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>
        <p:scale>
          <a:sx n="76" d="100"/>
          <a:sy n="7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F358-05BE-4AA3-B490-050B4BBED9F6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E301-A171-4CEB-9C9B-39D84EA2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CE301-A171-4CEB-9C9B-39D84EA26C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6C41-401F-4FCB-BA8C-971B1C63245A}" type="datetimeFigureOut">
              <a:rPr lang="en-US" smtClean="0"/>
              <a:pPr/>
              <a:t>11/07/2018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0451-DDBC-4B49-90A4-604853EF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bby-hour.com/electronics/resistorcalculator.php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47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BASIC ELECTRONICS</a:t>
            </a:r>
            <a:endParaRPr 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62574"/>
              </p:ext>
            </p:extLst>
          </p:nvPr>
        </p:nvGraphicFramePr>
        <p:xfrm>
          <a:off x="76201" y="1974297"/>
          <a:ext cx="8991598" cy="487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59"/>
                <a:gridCol w="2041336"/>
                <a:gridCol w="1749716"/>
                <a:gridCol w="2486663"/>
                <a:gridCol w="1863124"/>
              </a:tblGrid>
              <a:tr h="7230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Sr.No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Component</a:t>
                      </a:r>
                      <a:r>
                        <a:rPr lang="en-US" sz="2000" baseline="0" dirty="0" smtClean="0">
                          <a:latin typeface="+mn-lt"/>
                          <a:cs typeface="Times New Roman" pitchFamily="18" charset="0"/>
                        </a:rPr>
                        <a:t> name.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Image.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Symbol.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Unit.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178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sz="3200" b="1" dirty="0" smtClean="0">
                          <a:latin typeface="Algerian" pitchFamily="82" charset="0"/>
                        </a:rPr>
                        <a:t> </a:t>
                      </a:r>
                      <a:r>
                        <a:rPr lang="el-GR" sz="3200" b="1" dirty="0" smtClean="0"/>
                        <a:t>Ω</a:t>
                      </a:r>
                      <a:endParaRPr lang="en-US" sz="4800" b="1" dirty="0" smtClean="0">
                        <a:latin typeface="Algerian" pitchFamily="82" charset="0"/>
                      </a:endParaRPr>
                    </a:p>
                  </a:txBody>
                  <a:tcPr/>
                </a:tc>
              </a:tr>
              <a:tr h="943125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l"/>
                      <a:r>
                        <a:rPr lang="en-US" sz="2800" b="1" dirty="0" smtClean="0">
                          <a:latin typeface="Aharoni" pitchFamily="2" charset="-79"/>
                          <a:cs typeface="Aharoni" pitchFamily="2" charset="-79"/>
                        </a:rPr>
                        <a:t>   V</a:t>
                      </a:r>
                      <a:endParaRPr lang="en-US" sz="2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70734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>
                          <a:latin typeface="Aharoni" pitchFamily="2" charset="-79"/>
                          <a:cs typeface="Aharoni" pitchFamily="2" charset="-79"/>
                        </a:rPr>
                        <a:t>   V</a:t>
                      </a:r>
                      <a:endParaRPr lang="en-US" sz="2800" b="1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597313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    -</a:t>
                      </a:r>
                      <a:endParaRPr lang="en-US" sz="3200" b="1" dirty="0"/>
                    </a:p>
                  </a:txBody>
                  <a:tcPr/>
                </a:tc>
              </a:tr>
              <a:tr h="660188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         </a:t>
                      </a:r>
                      <a:r>
                        <a:rPr lang="en-US" sz="2800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1" y="1425676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Basic electronic </a:t>
            </a:r>
            <a:r>
              <a:rPr lang="en-US" sz="2800" b="1" dirty="0" smtClean="0">
                <a:solidFill>
                  <a:srgbClr val="002060"/>
                </a:solidFill>
              </a:rPr>
              <a:t>component:-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2" y="2667000"/>
            <a:ext cx="1654629" cy="121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5" y="2667000"/>
            <a:ext cx="2307772" cy="121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3916524"/>
            <a:ext cx="1709057" cy="91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70" y="3916525"/>
            <a:ext cx="2286000" cy="91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3" y="4891671"/>
            <a:ext cx="1687286" cy="69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4935213"/>
            <a:ext cx="2340429" cy="66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2" y="5588939"/>
            <a:ext cx="1654629" cy="64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5599825"/>
            <a:ext cx="2340429" cy="5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6261107"/>
            <a:ext cx="2375376" cy="586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6231196"/>
            <a:ext cx="2340429" cy="5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2125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"/>
            <a:ext cx="9144000" cy="13414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RESISTOR COLOUR BAND TABLE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48"/>
            <a:ext cx="9144000" cy="5483981"/>
          </a:xfrm>
        </p:spPr>
      </p:pic>
    </p:spTree>
    <p:extLst>
      <p:ext uri="{BB962C8B-B14F-4D97-AF65-F5344CB8AC3E}">
        <p14:creationId xmlns:p14="http://schemas.microsoft.com/office/powerpoint/2010/main" val="41576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HOW TO CALCULATE RESISTOR VALUE USING COLOUR BAND TABLE?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IN" dirty="0" smtClean="0">
                <a:hlinkClick r:id="rId3"/>
              </a:rPr>
              <a:t>http://</a:t>
            </a:r>
            <a:r>
              <a:rPr lang="en-IN" sz="2000" dirty="0" smtClean="0">
                <a:hlinkClick r:id="rId3"/>
              </a:rPr>
              <a:t>www.hobby-hour.com/electronics/resistorcalculator.php-</a:t>
            </a:r>
            <a:endParaRPr lang="en-US" dirty="0"/>
          </a:p>
        </p:txBody>
      </p:sp>
      <p:pic>
        <p:nvPicPr>
          <p:cNvPr id="26626" name="Picture 2" descr="http://electronicsforu.com/wp-contents/uploads/2016/05/ResistorColorCh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8763000" cy="462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10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47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WHAT IS LED ?</a:t>
            </a:r>
            <a:endParaRPr lang="en-US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73194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Light Emitting Diode:-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" y="2362200"/>
            <a:ext cx="4253593" cy="331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2" y="1447800"/>
            <a:ext cx="3962400" cy="3810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18394"/>
              </p:ext>
            </p:extLst>
          </p:nvPr>
        </p:nvGraphicFramePr>
        <p:xfrm>
          <a:off x="762000" y="5638801"/>
          <a:ext cx="8229600" cy="76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29600"/>
              </a:tblGrid>
              <a:tr h="720846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1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smtClean="0"/>
                        <a:t>LED MIN REUIRED 2.4 V </a:t>
                      </a:r>
                      <a:r>
                        <a:rPr lang="en-US" sz="4400" baseline="0" dirty="0" smtClean="0"/>
                        <a:t>SUPPLY.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2521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4886" cy="129063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INTRODUCTION ABOUT BATTERY</a:t>
            </a:r>
            <a:endParaRPr lang="en-US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6" y="3929742"/>
            <a:ext cx="3739243" cy="2928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7550"/>
            <a:ext cx="2177143" cy="206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43400"/>
            <a:ext cx="1915886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143000"/>
            <a:ext cx="2273754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362074"/>
            <a:ext cx="2143125" cy="21431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27684"/>
              </p:ext>
            </p:extLst>
          </p:nvPr>
        </p:nvGraphicFramePr>
        <p:xfrm>
          <a:off x="3810000" y="1905000"/>
          <a:ext cx="4953000" cy="822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53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rgbClr val="C00000"/>
                          </a:solidFill>
                        </a:rPr>
                        <a:t>9V</a:t>
                      </a:r>
                      <a:r>
                        <a:rPr lang="en-US" sz="4800" baseline="0" dirty="0" smtClean="0">
                          <a:solidFill>
                            <a:srgbClr val="C00000"/>
                          </a:solidFill>
                        </a:rPr>
                        <a:t>BATTERIES </a:t>
                      </a:r>
                      <a:endParaRPr lang="en-US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79094"/>
              </p:ext>
            </p:extLst>
          </p:nvPr>
        </p:nvGraphicFramePr>
        <p:xfrm>
          <a:off x="32657" y="3450771"/>
          <a:ext cx="6096000" cy="640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BUTTON CELL / 3V BATTERY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771"/>
            <a:ext cx="8991600" cy="14176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HOW TO CONNECT LED WITH 9V BATTERY 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334000" cy="4953000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4983"/>
              </p:ext>
            </p:extLst>
          </p:nvPr>
        </p:nvGraphicFramePr>
        <p:xfrm>
          <a:off x="5562600" y="1524000"/>
          <a:ext cx="3429000" cy="5212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29000"/>
              </a:tblGrid>
              <a:tr h="472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/>
                        <a:t>Why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/>
                        <a:t>used resistor for connecting battery</a:t>
                      </a:r>
                      <a:r>
                        <a:rPr lang="en-US" sz="4800" baseline="0" dirty="0" smtClean="0"/>
                        <a:t> and LED?</a:t>
                      </a:r>
                      <a:endParaRPr lang="en-US" sz="4800" dirty="0" smtClean="0"/>
                    </a:p>
                    <a:p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4353" y="5791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Answer:- Because we give 9V supply,&amp; LED required 3V supply  resister resist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118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BASIC ELECTRONICS</vt:lpstr>
      <vt:lpstr>RESISTOR COLOUR BAND TABLE</vt:lpstr>
      <vt:lpstr>HOW TO CALCULATE RESISTOR VALUE USING COLOUR BAND TABLE?</vt:lpstr>
      <vt:lpstr>WHAT IS LED ?</vt:lpstr>
      <vt:lpstr>INTRODUCTION ABOUT BATTERY</vt:lpstr>
      <vt:lpstr>HOW TO CONNECT LED WITH 9V BATTERY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IN DIY LAB</dc:title>
  <dc:creator>Admin</dc:creator>
  <cp:lastModifiedBy>admin</cp:lastModifiedBy>
  <cp:revision>91</cp:revision>
  <dcterms:created xsi:type="dcterms:W3CDTF">2017-09-11T04:45:34Z</dcterms:created>
  <dcterms:modified xsi:type="dcterms:W3CDTF">2018-07-11T09:35:32Z</dcterms:modified>
</cp:coreProperties>
</file>