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58" r:id="rId6"/>
    <p:sldId id="257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639FD9-F4AB-4492-A4DF-6F753AF422C7}" type="datetimeFigureOut">
              <a:rPr lang="en-US" smtClean="0"/>
              <a:t>28/06/2019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D1A9FF-2533-455D-87DD-92810CA688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639FD9-F4AB-4492-A4DF-6F753AF422C7}" type="datetimeFigureOut">
              <a:rPr lang="en-US" smtClean="0"/>
              <a:t>28/06/2019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1A9FF-2533-455D-87DD-92810CA688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639FD9-F4AB-4492-A4DF-6F753AF422C7}" type="datetimeFigureOut">
              <a:rPr lang="en-US" smtClean="0"/>
              <a:t>28/06/2019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1A9FF-2533-455D-87DD-92810CA688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639FD9-F4AB-4492-A4DF-6F753AF422C7}" type="datetimeFigureOut">
              <a:rPr lang="en-US" smtClean="0"/>
              <a:t>28/06/2019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1A9FF-2533-455D-87DD-92810CA688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639FD9-F4AB-4492-A4DF-6F753AF422C7}" type="datetimeFigureOut">
              <a:rPr lang="en-US" smtClean="0"/>
              <a:t>28/06/2019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1A9FF-2533-455D-87DD-92810CA688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639FD9-F4AB-4492-A4DF-6F753AF422C7}" type="datetimeFigureOut">
              <a:rPr lang="en-US" smtClean="0"/>
              <a:t>28/06/2019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1A9FF-2533-455D-87DD-92810CA688E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639FD9-F4AB-4492-A4DF-6F753AF422C7}" type="datetimeFigureOut">
              <a:rPr lang="en-US" smtClean="0"/>
              <a:t>28/06/2019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1A9FF-2533-455D-87DD-92810CA688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639FD9-F4AB-4492-A4DF-6F753AF422C7}" type="datetimeFigureOut">
              <a:rPr lang="en-US" smtClean="0"/>
              <a:t>28/06/2019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1A9FF-2533-455D-87DD-92810CA688E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639FD9-F4AB-4492-A4DF-6F753AF422C7}" type="datetimeFigureOut">
              <a:rPr lang="en-US" smtClean="0"/>
              <a:t>28/06/2019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1A9FF-2533-455D-87DD-92810CA688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639FD9-F4AB-4492-A4DF-6F753AF422C7}" type="datetimeFigureOut">
              <a:rPr lang="en-US" smtClean="0"/>
              <a:t>28/06/2019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1A9FF-2533-455D-87DD-92810CA688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639FD9-F4AB-4492-A4DF-6F753AF422C7}" type="datetimeFigureOut">
              <a:rPr lang="en-US" smtClean="0"/>
              <a:t>28/06/2019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D1A9FF-2533-455D-87DD-92810CA688E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639FD9-F4AB-4492-A4DF-6F753AF422C7}" type="datetimeFigureOut">
              <a:rPr lang="en-US" smtClean="0"/>
              <a:t>28/06/2019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D1A9FF-2533-455D-87DD-92810CA688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7301" y="2967335"/>
            <a:ext cx="4849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What IS Relay?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0026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Downloads\Rel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594" y="1905000"/>
            <a:ext cx="3484880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\Downloads\5v cube relay-500x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474" y="1700212"/>
            <a:ext cx="3676650" cy="36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505200" y="356339"/>
            <a:ext cx="22765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Relay</a:t>
            </a:r>
          </a:p>
        </p:txBody>
      </p:sp>
    </p:spTree>
    <p:extLst>
      <p:ext uri="{BB962C8B-B14F-4D97-AF65-F5344CB8AC3E}">
        <p14:creationId xmlns:p14="http://schemas.microsoft.com/office/powerpoint/2010/main" val="921381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838200" y="1752600"/>
            <a:ext cx="7620000" cy="3638729"/>
            <a:chOff x="633046" y="1676400"/>
            <a:chExt cx="7620000" cy="3638729"/>
          </a:xfrm>
        </p:grpSpPr>
        <p:sp>
          <p:nvSpPr>
            <p:cNvPr id="2" name="Rectangle 1"/>
            <p:cNvSpPr/>
            <p:nvPr/>
          </p:nvSpPr>
          <p:spPr>
            <a:xfrm>
              <a:off x="633046" y="2286000"/>
              <a:ext cx="7620000" cy="20313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dirty="0"/>
                <a:t>5V Relay Module 10A. </a:t>
              </a:r>
              <a:endParaRPr lang="en-US" dirty="0" smtClean="0"/>
            </a:p>
            <a:p>
              <a:pPr marL="285750" indent="-285750">
                <a:buFont typeface="Arial" pitchFamily="34" charset="0"/>
                <a:buChar char="•"/>
              </a:pPr>
              <a:endParaRPr lang="en-US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dirty="0" smtClean="0"/>
                <a:t>This </a:t>
              </a:r>
              <a:r>
                <a:rPr lang="en-US" dirty="0"/>
                <a:t>small Relay Board works from a 5V signal. </a:t>
              </a:r>
              <a:endParaRPr lang="en-US" dirty="0" smtClean="0"/>
            </a:p>
            <a:p>
              <a:pPr marL="285750" indent="-285750">
                <a:buFont typeface="Arial" pitchFamily="34" charset="0"/>
                <a:buChar char="•"/>
              </a:pPr>
              <a:endParaRPr lang="en-US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dirty="0" smtClean="0"/>
                <a:t>It </a:t>
              </a:r>
              <a:r>
                <a:rPr lang="en-US" dirty="0"/>
                <a:t>uses a transistor to switch the relay on so can be connected directly to a microcontroller pin</a:t>
              </a:r>
              <a:r>
                <a:rPr lang="en-US" dirty="0" smtClean="0"/>
                <a:t>.</a:t>
              </a:r>
            </a:p>
            <a:p>
              <a:pPr marL="285750" indent="-285750">
                <a:buFont typeface="Arial" pitchFamily="34" charset="0"/>
                <a:buChar char="•"/>
              </a:pPr>
              <a:endParaRPr lang="en-US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633046" y="4114800"/>
              <a:ext cx="7315200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dirty="0" smtClean="0"/>
                <a:t>When </a:t>
              </a:r>
              <a:r>
                <a:rPr lang="en-US" dirty="0"/>
                <a:t>the relay is not activated, the common pin is in contact with the NC pin and when it is activated, the common </a:t>
              </a:r>
              <a:r>
                <a:rPr lang="en-US" dirty="0" smtClean="0"/>
                <a:t>pin will </a:t>
              </a:r>
              <a:r>
                <a:rPr lang="en-US" dirty="0"/>
                <a:t>break away from contact with the NC pin and subsequently makes contact with the NO pin.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633046" y="1676400"/>
              <a:ext cx="43462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dirty="0" smtClean="0"/>
                <a:t>A </a:t>
              </a:r>
              <a:r>
                <a:rPr lang="en-US" b="1" dirty="0" smtClean="0"/>
                <a:t>relay</a:t>
              </a:r>
              <a:r>
                <a:rPr lang="en-US" dirty="0" smtClean="0"/>
                <a:t> is an electrically activated switch. </a:t>
              </a:r>
              <a:endParaRPr lang="en-US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3581400" y="304800"/>
            <a:ext cx="22765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Relay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2313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min\Downloads\1-Channel-5V-10A-Relay-Module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51" y="1143000"/>
            <a:ext cx="6074434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dmin\Downloads\1-Channel-5V-10A-Relay-Module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52800"/>
            <a:ext cx="585216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19200" y="219670"/>
            <a:ext cx="707918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Relay Connection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2169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904068"/>
            <a:ext cx="6019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Trigger </a:t>
            </a:r>
            <a:r>
              <a:rPr lang="en-US" dirty="0"/>
              <a:t>Voltage (Voltage across coil) : 5V </a:t>
            </a:r>
            <a:r>
              <a:rPr lang="en-US" dirty="0" smtClean="0"/>
              <a:t>DC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Trigger Current (Nominal current) : </a:t>
            </a:r>
            <a:r>
              <a:rPr lang="en-US" dirty="0" smtClean="0"/>
              <a:t>70mA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Maximum AC load current: 10A @ 250/125V </a:t>
            </a:r>
            <a:r>
              <a:rPr lang="en-US" dirty="0" smtClean="0"/>
              <a:t>AC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Maximum DC load current: 10A @ 30/28V </a:t>
            </a:r>
            <a:r>
              <a:rPr lang="en-US" dirty="0" smtClean="0"/>
              <a:t>DC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Compact 5-pin configuration with plastic </a:t>
            </a:r>
            <a:r>
              <a:rPr lang="en-US" dirty="0" smtClean="0"/>
              <a:t>moulding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Operating time: 10msec Release time: </a:t>
            </a:r>
            <a:r>
              <a:rPr lang="en-US" dirty="0" smtClean="0"/>
              <a:t>5msec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Maximum switching: 300 operating/minute (mechanically)</a:t>
            </a:r>
          </a:p>
        </p:txBody>
      </p:sp>
      <p:sp>
        <p:nvSpPr>
          <p:cNvPr id="5" name="Rectangle 4"/>
          <p:cNvSpPr/>
          <p:nvPr/>
        </p:nvSpPr>
        <p:spPr>
          <a:xfrm>
            <a:off x="416507" y="433754"/>
            <a:ext cx="836959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Features of 5-Pin 5V Relay</a:t>
            </a:r>
            <a:endParaRPr lang="en-US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0511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4319" y="1828800"/>
            <a:ext cx="676463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Commonly</a:t>
            </a:r>
            <a:r>
              <a:rPr lang="en-US" sz="2000" dirty="0"/>
              <a:t> used in switching circuits</a:t>
            </a:r>
            <a:r>
              <a:rPr lang="en-US" sz="20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For Home Automation projects to switch AC </a:t>
            </a:r>
            <a:r>
              <a:rPr lang="en-US" sz="2000" dirty="0" smtClean="0"/>
              <a:t>loads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To Control (On/Off) Heavy loads at a pre-determined </a:t>
            </a:r>
            <a:r>
              <a:rPr lang="en-US" sz="2000" dirty="0" smtClean="0"/>
              <a:t>time/condition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Used in safety circuits to disconnect the load from supply in event of </a:t>
            </a:r>
            <a:r>
              <a:rPr lang="en-US" sz="2000" dirty="0" smtClean="0"/>
              <a:t>failure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Used in Automobiles electronics for controlling indicators glass motors etc.</a:t>
            </a:r>
          </a:p>
          <a:p>
            <a:r>
              <a:rPr lang="en-US" sz="2000" dirty="0"/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984319" y="381000"/>
            <a:ext cx="71753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Applications of Relay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16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8400" y="2667000"/>
            <a:ext cx="43072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 YOU….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8370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</TotalTime>
  <Words>84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2019-06-28T08:40:05Z</dcterms:created>
  <dcterms:modified xsi:type="dcterms:W3CDTF">2019-06-28T09:44:28Z</dcterms:modified>
</cp:coreProperties>
</file>