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76" r:id="rId3"/>
    <p:sldId id="278" r:id="rId4"/>
    <p:sldId id="270" r:id="rId5"/>
    <p:sldId id="277" r:id="rId6"/>
    <p:sldId id="259" r:id="rId7"/>
    <p:sldId id="258" r:id="rId8"/>
    <p:sldId id="261" r:id="rId9"/>
    <p:sldId id="262" r:id="rId10"/>
    <p:sldId id="264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94660"/>
  </p:normalViewPr>
  <p:slideViewPr>
    <p:cSldViewPr>
      <p:cViewPr varScale="1">
        <p:scale>
          <a:sx n="63" d="100"/>
          <a:sy n="63" d="100"/>
        </p:scale>
        <p:origin x="13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45ECC-56DB-4AC4-828E-9B8B7BBAFE22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53985-57EA-4DFB-AF56-10DC92059D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89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305EB4-DAC0-4979-8A96-343415D62F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5F48CB-9871-491B-8470-A74FA6982A8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0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75292" y="2057400"/>
            <a:ext cx="29158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Vinyl Machine</a:t>
            </a:r>
          </a:p>
          <a:p>
            <a:endParaRPr lang="en-US" sz="3600" dirty="0"/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2704306" y="6362700"/>
            <a:ext cx="533400" cy="1588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895601"/>
            <a:ext cx="5749649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48200" y="533400"/>
            <a:ext cx="4191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sz="2000" b="1" dirty="0"/>
              <a:t>Use brush or vacuum cleaner after you finished 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 Clean rods with rust cleaner in every day, use specified drill bits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Use of align key must</a:t>
            </a: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en-US" sz="2000" b="1" dirty="0"/>
              <a:t> Check all connection wiring every week</a:t>
            </a:r>
          </a:p>
          <a:p>
            <a:endParaRPr lang="en-US" sz="2000" b="1" dirty="0"/>
          </a:p>
        </p:txBody>
      </p:sp>
      <p:pic>
        <p:nvPicPr>
          <p:cNvPr id="9217" name="Picture 1" descr="C:\Users\icon co\Desktop\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057400"/>
            <a:ext cx="1780504" cy="1600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667000" y="3733800"/>
            <a:ext cx="2150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Maintenance</a:t>
            </a:r>
          </a:p>
        </p:txBody>
      </p:sp>
      <p:pic>
        <p:nvPicPr>
          <p:cNvPr id="9219" name="Picture 3" descr="C:\Users\icon co\Desktop\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609600"/>
            <a:ext cx="1447800" cy="13716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09600" y="2133601"/>
            <a:ext cx="14478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Maintain  maintenance</a:t>
            </a:r>
          </a:p>
          <a:p>
            <a:r>
              <a:rPr lang="en-US" dirty="0"/>
              <a:t>   box</a:t>
            </a:r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09600" y="4495800"/>
            <a:ext cx="1676400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Clean machine after every use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00400" y="5791200"/>
            <a:ext cx="2343911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Sensor should be clean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029200" y="3962400"/>
            <a:ext cx="3733799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Remove unwanted material from blade after use</a:t>
            </a:r>
          </a:p>
          <a:p>
            <a:endParaRPr lang="en-US" dirty="0"/>
          </a:p>
        </p:txBody>
      </p:sp>
      <p:sp>
        <p:nvSpPr>
          <p:cNvPr id="30" name="Right Arrow 29"/>
          <p:cNvSpPr/>
          <p:nvPr/>
        </p:nvSpPr>
        <p:spPr>
          <a:xfrm rot="8788879">
            <a:off x="5714005" y="5303912"/>
            <a:ext cx="914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13997467">
            <a:off x="1584071" y="5738505"/>
            <a:ext cx="1436526" cy="680551"/>
          </a:xfrm>
          <a:prstGeom prst="rightArrow">
            <a:avLst>
              <a:gd name="adj1" fmla="val 35393"/>
              <a:gd name="adj2" fmla="val 600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 rot="15965970">
            <a:off x="823063" y="3534267"/>
            <a:ext cx="1012110" cy="609600"/>
          </a:xfrm>
          <a:prstGeom prst="rightArrow">
            <a:avLst>
              <a:gd name="adj1" fmla="val 50000"/>
              <a:gd name="adj2" fmla="val 543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826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 descr="C:\Users\icon co\Desktop\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162800"/>
          </a:xfrm>
          <a:prstGeom prst="rect">
            <a:avLst/>
          </a:prstGeom>
          <a:noFill/>
        </p:spPr>
      </p:pic>
      <p:pic>
        <p:nvPicPr>
          <p:cNvPr id="5" name="Picture 4" descr="LED-shirt-5.png"/>
          <p:cNvPicPr>
            <a:picLocks noChangeAspect="1"/>
          </p:cNvPicPr>
          <p:nvPr/>
        </p:nvPicPr>
        <p:blipFill>
          <a:blip r:embed="rId3"/>
          <a:srcRect t="6667" b="13333"/>
          <a:stretch>
            <a:fillRect/>
          </a:stretch>
        </p:blipFill>
        <p:spPr>
          <a:xfrm>
            <a:off x="3581400" y="3952374"/>
            <a:ext cx="2286000" cy="29056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640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457200"/>
            <a:ext cx="38186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solidFill>
                  <a:schemeClr val="bg1">
                    <a:lumMod val="50000"/>
                  </a:schemeClr>
                </a:solidFill>
              </a:rPr>
              <a:t>Table of Content: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524000"/>
            <a:ext cx="5511060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  Introduction and models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Why we need this machine/ Use-fullness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Vinyl machine types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Vinyl machine specification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Machine installation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Software requirement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Vinyl Machine working steps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Material , Speed, Power requirement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Safety precautions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Machine Maintenance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Training and promotion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  Machine selection/ comparison </a:t>
            </a:r>
          </a:p>
          <a:p>
            <a:pPr>
              <a:buFont typeface="Arial" pitchFamily="34" charset="0"/>
              <a:buChar char="•"/>
            </a:pP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895" y="1588742"/>
            <a:ext cx="3108531" cy="23621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817786"/>
            <a:ext cx="8367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Arial" pitchFamily="34" charset="0"/>
                <a:cs typeface="Arial" pitchFamily="34" charset="0"/>
              </a:rPr>
              <a:t>We Can Do Following things with Vinyl cutting Machine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5491" y="42662"/>
            <a:ext cx="1604735" cy="58477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Projects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34375" y="4317960"/>
            <a:ext cx="3066968" cy="23156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2" r="7107"/>
          <a:stretch/>
        </p:blipFill>
        <p:spPr>
          <a:xfrm>
            <a:off x="381000" y="4317960"/>
            <a:ext cx="2147566" cy="23156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8" t="38224" r="53233" b="18554"/>
          <a:stretch/>
        </p:blipFill>
        <p:spPr>
          <a:xfrm>
            <a:off x="6035468" y="4311033"/>
            <a:ext cx="2994231" cy="231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2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04800"/>
            <a:ext cx="8686800" cy="6324600"/>
          </a:xfrm>
          <a:prstGeom prst="rect">
            <a:avLst/>
          </a:prstGeom>
          <a:solidFill>
            <a:schemeClr val="accent1">
              <a:lumMod val="20000"/>
              <a:lumOff val="80000"/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838200"/>
            <a:ext cx="27074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/>
              <a:t>Introduction</a:t>
            </a:r>
            <a:r>
              <a:rPr lang="en-US" sz="3600" b="1" dirty="0"/>
              <a:t>: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133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286000"/>
            <a:ext cx="830567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X-Y Plotting machine which can cut name on radium paper also we can print</a:t>
            </a:r>
          </a:p>
          <a:p>
            <a:r>
              <a:rPr lang="en-US" sz="2000" dirty="0"/>
              <a:t>Circuit on copper adhesive paper.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676400"/>
            <a:ext cx="3565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Vinyl cutter Camm1 CX24: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5000" y="2286000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3288268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Engraving tool holder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8200" y="3276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Blade assembly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4370" y="4375231"/>
            <a:ext cx="2590799" cy="13079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3810000"/>
            <a:ext cx="4395714" cy="2286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72400" y="4648200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838200"/>
            <a:ext cx="505138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Need of Machine / Use-fullness :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495800" y="2362200"/>
            <a:ext cx="3124200" cy="7620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b="1" dirty="0"/>
              <a:t>Converts prototype into products </a:t>
            </a:r>
          </a:p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419600" y="1447800"/>
            <a:ext cx="3124200" cy="7620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b="1" dirty="0"/>
              <a:t>Training and business </a:t>
            </a:r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495800" y="3505200"/>
            <a:ext cx="3124200" cy="7620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b="1" dirty="0"/>
              <a:t>Makes ideas into reality </a:t>
            </a:r>
          </a:p>
          <a:p>
            <a:pPr algn="ctr"/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4191000" y="4495800"/>
            <a:ext cx="4876800" cy="7620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648200" y="5486400"/>
            <a:ext cx="3124200" cy="762000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b="1" dirty="0"/>
              <a:t>Machine makes machine </a:t>
            </a:r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83630" y="4724400"/>
            <a:ext cx="4860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Resolution, Accuracy differs it from Handmade </a:t>
            </a:r>
            <a:r>
              <a:rPr lang="en-US" dirty="0"/>
              <a:t>.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76600" y="18288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429000" y="27432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352800" y="3808412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429000" y="4114800"/>
            <a:ext cx="8382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0" idx="1"/>
          </p:cNvCxnSpPr>
          <p:nvPr/>
        </p:nvCxnSpPr>
        <p:spPr>
          <a:xfrm>
            <a:off x="3276600" y="4800600"/>
            <a:ext cx="13716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971800"/>
            <a:ext cx="2895600" cy="17931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9211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6400800"/>
          </a:xfrm>
          <a:prstGeom prst="rect">
            <a:avLst/>
          </a:prstGeom>
          <a:solidFill>
            <a:schemeClr val="accent2">
              <a:lumMod val="40000"/>
              <a:lumOff val="6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solidFill>
                  <a:schemeClr val="tx1"/>
                </a:solidFill>
              </a:rPr>
              <a:t>Roland DGA corporation: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Driving method- Digital control servo motor: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Cutting method-Media-moving method;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Media width - 2” to 27.5”(50 to 700mm)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Cutting speed - -4 to 20ips (10 to500mm/sec)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Blade force - 30 to 250gf; Mechanical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resolution - 0.000984” (0.025mm)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Printing and cutting when loading printed material – </a:t>
            </a:r>
          </a:p>
          <a:p>
            <a:r>
              <a:rPr lang="en-US" sz="2000" dirty="0">
                <a:solidFill>
                  <a:schemeClr val="tx1"/>
                </a:solidFill>
              </a:rPr>
              <a:t>(1) (3) (+/- 1mm)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0800" y="304800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5">
                    <a:lumMod val="50000"/>
                  </a:schemeClr>
                </a:solidFill>
              </a:rPr>
              <a:t>Machine specification</a:t>
            </a:r>
          </a:p>
        </p:txBody>
      </p:sp>
    </p:spTree>
    <p:extLst>
      <p:ext uri="{BB962C8B-B14F-4D97-AF65-F5344CB8AC3E}">
        <p14:creationId xmlns:p14="http://schemas.microsoft.com/office/powerpoint/2010/main" val="25193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71600" y="1295400"/>
            <a:ext cx="2209800" cy="762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Design software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34000" y="3276600"/>
            <a:ext cx="1447800" cy="762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FAB Modules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791200" y="1752600"/>
            <a:ext cx="2133600" cy="76200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Machine software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352800" y="2819400"/>
            <a:ext cx="1447800" cy="762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AutoCAD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28600" y="3886200"/>
            <a:ext cx="1676400" cy="838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any 2D design software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0" y="2590800"/>
            <a:ext cx="1447800" cy="762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Inkscape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657600" y="381000"/>
            <a:ext cx="2133600" cy="76200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27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SOFTWARE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10800000" flipV="1">
            <a:off x="3657600" y="1143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105400" y="11430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990600" y="21336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800100" y="2705100"/>
            <a:ext cx="1828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3124200" y="2133600"/>
            <a:ext cx="685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6" idx="0"/>
          </p:cNvCxnSpPr>
          <p:nvPr/>
        </p:nvCxnSpPr>
        <p:spPr>
          <a:xfrm rot="5400000">
            <a:off x="5887244" y="2686050"/>
            <a:ext cx="761206" cy="419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581400" y="6180892"/>
            <a:ext cx="231198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     File formats</a:t>
            </a:r>
            <a:r>
              <a:rPr lang="en-US" dirty="0"/>
              <a:t>: .</a:t>
            </a:r>
            <a:r>
              <a:rPr lang="en-US" dirty="0" err="1"/>
              <a:t>png</a:t>
            </a:r>
            <a:endParaRPr lang="en-US" dirty="0"/>
          </a:p>
          <a:p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7391400" y="3429000"/>
            <a:ext cx="1447800" cy="7620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Dr.sticka</a:t>
            </a:r>
            <a:r>
              <a:rPr lang="en-US" b="1" dirty="0"/>
              <a:t> plus</a:t>
            </a:r>
          </a:p>
        </p:txBody>
      </p:sp>
      <p:cxnSp>
        <p:nvCxnSpPr>
          <p:cNvPr id="28" name="Straight Arrow Connector 27"/>
          <p:cNvCxnSpPr>
            <a:endCxn id="24" idx="0"/>
          </p:cNvCxnSpPr>
          <p:nvPr/>
        </p:nvCxnSpPr>
        <p:spPr>
          <a:xfrm rot="16200000" flipH="1">
            <a:off x="7486650" y="2800350"/>
            <a:ext cx="9144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2819400" y="4038600"/>
            <a:ext cx="1676400" cy="838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Dr.sticka</a:t>
            </a:r>
            <a:r>
              <a:rPr lang="en-US" b="1" dirty="0"/>
              <a:t> plus</a:t>
            </a:r>
          </a:p>
          <a:p>
            <a:pPr algn="ctr"/>
            <a:r>
              <a:rPr lang="en-US" b="1" dirty="0" err="1"/>
              <a:t>Cutstudio</a:t>
            </a:r>
            <a:endParaRPr lang="en-US" b="1" dirty="0"/>
          </a:p>
        </p:txBody>
      </p:sp>
      <p:cxnSp>
        <p:nvCxnSpPr>
          <p:cNvPr id="38" name="Straight Arrow Connector 37"/>
          <p:cNvCxnSpPr/>
          <p:nvPr/>
        </p:nvCxnSpPr>
        <p:spPr>
          <a:xfrm rot="16200000" flipH="1">
            <a:off x="1943100" y="2705100"/>
            <a:ext cx="2057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1447800" y="5181600"/>
            <a:ext cx="1676400" cy="838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Illustrator</a:t>
            </a:r>
          </a:p>
        </p:txBody>
      </p:sp>
      <p:cxnSp>
        <p:nvCxnSpPr>
          <p:cNvPr id="49" name="Straight Arrow Connector 48"/>
          <p:cNvCxnSpPr>
            <a:stCxn id="4" idx="2"/>
          </p:cNvCxnSpPr>
          <p:nvPr/>
        </p:nvCxnSpPr>
        <p:spPr>
          <a:xfrm rot="5400000">
            <a:off x="857250" y="3486150"/>
            <a:ext cx="30480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8" idx="2"/>
          </p:cNvCxnSpPr>
          <p:nvPr/>
        </p:nvCxnSpPr>
        <p:spPr>
          <a:xfrm rot="16200000" flipH="1">
            <a:off x="5791200" y="3581400"/>
            <a:ext cx="2286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6324600" y="4800600"/>
            <a:ext cx="1676400" cy="838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Roland Driver</a:t>
            </a:r>
          </a:p>
        </p:txBody>
      </p:sp>
    </p:spTree>
    <p:extLst>
      <p:ext uri="{BB962C8B-B14F-4D97-AF65-F5344CB8AC3E}">
        <p14:creationId xmlns:p14="http://schemas.microsoft.com/office/powerpoint/2010/main" val="335238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icon co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1600199" cy="16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Oval 10"/>
          <p:cNvSpPr/>
          <p:nvPr/>
        </p:nvSpPr>
        <p:spPr>
          <a:xfrm>
            <a:off x="3810000" y="2590800"/>
            <a:ext cx="1600200" cy="1828800"/>
          </a:xfrm>
          <a:prstGeom prst="ellipse">
            <a:avLst/>
          </a:prstGeom>
          <a:solidFill>
            <a:srgbClr val="92D050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Working  steps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133600" y="1371600"/>
            <a:ext cx="914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7048500" y="45339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7482798" y="2910797"/>
            <a:ext cx="801471" cy="82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28600" y="2286000"/>
            <a:ext cx="2294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Make design file ready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48401" y="6059269"/>
            <a:ext cx="2895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Import design file inside</a:t>
            </a:r>
          </a:p>
          <a:p>
            <a:r>
              <a:rPr lang="en-US" dirty="0"/>
              <a:t> Machine software-upload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38200" y="6336268"/>
            <a:ext cx="4574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printing &amp; after printing remove material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239000" y="35052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Adjust X-Y axis plane on machine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15643" y="1600200"/>
            <a:ext cx="2428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machine and</a:t>
            </a:r>
          </a:p>
          <a:p>
            <a:r>
              <a:rPr lang="en-US" dirty="0"/>
              <a:t>check alignment of bed 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10800000" flipV="1">
            <a:off x="4190998" y="5410198"/>
            <a:ext cx="91440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48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68" y="4495800"/>
            <a:ext cx="1828732" cy="1614487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381000"/>
            <a:ext cx="3429000" cy="13057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97" b="14665"/>
          <a:stretch/>
        </p:blipFill>
        <p:spPr>
          <a:xfrm>
            <a:off x="3124200" y="457200"/>
            <a:ext cx="1941635" cy="1468582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3048000" y="2057400"/>
            <a:ext cx="3131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Fixed cu or radium paper inside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5181600" y="10668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Picture 63" descr="vinyl_cutting_end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0" y="4648200"/>
            <a:ext cx="2590800" cy="16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" name="Picture 65" descr="images (3).jpg"/>
          <p:cNvPicPr>
            <a:picLocks noChangeAspect="1"/>
          </p:cNvPicPr>
          <p:nvPr/>
        </p:nvPicPr>
        <p:blipFill>
          <a:blip r:embed="rId7"/>
          <a:srcRect b="50515"/>
          <a:stretch>
            <a:fillRect/>
          </a:stretch>
        </p:blipFill>
        <p:spPr>
          <a:xfrm>
            <a:off x="381000" y="3200400"/>
            <a:ext cx="2466975" cy="914400"/>
          </a:xfrm>
          <a:prstGeom prst="rect">
            <a:avLst/>
          </a:prstGeom>
        </p:spPr>
      </p:pic>
      <p:cxnSp>
        <p:nvCxnSpPr>
          <p:cNvPr id="68" name="Shape 67"/>
          <p:cNvCxnSpPr>
            <a:stCxn id="64" idx="1"/>
          </p:cNvCxnSpPr>
          <p:nvPr/>
        </p:nvCxnSpPr>
        <p:spPr>
          <a:xfrm rot="10800000">
            <a:off x="1219200" y="4114800"/>
            <a:ext cx="304800" cy="1333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463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326653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Material can be printed: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0668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/>
              <a:t>Copper adhesive paper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r>
              <a:rPr lang="en-US" dirty="0"/>
              <a:t>Vinyl paper, radium paper</a:t>
            </a:r>
          </a:p>
          <a:p>
            <a:pPr marL="342900" indent="-342900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438400"/>
            <a:ext cx="18487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/>
              <a:t>Applications: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124200"/>
            <a:ext cx="6629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/>
              <a:t>Making flexible  PCB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 startAt="2"/>
            </a:pPr>
            <a:r>
              <a:rPr lang="en-US" dirty="0"/>
              <a:t>Invitation card, Office card</a:t>
            </a:r>
          </a:p>
          <a:p>
            <a:pPr marL="342900" indent="-342900">
              <a:buAutoNum type="arabicParenR" startAt="2"/>
            </a:pPr>
            <a:endParaRPr lang="en-US" dirty="0"/>
          </a:p>
          <a:p>
            <a:pPr marL="342900" indent="-342900">
              <a:buAutoNum type="arabicParenR" startAt="2"/>
            </a:pPr>
            <a:r>
              <a:rPr lang="en-US" dirty="0"/>
              <a:t>T shirt printing</a:t>
            </a:r>
          </a:p>
          <a:p>
            <a:pPr marL="342900" indent="-342900">
              <a:buAutoNum type="arabicParenR" startAt="2"/>
            </a:pPr>
            <a:endParaRPr lang="en-US" dirty="0"/>
          </a:p>
          <a:p>
            <a:pPr marL="342900" indent="-342900">
              <a:buAutoNum type="arabicParenR" startAt="2"/>
            </a:pPr>
            <a:r>
              <a:rPr lang="en-US" dirty="0"/>
              <a:t>Screen printing</a:t>
            </a:r>
          </a:p>
          <a:p>
            <a:pPr marL="342900" indent="-342900">
              <a:buAutoNum type="arabicParenR" startAt="2"/>
            </a:pPr>
            <a:endParaRPr lang="en-US" dirty="0"/>
          </a:p>
          <a:p>
            <a:pPr marL="342900" indent="-342900">
              <a:buAutoNum type="arabicParenR" startAt="2"/>
            </a:pPr>
            <a:r>
              <a:rPr lang="en-US" dirty="0"/>
              <a:t>Number plate, decoration things</a:t>
            </a:r>
          </a:p>
        </p:txBody>
      </p:sp>
    </p:spTree>
    <p:extLst>
      <p:ext uri="{BB962C8B-B14F-4D97-AF65-F5344CB8AC3E}">
        <p14:creationId xmlns:p14="http://schemas.microsoft.com/office/powerpoint/2010/main" val="1003796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</Words>
  <Application>Microsoft Office PowerPoint</Application>
  <PresentationFormat>On-screen Show (4:3)</PresentationFormat>
  <Paragraphs>105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Oxygen</dc:creator>
  <cp:lastModifiedBy>supriya kadam</cp:lastModifiedBy>
  <cp:revision>194</cp:revision>
  <dcterms:created xsi:type="dcterms:W3CDTF">2006-08-16T00:00:00Z</dcterms:created>
  <dcterms:modified xsi:type="dcterms:W3CDTF">2019-06-27T12:14:14Z</dcterms:modified>
</cp:coreProperties>
</file>