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81" autoAdjust="0"/>
  </p:normalViewPr>
  <p:slideViewPr>
    <p:cSldViewPr snapToGrid="0">
      <p:cViewPr varScale="1">
        <p:scale>
          <a:sx n="83" d="100"/>
          <a:sy n="83" d="100"/>
        </p:scale>
        <p:origin x="65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013079"/>
            <a:ext cx="10284002" cy="5614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r>
              <a:rPr sz="1600" dirty="0"/>
              <a:t>ZONE: </a:t>
            </a:r>
            <a:r>
              <a:rPr lang="en-US" sz="1600" dirty="0" err="1"/>
              <a:t>Softwaew</a:t>
            </a:r>
            <a:r>
              <a:rPr sz="1600" dirty="0"/>
              <a:t> Projects –</a:t>
            </a:r>
            <a:r>
              <a:rPr lang="en-US" sz="1600" dirty="0"/>
              <a:t>Gaming </a:t>
            </a:r>
            <a:r>
              <a:rPr sz="1600" dirty="0"/>
              <a:t> 	AGE GROUP: </a:t>
            </a:r>
            <a:r>
              <a:rPr lang="en-US" sz="1600" dirty="0"/>
              <a:t>7</a:t>
            </a:r>
            <a:r>
              <a:rPr sz="1600" dirty="0"/>
              <a:t>-1</a:t>
            </a:r>
            <a:r>
              <a:rPr lang="en-US" sz="1600" dirty="0"/>
              <a:t>4</a:t>
            </a:r>
            <a:r>
              <a:rPr sz="1600" dirty="0"/>
              <a:t> </a:t>
            </a:r>
          </a:p>
          <a:p>
            <a:pPr>
              <a:lnSpc>
                <a:spcPct val="150000"/>
              </a:lnSpc>
              <a:defRPr>
                <a:solidFill>
                  <a:srgbClr val="FFFFFF"/>
                </a:solidFill>
                <a:latin typeface="Politica"/>
                <a:ea typeface="Politica"/>
                <a:cs typeface="Politica"/>
                <a:sym typeface="Politica"/>
              </a:defRPr>
            </a:pPr>
            <a:r>
              <a:rPr sz="1600" dirty="0"/>
              <a:t>DESCRIPTION: </a:t>
            </a:r>
          </a:p>
          <a:p>
            <a:pPr>
              <a:lnSpc>
                <a:spcPct val="150000"/>
              </a:lnSpc>
              <a:defRPr>
                <a:solidFill>
                  <a:srgbClr val="FFFFFF"/>
                </a:solidFill>
                <a:latin typeface="Politica"/>
                <a:ea typeface="Politica"/>
                <a:cs typeface="Politica"/>
                <a:sym typeface="Politica"/>
              </a:defRPr>
            </a:pPr>
            <a:r>
              <a:rPr lang="en-US" sz="1600" dirty="0"/>
              <a:t>In this workshop, participants are going to build a 3D world that is similar to a grocery shop and display food around the shop. They will also program the player character to collect the food in a specific time. </a:t>
            </a:r>
            <a:endParaRPr sz="1600" dirty="0"/>
          </a:p>
          <a:p>
            <a:pPr>
              <a:lnSpc>
                <a:spcPct val="150000"/>
              </a:lnSpc>
              <a:defRPr>
                <a:solidFill>
                  <a:srgbClr val="FFFFFF"/>
                </a:solidFill>
                <a:latin typeface="Politica"/>
                <a:ea typeface="Politica"/>
                <a:cs typeface="Politica"/>
                <a:sym typeface="Politica"/>
              </a:defRPr>
            </a:pPr>
            <a:r>
              <a:rPr sz="1600" dirty="0"/>
              <a:t>ENGINEERING DESIGN CHALLENGE:  </a:t>
            </a:r>
          </a:p>
          <a:p>
            <a:pPr>
              <a:defRPr>
                <a:solidFill>
                  <a:srgbClr val="FFFFFF"/>
                </a:solidFill>
                <a:latin typeface="Politica"/>
                <a:ea typeface="Politica"/>
                <a:cs typeface="Politica"/>
                <a:sym typeface="Politica"/>
              </a:defRPr>
            </a:pPr>
            <a:r>
              <a:rPr lang="en-US" sz="1600" dirty="0"/>
              <a:t>Due to the pandemic spreading in 2020 called CODVID-19, people are asked to do their grocery shopping in the minimum time required and get only what they actually need. The participants in this workshop are going to demonstrate the experience of going to the grocery shop and getting all what you need in a specific time, by developing a 3D game. However, they need your help in teaching them how to develop a simple 3D game using the right tools and techniques. </a:t>
            </a:r>
            <a:endParaRPr sz="1600" dirty="0"/>
          </a:p>
          <a:p>
            <a:pPr>
              <a:defRPr>
                <a:solidFill>
                  <a:srgbClr val="FFFFFF"/>
                </a:solidFill>
                <a:latin typeface="Politica"/>
                <a:ea typeface="Politica"/>
                <a:cs typeface="Politica"/>
                <a:sym typeface="Politica"/>
              </a:defRPr>
            </a:pPr>
            <a:endParaRPr sz="1600" dirty="0"/>
          </a:p>
          <a:p>
            <a:pPr>
              <a:defRPr>
                <a:solidFill>
                  <a:srgbClr val="FFFFFF"/>
                </a:solidFill>
                <a:latin typeface="Politica"/>
                <a:ea typeface="Politica"/>
                <a:cs typeface="Politica"/>
                <a:sym typeface="Politica"/>
              </a:defRPr>
            </a:pPr>
            <a:r>
              <a:rPr sz="1600" dirty="0"/>
              <a:t>LEARNING OBJECTIVES:</a:t>
            </a:r>
          </a:p>
          <a:p>
            <a:pPr>
              <a:defRPr>
                <a:solidFill>
                  <a:srgbClr val="FFFFFF"/>
                </a:solidFill>
                <a:latin typeface="Politica"/>
                <a:ea typeface="Politica"/>
                <a:cs typeface="Politica"/>
                <a:sym typeface="Politica"/>
              </a:defRPr>
            </a:pPr>
            <a:r>
              <a:rPr sz="1600" dirty="0"/>
              <a:t>After this session, </a:t>
            </a:r>
            <a:r>
              <a:rPr lang="en-US" sz="1600" dirty="0"/>
              <a:t>participants</a:t>
            </a:r>
            <a:r>
              <a:rPr sz="1600" dirty="0"/>
              <a:t> will be able to:</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sz="1600" dirty="0"/>
              <a:t> </a:t>
            </a:r>
            <a:r>
              <a:rPr lang="en-US" sz="1600" dirty="0"/>
              <a:t>Design a 3D environment and Develop a 3D game.</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Use the Co spaces platform.</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Program a character to move and collect things. </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Build a terrain.</a:t>
            </a:r>
          </a:p>
          <a:p>
            <a:pPr marL="285750" indent="-285750">
              <a:buFont typeface="Arial" panose="020B0604020202020204" pitchFamily="34" charset="0"/>
              <a:buChar char="•"/>
              <a:defRPr>
                <a:solidFill>
                  <a:srgbClr val="FFFFFF"/>
                </a:solidFill>
                <a:latin typeface="Politica"/>
                <a:ea typeface="Politica"/>
                <a:cs typeface="Politica"/>
                <a:sym typeface="Politica"/>
              </a:defRPr>
            </a:pPr>
            <a:r>
              <a:rPr lang="en-US" sz="1600" dirty="0"/>
              <a:t>Set a time limit. </a:t>
            </a:r>
          </a:p>
          <a:p>
            <a:pPr marL="285750" indent="-285750">
              <a:buFont typeface="Arial" panose="020B0604020202020204" pitchFamily="34" charset="0"/>
              <a:buChar char="•"/>
              <a:defRPr>
                <a:solidFill>
                  <a:srgbClr val="FFFFFF"/>
                </a:solidFill>
                <a:latin typeface="Politica"/>
                <a:ea typeface="Politica"/>
                <a:cs typeface="Politica"/>
                <a:sym typeface="Politica"/>
              </a:defRPr>
            </a:pPr>
            <a:endParaRPr sz="1600" dirty="0"/>
          </a:p>
          <a:p>
            <a:pPr>
              <a:lnSpc>
                <a:spcPct val="150000"/>
              </a:lnSpc>
              <a:defRPr>
                <a:solidFill>
                  <a:srgbClr val="FFFFFF"/>
                </a:solidFill>
                <a:latin typeface="Politica"/>
                <a:ea typeface="Politica"/>
                <a:cs typeface="Politica"/>
                <a:sym typeface="Politica"/>
              </a:defRPr>
            </a:pPr>
            <a:r>
              <a:rPr sz="1600" dirty="0"/>
              <a:t>Computer.</a:t>
            </a:r>
            <a:r>
              <a:rPr sz="1600" dirty="0">
                <a:solidFill>
                  <a:srgbClr val="000000"/>
                </a:solidFill>
              </a:rPr>
              <a:t>		</a:t>
            </a:r>
            <a:r>
              <a:rPr lang="en-US" sz="1600" dirty="0">
                <a:solidFill>
                  <a:schemeClr val="bg1"/>
                </a:solidFill>
              </a:rPr>
              <a:t>Internet connection                                                   Co spaces platform </a:t>
            </a:r>
            <a:endParaRPr sz="1600" dirty="0">
              <a:solidFill>
                <a:schemeClr val="bg1"/>
              </a:solidFill>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SESSION TITLE: </a:t>
            </a:r>
            <a:r>
              <a:rPr lang="en-US" dirty="0"/>
              <a:t>Grocery Run</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358876"/>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77537"/>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1044440832"/>
              </p:ext>
            </p:extLst>
          </p:nvPr>
        </p:nvGraphicFramePr>
        <p:xfrm>
          <a:off x="944359" y="1069943"/>
          <a:ext cx="10561500" cy="579102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rgbClr val="FFFFFF"/>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rgbClr val="FFFFFF"/>
                          </a:solidFill>
                          <a:latin typeface="Politica"/>
                          <a:ea typeface="Politica"/>
                          <a:cs typeface="Politica"/>
                          <a:sym typeface="Politica"/>
                        </a:rPr>
                        <a:t>5 </a:t>
                      </a:r>
                      <a:r>
                        <a:rPr sz="1400" dirty="0">
                          <a:solidFill>
                            <a:srgbClr val="FFFFFF"/>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t>Introduce students to </a:t>
                      </a:r>
                      <a:r>
                        <a:rPr lang="en-US" dirty="0"/>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t>Explain what we are going to do today.</a:t>
                      </a: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378951">
                <a:tc>
                  <a:txBody>
                    <a:bodyPr/>
                    <a:lstStyle/>
                    <a:p>
                      <a:pPr algn="l">
                        <a:defRPr sz="1800"/>
                      </a:pPr>
                      <a:r>
                        <a:rPr sz="1400" dirty="0">
                          <a:solidFill>
                            <a:srgbClr val="FFFFFF"/>
                          </a:solidFill>
                          <a:latin typeface="Politica"/>
                          <a:ea typeface="Politica"/>
                          <a:cs typeface="Politica"/>
                          <a:sym typeface="Politica"/>
                        </a:rPr>
                        <a:t>5 min</a:t>
                      </a: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Introduction to Co spaces platform UI and tools.</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rgbClr val="FFFFFF"/>
                          </a:solidFill>
                          <a:latin typeface="Politica"/>
                          <a:ea typeface="Politica"/>
                          <a:cs typeface="Politica"/>
                          <a:sym typeface="Politica"/>
                        </a:rPr>
                        <a:t>20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Developing the Game:</a:t>
                      </a:r>
                    </a:p>
                    <a:p>
                      <a:pPr algn="l">
                        <a:defRPr sz="1800"/>
                      </a:pPr>
                      <a:r>
                        <a:rPr lang="en-US" sz="1400" dirty="0">
                          <a:solidFill>
                            <a:srgbClr val="FFFFFF"/>
                          </a:solidFill>
                          <a:latin typeface="Politica"/>
                          <a:ea typeface="Politica"/>
                          <a:cs typeface="Politica"/>
                          <a:sym typeface="Politica"/>
                        </a:rPr>
                        <a:t>1- Set environment to room.</a:t>
                      </a:r>
                    </a:p>
                    <a:p>
                      <a:pPr algn="l">
                        <a:defRPr sz="1800"/>
                      </a:pPr>
                      <a:r>
                        <a:rPr lang="en-US" sz="1400" dirty="0">
                          <a:solidFill>
                            <a:srgbClr val="FFFFFF"/>
                          </a:solidFill>
                          <a:latin typeface="Politica"/>
                          <a:ea typeface="Politica"/>
                          <a:cs typeface="Politica"/>
                          <a:sym typeface="Politica"/>
                        </a:rPr>
                        <a:t>2- Adjust the view of camera.</a:t>
                      </a:r>
                    </a:p>
                    <a:p>
                      <a:pPr algn="l">
                        <a:defRPr sz="1800"/>
                      </a:pPr>
                      <a:r>
                        <a:rPr lang="en-US" sz="1400" dirty="0">
                          <a:solidFill>
                            <a:srgbClr val="FFFFFF"/>
                          </a:solidFill>
                          <a:latin typeface="Politica"/>
                          <a:ea typeface="Politica"/>
                          <a:cs typeface="Politica"/>
                          <a:sym typeface="Politica"/>
                        </a:rPr>
                        <a:t>3- Add 6 tables. </a:t>
                      </a:r>
                    </a:p>
                    <a:p>
                      <a:pPr algn="l">
                        <a:defRPr sz="1800"/>
                      </a:pPr>
                      <a:r>
                        <a:rPr lang="en-US" sz="1400" dirty="0">
                          <a:solidFill>
                            <a:srgbClr val="FFFFFF"/>
                          </a:solidFill>
                          <a:latin typeface="Politica"/>
                          <a:ea typeface="Politica"/>
                          <a:cs typeface="Politica"/>
                          <a:sym typeface="Politica"/>
                        </a:rPr>
                        <a:t>4- Change the color of tables. </a:t>
                      </a:r>
                    </a:p>
                    <a:p>
                      <a:pPr algn="l">
                        <a:defRPr sz="1800"/>
                      </a:pPr>
                      <a:r>
                        <a:rPr lang="en-US" sz="1400" dirty="0">
                          <a:solidFill>
                            <a:srgbClr val="FFFFFF"/>
                          </a:solidFill>
                          <a:latin typeface="Politica"/>
                          <a:ea typeface="Politica"/>
                          <a:cs typeface="Politica"/>
                          <a:sym typeface="Politica"/>
                        </a:rPr>
                        <a:t>5- Add 6 eggs on tables. </a:t>
                      </a:r>
                    </a:p>
                    <a:p>
                      <a:pPr algn="l">
                        <a:defRPr sz="1800"/>
                      </a:pPr>
                      <a:r>
                        <a:rPr lang="en-US" sz="1400" dirty="0">
                          <a:solidFill>
                            <a:srgbClr val="FFFFFF"/>
                          </a:solidFill>
                          <a:latin typeface="Politica"/>
                          <a:ea typeface="Politica"/>
                          <a:cs typeface="Politica"/>
                          <a:sym typeface="Politica"/>
                        </a:rPr>
                        <a:t>6- Add a player character.</a:t>
                      </a:r>
                    </a:p>
                    <a:p>
                      <a:pPr algn="l">
                        <a:defRPr sz="1800"/>
                      </a:pPr>
                      <a:r>
                        <a:rPr lang="en-US" sz="1400" dirty="0">
                          <a:solidFill>
                            <a:srgbClr val="FFFFFF"/>
                          </a:solidFill>
                          <a:latin typeface="Politica"/>
                          <a:ea typeface="Politica"/>
                          <a:cs typeface="Politica"/>
                          <a:sym typeface="Politica"/>
                        </a:rPr>
                        <a:t>7- Set the text of player to "Hi there! Can you please help in collecting the eggs?"</a:t>
                      </a:r>
                    </a:p>
                    <a:p>
                      <a:pPr algn="l">
                        <a:defRPr sz="1800"/>
                      </a:pPr>
                      <a:r>
                        <a:rPr lang="en-US" sz="1400" dirty="0">
                          <a:solidFill>
                            <a:srgbClr val="FFFFFF"/>
                          </a:solidFill>
                          <a:latin typeface="Politica"/>
                          <a:ea typeface="Politica"/>
                          <a:cs typeface="Politica"/>
                          <a:sym typeface="Politica"/>
                        </a:rPr>
                        <a:t>8- Set the animation of player to Excited talk.</a:t>
                      </a:r>
                    </a:p>
                    <a:p>
                      <a:pPr algn="l">
                        <a:defRPr sz="1800"/>
                      </a:pPr>
                      <a:r>
                        <a:rPr lang="en-US" sz="1400" dirty="0">
                          <a:solidFill>
                            <a:srgbClr val="FFFFFF"/>
                          </a:solidFill>
                          <a:latin typeface="Politica"/>
                          <a:ea typeface="Politica"/>
                          <a:cs typeface="Politica"/>
                          <a:sym typeface="Politica"/>
                        </a:rPr>
                        <a:t>9- Enable all eggs and player to code. </a:t>
                      </a:r>
                    </a:p>
                    <a:p>
                      <a:pPr algn="l">
                        <a:defRPr sz="1800"/>
                      </a:pPr>
                      <a:r>
                        <a:rPr lang="en-US" sz="1400" dirty="0">
                          <a:solidFill>
                            <a:srgbClr val="FFFFFF"/>
                          </a:solidFill>
                          <a:latin typeface="Politica"/>
                          <a:ea typeface="Politica"/>
                          <a:cs typeface="Politica"/>
                          <a:sym typeface="Politica"/>
                        </a:rPr>
                        <a:t>10- Add text on top with the name of store. </a:t>
                      </a:r>
                    </a:p>
                    <a:p>
                      <a:pPr algn="l">
                        <a:defRPr sz="1800"/>
                      </a:pPr>
                      <a:r>
                        <a:rPr lang="en-US" sz="1400" dirty="0">
                          <a:solidFill>
                            <a:srgbClr val="FFFFFF"/>
                          </a:solidFill>
                          <a:latin typeface="Politica"/>
                          <a:ea typeface="Politica"/>
                          <a:cs typeface="Politica"/>
                          <a:sym typeface="Politica"/>
                        </a:rPr>
                        <a:t>11- Code using the blocks.</a:t>
                      </a:r>
                    </a:p>
                    <a:p>
                      <a:pPr algn="l">
                        <a:defRPr sz="1800"/>
                      </a:pPr>
                      <a:r>
                        <a:rPr lang="en-US" sz="1400" dirty="0">
                          <a:solidFill>
                            <a:srgbClr val="FFFFFF"/>
                          </a:solidFill>
                          <a:latin typeface="Politica"/>
                          <a:ea typeface="Politica"/>
                          <a:cs typeface="Politica"/>
                          <a:sym typeface="Politica"/>
                        </a:rPr>
                        <a:t>12- Add plants to the space.</a:t>
                      </a:r>
                    </a:p>
                    <a:p>
                      <a:pPr algn="l">
                        <a:defRPr sz="1800"/>
                      </a:pPr>
                      <a:r>
                        <a:rPr lang="en-US" sz="1400" dirty="0">
                          <a:solidFill>
                            <a:srgbClr val="FFFFFF"/>
                          </a:solidFill>
                          <a:latin typeface="Politica"/>
                          <a:ea typeface="Politica"/>
                          <a:cs typeface="Politica"/>
                          <a:sym typeface="Politica"/>
                        </a:rPr>
                        <a:t>13- Add background sound.</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5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Questions and problem solving.</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r h="583017">
                <a:tc>
                  <a:txBody>
                    <a:bodyPr/>
                    <a:lstStyle/>
                    <a:p>
                      <a:pPr algn="l">
                        <a:defRPr sz="1800"/>
                      </a:pPr>
                      <a:r>
                        <a:rPr lang="en-US" sz="1400" dirty="0">
                          <a:solidFill>
                            <a:srgbClr val="FFFFFF"/>
                          </a:solidFill>
                          <a:latin typeface="Politica"/>
                          <a:ea typeface="Politica"/>
                          <a:cs typeface="Politica"/>
                          <a:sym typeface="Politica"/>
                        </a:rPr>
                        <a:t>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Sharing the final prototype among participants.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FFFFFF"/>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835978184"/>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1859</TotalTime>
  <Words>419</Words>
  <Application>Microsoft Office PowerPoint</Application>
  <PresentationFormat>Custom</PresentationFormat>
  <Paragraphs>53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Lato</vt:lpstr>
      <vt:lpstr>Politica</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sarahboussaa@outlook.com</cp:lastModifiedBy>
  <cp:revision>9</cp:revision>
  <dcterms:modified xsi:type="dcterms:W3CDTF">2020-05-18T09:41:40Z</dcterms:modified>
</cp:coreProperties>
</file>