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7"/>
  </p:notesMasterIdLst>
  <p:sldIdLst>
    <p:sldId id="273" r:id="rId2"/>
    <p:sldId id="272" r:id="rId3"/>
    <p:sldId id="263" r:id="rId4"/>
    <p:sldId id="275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30D47-8BE1-4D22-9A68-1EEEDFA14F5C}" v="34" dt="2020-04-10T09:41:29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579" autoAdjust="0"/>
  </p:normalViewPr>
  <p:slideViewPr>
    <p:cSldViewPr snapToGrid="0" showGuides="1">
      <p:cViewPr varScale="1">
        <p:scale>
          <a:sx n="52" d="100"/>
          <a:sy n="52" d="100"/>
        </p:scale>
        <p:origin x="1786" y="43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ath momani" userId="720708e143949568" providerId="LiveId" clId="{D4130D47-8BE1-4D22-9A68-1EEEDFA14F5C}"/>
    <pc:docChg chg="undo custSel addSld delSld modSld">
      <pc:chgData name="moath momani" userId="720708e143949568" providerId="LiveId" clId="{D4130D47-8BE1-4D22-9A68-1EEEDFA14F5C}" dt="2020-04-14T07:16:37.106" v="1223" actId="113"/>
      <pc:docMkLst>
        <pc:docMk/>
      </pc:docMkLst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2663903155" sldId="258"/>
        </pc:sldMkLst>
      </pc:sldChg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3507875137" sldId="260"/>
        </pc:sldMkLst>
      </pc:sldChg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2805206234" sldId="261"/>
        </pc:sldMkLst>
      </pc:sldChg>
      <pc:sldChg chg="delSp modSp modNotesTx">
        <pc:chgData name="moath momani" userId="720708e143949568" providerId="LiveId" clId="{D4130D47-8BE1-4D22-9A68-1EEEDFA14F5C}" dt="2020-04-14T07:16:37.106" v="1223" actId="113"/>
        <pc:sldMkLst>
          <pc:docMk/>
          <pc:sldMk cId="1521942773" sldId="263"/>
        </pc:sldMkLst>
        <pc:spChg chg="mod">
          <ac:chgData name="moath momani" userId="720708e143949568" providerId="LiveId" clId="{D4130D47-8BE1-4D22-9A68-1EEEDFA14F5C}" dt="2020-04-09T11:18:21.657" v="633" actId="1076"/>
          <ac:spMkLst>
            <pc:docMk/>
            <pc:sldMk cId="1521942773" sldId="263"/>
            <ac:spMk id="2" creationId="{00000000-0000-0000-0000-000000000000}"/>
          </ac:spMkLst>
        </pc:spChg>
        <pc:spChg chg="del">
          <ac:chgData name="moath momani" userId="720708e143949568" providerId="LiveId" clId="{D4130D47-8BE1-4D22-9A68-1EEEDFA14F5C}" dt="2020-04-09T10:13:15.595" v="254" actId="478"/>
          <ac:spMkLst>
            <pc:docMk/>
            <pc:sldMk cId="1521942773" sldId="263"/>
            <ac:spMk id="4" creationId="{00000000-0000-0000-0000-000000000000}"/>
          </ac:spMkLst>
        </pc:spChg>
        <pc:spChg chg="del">
          <ac:chgData name="moath momani" userId="720708e143949568" providerId="LiveId" clId="{D4130D47-8BE1-4D22-9A68-1EEEDFA14F5C}" dt="2020-04-09T10:13:16.984" v="255" actId="478"/>
          <ac:spMkLst>
            <pc:docMk/>
            <pc:sldMk cId="1521942773" sldId="263"/>
            <ac:spMk id="5" creationId="{00000000-0000-0000-0000-000000000000}"/>
          </ac:spMkLst>
        </pc:spChg>
      </pc:sldChg>
      <pc:sldChg chg="delSp modSp del">
        <pc:chgData name="moath momani" userId="720708e143949568" providerId="LiveId" clId="{D4130D47-8BE1-4D22-9A68-1EEEDFA14F5C}" dt="2020-04-09T11:07:08.873" v="591" actId="47"/>
        <pc:sldMkLst>
          <pc:docMk/>
          <pc:sldMk cId="2036179745" sldId="264"/>
        </pc:sldMkLst>
        <pc:spChg chg="del mod">
          <ac:chgData name="moath momani" userId="720708e143949568" providerId="LiveId" clId="{D4130D47-8BE1-4D22-9A68-1EEEDFA14F5C}" dt="2020-04-09T10:28:32.574" v="590" actId="478"/>
          <ac:spMkLst>
            <pc:docMk/>
            <pc:sldMk cId="2036179745" sldId="264"/>
            <ac:spMk id="2" creationId="{00000000-0000-0000-0000-000000000000}"/>
          </ac:spMkLst>
        </pc:spChg>
        <pc:spChg chg="mod">
          <ac:chgData name="moath momani" userId="720708e143949568" providerId="LiveId" clId="{D4130D47-8BE1-4D22-9A68-1EEEDFA14F5C}" dt="2020-04-09T10:26:10.131" v="577" actId="1076"/>
          <ac:spMkLst>
            <pc:docMk/>
            <pc:sldMk cId="2036179745" sldId="264"/>
            <ac:spMk id="9" creationId="{00000000-0000-0000-0000-000000000000}"/>
          </ac:spMkLst>
        </pc:spChg>
        <pc:picChg chg="del">
          <ac:chgData name="moath momani" userId="720708e143949568" providerId="LiveId" clId="{D4130D47-8BE1-4D22-9A68-1EEEDFA14F5C}" dt="2020-04-09T10:25:41.804" v="576" actId="478"/>
          <ac:picMkLst>
            <pc:docMk/>
            <pc:sldMk cId="2036179745" sldId="264"/>
            <ac:picMk id="5126" creationId="{00000000-0000-0000-0000-000000000000}"/>
          </ac:picMkLst>
        </pc:picChg>
      </pc:sldChg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2109020196" sldId="267"/>
        </pc:sldMkLst>
      </pc:sldChg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2103716925" sldId="268"/>
        </pc:sldMkLst>
      </pc:sldChg>
      <pc:sldChg chg="addSp delSp modSp modNotesTx">
        <pc:chgData name="moath momani" userId="720708e143949568" providerId="LiveId" clId="{D4130D47-8BE1-4D22-9A68-1EEEDFA14F5C}" dt="2020-04-14T07:13:07.199" v="1222" actId="20577"/>
        <pc:sldMkLst>
          <pc:docMk/>
          <pc:sldMk cId="211947262" sldId="272"/>
        </pc:sldMkLst>
        <pc:spChg chg="del">
          <ac:chgData name="moath momani" userId="720708e143949568" providerId="LiveId" clId="{D4130D47-8BE1-4D22-9A68-1EEEDFA14F5C}" dt="2020-04-09T09:46:59.976" v="5" actId="478"/>
          <ac:spMkLst>
            <pc:docMk/>
            <pc:sldMk cId="211947262" sldId="272"/>
            <ac:spMk id="2" creationId="{82A73F36-23C2-41E0-85A1-1D67C11FA5BB}"/>
          </ac:spMkLst>
        </pc:spChg>
        <pc:spChg chg="del mod">
          <ac:chgData name="moath momani" userId="720708e143949568" providerId="LiveId" clId="{D4130D47-8BE1-4D22-9A68-1EEEDFA14F5C}" dt="2020-04-09T09:46:58.742" v="4" actId="478"/>
          <ac:spMkLst>
            <pc:docMk/>
            <pc:sldMk cId="211947262" sldId="272"/>
            <ac:spMk id="4" creationId="{00000000-0000-0000-0000-000000000000}"/>
          </ac:spMkLst>
        </pc:spChg>
        <pc:picChg chg="del">
          <ac:chgData name="moath momani" userId="720708e143949568" providerId="LiveId" clId="{D4130D47-8BE1-4D22-9A68-1EEEDFA14F5C}" dt="2020-04-09T09:46:55.491" v="0" actId="478"/>
          <ac:picMkLst>
            <pc:docMk/>
            <pc:sldMk cId="211947262" sldId="272"/>
            <ac:picMk id="3" creationId="{00000000-0000-0000-0000-000000000000}"/>
          </ac:picMkLst>
        </pc:picChg>
        <pc:picChg chg="del mod">
          <ac:chgData name="moath momani" userId="720708e143949568" providerId="LiveId" clId="{D4130D47-8BE1-4D22-9A68-1EEEDFA14F5C}" dt="2020-04-09T09:46:55.998" v="2" actId="478"/>
          <ac:picMkLst>
            <pc:docMk/>
            <pc:sldMk cId="211947262" sldId="272"/>
            <ac:picMk id="7" creationId="{00000000-0000-0000-0000-000000000000}"/>
          </ac:picMkLst>
        </pc:picChg>
        <pc:picChg chg="add mod">
          <ac:chgData name="moath momani" userId="720708e143949568" providerId="LiveId" clId="{D4130D47-8BE1-4D22-9A68-1EEEDFA14F5C}" dt="2020-04-09T11:11:33.770" v="631" actId="1076"/>
          <ac:picMkLst>
            <pc:docMk/>
            <pc:sldMk cId="211947262" sldId="272"/>
            <ac:picMk id="14" creationId="{862DA486-063A-4767-9E2B-FEDE96738C97}"/>
          </ac:picMkLst>
        </pc:picChg>
      </pc:sldChg>
      <pc:sldChg chg="modSp modNotesTx">
        <pc:chgData name="moath momani" userId="720708e143949568" providerId="LiveId" clId="{D4130D47-8BE1-4D22-9A68-1EEEDFA14F5C}" dt="2020-04-10T09:23:09.639" v="951" actId="20577"/>
        <pc:sldMkLst>
          <pc:docMk/>
          <pc:sldMk cId="911208218" sldId="273"/>
        </pc:sldMkLst>
        <pc:spChg chg="mod">
          <ac:chgData name="moath momani" userId="720708e143949568" providerId="LiveId" clId="{D4130D47-8BE1-4D22-9A68-1EEEDFA14F5C}" dt="2020-04-10T09:07:48.778" v="918" actId="1036"/>
          <ac:spMkLst>
            <pc:docMk/>
            <pc:sldMk cId="911208218" sldId="273"/>
            <ac:spMk id="4" creationId="{00000000-0000-0000-0000-000000000000}"/>
          </ac:spMkLst>
        </pc:spChg>
        <pc:spChg chg="mod">
          <ac:chgData name="moath momani" userId="720708e143949568" providerId="LiveId" clId="{D4130D47-8BE1-4D22-9A68-1EEEDFA14F5C}" dt="2020-04-10T09:07:48.778" v="918" actId="1036"/>
          <ac:spMkLst>
            <pc:docMk/>
            <pc:sldMk cId="911208218" sldId="273"/>
            <ac:spMk id="14" creationId="{00000000-0000-0000-0000-000000000000}"/>
          </ac:spMkLst>
        </pc:spChg>
        <pc:grpChg chg="mod">
          <ac:chgData name="moath momani" userId="720708e143949568" providerId="LiveId" clId="{D4130D47-8BE1-4D22-9A68-1EEEDFA14F5C}" dt="2020-04-10T09:07:42.865" v="915" actId="14100"/>
          <ac:grpSpMkLst>
            <pc:docMk/>
            <pc:sldMk cId="911208218" sldId="273"/>
            <ac:grpSpMk id="8" creationId="{00000000-0000-0000-0000-000000000000}"/>
          </ac:grpSpMkLst>
        </pc:grpChg>
      </pc:sldChg>
      <pc:sldChg chg="modNotesTx">
        <pc:chgData name="moath momani" userId="720708e143949568" providerId="LiveId" clId="{D4130D47-8BE1-4D22-9A68-1EEEDFA14F5C}" dt="2020-04-10T10:30:21.642" v="1184" actId="20577"/>
        <pc:sldMkLst>
          <pc:docMk/>
          <pc:sldMk cId="1582608556" sldId="274"/>
        </pc:sldMkLst>
      </pc:sldChg>
      <pc:sldChg chg="addSp delSp modSp add modNotesTx">
        <pc:chgData name="moath momani" userId="720708e143949568" providerId="LiveId" clId="{D4130D47-8BE1-4D22-9A68-1EEEDFA14F5C}" dt="2020-04-09T11:32:20.306" v="707" actId="1076"/>
        <pc:sldMkLst>
          <pc:docMk/>
          <pc:sldMk cId="1823530429" sldId="275"/>
        </pc:sldMkLst>
        <pc:spChg chg="del">
          <ac:chgData name="moath momani" userId="720708e143949568" providerId="LiveId" clId="{D4130D47-8BE1-4D22-9A68-1EEEDFA14F5C}" dt="2020-04-09T11:08:02.257" v="593" actId="478"/>
          <ac:spMkLst>
            <pc:docMk/>
            <pc:sldMk cId="1823530429" sldId="275"/>
            <ac:spMk id="2" creationId="{00000000-0000-0000-0000-000000000000}"/>
          </ac:spMkLst>
        </pc:spChg>
        <pc:spChg chg="add mod">
          <ac:chgData name="moath momani" userId="720708e143949568" providerId="LiveId" clId="{D4130D47-8BE1-4D22-9A68-1EEEDFA14F5C}" dt="2020-04-09T11:32:15.745" v="706" actId="1076"/>
          <ac:spMkLst>
            <pc:docMk/>
            <pc:sldMk cId="1823530429" sldId="275"/>
            <ac:spMk id="4" creationId="{EEC70398-4A06-4447-A0A7-EEA136D8D03C}"/>
          </ac:spMkLst>
        </pc:spChg>
        <pc:spChg chg="add mod">
          <ac:chgData name="moath momani" userId="720708e143949568" providerId="LiveId" clId="{D4130D47-8BE1-4D22-9A68-1EEEDFA14F5C}" dt="2020-04-09T11:32:20.306" v="707" actId="1076"/>
          <ac:spMkLst>
            <pc:docMk/>
            <pc:sldMk cId="1823530429" sldId="275"/>
            <ac:spMk id="11" creationId="{3ABAC6EC-D464-4918-9CBB-EDA3E794AF29}"/>
          </ac:spMkLst>
        </pc:spChg>
      </pc:sldChg>
      <pc:sldChg chg="del">
        <pc:chgData name="moath momani" userId="720708e143949568" providerId="LiveId" clId="{D4130D47-8BE1-4D22-9A68-1EEEDFA14F5C}" dt="2020-04-09T11:07:08.873" v="591" actId="47"/>
        <pc:sldMkLst>
          <pc:docMk/>
          <pc:sldMk cId="4281662222" sldId="275"/>
        </pc:sldMkLst>
      </pc:sldChg>
      <pc:sldChg chg="add del">
        <pc:chgData name="moath momani" userId="720708e143949568" providerId="LiveId" clId="{D4130D47-8BE1-4D22-9A68-1EEEDFA14F5C}" dt="2020-04-09T11:58:10.059" v="709"/>
        <pc:sldMkLst>
          <pc:docMk/>
          <pc:sldMk cId="865942239" sldId="276"/>
        </pc:sldMkLst>
      </pc:sldChg>
      <pc:sldChg chg="addSp delSp modSp add del modNotesTx">
        <pc:chgData name="moath momani" userId="720708e143949568" providerId="LiveId" clId="{D4130D47-8BE1-4D22-9A68-1EEEDFA14F5C}" dt="2020-04-10T10:30:09.863" v="1183" actId="2696"/>
        <pc:sldMkLst>
          <pc:docMk/>
          <pc:sldMk cId="1579459516" sldId="276"/>
        </pc:sldMkLst>
        <pc:spChg chg="add del mod">
          <ac:chgData name="moath momani" userId="720708e143949568" providerId="LiveId" clId="{D4130D47-8BE1-4D22-9A68-1EEEDFA14F5C}" dt="2020-04-10T09:42:51.888" v="1105" actId="478"/>
          <ac:spMkLst>
            <pc:docMk/>
            <pc:sldMk cId="1579459516" sldId="276"/>
            <ac:spMk id="3" creationId="{E8FC6200-2658-4C06-8CC3-1F0A3B94F7AD}"/>
          </ac:spMkLst>
        </pc:spChg>
        <pc:spChg chg="del mod">
          <ac:chgData name="moath momani" userId="720708e143949568" providerId="LiveId" clId="{D4130D47-8BE1-4D22-9A68-1EEEDFA14F5C}" dt="2020-04-09T12:09:04.161" v="747" actId="478"/>
          <ac:spMkLst>
            <pc:docMk/>
            <pc:sldMk cId="1579459516" sldId="276"/>
            <ac:spMk id="4" creationId="{EEC70398-4A06-4447-A0A7-EEA136D8D03C}"/>
          </ac:spMkLst>
        </pc:spChg>
        <pc:spChg chg="mod">
          <ac:chgData name="moath momani" userId="720708e143949568" providerId="LiveId" clId="{D4130D47-8BE1-4D22-9A68-1EEEDFA14F5C}" dt="2020-04-10T09:43:57.385" v="1112" actId="2711"/>
          <ac:spMkLst>
            <pc:docMk/>
            <pc:sldMk cId="1579459516" sldId="276"/>
            <ac:spMk id="11" creationId="{3ABAC6EC-D464-4918-9CBB-EDA3E794AF29}"/>
          </ac:spMkLst>
        </pc:spChg>
        <pc:picChg chg="mod">
          <ac:chgData name="moath momani" userId="720708e143949568" providerId="LiveId" clId="{D4130D47-8BE1-4D22-9A68-1EEEDFA14F5C}" dt="2020-04-09T11:58:13.624" v="711" actId="1076"/>
          <ac:picMkLst>
            <pc:docMk/>
            <pc:sldMk cId="1579459516" sldId="276"/>
            <ac:picMk id="7" creationId="{00000000-0000-0000-0000-000000000000}"/>
          </ac:picMkLst>
        </pc:picChg>
      </pc:sldChg>
    </pc:docChg>
  </pc:docChgLst>
  <pc:docChgLst>
    <pc:chgData name="moath momani" userId="720708e143949568" providerId="LiveId" clId="{78F01B75-BBDE-4A5C-AC3F-8FE28283B93E}"/>
    <pc:docChg chg="custSel addSld modSld">
      <pc:chgData name="moath momani" userId="720708e143949568" providerId="LiveId" clId="{78F01B75-BBDE-4A5C-AC3F-8FE28283B93E}" dt="2020-04-03T12:29:47.533" v="63" actId="1035"/>
      <pc:docMkLst>
        <pc:docMk/>
      </pc:docMkLst>
      <pc:sldChg chg="addSp modSp">
        <pc:chgData name="moath momani" userId="720708e143949568" providerId="LiveId" clId="{78F01B75-BBDE-4A5C-AC3F-8FE28283B93E}" dt="2020-04-03T12:22:06.245" v="23" actId="1036"/>
        <pc:sldMkLst>
          <pc:docMk/>
          <pc:sldMk cId="211947262" sldId="272"/>
        </pc:sldMkLst>
        <pc:spChg chg="add mod">
          <ac:chgData name="moath momani" userId="720708e143949568" providerId="LiveId" clId="{78F01B75-BBDE-4A5C-AC3F-8FE28283B93E}" dt="2020-04-03T12:21:38.882" v="18" actId="20577"/>
          <ac:spMkLst>
            <pc:docMk/>
            <pc:sldMk cId="211947262" sldId="272"/>
            <ac:spMk id="2" creationId="{82A73F36-23C2-41E0-85A1-1D67C11FA5BB}"/>
          </ac:spMkLst>
        </pc:spChg>
        <pc:spChg chg="mod">
          <ac:chgData name="moath momani" userId="720708e143949568" providerId="LiveId" clId="{78F01B75-BBDE-4A5C-AC3F-8FE28283B93E}" dt="2020-04-03T12:21:11.284" v="5" actId="21"/>
          <ac:spMkLst>
            <pc:docMk/>
            <pc:sldMk cId="211947262" sldId="272"/>
            <ac:spMk id="4" creationId="{00000000-0000-0000-0000-000000000000}"/>
          </ac:spMkLst>
        </pc:spChg>
        <pc:picChg chg="mod">
          <ac:chgData name="moath momani" userId="720708e143949568" providerId="LiveId" clId="{78F01B75-BBDE-4A5C-AC3F-8FE28283B93E}" dt="2020-04-03T12:22:06.245" v="23" actId="1036"/>
          <ac:picMkLst>
            <pc:docMk/>
            <pc:sldMk cId="211947262" sldId="272"/>
            <ac:picMk id="7" creationId="{00000000-0000-0000-0000-000000000000}"/>
          </ac:picMkLst>
        </pc:picChg>
      </pc:sldChg>
      <pc:sldChg chg="addSp delSp modSp add">
        <pc:chgData name="moath momani" userId="720708e143949568" providerId="LiveId" clId="{78F01B75-BBDE-4A5C-AC3F-8FE28283B93E}" dt="2020-04-03T12:29:47.533" v="63" actId="1035"/>
        <pc:sldMkLst>
          <pc:docMk/>
          <pc:sldMk cId="4281662222" sldId="275"/>
        </pc:sldMkLst>
        <pc:spChg chg="del">
          <ac:chgData name="moath momani" userId="720708e143949568" providerId="LiveId" clId="{78F01B75-BBDE-4A5C-AC3F-8FE28283B93E}" dt="2020-04-03T12:28:33.838" v="25" actId="478"/>
          <ac:spMkLst>
            <pc:docMk/>
            <pc:sldMk cId="4281662222" sldId="275"/>
            <ac:spMk id="2" creationId="{01F6C4BA-7E09-403E-81CF-A293A18B27BB}"/>
          </ac:spMkLst>
        </pc:spChg>
        <pc:spChg chg="del">
          <ac:chgData name="moath momani" userId="720708e143949568" providerId="LiveId" clId="{78F01B75-BBDE-4A5C-AC3F-8FE28283B93E}" dt="2020-04-03T12:28:37.659" v="26"/>
          <ac:spMkLst>
            <pc:docMk/>
            <pc:sldMk cId="4281662222" sldId="275"/>
            <ac:spMk id="3" creationId="{9B1D382A-8B4E-4B25-8333-1257440ED296}"/>
          </ac:spMkLst>
        </pc:spChg>
        <pc:picChg chg="add mod">
          <ac:chgData name="moath momani" userId="720708e143949568" providerId="LiveId" clId="{78F01B75-BBDE-4A5C-AC3F-8FE28283B93E}" dt="2020-04-03T12:29:47.533" v="63" actId="1035"/>
          <ac:picMkLst>
            <pc:docMk/>
            <pc:sldMk cId="4281662222" sldId="275"/>
            <ac:picMk id="1026" creationId="{34925A31-542E-4E37-89EA-F40DF506CB1F}"/>
          </ac:picMkLst>
        </pc:picChg>
        <pc:picChg chg="add mod">
          <ac:chgData name="moath momani" userId="720708e143949568" providerId="LiveId" clId="{78F01B75-BBDE-4A5C-AC3F-8FE28283B93E}" dt="2020-04-03T12:29:47.533" v="63" actId="1035"/>
          <ac:picMkLst>
            <pc:docMk/>
            <pc:sldMk cId="4281662222" sldId="275"/>
            <ac:picMk id="1028" creationId="{CA83EDAF-4330-4A47-8A16-958B8CA7375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551D9-7412-483F-9E43-438BC01E5AD9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0BAC4-AE1E-4A26-A01C-FEFC7E515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3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56.qa/media-center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endParaRPr lang="en-US" dirty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BAC4-AE1E-4A26-A01C-FEFC7E5157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9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dirty="0"/>
              <a:t>Introduce you self </a:t>
            </a:r>
            <a:endParaRPr lang="en-US" b="1" dirty="0"/>
          </a:p>
          <a:p>
            <a:pPr marL="0" indent="0">
              <a:buFont typeface="+mj-lt"/>
              <a:buNone/>
            </a:pPr>
            <a:r>
              <a:rPr lang="ar-JO" b="1" dirty="0"/>
              <a:t>اهلا وسهلا بكم جميعا انا الاستاذ معاذ من ستديو 65</a:t>
            </a:r>
          </a:p>
          <a:p>
            <a:pPr marL="0" indent="0">
              <a:buFont typeface="+mj-lt"/>
              <a:buNone/>
            </a:pPr>
            <a:endParaRPr lang="ar-JO" dirty="0"/>
          </a:p>
          <a:p>
            <a:pPr marL="0" indent="0">
              <a:buFont typeface="+mj-lt"/>
              <a:buNone/>
            </a:pPr>
            <a:r>
              <a:rPr lang="en-US" dirty="0"/>
              <a:t>Say: “Today we’re going to spend one hour learning to code. Has anyone here heard the term “code” before? What does it mean?” </a:t>
            </a:r>
            <a:endParaRPr lang="ar-JO" dirty="0"/>
          </a:p>
          <a:p>
            <a:pPr marL="0" indent="0">
              <a:buFont typeface="+mj-lt"/>
              <a:buNone/>
            </a:pPr>
            <a:r>
              <a:rPr lang="en-US" dirty="0"/>
              <a:t>Students might mention that a “code” is like a secret message, or that it’s related to computers in some way.</a:t>
            </a:r>
          </a:p>
          <a:p>
            <a:pPr marL="0" indent="0">
              <a:buFont typeface="+mj-lt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r>
              <a:rPr lang="ar-JO" b="1" dirty="0"/>
              <a:t>اليوم سوف نقوم بقضاء ساعة ممتعة ومشيقة مع بعضنا لتعلم البرمجة </a:t>
            </a:r>
          </a:p>
          <a:p>
            <a:pPr marL="0" indent="0">
              <a:buFont typeface="+mj-lt"/>
              <a:buNone/>
            </a:pPr>
            <a:r>
              <a:rPr lang="ar-JO" b="1" dirty="0"/>
              <a:t>لكن قبل البدأ هل سمع احدكم عن مصطلح البرمحة من قبل؟</a:t>
            </a:r>
          </a:p>
          <a:p>
            <a:pPr marL="0" indent="0">
              <a:buFont typeface="+mj-lt"/>
              <a:buNone/>
            </a:pPr>
            <a:r>
              <a:rPr lang="ar-JO" b="1" dirty="0"/>
              <a:t> ماذا يعني هذا المصطلح؟</a:t>
            </a:r>
            <a:endParaRPr lang="en-US" b="1" dirty="0"/>
          </a:p>
          <a:p>
            <a:pPr marL="0" indent="0">
              <a:buFont typeface="+mj-lt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Students might mention that a “code” is like a secret message, or that it’s related to computers in some way.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ar-JO" dirty="0">
                <a:solidFill>
                  <a:srgbClr val="FF0000"/>
                </a:solidFill>
                <a:highlight>
                  <a:srgbClr val="00FF00"/>
                </a:highlight>
              </a:rPr>
              <a:t>قد يذكر الطلاب أن "الرمز" يشبه رسالة سرية ، أو أنه مرتبط بأجهزة الكمبيوتر بطريقة ما.</a:t>
            </a:r>
            <a:endParaRPr lang="en-US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Font typeface="+mj-lt"/>
              <a:buNone/>
            </a:pPr>
            <a:endParaRPr lang="ar-JO" dirty="0"/>
          </a:p>
          <a:p>
            <a:pPr marL="0" indent="0">
              <a:buFont typeface="+mj-lt"/>
              <a:buNone/>
            </a:pPr>
            <a:endParaRPr lang="ar-JO" dirty="0"/>
          </a:p>
          <a:p>
            <a:pPr marL="0" indent="0">
              <a:buFont typeface="+mj-lt"/>
              <a:buNone/>
            </a:pPr>
            <a:endParaRPr lang="ar-JO" dirty="0"/>
          </a:p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0BAC4-AE1E-4A26-A01C-FEFC7E5157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42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that in computer science, “code” means a set of instructions that a computer can understand. Let students know that today, they are going to practice “coding,” “programming” and “debugging”.</a:t>
            </a:r>
          </a:p>
          <a:p>
            <a:r>
              <a:rPr lang="ar-JO" b="1" dirty="0"/>
              <a:t>في علم الحاسوب كلمة برمجة تعني كتابة مجموعة من التعليمات و الاوامر</a:t>
            </a:r>
          </a:p>
          <a:p>
            <a:r>
              <a:rPr lang="ar-JO" b="1" dirty="0"/>
              <a:t>ولنتعرف على هذه التعليمات سنقوم بتطبيق عملي على البرمجة لكن قبل البدأ</a:t>
            </a:r>
            <a:endParaRPr lang="en-US" b="1" dirty="0"/>
          </a:p>
          <a:p>
            <a:r>
              <a:rPr lang="ar-JO" b="1" dirty="0"/>
              <a:t>دعونا نشاهد هذا الفيديو </a:t>
            </a:r>
            <a:endParaRPr lang="en-US" b="1" dirty="0"/>
          </a:p>
          <a:p>
            <a:endParaRPr lang="ar-JO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BAC4-AE1E-4A26-A01C-FEFC7E5157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98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BAC4-AE1E-4A26-A01C-FEFC7E5157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3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WRAP UP  </a:t>
            </a:r>
            <a:r>
              <a:rPr lang="ar-JO" dirty="0"/>
              <a:t>الخاتمة</a:t>
            </a:r>
            <a:endParaRPr lang="en-US" dirty="0">
              <a:latin typeface="Politica"/>
            </a:endParaRPr>
          </a:p>
          <a:p>
            <a:endParaRPr lang="en-US" b="1" dirty="0"/>
          </a:p>
          <a:p>
            <a:r>
              <a:rPr lang="en-US" b="1" dirty="0"/>
              <a:t>Debrief</a:t>
            </a:r>
            <a:r>
              <a:rPr lang="en-US" dirty="0"/>
              <a:t> </a:t>
            </a:r>
            <a:r>
              <a:rPr lang="ar-JO" dirty="0"/>
              <a:t>    استجواب  </a:t>
            </a:r>
          </a:p>
          <a:p>
            <a:r>
              <a:rPr lang="en-US" dirty="0"/>
              <a:t>Ask students to reflect on the day’s activities. What did they learn about Programming? Debugging? How do they feel about computer science and code after spending one hour exploring? </a:t>
            </a:r>
            <a:endParaRPr lang="ar-JO" dirty="0"/>
          </a:p>
          <a:p>
            <a:endParaRPr lang="ar-JO" dirty="0"/>
          </a:p>
          <a:p>
            <a:r>
              <a:rPr lang="en-US" dirty="0"/>
              <a:t>Next Steps Let students know that if they enjoyed today’s activity, they have many options for continuing to code and learn. Encourage students to visit </a:t>
            </a:r>
            <a:r>
              <a:rPr lang="en-US" dirty="0">
                <a:hlinkClick r:id="rId3"/>
              </a:rPr>
              <a:t>studio56.qa/media-center</a:t>
            </a:r>
            <a:r>
              <a:rPr lang="en-US" dirty="0"/>
              <a:t> </a:t>
            </a:r>
          </a:p>
          <a:p>
            <a:r>
              <a:rPr lang="en-US" dirty="0"/>
              <a:t>tell students what’s coming next in your classroom.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BAC4-AE1E-4A26-A01C-FEFC7E5157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3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4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0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0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9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7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7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6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A4A5-B433-47F9-AD75-2880884783FD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DD188-49FE-4DDE-98D4-E6A49168E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fi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sSDfaOc-N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6.emf"/><Relationship Id="rId4" Type="http://schemas.openxmlformats.org/officeDocument/2006/relationships/hyperlink" Target="https://www.youtube.com/watch?v=FC5FbmsH4fw&amp;feature=youtu.b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udio.code.org/s/aquatic/stage/1/puzzle/1" TargetMode="Externa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3" t="61182" r="15116" b="22466"/>
          <a:stretch/>
        </p:blipFill>
        <p:spPr>
          <a:xfrm>
            <a:off x="6248587" y="1"/>
            <a:ext cx="5943413" cy="100739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-1" y="1007391"/>
            <a:ext cx="12192001" cy="5526759"/>
            <a:chOff x="-1" y="1007391"/>
            <a:chExt cx="12192001" cy="552675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/>
            <a:srcRect r="47246"/>
            <a:stretch/>
          </p:blipFill>
          <p:spPr>
            <a:xfrm>
              <a:off x="5736698" y="1007391"/>
              <a:ext cx="6455302" cy="5526759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-1" y="1007392"/>
              <a:ext cx="5974081" cy="5434048"/>
            </a:xfrm>
            <a:prstGeom prst="rect">
              <a:avLst/>
            </a:prstGeom>
            <a:solidFill>
              <a:srgbClr val="4A56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5024" y="1116718"/>
            <a:ext cx="8006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Minecraft Coding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024" y="204004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7 -11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24" y="5779994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</p:spTree>
    <p:extLst>
      <p:ext uri="{BB962C8B-B14F-4D97-AF65-F5344CB8AC3E}">
        <p14:creationId xmlns:p14="http://schemas.microsoft.com/office/powerpoint/2010/main" val="91120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blob:https://web.whatsapp.com/23553f85-37c5-4e26-969e-6bb0abbec9e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blob:https://web.whatsapp.com/23553f85-37c5-4e26-969e-6bb0abbec9e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478915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10306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9063755" y="6273830"/>
            <a:ext cx="1415160" cy="476766"/>
            <a:chOff x="8882864" y="6158525"/>
            <a:chExt cx="1780778" cy="59994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/>
            <a:srcRect r="35821"/>
            <a:stretch/>
          </p:blipFill>
          <p:spPr>
            <a:xfrm>
              <a:off x="8882864" y="6158525"/>
              <a:ext cx="1142880" cy="59994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>
              <a:lum bright="-100000"/>
            </a:blip>
            <a:srcRect l="64179"/>
            <a:stretch/>
          </p:blipFill>
          <p:spPr>
            <a:xfrm>
              <a:off x="10025744" y="6158525"/>
              <a:ext cx="637898" cy="599942"/>
            </a:xfrm>
            <a:prstGeom prst="rect">
              <a:avLst/>
            </a:prstGeom>
          </p:spPr>
        </p:pic>
      </p:grpSp>
      <p:pic>
        <p:nvPicPr>
          <p:cNvPr id="14" name="Picture 13" descr="A picture containing toy, people&#10;&#10;Description automatically generated">
            <a:extLst>
              <a:ext uri="{FF2B5EF4-FFF2-40B4-BE49-F238E27FC236}">
                <a16:creationId xmlns:a16="http://schemas.microsoft.com/office/drawing/2014/main" id="{862DA486-063A-4767-9E2B-FEDE96738C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32" y="494072"/>
            <a:ext cx="6674038" cy="55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685" y="2042652"/>
            <a:ext cx="9404723" cy="2473247"/>
          </a:xfrm>
        </p:spPr>
        <p:txBody>
          <a:bodyPr>
            <a:normAutofit/>
          </a:bodyPr>
          <a:lstStyle/>
          <a:p>
            <a:pPr algn="ctr"/>
            <a:r>
              <a:rPr lang="ar-JO" sz="4800" dirty="0">
                <a:latin typeface="Politica"/>
                <a:cs typeface="Arial" panose="020B0604020202020204" pitchFamily="34" charset="0"/>
                <a:hlinkClick r:id="rId3"/>
              </a:rPr>
              <a:t>ما هي البرمجة؟</a:t>
            </a:r>
            <a:br>
              <a:rPr lang="en-US" sz="4800" dirty="0">
                <a:latin typeface="Politica"/>
                <a:cs typeface="Arial" panose="020B0604020202020204" pitchFamily="34" charset="0"/>
                <a:hlinkClick r:id="rId3"/>
              </a:rPr>
            </a:br>
            <a:br>
              <a:rPr lang="en-US" sz="4800" dirty="0">
                <a:solidFill>
                  <a:schemeClr val="tx1"/>
                </a:solidFill>
                <a:latin typeface="Politica"/>
                <a:hlinkClick r:id="rId3"/>
              </a:rPr>
            </a:br>
            <a:r>
              <a:rPr lang="en-US" sz="4800" dirty="0">
                <a:latin typeface="Politica"/>
                <a:hlinkClick r:id="rId4"/>
              </a:rPr>
              <a:t>What is coding?</a:t>
            </a:r>
            <a:endParaRPr lang="en-US" sz="4800" dirty="0">
              <a:solidFill>
                <a:schemeClr val="tx1"/>
              </a:solidFill>
              <a:latin typeface="Poli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00" y="19050"/>
            <a:ext cx="1873250" cy="672496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248482" y="6273830"/>
            <a:ext cx="1415160" cy="476766"/>
            <a:chOff x="8882864" y="6158525"/>
            <a:chExt cx="1780778" cy="59994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6"/>
            <a:srcRect r="35821"/>
            <a:stretch/>
          </p:blipFill>
          <p:spPr>
            <a:xfrm>
              <a:off x="8882864" y="6158525"/>
              <a:ext cx="1142880" cy="59994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6">
              <a:lum bright="-100000"/>
            </a:blip>
            <a:srcRect l="64179"/>
            <a:stretch/>
          </p:blipFill>
          <p:spPr>
            <a:xfrm>
              <a:off x="10025744" y="6158525"/>
              <a:ext cx="637898" cy="5999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194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19050"/>
            <a:ext cx="1873250" cy="672496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248482" y="6273830"/>
            <a:ext cx="1415160" cy="476766"/>
            <a:chOff x="8882864" y="6158525"/>
            <a:chExt cx="1780778" cy="59994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/>
            <a:srcRect r="35821"/>
            <a:stretch/>
          </p:blipFill>
          <p:spPr>
            <a:xfrm>
              <a:off x="8882864" y="6158525"/>
              <a:ext cx="1142880" cy="59994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lum bright="-100000"/>
            </a:blip>
            <a:srcRect l="64179"/>
            <a:stretch/>
          </p:blipFill>
          <p:spPr>
            <a:xfrm>
              <a:off x="10025744" y="6158525"/>
              <a:ext cx="637898" cy="599942"/>
            </a:xfrm>
            <a:prstGeom prst="rect">
              <a:avLst/>
            </a:prstGeom>
          </p:spPr>
        </p:pic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EEC70398-4A06-4447-A0A7-EEA136D8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046" y="1381453"/>
            <a:ext cx="7069667" cy="1325563"/>
          </a:xfrm>
        </p:spPr>
        <p:txBody>
          <a:bodyPr/>
          <a:lstStyle/>
          <a:p>
            <a:pPr algn="ctr"/>
            <a:r>
              <a:rPr lang="ar-JO" dirty="0">
                <a:latin typeface="Politica"/>
                <a:hlinkClick r:id="rId5"/>
              </a:rPr>
              <a:t>هيا بنا لنبدا البرنامج التعليمي ماين كرافت</a:t>
            </a:r>
            <a:endParaRPr lang="en-US" dirty="0">
              <a:latin typeface="Politica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3ABAC6EC-D464-4918-9CBB-EDA3E794AF29}"/>
              </a:ext>
            </a:extLst>
          </p:cNvPr>
          <p:cNvSpPr txBox="1">
            <a:spLocks/>
          </p:cNvSpPr>
          <p:nvPr/>
        </p:nvSpPr>
        <p:spPr>
          <a:xfrm>
            <a:off x="2708333" y="3827641"/>
            <a:ext cx="78270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Politica"/>
                <a:hlinkClick r:id="rId5"/>
              </a:rPr>
              <a:t>Let's start the MINECRAFT tutorial</a:t>
            </a:r>
            <a:endParaRPr lang="en-US" dirty="0">
              <a:latin typeface="Politica"/>
            </a:endParaRPr>
          </a:p>
        </p:txBody>
      </p:sp>
    </p:spTree>
    <p:extLst>
      <p:ext uri="{BB962C8B-B14F-4D97-AF65-F5344CB8AC3E}">
        <p14:creationId xmlns:p14="http://schemas.microsoft.com/office/powerpoint/2010/main" val="182353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A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3642" y="627383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olitica" charset="0"/>
                <a:ea typeface="Politica" charset="0"/>
                <a:cs typeface="Politica" charset="0"/>
              </a:rPr>
              <a:t>Studio56.qa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7157" y="2529544"/>
            <a:ext cx="4370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Politica" charset="0"/>
                <a:ea typeface="Politica" charset="0"/>
                <a:cs typeface="Politica" charset="0"/>
              </a:rPr>
              <a:t>THANKS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699" y="3636180"/>
            <a:ext cx="4019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Politica" charset="0"/>
                <a:ea typeface="Politica" charset="0"/>
                <a:cs typeface="Politica" charset="0"/>
              </a:rPr>
              <a:t>info@studio56.qa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9352750" y="6273830"/>
            <a:ext cx="1310892" cy="4144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lum bright="-100000" contrast="-60000"/>
          </a:blip>
          <a:stretch>
            <a:fillRect/>
          </a:stretch>
        </p:blipFill>
        <p:spPr>
          <a:xfrm>
            <a:off x="163954" y="289039"/>
            <a:ext cx="3688502" cy="1513231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742808" y="2353860"/>
            <a:ext cx="5035134" cy="1871501"/>
            <a:chOff x="5628508" y="2353860"/>
            <a:chExt cx="5035134" cy="187150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>
              <a:lum bright="100000"/>
            </a:blip>
            <a:srcRect l="32140" r="37541"/>
            <a:stretch/>
          </p:blipFill>
          <p:spPr>
            <a:xfrm>
              <a:off x="7183646" y="2353860"/>
              <a:ext cx="1628775" cy="18542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>
              <a:lum bright="-100000"/>
            </a:blip>
            <a:srcRect l="67778"/>
            <a:stretch/>
          </p:blipFill>
          <p:spPr>
            <a:xfrm>
              <a:off x="8932655" y="2371161"/>
              <a:ext cx="1730987" cy="18542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>
              <a:lum bright="100000"/>
            </a:blip>
            <a:srcRect r="71052"/>
            <a:stretch/>
          </p:blipFill>
          <p:spPr>
            <a:xfrm>
              <a:off x="5628508" y="2353860"/>
              <a:ext cx="1555138" cy="1854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60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340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Politica</vt:lpstr>
      <vt:lpstr>Office Theme</vt:lpstr>
      <vt:lpstr>PowerPoint Presentation</vt:lpstr>
      <vt:lpstr>PowerPoint Presentation</vt:lpstr>
      <vt:lpstr>ما هي البرمجة؟  What is coding?</vt:lpstr>
      <vt:lpstr>هيا بنا لنبدا البرنامج التعليمي ماين كرافت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Print a mini city</dc:title>
  <dc:creator>Moath Mohammad abed Allah Al Momani</dc:creator>
  <cp:lastModifiedBy>Moath Almomani</cp:lastModifiedBy>
  <cp:revision>80</cp:revision>
  <dcterms:created xsi:type="dcterms:W3CDTF">2019-08-27T05:15:07Z</dcterms:created>
  <dcterms:modified xsi:type="dcterms:W3CDTF">2020-04-14T07:16:47Z</dcterms:modified>
</cp:coreProperties>
</file>