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4"/>
  </p:sldMasterIdLst>
  <p:notesMasterIdLst>
    <p:notesMasterId r:id="rId9"/>
  </p:notesMasterIdLst>
  <p:sldIdLst>
    <p:sldId id="256" r:id="rId5"/>
    <p:sldId id="257" r:id="rId6"/>
    <p:sldId id="258" r:id="rId7"/>
    <p:sldId id="259" r:id="rId8"/>
  </p:sldIdLst>
  <p:sldSz cx="12188825"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7C610F68-6430-4C03-A94A-04E951BB511E}">
  <a:tblStyle styleId="{7C610F68-6430-4C03-A94A-04E951BB511E}" styleName="Table_0">
    <a:wholeTbl>
      <a:tcTxStyle b="off" i="off">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b="off" i="off"/>
      <a:tcStyle>
        <a:tcBdr/>
      </a:tcStyle>
    </a:band1H>
    <a:band2H>
      <a:tcTxStyle b="off" i="off"/>
      <a:tcStyle>
        <a:tcBdr/>
      </a:tcStyle>
    </a:band2H>
    <a:band1V>
      <a:tcTxStyle b="off" i="off"/>
      <a:tcStyle>
        <a:tcBdr/>
      </a:tcStyle>
    </a:band1V>
    <a:band2V>
      <a:tcTxStyle b="off" i="off"/>
      <a:tcStyle>
        <a:tcBdr/>
      </a:tcStyle>
    </a:band2V>
    <a:lastCol>
      <a:tcTxStyle b="off" i="off"/>
      <a:tcStyle>
        <a:tcBdr/>
      </a:tcStyle>
    </a:lastCol>
    <a:firstCol>
      <a:tcTxStyle b="off" i="off"/>
      <a:tcStyle>
        <a:tcBdr/>
      </a:tcStyle>
    </a:firstCol>
    <a:lastRow>
      <a:tcTxStyle b="off" i="off"/>
      <a:tcStyle>
        <a:tcBdr/>
      </a:tcStyle>
    </a:lastRow>
    <a:seCell>
      <a:tcTxStyle b="off" i="off"/>
      <a:tcStyle>
        <a:tcBdr/>
      </a:tcStyle>
    </a:seCell>
    <a:swCell>
      <a:tcTxStyle b="off" i="off"/>
      <a:tcStyle>
        <a:tcBdr/>
      </a:tcStyle>
    </a:swCell>
    <a:firstRow>
      <a:tcTxStyle b="off" i="off"/>
      <a:tcStyle>
        <a:tcBdr/>
      </a:tcStyle>
    </a:firstRow>
    <a:neCell>
      <a:tcTxStyle b="off" i="off"/>
      <a:tcStyle>
        <a:tcBdr/>
      </a:tcStyle>
    </a:neCell>
    <a:nwCell>
      <a:tcTxStyle b="off" i="off"/>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86" d="100"/>
          <a:sy n="86" d="100"/>
        </p:scale>
        <p:origin x="114" y="22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notesMaster" Target="notesMasters/notesMaster1.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rah Busaaa" userId="S::sarah@studio56.qa::58f6ff4a-88f0-4e77-b973-26fe61bce22c" providerId="AD" clId="Web-{5A22115F-E41F-8AAE-34E3-7370C3ACCB35}"/>
    <pc:docChg chg="modSld">
      <pc:chgData name="Sarah Busaaa" userId="S::sarah@studio56.qa::58f6ff4a-88f0-4e77-b973-26fe61bce22c" providerId="AD" clId="Web-{5A22115F-E41F-8AAE-34E3-7370C3ACCB35}" dt="2020-03-25T09:41:47.600" v="1" actId="20577"/>
      <pc:docMkLst>
        <pc:docMk/>
      </pc:docMkLst>
      <pc:sldChg chg="modSp">
        <pc:chgData name="Sarah Busaaa" userId="S::sarah@studio56.qa::58f6ff4a-88f0-4e77-b973-26fe61bce22c" providerId="AD" clId="Web-{5A22115F-E41F-8AAE-34E3-7370C3ACCB35}" dt="2020-03-25T09:41:47.600" v="1" actId="20577"/>
        <pc:sldMkLst>
          <pc:docMk/>
          <pc:sldMk cId="0" sldId="257"/>
        </pc:sldMkLst>
        <pc:spChg chg="mod">
          <ac:chgData name="Sarah Busaaa" userId="S::sarah@studio56.qa::58f6ff4a-88f0-4e77-b973-26fe61bce22c" providerId="AD" clId="Web-{5A22115F-E41F-8AAE-34E3-7370C3ACCB35}" dt="2020-03-25T09:41:47.600" v="1" actId="20577"/>
          <ac:spMkLst>
            <pc:docMk/>
            <pc:sldMk cId="0" sldId="257"/>
            <ac:spMk id="66"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2063" y="685800"/>
            <a:ext cx="60945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extLst>
      <p:ext uri="{BB962C8B-B14F-4D97-AF65-F5344CB8AC3E}">
        <p14:creationId xmlns:p14="http://schemas.microsoft.com/office/powerpoint/2010/main" val="1597721945"/>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1:notes"/>
          <p:cNvSpPr>
            <a:spLocks noGrp="1" noRot="1" noChangeAspect="1"/>
          </p:cNvSpPr>
          <p:nvPr>
            <p:ph type="sldImg" idx="2"/>
          </p:nvPr>
        </p:nvSpPr>
        <p:spPr>
          <a:xfrm>
            <a:off x="382588" y="685800"/>
            <a:ext cx="6094412"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52" name="Google Shape;52;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extLst>
      <p:ext uri="{BB962C8B-B14F-4D97-AF65-F5344CB8AC3E}">
        <p14:creationId xmlns:p14="http://schemas.microsoft.com/office/powerpoint/2010/main" val="40085666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
        <p:cNvGrpSpPr/>
        <p:nvPr/>
      </p:nvGrpSpPr>
      <p:grpSpPr>
        <a:xfrm>
          <a:off x="0" y="0"/>
          <a:ext cx="0" cy="0"/>
          <a:chOff x="0" y="0"/>
          <a:chExt cx="0" cy="0"/>
        </a:xfrm>
      </p:grpSpPr>
      <p:sp>
        <p:nvSpPr>
          <p:cNvPr id="59" name="Google Shape;59;p2:notes"/>
          <p:cNvSpPr>
            <a:spLocks noGrp="1" noRot="1" noChangeAspect="1"/>
          </p:cNvSpPr>
          <p:nvPr>
            <p:ph type="sldImg" idx="2"/>
          </p:nvPr>
        </p:nvSpPr>
        <p:spPr>
          <a:xfrm>
            <a:off x="382588" y="685800"/>
            <a:ext cx="6094412"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0" name="Google Shape;60;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extLst>
      <p:ext uri="{BB962C8B-B14F-4D97-AF65-F5344CB8AC3E}">
        <p14:creationId xmlns:p14="http://schemas.microsoft.com/office/powerpoint/2010/main" val="21422501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7"/>
        <p:cNvGrpSpPr/>
        <p:nvPr/>
      </p:nvGrpSpPr>
      <p:grpSpPr>
        <a:xfrm>
          <a:off x="0" y="0"/>
          <a:ext cx="0" cy="0"/>
          <a:chOff x="0" y="0"/>
          <a:chExt cx="0" cy="0"/>
        </a:xfrm>
      </p:grpSpPr>
      <p:sp>
        <p:nvSpPr>
          <p:cNvPr id="68" name="Google Shape;68;p3:notes"/>
          <p:cNvSpPr>
            <a:spLocks noGrp="1" noRot="1" noChangeAspect="1"/>
          </p:cNvSpPr>
          <p:nvPr>
            <p:ph type="sldImg" idx="2"/>
          </p:nvPr>
        </p:nvSpPr>
        <p:spPr>
          <a:xfrm>
            <a:off x="382588" y="685800"/>
            <a:ext cx="6094412"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9" name="Google Shape;69;p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extLst>
      <p:ext uri="{BB962C8B-B14F-4D97-AF65-F5344CB8AC3E}">
        <p14:creationId xmlns:p14="http://schemas.microsoft.com/office/powerpoint/2010/main" val="31870104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7"/>
        <p:cNvGrpSpPr/>
        <p:nvPr/>
      </p:nvGrpSpPr>
      <p:grpSpPr>
        <a:xfrm>
          <a:off x="0" y="0"/>
          <a:ext cx="0" cy="0"/>
          <a:chOff x="0" y="0"/>
          <a:chExt cx="0" cy="0"/>
        </a:xfrm>
      </p:grpSpPr>
      <p:sp>
        <p:nvSpPr>
          <p:cNvPr id="78" name="Google Shape;78;p4:notes"/>
          <p:cNvSpPr>
            <a:spLocks noGrp="1" noRot="1" noChangeAspect="1"/>
          </p:cNvSpPr>
          <p:nvPr>
            <p:ph type="sldImg" idx="2"/>
          </p:nvPr>
        </p:nvSpPr>
        <p:spPr>
          <a:xfrm>
            <a:off x="382588" y="685800"/>
            <a:ext cx="6094412"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9" name="Google Shape;79;p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extLst>
      <p:ext uri="{BB962C8B-B14F-4D97-AF65-F5344CB8AC3E}">
        <p14:creationId xmlns:p14="http://schemas.microsoft.com/office/powerpoint/2010/main" val="32410502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415507" y="992767"/>
            <a:ext cx="11358000" cy="2736900"/>
          </a:xfrm>
          <a:prstGeom prst="rect">
            <a:avLst/>
          </a:prstGeom>
          <a:noFill/>
          <a:ln>
            <a:noFill/>
          </a:ln>
        </p:spPr>
        <p:txBody>
          <a:bodyPr spcFirstLastPara="1" wrap="square" lIns="121875" tIns="121875" rIns="121875" bIns="121875" anchor="b" anchorCtr="0"/>
          <a:lstStyle>
            <a:lvl1pPr lvl="0" algn="ctr">
              <a:lnSpc>
                <a:spcPct val="100000"/>
              </a:lnSpc>
              <a:spcBef>
                <a:spcPts val="0"/>
              </a:spcBef>
              <a:spcAft>
                <a:spcPts val="0"/>
              </a:spcAft>
              <a:buSzPts val="6900"/>
              <a:buNone/>
              <a:defRPr sz="6900"/>
            </a:lvl1pPr>
            <a:lvl2pPr lvl="1" algn="ctr">
              <a:lnSpc>
                <a:spcPct val="100000"/>
              </a:lnSpc>
              <a:spcBef>
                <a:spcPts val="0"/>
              </a:spcBef>
              <a:spcAft>
                <a:spcPts val="0"/>
              </a:spcAft>
              <a:buSzPts val="6900"/>
              <a:buNone/>
              <a:defRPr sz="6900"/>
            </a:lvl2pPr>
            <a:lvl3pPr lvl="2" algn="ctr">
              <a:lnSpc>
                <a:spcPct val="100000"/>
              </a:lnSpc>
              <a:spcBef>
                <a:spcPts val="0"/>
              </a:spcBef>
              <a:spcAft>
                <a:spcPts val="0"/>
              </a:spcAft>
              <a:buSzPts val="6900"/>
              <a:buNone/>
              <a:defRPr sz="6900"/>
            </a:lvl3pPr>
            <a:lvl4pPr lvl="3" algn="ctr">
              <a:lnSpc>
                <a:spcPct val="100000"/>
              </a:lnSpc>
              <a:spcBef>
                <a:spcPts val="0"/>
              </a:spcBef>
              <a:spcAft>
                <a:spcPts val="0"/>
              </a:spcAft>
              <a:buSzPts val="6900"/>
              <a:buNone/>
              <a:defRPr sz="6900"/>
            </a:lvl4pPr>
            <a:lvl5pPr lvl="4" algn="ctr">
              <a:lnSpc>
                <a:spcPct val="100000"/>
              </a:lnSpc>
              <a:spcBef>
                <a:spcPts val="0"/>
              </a:spcBef>
              <a:spcAft>
                <a:spcPts val="0"/>
              </a:spcAft>
              <a:buSzPts val="6900"/>
              <a:buNone/>
              <a:defRPr sz="6900"/>
            </a:lvl5pPr>
            <a:lvl6pPr lvl="5" algn="ctr">
              <a:lnSpc>
                <a:spcPct val="100000"/>
              </a:lnSpc>
              <a:spcBef>
                <a:spcPts val="0"/>
              </a:spcBef>
              <a:spcAft>
                <a:spcPts val="0"/>
              </a:spcAft>
              <a:buSzPts val="6900"/>
              <a:buNone/>
              <a:defRPr sz="6900"/>
            </a:lvl6pPr>
            <a:lvl7pPr lvl="6" algn="ctr">
              <a:lnSpc>
                <a:spcPct val="100000"/>
              </a:lnSpc>
              <a:spcBef>
                <a:spcPts val="0"/>
              </a:spcBef>
              <a:spcAft>
                <a:spcPts val="0"/>
              </a:spcAft>
              <a:buSzPts val="6900"/>
              <a:buNone/>
              <a:defRPr sz="6900"/>
            </a:lvl7pPr>
            <a:lvl8pPr lvl="7" algn="ctr">
              <a:lnSpc>
                <a:spcPct val="100000"/>
              </a:lnSpc>
              <a:spcBef>
                <a:spcPts val="0"/>
              </a:spcBef>
              <a:spcAft>
                <a:spcPts val="0"/>
              </a:spcAft>
              <a:buSzPts val="6900"/>
              <a:buNone/>
              <a:defRPr sz="6900"/>
            </a:lvl8pPr>
            <a:lvl9pPr lvl="8" algn="ctr">
              <a:lnSpc>
                <a:spcPct val="100000"/>
              </a:lnSpc>
              <a:spcBef>
                <a:spcPts val="0"/>
              </a:spcBef>
              <a:spcAft>
                <a:spcPts val="0"/>
              </a:spcAft>
              <a:buSzPts val="6900"/>
              <a:buNone/>
              <a:defRPr sz="6900"/>
            </a:lvl9pPr>
          </a:lstStyle>
          <a:p>
            <a:endParaRPr/>
          </a:p>
        </p:txBody>
      </p:sp>
      <p:sp>
        <p:nvSpPr>
          <p:cNvPr id="11" name="Google Shape;11;p2"/>
          <p:cNvSpPr txBox="1">
            <a:spLocks noGrp="1"/>
          </p:cNvSpPr>
          <p:nvPr>
            <p:ph type="subTitle" idx="1"/>
          </p:nvPr>
        </p:nvSpPr>
        <p:spPr>
          <a:xfrm>
            <a:off x="415496" y="3778833"/>
            <a:ext cx="11358000" cy="1056900"/>
          </a:xfrm>
          <a:prstGeom prst="rect">
            <a:avLst/>
          </a:prstGeom>
          <a:noFill/>
          <a:ln>
            <a:noFill/>
          </a:ln>
        </p:spPr>
        <p:txBody>
          <a:bodyPr spcFirstLastPara="1" wrap="square" lIns="121875" tIns="121875" rIns="121875" bIns="121875" anchor="t" anchorCtr="0"/>
          <a:lstStyle>
            <a:lvl1pPr lvl="0" algn="ctr">
              <a:lnSpc>
                <a:spcPct val="100000"/>
              </a:lnSpc>
              <a:spcBef>
                <a:spcPts val="0"/>
              </a:spcBef>
              <a:spcAft>
                <a:spcPts val="0"/>
              </a:spcAft>
              <a:buSzPts val="3700"/>
              <a:buNone/>
              <a:defRPr sz="3700"/>
            </a:lvl1pPr>
            <a:lvl2pPr lvl="1" algn="ctr">
              <a:lnSpc>
                <a:spcPct val="100000"/>
              </a:lnSpc>
              <a:spcBef>
                <a:spcPts val="0"/>
              </a:spcBef>
              <a:spcAft>
                <a:spcPts val="0"/>
              </a:spcAft>
              <a:buSzPts val="3700"/>
              <a:buNone/>
              <a:defRPr sz="3700"/>
            </a:lvl2pPr>
            <a:lvl3pPr lvl="2" algn="ctr">
              <a:lnSpc>
                <a:spcPct val="100000"/>
              </a:lnSpc>
              <a:spcBef>
                <a:spcPts val="0"/>
              </a:spcBef>
              <a:spcAft>
                <a:spcPts val="0"/>
              </a:spcAft>
              <a:buSzPts val="3700"/>
              <a:buNone/>
              <a:defRPr sz="3700"/>
            </a:lvl3pPr>
            <a:lvl4pPr lvl="3" algn="ctr">
              <a:lnSpc>
                <a:spcPct val="100000"/>
              </a:lnSpc>
              <a:spcBef>
                <a:spcPts val="0"/>
              </a:spcBef>
              <a:spcAft>
                <a:spcPts val="0"/>
              </a:spcAft>
              <a:buSzPts val="3700"/>
              <a:buNone/>
              <a:defRPr sz="3700"/>
            </a:lvl4pPr>
            <a:lvl5pPr lvl="4" algn="ctr">
              <a:lnSpc>
                <a:spcPct val="100000"/>
              </a:lnSpc>
              <a:spcBef>
                <a:spcPts val="0"/>
              </a:spcBef>
              <a:spcAft>
                <a:spcPts val="0"/>
              </a:spcAft>
              <a:buSzPts val="3700"/>
              <a:buNone/>
              <a:defRPr sz="3700"/>
            </a:lvl5pPr>
            <a:lvl6pPr lvl="5" algn="ctr">
              <a:lnSpc>
                <a:spcPct val="100000"/>
              </a:lnSpc>
              <a:spcBef>
                <a:spcPts val="0"/>
              </a:spcBef>
              <a:spcAft>
                <a:spcPts val="0"/>
              </a:spcAft>
              <a:buSzPts val="3700"/>
              <a:buNone/>
              <a:defRPr sz="3700"/>
            </a:lvl6pPr>
            <a:lvl7pPr lvl="6" algn="ctr">
              <a:lnSpc>
                <a:spcPct val="100000"/>
              </a:lnSpc>
              <a:spcBef>
                <a:spcPts val="0"/>
              </a:spcBef>
              <a:spcAft>
                <a:spcPts val="0"/>
              </a:spcAft>
              <a:buSzPts val="3700"/>
              <a:buNone/>
              <a:defRPr sz="3700"/>
            </a:lvl7pPr>
            <a:lvl8pPr lvl="7" algn="ctr">
              <a:lnSpc>
                <a:spcPct val="100000"/>
              </a:lnSpc>
              <a:spcBef>
                <a:spcPts val="0"/>
              </a:spcBef>
              <a:spcAft>
                <a:spcPts val="0"/>
              </a:spcAft>
              <a:buSzPts val="3700"/>
              <a:buNone/>
              <a:defRPr sz="3700"/>
            </a:lvl8pPr>
            <a:lvl9pPr lvl="8" algn="ctr">
              <a:lnSpc>
                <a:spcPct val="100000"/>
              </a:lnSpc>
              <a:spcBef>
                <a:spcPts val="0"/>
              </a:spcBef>
              <a:spcAft>
                <a:spcPts val="0"/>
              </a:spcAft>
              <a:buSzPts val="3700"/>
              <a:buNone/>
              <a:defRPr sz="3700"/>
            </a:lvl9pPr>
          </a:lstStyle>
          <a:p>
            <a:endParaRPr/>
          </a:p>
        </p:txBody>
      </p:sp>
      <p:sp>
        <p:nvSpPr>
          <p:cNvPr id="12" name="Google Shape;12;p2"/>
          <p:cNvSpPr txBox="1">
            <a:spLocks noGrp="1"/>
          </p:cNvSpPr>
          <p:nvPr>
            <p:ph type="sldNum" idx="12"/>
          </p:nvPr>
        </p:nvSpPr>
        <p:spPr>
          <a:xfrm>
            <a:off x="11293784" y="6217622"/>
            <a:ext cx="731400" cy="524700"/>
          </a:xfrm>
          <a:prstGeom prst="rect">
            <a:avLst/>
          </a:prstGeom>
          <a:noFill/>
          <a:ln>
            <a:noFill/>
          </a:ln>
        </p:spPr>
        <p:txBody>
          <a:bodyPr spcFirstLastPara="1" wrap="square" lIns="121875" tIns="121875" rIns="121875" bIns="121875" anchor="ctr" anchorCtr="0">
            <a:noAutofit/>
          </a:bodyPr>
          <a:lstStyle>
            <a:lvl1pPr marL="0" marR="0" lvl="0"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415496" y="1474833"/>
            <a:ext cx="11358000" cy="2618100"/>
          </a:xfrm>
          <a:prstGeom prst="rect">
            <a:avLst/>
          </a:prstGeom>
          <a:noFill/>
          <a:ln>
            <a:noFill/>
          </a:ln>
        </p:spPr>
        <p:txBody>
          <a:bodyPr spcFirstLastPara="1" wrap="square" lIns="121875" tIns="121875" rIns="121875" bIns="121875" anchor="b" anchorCtr="0"/>
          <a:lstStyle>
            <a:lvl1pPr lvl="0" algn="ctr">
              <a:lnSpc>
                <a:spcPct val="100000"/>
              </a:lnSpc>
              <a:spcBef>
                <a:spcPts val="0"/>
              </a:spcBef>
              <a:spcAft>
                <a:spcPts val="0"/>
              </a:spcAft>
              <a:buSzPts val="16000"/>
              <a:buNone/>
              <a:defRPr sz="16000"/>
            </a:lvl1pPr>
            <a:lvl2pPr lvl="1" algn="ctr">
              <a:lnSpc>
                <a:spcPct val="100000"/>
              </a:lnSpc>
              <a:spcBef>
                <a:spcPts val="0"/>
              </a:spcBef>
              <a:spcAft>
                <a:spcPts val="0"/>
              </a:spcAft>
              <a:buSzPts val="16000"/>
              <a:buNone/>
              <a:defRPr sz="16000"/>
            </a:lvl2pPr>
            <a:lvl3pPr lvl="2" algn="ctr">
              <a:lnSpc>
                <a:spcPct val="100000"/>
              </a:lnSpc>
              <a:spcBef>
                <a:spcPts val="0"/>
              </a:spcBef>
              <a:spcAft>
                <a:spcPts val="0"/>
              </a:spcAft>
              <a:buSzPts val="16000"/>
              <a:buNone/>
              <a:defRPr sz="16000"/>
            </a:lvl3pPr>
            <a:lvl4pPr lvl="3" algn="ctr">
              <a:lnSpc>
                <a:spcPct val="100000"/>
              </a:lnSpc>
              <a:spcBef>
                <a:spcPts val="0"/>
              </a:spcBef>
              <a:spcAft>
                <a:spcPts val="0"/>
              </a:spcAft>
              <a:buSzPts val="16000"/>
              <a:buNone/>
              <a:defRPr sz="16000"/>
            </a:lvl4pPr>
            <a:lvl5pPr lvl="4" algn="ctr">
              <a:lnSpc>
                <a:spcPct val="100000"/>
              </a:lnSpc>
              <a:spcBef>
                <a:spcPts val="0"/>
              </a:spcBef>
              <a:spcAft>
                <a:spcPts val="0"/>
              </a:spcAft>
              <a:buSzPts val="16000"/>
              <a:buNone/>
              <a:defRPr sz="16000"/>
            </a:lvl5pPr>
            <a:lvl6pPr lvl="5" algn="ctr">
              <a:lnSpc>
                <a:spcPct val="100000"/>
              </a:lnSpc>
              <a:spcBef>
                <a:spcPts val="0"/>
              </a:spcBef>
              <a:spcAft>
                <a:spcPts val="0"/>
              </a:spcAft>
              <a:buSzPts val="16000"/>
              <a:buNone/>
              <a:defRPr sz="16000"/>
            </a:lvl6pPr>
            <a:lvl7pPr lvl="6" algn="ctr">
              <a:lnSpc>
                <a:spcPct val="100000"/>
              </a:lnSpc>
              <a:spcBef>
                <a:spcPts val="0"/>
              </a:spcBef>
              <a:spcAft>
                <a:spcPts val="0"/>
              </a:spcAft>
              <a:buSzPts val="16000"/>
              <a:buNone/>
              <a:defRPr sz="16000"/>
            </a:lvl7pPr>
            <a:lvl8pPr lvl="7" algn="ctr">
              <a:lnSpc>
                <a:spcPct val="100000"/>
              </a:lnSpc>
              <a:spcBef>
                <a:spcPts val="0"/>
              </a:spcBef>
              <a:spcAft>
                <a:spcPts val="0"/>
              </a:spcAft>
              <a:buSzPts val="16000"/>
              <a:buNone/>
              <a:defRPr sz="16000"/>
            </a:lvl8pPr>
            <a:lvl9pPr lvl="8" algn="ctr">
              <a:lnSpc>
                <a:spcPct val="100000"/>
              </a:lnSpc>
              <a:spcBef>
                <a:spcPts val="0"/>
              </a:spcBef>
              <a:spcAft>
                <a:spcPts val="0"/>
              </a:spcAft>
              <a:buSzPts val="16000"/>
              <a:buNone/>
              <a:defRPr sz="16000"/>
            </a:lvl9pPr>
          </a:lstStyle>
          <a:p>
            <a:r>
              <a:t>xx%</a:t>
            </a:r>
          </a:p>
        </p:txBody>
      </p:sp>
      <p:sp>
        <p:nvSpPr>
          <p:cNvPr id="46" name="Google Shape;46;p11"/>
          <p:cNvSpPr txBox="1">
            <a:spLocks noGrp="1"/>
          </p:cNvSpPr>
          <p:nvPr>
            <p:ph type="body" idx="1"/>
          </p:nvPr>
        </p:nvSpPr>
        <p:spPr>
          <a:xfrm>
            <a:off x="415496" y="4202967"/>
            <a:ext cx="11358000" cy="1734300"/>
          </a:xfrm>
          <a:prstGeom prst="rect">
            <a:avLst/>
          </a:prstGeom>
          <a:noFill/>
          <a:ln>
            <a:noFill/>
          </a:ln>
        </p:spPr>
        <p:txBody>
          <a:bodyPr spcFirstLastPara="1" wrap="square" lIns="121875" tIns="121875" rIns="121875" bIns="121875" anchor="t" anchorCtr="0"/>
          <a:lstStyle>
            <a:lvl1pPr marL="457200" lvl="0" indent="-381000" algn="ctr">
              <a:lnSpc>
                <a:spcPct val="115000"/>
              </a:lnSpc>
              <a:spcBef>
                <a:spcPts val="0"/>
              </a:spcBef>
              <a:spcAft>
                <a:spcPts val="0"/>
              </a:spcAft>
              <a:buSzPts val="2400"/>
              <a:buChar char="●"/>
              <a:defRPr/>
            </a:lvl1pPr>
            <a:lvl2pPr marL="914400" lvl="1" indent="-349250" algn="ctr">
              <a:lnSpc>
                <a:spcPct val="115000"/>
              </a:lnSpc>
              <a:spcBef>
                <a:spcPts val="2100"/>
              </a:spcBef>
              <a:spcAft>
                <a:spcPts val="0"/>
              </a:spcAft>
              <a:buSzPts val="1900"/>
              <a:buChar char="○"/>
              <a:defRPr/>
            </a:lvl2pPr>
            <a:lvl3pPr marL="1371600" lvl="2" indent="-349250" algn="ctr">
              <a:lnSpc>
                <a:spcPct val="115000"/>
              </a:lnSpc>
              <a:spcBef>
                <a:spcPts val="2100"/>
              </a:spcBef>
              <a:spcAft>
                <a:spcPts val="0"/>
              </a:spcAft>
              <a:buSzPts val="1900"/>
              <a:buChar char="■"/>
              <a:defRPr/>
            </a:lvl3pPr>
            <a:lvl4pPr marL="1828800" lvl="3" indent="-349250" algn="ctr">
              <a:lnSpc>
                <a:spcPct val="115000"/>
              </a:lnSpc>
              <a:spcBef>
                <a:spcPts val="2100"/>
              </a:spcBef>
              <a:spcAft>
                <a:spcPts val="0"/>
              </a:spcAft>
              <a:buSzPts val="1900"/>
              <a:buChar char="●"/>
              <a:defRPr/>
            </a:lvl4pPr>
            <a:lvl5pPr marL="2286000" lvl="4" indent="-349250" algn="ctr">
              <a:lnSpc>
                <a:spcPct val="115000"/>
              </a:lnSpc>
              <a:spcBef>
                <a:spcPts val="2100"/>
              </a:spcBef>
              <a:spcAft>
                <a:spcPts val="0"/>
              </a:spcAft>
              <a:buSzPts val="1900"/>
              <a:buChar char="○"/>
              <a:defRPr/>
            </a:lvl5pPr>
            <a:lvl6pPr marL="2743200" lvl="5" indent="-349250" algn="ctr">
              <a:lnSpc>
                <a:spcPct val="115000"/>
              </a:lnSpc>
              <a:spcBef>
                <a:spcPts val="2100"/>
              </a:spcBef>
              <a:spcAft>
                <a:spcPts val="0"/>
              </a:spcAft>
              <a:buSzPts val="1900"/>
              <a:buChar char="■"/>
              <a:defRPr/>
            </a:lvl6pPr>
            <a:lvl7pPr marL="3200400" lvl="6" indent="-349250" algn="ctr">
              <a:lnSpc>
                <a:spcPct val="115000"/>
              </a:lnSpc>
              <a:spcBef>
                <a:spcPts val="2100"/>
              </a:spcBef>
              <a:spcAft>
                <a:spcPts val="0"/>
              </a:spcAft>
              <a:buSzPts val="1900"/>
              <a:buChar char="●"/>
              <a:defRPr/>
            </a:lvl7pPr>
            <a:lvl8pPr marL="3657600" lvl="7" indent="-349250" algn="ctr">
              <a:lnSpc>
                <a:spcPct val="115000"/>
              </a:lnSpc>
              <a:spcBef>
                <a:spcPts val="2100"/>
              </a:spcBef>
              <a:spcAft>
                <a:spcPts val="0"/>
              </a:spcAft>
              <a:buSzPts val="1900"/>
              <a:buChar char="○"/>
              <a:defRPr/>
            </a:lvl8pPr>
            <a:lvl9pPr marL="4114800" lvl="8" indent="-349250" algn="ctr">
              <a:lnSpc>
                <a:spcPct val="115000"/>
              </a:lnSpc>
              <a:spcBef>
                <a:spcPts val="2100"/>
              </a:spcBef>
              <a:spcAft>
                <a:spcPts val="2100"/>
              </a:spcAft>
              <a:buSzPts val="1900"/>
              <a:buChar char="■"/>
              <a:defRPr/>
            </a:lvl9pPr>
          </a:lstStyle>
          <a:p>
            <a:endParaRPr/>
          </a:p>
        </p:txBody>
      </p:sp>
      <p:sp>
        <p:nvSpPr>
          <p:cNvPr id="47" name="Google Shape;47;p11"/>
          <p:cNvSpPr txBox="1">
            <a:spLocks noGrp="1"/>
          </p:cNvSpPr>
          <p:nvPr>
            <p:ph type="sldNum" idx="12"/>
          </p:nvPr>
        </p:nvSpPr>
        <p:spPr>
          <a:xfrm>
            <a:off x="11293784" y="6217622"/>
            <a:ext cx="731400" cy="524700"/>
          </a:xfrm>
          <a:prstGeom prst="rect">
            <a:avLst/>
          </a:prstGeom>
          <a:noFill/>
          <a:ln>
            <a:noFill/>
          </a:ln>
        </p:spPr>
        <p:txBody>
          <a:bodyPr spcFirstLastPara="1" wrap="square" lIns="121875" tIns="121875" rIns="121875" bIns="121875" anchor="ctr" anchorCtr="0">
            <a:noAutofit/>
          </a:bodyPr>
          <a:lstStyle>
            <a:lvl1pPr marL="0" marR="0" lvl="0"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11293784" y="6217622"/>
            <a:ext cx="731400" cy="524700"/>
          </a:xfrm>
          <a:prstGeom prst="rect">
            <a:avLst/>
          </a:prstGeom>
          <a:noFill/>
          <a:ln>
            <a:noFill/>
          </a:ln>
        </p:spPr>
        <p:txBody>
          <a:bodyPr spcFirstLastPara="1" wrap="square" lIns="121875" tIns="121875" rIns="121875" bIns="121875" anchor="ctr" anchorCtr="0">
            <a:noAutofit/>
          </a:bodyPr>
          <a:lstStyle>
            <a:lvl1pPr marL="0" marR="0" lvl="0"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415496" y="2867800"/>
            <a:ext cx="11358000" cy="1122300"/>
          </a:xfrm>
          <a:prstGeom prst="rect">
            <a:avLst/>
          </a:prstGeom>
          <a:noFill/>
          <a:ln>
            <a:noFill/>
          </a:ln>
        </p:spPr>
        <p:txBody>
          <a:bodyPr spcFirstLastPara="1" wrap="square" lIns="121875" tIns="121875" rIns="121875" bIns="121875" anchor="ctr" anchorCtr="0"/>
          <a:lstStyle>
            <a:lvl1pPr lvl="0" algn="ctr">
              <a:lnSpc>
                <a:spcPct val="100000"/>
              </a:lnSpc>
              <a:spcBef>
                <a:spcPts val="0"/>
              </a:spcBef>
              <a:spcAft>
                <a:spcPts val="0"/>
              </a:spcAft>
              <a:buSzPts val="4800"/>
              <a:buNone/>
              <a:defRPr sz="4800"/>
            </a:lvl1pPr>
            <a:lvl2pPr lvl="1" algn="ctr">
              <a:lnSpc>
                <a:spcPct val="100000"/>
              </a:lnSpc>
              <a:spcBef>
                <a:spcPts val="0"/>
              </a:spcBef>
              <a:spcAft>
                <a:spcPts val="0"/>
              </a:spcAft>
              <a:buSzPts val="4800"/>
              <a:buNone/>
              <a:defRPr sz="4800"/>
            </a:lvl2pPr>
            <a:lvl3pPr lvl="2" algn="ctr">
              <a:lnSpc>
                <a:spcPct val="100000"/>
              </a:lnSpc>
              <a:spcBef>
                <a:spcPts val="0"/>
              </a:spcBef>
              <a:spcAft>
                <a:spcPts val="0"/>
              </a:spcAft>
              <a:buSzPts val="4800"/>
              <a:buNone/>
              <a:defRPr sz="4800"/>
            </a:lvl3pPr>
            <a:lvl4pPr lvl="3" algn="ctr">
              <a:lnSpc>
                <a:spcPct val="100000"/>
              </a:lnSpc>
              <a:spcBef>
                <a:spcPts val="0"/>
              </a:spcBef>
              <a:spcAft>
                <a:spcPts val="0"/>
              </a:spcAft>
              <a:buSzPts val="4800"/>
              <a:buNone/>
              <a:defRPr sz="4800"/>
            </a:lvl4pPr>
            <a:lvl5pPr lvl="4" algn="ctr">
              <a:lnSpc>
                <a:spcPct val="100000"/>
              </a:lnSpc>
              <a:spcBef>
                <a:spcPts val="0"/>
              </a:spcBef>
              <a:spcAft>
                <a:spcPts val="0"/>
              </a:spcAft>
              <a:buSzPts val="4800"/>
              <a:buNone/>
              <a:defRPr sz="4800"/>
            </a:lvl5pPr>
            <a:lvl6pPr lvl="5" algn="ctr">
              <a:lnSpc>
                <a:spcPct val="100000"/>
              </a:lnSpc>
              <a:spcBef>
                <a:spcPts val="0"/>
              </a:spcBef>
              <a:spcAft>
                <a:spcPts val="0"/>
              </a:spcAft>
              <a:buSzPts val="4800"/>
              <a:buNone/>
              <a:defRPr sz="4800"/>
            </a:lvl6pPr>
            <a:lvl7pPr lvl="6" algn="ctr">
              <a:lnSpc>
                <a:spcPct val="100000"/>
              </a:lnSpc>
              <a:spcBef>
                <a:spcPts val="0"/>
              </a:spcBef>
              <a:spcAft>
                <a:spcPts val="0"/>
              </a:spcAft>
              <a:buSzPts val="4800"/>
              <a:buNone/>
              <a:defRPr sz="4800"/>
            </a:lvl7pPr>
            <a:lvl8pPr lvl="7" algn="ctr">
              <a:lnSpc>
                <a:spcPct val="100000"/>
              </a:lnSpc>
              <a:spcBef>
                <a:spcPts val="0"/>
              </a:spcBef>
              <a:spcAft>
                <a:spcPts val="0"/>
              </a:spcAft>
              <a:buSzPts val="4800"/>
              <a:buNone/>
              <a:defRPr sz="4800"/>
            </a:lvl8pPr>
            <a:lvl9pPr lvl="8" algn="ctr">
              <a:lnSpc>
                <a:spcPct val="100000"/>
              </a:lnSpc>
              <a:spcBef>
                <a:spcPts val="0"/>
              </a:spcBef>
              <a:spcAft>
                <a:spcPts val="0"/>
              </a:spcAft>
              <a:buSzPts val="4800"/>
              <a:buNone/>
              <a:defRPr sz="4800"/>
            </a:lvl9pPr>
          </a:lstStyle>
          <a:p>
            <a:endParaRPr/>
          </a:p>
        </p:txBody>
      </p:sp>
      <p:sp>
        <p:nvSpPr>
          <p:cNvPr id="15" name="Google Shape;15;p3"/>
          <p:cNvSpPr txBox="1">
            <a:spLocks noGrp="1"/>
          </p:cNvSpPr>
          <p:nvPr>
            <p:ph type="sldNum" idx="12"/>
          </p:nvPr>
        </p:nvSpPr>
        <p:spPr>
          <a:xfrm>
            <a:off x="11293784" y="6217622"/>
            <a:ext cx="731400" cy="524700"/>
          </a:xfrm>
          <a:prstGeom prst="rect">
            <a:avLst/>
          </a:prstGeom>
          <a:noFill/>
          <a:ln>
            <a:noFill/>
          </a:ln>
        </p:spPr>
        <p:txBody>
          <a:bodyPr spcFirstLastPara="1" wrap="square" lIns="121875" tIns="121875" rIns="121875" bIns="121875" anchor="ctr" anchorCtr="0">
            <a:noAutofit/>
          </a:bodyPr>
          <a:lstStyle>
            <a:lvl1pPr marL="0" marR="0" lvl="0"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415496" y="593367"/>
            <a:ext cx="11358000" cy="763500"/>
          </a:xfrm>
          <a:prstGeom prst="rect">
            <a:avLst/>
          </a:prstGeom>
          <a:noFill/>
          <a:ln>
            <a:noFill/>
          </a:ln>
        </p:spPr>
        <p:txBody>
          <a:bodyPr spcFirstLastPara="1" wrap="square" lIns="121875" tIns="121875" rIns="121875" bIns="121875" anchor="t" anchorCtr="0"/>
          <a:lstStyle>
            <a:lvl1pPr lvl="0" algn="l">
              <a:lnSpc>
                <a:spcPct val="100000"/>
              </a:lnSpc>
              <a:spcBef>
                <a:spcPts val="0"/>
              </a:spcBef>
              <a:spcAft>
                <a:spcPts val="0"/>
              </a:spcAft>
              <a:buSzPts val="3700"/>
              <a:buNone/>
              <a:defRPr/>
            </a:lvl1pPr>
            <a:lvl2pPr lvl="1" algn="l">
              <a:lnSpc>
                <a:spcPct val="100000"/>
              </a:lnSpc>
              <a:spcBef>
                <a:spcPts val="0"/>
              </a:spcBef>
              <a:spcAft>
                <a:spcPts val="0"/>
              </a:spcAft>
              <a:buSzPts val="3700"/>
              <a:buNone/>
              <a:defRPr/>
            </a:lvl2pPr>
            <a:lvl3pPr lvl="2" algn="l">
              <a:lnSpc>
                <a:spcPct val="100000"/>
              </a:lnSpc>
              <a:spcBef>
                <a:spcPts val="0"/>
              </a:spcBef>
              <a:spcAft>
                <a:spcPts val="0"/>
              </a:spcAft>
              <a:buSzPts val="3700"/>
              <a:buNone/>
              <a:defRPr/>
            </a:lvl3pPr>
            <a:lvl4pPr lvl="3" algn="l">
              <a:lnSpc>
                <a:spcPct val="100000"/>
              </a:lnSpc>
              <a:spcBef>
                <a:spcPts val="0"/>
              </a:spcBef>
              <a:spcAft>
                <a:spcPts val="0"/>
              </a:spcAft>
              <a:buSzPts val="3700"/>
              <a:buNone/>
              <a:defRPr/>
            </a:lvl4pPr>
            <a:lvl5pPr lvl="4" algn="l">
              <a:lnSpc>
                <a:spcPct val="100000"/>
              </a:lnSpc>
              <a:spcBef>
                <a:spcPts val="0"/>
              </a:spcBef>
              <a:spcAft>
                <a:spcPts val="0"/>
              </a:spcAft>
              <a:buSzPts val="3700"/>
              <a:buNone/>
              <a:defRPr/>
            </a:lvl5pPr>
            <a:lvl6pPr lvl="5" algn="l">
              <a:lnSpc>
                <a:spcPct val="100000"/>
              </a:lnSpc>
              <a:spcBef>
                <a:spcPts val="0"/>
              </a:spcBef>
              <a:spcAft>
                <a:spcPts val="0"/>
              </a:spcAft>
              <a:buSzPts val="3700"/>
              <a:buNone/>
              <a:defRPr/>
            </a:lvl6pPr>
            <a:lvl7pPr lvl="6" algn="l">
              <a:lnSpc>
                <a:spcPct val="100000"/>
              </a:lnSpc>
              <a:spcBef>
                <a:spcPts val="0"/>
              </a:spcBef>
              <a:spcAft>
                <a:spcPts val="0"/>
              </a:spcAft>
              <a:buSzPts val="3700"/>
              <a:buNone/>
              <a:defRPr/>
            </a:lvl7pPr>
            <a:lvl8pPr lvl="7" algn="l">
              <a:lnSpc>
                <a:spcPct val="100000"/>
              </a:lnSpc>
              <a:spcBef>
                <a:spcPts val="0"/>
              </a:spcBef>
              <a:spcAft>
                <a:spcPts val="0"/>
              </a:spcAft>
              <a:buSzPts val="3700"/>
              <a:buNone/>
              <a:defRPr/>
            </a:lvl8pPr>
            <a:lvl9pPr lvl="8" algn="l">
              <a:lnSpc>
                <a:spcPct val="100000"/>
              </a:lnSpc>
              <a:spcBef>
                <a:spcPts val="0"/>
              </a:spcBef>
              <a:spcAft>
                <a:spcPts val="0"/>
              </a:spcAft>
              <a:buSzPts val="3700"/>
              <a:buNone/>
              <a:defRPr/>
            </a:lvl9pPr>
          </a:lstStyle>
          <a:p>
            <a:endParaRPr/>
          </a:p>
        </p:txBody>
      </p:sp>
      <p:sp>
        <p:nvSpPr>
          <p:cNvPr id="18" name="Google Shape;18;p4"/>
          <p:cNvSpPr txBox="1">
            <a:spLocks noGrp="1"/>
          </p:cNvSpPr>
          <p:nvPr>
            <p:ph type="body" idx="1"/>
          </p:nvPr>
        </p:nvSpPr>
        <p:spPr>
          <a:xfrm>
            <a:off x="415496" y="1536633"/>
            <a:ext cx="11358000" cy="4555200"/>
          </a:xfrm>
          <a:prstGeom prst="rect">
            <a:avLst/>
          </a:prstGeom>
          <a:noFill/>
          <a:ln>
            <a:noFill/>
          </a:ln>
        </p:spPr>
        <p:txBody>
          <a:bodyPr spcFirstLastPara="1" wrap="square" lIns="121875" tIns="121875" rIns="121875" bIns="121875" anchor="t" anchorCtr="0"/>
          <a:lstStyle>
            <a:lvl1pPr marL="457200" lvl="0" indent="-381000" algn="l">
              <a:lnSpc>
                <a:spcPct val="115000"/>
              </a:lnSpc>
              <a:spcBef>
                <a:spcPts val="0"/>
              </a:spcBef>
              <a:spcAft>
                <a:spcPts val="0"/>
              </a:spcAft>
              <a:buSzPts val="2400"/>
              <a:buChar char="●"/>
              <a:defRPr/>
            </a:lvl1pPr>
            <a:lvl2pPr marL="914400" lvl="1" indent="-349250" algn="l">
              <a:lnSpc>
                <a:spcPct val="115000"/>
              </a:lnSpc>
              <a:spcBef>
                <a:spcPts val="2100"/>
              </a:spcBef>
              <a:spcAft>
                <a:spcPts val="0"/>
              </a:spcAft>
              <a:buSzPts val="1900"/>
              <a:buChar char="○"/>
              <a:defRPr/>
            </a:lvl2pPr>
            <a:lvl3pPr marL="1371600" lvl="2" indent="-349250" algn="l">
              <a:lnSpc>
                <a:spcPct val="115000"/>
              </a:lnSpc>
              <a:spcBef>
                <a:spcPts val="2100"/>
              </a:spcBef>
              <a:spcAft>
                <a:spcPts val="0"/>
              </a:spcAft>
              <a:buSzPts val="1900"/>
              <a:buChar char="■"/>
              <a:defRPr/>
            </a:lvl3pPr>
            <a:lvl4pPr marL="1828800" lvl="3" indent="-349250" algn="l">
              <a:lnSpc>
                <a:spcPct val="115000"/>
              </a:lnSpc>
              <a:spcBef>
                <a:spcPts val="2100"/>
              </a:spcBef>
              <a:spcAft>
                <a:spcPts val="0"/>
              </a:spcAft>
              <a:buSzPts val="1900"/>
              <a:buChar char="●"/>
              <a:defRPr/>
            </a:lvl4pPr>
            <a:lvl5pPr marL="2286000" lvl="4" indent="-349250" algn="l">
              <a:lnSpc>
                <a:spcPct val="115000"/>
              </a:lnSpc>
              <a:spcBef>
                <a:spcPts val="2100"/>
              </a:spcBef>
              <a:spcAft>
                <a:spcPts val="0"/>
              </a:spcAft>
              <a:buSzPts val="1900"/>
              <a:buChar char="○"/>
              <a:defRPr/>
            </a:lvl5pPr>
            <a:lvl6pPr marL="2743200" lvl="5" indent="-349250" algn="l">
              <a:lnSpc>
                <a:spcPct val="115000"/>
              </a:lnSpc>
              <a:spcBef>
                <a:spcPts val="2100"/>
              </a:spcBef>
              <a:spcAft>
                <a:spcPts val="0"/>
              </a:spcAft>
              <a:buSzPts val="1900"/>
              <a:buChar char="■"/>
              <a:defRPr/>
            </a:lvl6pPr>
            <a:lvl7pPr marL="3200400" lvl="6" indent="-349250" algn="l">
              <a:lnSpc>
                <a:spcPct val="115000"/>
              </a:lnSpc>
              <a:spcBef>
                <a:spcPts val="2100"/>
              </a:spcBef>
              <a:spcAft>
                <a:spcPts val="0"/>
              </a:spcAft>
              <a:buSzPts val="1900"/>
              <a:buChar char="●"/>
              <a:defRPr/>
            </a:lvl7pPr>
            <a:lvl8pPr marL="3657600" lvl="7" indent="-349250" algn="l">
              <a:lnSpc>
                <a:spcPct val="115000"/>
              </a:lnSpc>
              <a:spcBef>
                <a:spcPts val="2100"/>
              </a:spcBef>
              <a:spcAft>
                <a:spcPts val="0"/>
              </a:spcAft>
              <a:buSzPts val="1900"/>
              <a:buChar char="○"/>
              <a:defRPr/>
            </a:lvl8pPr>
            <a:lvl9pPr marL="4114800" lvl="8" indent="-349250" algn="l">
              <a:lnSpc>
                <a:spcPct val="115000"/>
              </a:lnSpc>
              <a:spcBef>
                <a:spcPts val="2100"/>
              </a:spcBef>
              <a:spcAft>
                <a:spcPts val="2100"/>
              </a:spcAft>
              <a:buSzPts val="1900"/>
              <a:buChar char="■"/>
              <a:defRPr/>
            </a:lvl9pPr>
          </a:lstStyle>
          <a:p>
            <a:endParaRPr/>
          </a:p>
        </p:txBody>
      </p:sp>
      <p:sp>
        <p:nvSpPr>
          <p:cNvPr id="19" name="Google Shape;19;p4"/>
          <p:cNvSpPr txBox="1">
            <a:spLocks noGrp="1"/>
          </p:cNvSpPr>
          <p:nvPr>
            <p:ph type="sldNum" idx="12"/>
          </p:nvPr>
        </p:nvSpPr>
        <p:spPr>
          <a:xfrm>
            <a:off x="11293784" y="6217622"/>
            <a:ext cx="731400" cy="524700"/>
          </a:xfrm>
          <a:prstGeom prst="rect">
            <a:avLst/>
          </a:prstGeom>
          <a:noFill/>
          <a:ln>
            <a:noFill/>
          </a:ln>
        </p:spPr>
        <p:txBody>
          <a:bodyPr spcFirstLastPara="1" wrap="square" lIns="121875" tIns="121875" rIns="121875" bIns="121875" anchor="ctr" anchorCtr="0">
            <a:noAutofit/>
          </a:bodyPr>
          <a:lstStyle>
            <a:lvl1pPr marL="0" marR="0" lvl="0"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415496" y="593367"/>
            <a:ext cx="11358000" cy="763500"/>
          </a:xfrm>
          <a:prstGeom prst="rect">
            <a:avLst/>
          </a:prstGeom>
          <a:noFill/>
          <a:ln>
            <a:noFill/>
          </a:ln>
        </p:spPr>
        <p:txBody>
          <a:bodyPr spcFirstLastPara="1" wrap="square" lIns="121875" tIns="121875" rIns="121875" bIns="121875" anchor="t" anchorCtr="0"/>
          <a:lstStyle>
            <a:lvl1pPr lvl="0" algn="l">
              <a:lnSpc>
                <a:spcPct val="100000"/>
              </a:lnSpc>
              <a:spcBef>
                <a:spcPts val="0"/>
              </a:spcBef>
              <a:spcAft>
                <a:spcPts val="0"/>
              </a:spcAft>
              <a:buSzPts val="3700"/>
              <a:buNone/>
              <a:defRPr/>
            </a:lvl1pPr>
            <a:lvl2pPr lvl="1" algn="l">
              <a:lnSpc>
                <a:spcPct val="100000"/>
              </a:lnSpc>
              <a:spcBef>
                <a:spcPts val="0"/>
              </a:spcBef>
              <a:spcAft>
                <a:spcPts val="0"/>
              </a:spcAft>
              <a:buSzPts val="3700"/>
              <a:buNone/>
              <a:defRPr/>
            </a:lvl2pPr>
            <a:lvl3pPr lvl="2" algn="l">
              <a:lnSpc>
                <a:spcPct val="100000"/>
              </a:lnSpc>
              <a:spcBef>
                <a:spcPts val="0"/>
              </a:spcBef>
              <a:spcAft>
                <a:spcPts val="0"/>
              </a:spcAft>
              <a:buSzPts val="3700"/>
              <a:buNone/>
              <a:defRPr/>
            </a:lvl3pPr>
            <a:lvl4pPr lvl="3" algn="l">
              <a:lnSpc>
                <a:spcPct val="100000"/>
              </a:lnSpc>
              <a:spcBef>
                <a:spcPts val="0"/>
              </a:spcBef>
              <a:spcAft>
                <a:spcPts val="0"/>
              </a:spcAft>
              <a:buSzPts val="3700"/>
              <a:buNone/>
              <a:defRPr/>
            </a:lvl4pPr>
            <a:lvl5pPr lvl="4" algn="l">
              <a:lnSpc>
                <a:spcPct val="100000"/>
              </a:lnSpc>
              <a:spcBef>
                <a:spcPts val="0"/>
              </a:spcBef>
              <a:spcAft>
                <a:spcPts val="0"/>
              </a:spcAft>
              <a:buSzPts val="3700"/>
              <a:buNone/>
              <a:defRPr/>
            </a:lvl5pPr>
            <a:lvl6pPr lvl="5" algn="l">
              <a:lnSpc>
                <a:spcPct val="100000"/>
              </a:lnSpc>
              <a:spcBef>
                <a:spcPts val="0"/>
              </a:spcBef>
              <a:spcAft>
                <a:spcPts val="0"/>
              </a:spcAft>
              <a:buSzPts val="3700"/>
              <a:buNone/>
              <a:defRPr/>
            </a:lvl6pPr>
            <a:lvl7pPr lvl="6" algn="l">
              <a:lnSpc>
                <a:spcPct val="100000"/>
              </a:lnSpc>
              <a:spcBef>
                <a:spcPts val="0"/>
              </a:spcBef>
              <a:spcAft>
                <a:spcPts val="0"/>
              </a:spcAft>
              <a:buSzPts val="3700"/>
              <a:buNone/>
              <a:defRPr/>
            </a:lvl7pPr>
            <a:lvl8pPr lvl="7" algn="l">
              <a:lnSpc>
                <a:spcPct val="100000"/>
              </a:lnSpc>
              <a:spcBef>
                <a:spcPts val="0"/>
              </a:spcBef>
              <a:spcAft>
                <a:spcPts val="0"/>
              </a:spcAft>
              <a:buSzPts val="3700"/>
              <a:buNone/>
              <a:defRPr/>
            </a:lvl8pPr>
            <a:lvl9pPr lvl="8" algn="l">
              <a:lnSpc>
                <a:spcPct val="100000"/>
              </a:lnSpc>
              <a:spcBef>
                <a:spcPts val="0"/>
              </a:spcBef>
              <a:spcAft>
                <a:spcPts val="0"/>
              </a:spcAft>
              <a:buSzPts val="3700"/>
              <a:buNone/>
              <a:defRPr/>
            </a:lvl9pPr>
          </a:lstStyle>
          <a:p>
            <a:endParaRPr/>
          </a:p>
        </p:txBody>
      </p:sp>
      <p:sp>
        <p:nvSpPr>
          <p:cNvPr id="22" name="Google Shape;22;p5"/>
          <p:cNvSpPr txBox="1">
            <a:spLocks noGrp="1"/>
          </p:cNvSpPr>
          <p:nvPr>
            <p:ph type="body" idx="1"/>
          </p:nvPr>
        </p:nvSpPr>
        <p:spPr>
          <a:xfrm>
            <a:off x="415496" y="1536633"/>
            <a:ext cx="5331900" cy="4555200"/>
          </a:xfrm>
          <a:prstGeom prst="rect">
            <a:avLst/>
          </a:prstGeom>
          <a:noFill/>
          <a:ln>
            <a:noFill/>
          </a:ln>
        </p:spPr>
        <p:txBody>
          <a:bodyPr spcFirstLastPara="1" wrap="square" lIns="121875" tIns="121875" rIns="121875" bIns="121875" anchor="t" anchorCtr="0"/>
          <a:lstStyle>
            <a:lvl1pPr marL="457200" lvl="0" indent="-349250" algn="l">
              <a:lnSpc>
                <a:spcPct val="115000"/>
              </a:lnSpc>
              <a:spcBef>
                <a:spcPts val="0"/>
              </a:spcBef>
              <a:spcAft>
                <a:spcPts val="0"/>
              </a:spcAft>
              <a:buSzPts val="1900"/>
              <a:buChar char="●"/>
              <a:defRPr sz="1900"/>
            </a:lvl1pPr>
            <a:lvl2pPr marL="914400" lvl="1" indent="-330200" algn="l">
              <a:lnSpc>
                <a:spcPct val="115000"/>
              </a:lnSpc>
              <a:spcBef>
                <a:spcPts val="2100"/>
              </a:spcBef>
              <a:spcAft>
                <a:spcPts val="0"/>
              </a:spcAft>
              <a:buSzPts val="1600"/>
              <a:buChar char="○"/>
              <a:defRPr sz="1600"/>
            </a:lvl2pPr>
            <a:lvl3pPr marL="1371600" lvl="2" indent="-330200" algn="l">
              <a:lnSpc>
                <a:spcPct val="115000"/>
              </a:lnSpc>
              <a:spcBef>
                <a:spcPts val="2100"/>
              </a:spcBef>
              <a:spcAft>
                <a:spcPts val="0"/>
              </a:spcAft>
              <a:buSzPts val="1600"/>
              <a:buChar char="■"/>
              <a:defRPr sz="1600"/>
            </a:lvl3pPr>
            <a:lvl4pPr marL="1828800" lvl="3" indent="-330200" algn="l">
              <a:lnSpc>
                <a:spcPct val="115000"/>
              </a:lnSpc>
              <a:spcBef>
                <a:spcPts val="2100"/>
              </a:spcBef>
              <a:spcAft>
                <a:spcPts val="0"/>
              </a:spcAft>
              <a:buSzPts val="1600"/>
              <a:buChar char="●"/>
              <a:defRPr sz="1600"/>
            </a:lvl4pPr>
            <a:lvl5pPr marL="2286000" lvl="4" indent="-330200" algn="l">
              <a:lnSpc>
                <a:spcPct val="115000"/>
              </a:lnSpc>
              <a:spcBef>
                <a:spcPts val="2100"/>
              </a:spcBef>
              <a:spcAft>
                <a:spcPts val="0"/>
              </a:spcAft>
              <a:buSzPts val="1600"/>
              <a:buChar char="○"/>
              <a:defRPr sz="1600"/>
            </a:lvl5pPr>
            <a:lvl6pPr marL="2743200" lvl="5" indent="-330200" algn="l">
              <a:lnSpc>
                <a:spcPct val="115000"/>
              </a:lnSpc>
              <a:spcBef>
                <a:spcPts val="2100"/>
              </a:spcBef>
              <a:spcAft>
                <a:spcPts val="0"/>
              </a:spcAft>
              <a:buSzPts val="1600"/>
              <a:buChar char="■"/>
              <a:defRPr sz="1600"/>
            </a:lvl6pPr>
            <a:lvl7pPr marL="3200400" lvl="6" indent="-330200" algn="l">
              <a:lnSpc>
                <a:spcPct val="115000"/>
              </a:lnSpc>
              <a:spcBef>
                <a:spcPts val="2100"/>
              </a:spcBef>
              <a:spcAft>
                <a:spcPts val="0"/>
              </a:spcAft>
              <a:buSzPts val="1600"/>
              <a:buChar char="●"/>
              <a:defRPr sz="1600"/>
            </a:lvl7pPr>
            <a:lvl8pPr marL="3657600" lvl="7" indent="-330200" algn="l">
              <a:lnSpc>
                <a:spcPct val="115000"/>
              </a:lnSpc>
              <a:spcBef>
                <a:spcPts val="2100"/>
              </a:spcBef>
              <a:spcAft>
                <a:spcPts val="0"/>
              </a:spcAft>
              <a:buSzPts val="1600"/>
              <a:buChar char="○"/>
              <a:defRPr sz="1600"/>
            </a:lvl8pPr>
            <a:lvl9pPr marL="4114800" lvl="8" indent="-330200" algn="l">
              <a:lnSpc>
                <a:spcPct val="115000"/>
              </a:lnSpc>
              <a:spcBef>
                <a:spcPts val="2100"/>
              </a:spcBef>
              <a:spcAft>
                <a:spcPts val="2100"/>
              </a:spcAft>
              <a:buSzPts val="1600"/>
              <a:buChar char="■"/>
              <a:defRPr sz="1600"/>
            </a:lvl9pPr>
          </a:lstStyle>
          <a:p>
            <a:endParaRPr/>
          </a:p>
        </p:txBody>
      </p:sp>
      <p:sp>
        <p:nvSpPr>
          <p:cNvPr id="23" name="Google Shape;23;p5"/>
          <p:cNvSpPr txBox="1">
            <a:spLocks noGrp="1"/>
          </p:cNvSpPr>
          <p:nvPr>
            <p:ph type="body" idx="2"/>
          </p:nvPr>
        </p:nvSpPr>
        <p:spPr>
          <a:xfrm>
            <a:off x="6441588" y="1536633"/>
            <a:ext cx="5331900" cy="4555200"/>
          </a:xfrm>
          <a:prstGeom prst="rect">
            <a:avLst/>
          </a:prstGeom>
          <a:noFill/>
          <a:ln>
            <a:noFill/>
          </a:ln>
        </p:spPr>
        <p:txBody>
          <a:bodyPr spcFirstLastPara="1" wrap="square" lIns="121875" tIns="121875" rIns="121875" bIns="121875" anchor="t" anchorCtr="0"/>
          <a:lstStyle>
            <a:lvl1pPr marL="457200" lvl="0" indent="-349250" algn="l">
              <a:lnSpc>
                <a:spcPct val="115000"/>
              </a:lnSpc>
              <a:spcBef>
                <a:spcPts val="0"/>
              </a:spcBef>
              <a:spcAft>
                <a:spcPts val="0"/>
              </a:spcAft>
              <a:buSzPts val="1900"/>
              <a:buChar char="●"/>
              <a:defRPr sz="1900"/>
            </a:lvl1pPr>
            <a:lvl2pPr marL="914400" lvl="1" indent="-330200" algn="l">
              <a:lnSpc>
                <a:spcPct val="115000"/>
              </a:lnSpc>
              <a:spcBef>
                <a:spcPts val="2100"/>
              </a:spcBef>
              <a:spcAft>
                <a:spcPts val="0"/>
              </a:spcAft>
              <a:buSzPts val="1600"/>
              <a:buChar char="○"/>
              <a:defRPr sz="1600"/>
            </a:lvl2pPr>
            <a:lvl3pPr marL="1371600" lvl="2" indent="-330200" algn="l">
              <a:lnSpc>
                <a:spcPct val="115000"/>
              </a:lnSpc>
              <a:spcBef>
                <a:spcPts val="2100"/>
              </a:spcBef>
              <a:spcAft>
                <a:spcPts val="0"/>
              </a:spcAft>
              <a:buSzPts val="1600"/>
              <a:buChar char="■"/>
              <a:defRPr sz="1600"/>
            </a:lvl3pPr>
            <a:lvl4pPr marL="1828800" lvl="3" indent="-330200" algn="l">
              <a:lnSpc>
                <a:spcPct val="115000"/>
              </a:lnSpc>
              <a:spcBef>
                <a:spcPts val="2100"/>
              </a:spcBef>
              <a:spcAft>
                <a:spcPts val="0"/>
              </a:spcAft>
              <a:buSzPts val="1600"/>
              <a:buChar char="●"/>
              <a:defRPr sz="1600"/>
            </a:lvl4pPr>
            <a:lvl5pPr marL="2286000" lvl="4" indent="-330200" algn="l">
              <a:lnSpc>
                <a:spcPct val="115000"/>
              </a:lnSpc>
              <a:spcBef>
                <a:spcPts val="2100"/>
              </a:spcBef>
              <a:spcAft>
                <a:spcPts val="0"/>
              </a:spcAft>
              <a:buSzPts val="1600"/>
              <a:buChar char="○"/>
              <a:defRPr sz="1600"/>
            </a:lvl5pPr>
            <a:lvl6pPr marL="2743200" lvl="5" indent="-330200" algn="l">
              <a:lnSpc>
                <a:spcPct val="115000"/>
              </a:lnSpc>
              <a:spcBef>
                <a:spcPts val="2100"/>
              </a:spcBef>
              <a:spcAft>
                <a:spcPts val="0"/>
              </a:spcAft>
              <a:buSzPts val="1600"/>
              <a:buChar char="■"/>
              <a:defRPr sz="1600"/>
            </a:lvl6pPr>
            <a:lvl7pPr marL="3200400" lvl="6" indent="-330200" algn="l">
              <a:lnSpc>
                <a:spcPct val="115000"/>
              </a:lnSpc>
              <a:spcBef>
                <a:spcPts val="2100"/>
              </a:spcBef>
              <a:spcAft>
                <a:spcPts val="0"/>
              </a:spcAft>
              <a:buSzPts val="1600"/>
              <a:buChar char="●"/>
              <a:defRPr sz="1600"/>
            </a:lvl7pPr>
            <a:lvl8pPr marL="3657600" lvl="7" indent="-330200" algn="l">
              <a:lnSpc>
                <a:spcPct val="115000"/>
              </a:lnSpc>
              <a:spcBef>
                <a:spcPts val="2100"/>
              </a:spcBef>
              <a:spcAft>
                <a:spcPts val="0"/>
              </a:spcAft>
              <a:buSzPts val="1600"/>
              <a:buChar char="○"/>
              <a:defRPr sz="1600"/>
            </a:lvl8pPr>
            <a:lvl9pPr marL="4114800" lvl="8" indent="-330200" algn="l">
              <a:lnSpc>
                <a:spcPct val="115000"/>
              </a:lnSpc>
              <a:spcBef>
                <a:spcPts val="2100"/>
              </a:spcBef>
              <a:spcAft>
                <a:spcPts val="2100"/>
              </a:spcAft>
              <a:buSzPts val="1600"/>
              <a:buChar char="■"/>
              <a:defRPr sz="1600"/>
            </a:lvl9pPr>
          </a:lstStyle>
          <a:p>
            <a:endParaRPr/>
          </a:p>
        </p:txBody>
      </p:sp>
      <p:sp>
        <p:nvSpPr>
          <p:cNvPr id="24" name="Google Shape;24;p5"/>
          <p:cNvSpPr txBox="1">
            <a:spLocks noGrp="1"/>
          </p:cNvSpPr>
          <p:nvPr>
            <p:ph type="sldNum" idx="12"/>
          </p:nvPr>
        </p:nvSpPr>
        <p:spPr>
          <a:xfrm>
            <a:off x="11293784" y="6217622"/>
            <a:ext cx="731400" cy="524700"/>
          </a:xfrm>
          <a:prstGeom prst="rect">
            <a:avLst/>
          </a:prstGeom>
          <a:noFill/>
          <a:ln>
            <a:noFill/>
          </a:ln>
        </p:spPr>
        <p:txBody>
          <a:bodyPr spcFirstLastPara="1" wrap="square" lIns="121875" tIns="121875" rIns="121875" bIns="121875" anchor="ctr" anchorCtr="0">
            <a:noAutofit/>
          </a:bodyPr>
          <a:lstStyle>
            <a:lvl1pPr marL="0" marR="0" lvl="0"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415496" y="593367"/>
            <a:ext cx="11358000" cy="763500"/>
          </a:xfrm>
          <a:prstGeom prst="rect">
            <a:avLst/>
          </a:prstGeom>
          <a:noFill/>
          <a:ln>
            <a:noFill/>
          </a:ln>
        </p:spPr>
        <p:txBody>
          <a:bodyPr spcFirstLastPara="1" wrap="square" lIns="121875" tIns="121875" rIns="121875" bIns="121875" anchor="t" anchorCtr="0"/>
          <a:lstStyle>
            <a:lvl1pPr lvl="0" algn="l">
              <a:lnSpc>
                <a:spcPct val="100000"/>
              </a:lnSpc>
              <a:spcBef>
                <a:spcPts val="0"/>
              </a:spcBef>
              <a:spcAft>
                <a:spcPts val="0"/>
              </a:spcAft>
              <a:buSzPts val="3700"/>
              <a:buNone/>
              <a:defRPr/>
            </a:lvl1pPr>
            <a:lvl2pPr lvl="1" algn="l">
              <a:lnSpc>
                <a:spcPct val="100000"/>
              </a:lnSpc>
              <a:spcBef>
                <a:spcPts val="0"/>
              </a:spcBef>
              <a:spcAft>
                <a:spcPts val="0"/>
              </a:spcAft>
              <a:buSzPts val="3700"/>
              <a:buNone/>
              <a:defRPr/>
            </a:lvl2pPr>
            <a:lvl3pPr lvl="2" algn="l">
              <a:lnSpc>
                <a:spcPct val="100000"/>
              </a:lnSpc>
              <a:spcBef>
                <a:spcPts val="0"/>
              </a:spcBef>
              <a:spcAft>
                <a:spcPts val="0"/>
              </a:spcAft>
              <a:buSzPts val="3700"/>
              <a:buNone/>
              <a:defRPr/>
            </a:lvl3pPr>
            <a:lvl4pPr lvl="3" algn="l">
              <a:lnSpc>
                <a:spcPct val="100000"/>
              </a:lnSpc>
              <a:spcBef>
                <a:spcPts val="0"/>
              </a:spcBef>
              <a:spcAft>
                <a:spcPts val="0"/>
              </a:spcAft>
              <a:buSzPts val="3700"/>
              <a:buNone/>
              <a:defRPr/>
            </a:lvl4pPr>
            <a:lvl5pPr lvl="4" algn="l">
              <a:lnSpc>
                <a:spcPct val="100000"/>
              </a:lnSpc>
              <a:spcBef>
                <a:spcPts val="0"/>
              </a:spcBef>
              <a:spcAft>
                <a:spcPts val="0"/>
              </a:spcAft>
              <a:buSzPts val="3700"/>
              <a:buNone/>
              <a:defRPr/>
            </a:lvl5pPr>
            <a:lvl6pPr lvl="5" algn="l">
              <a:lnSpc>
                <a:spcPct val="100000"/>
              </a:lnSpc>
              <a:spcBef>
                <a:spcPts val="0"/>
              </a:spcBef>
              <a:spcAft>
                <a:spcPts val="0"/>
              </a:spcAft>
              <a:buSzPts val="3700"/>
              <a:buNone/>
              <a:defRPr/>
            </a:lvl6pPr>
            <a:lvl7pPr lvl="6" algn="l">
              <a:lnSpc>
                <a:spcPct val="100000"/>
              </a:lnSpc>
              <a:spcBef>
                <a:spcPts val="0"/>
              </a:spcBef>
              <a:spcAft>
                <a:spcPts val="0"/>
              </a:spcAft>
              <a:buSzPts val="3700"/>
              <a:buNone/>
              <a:defRPr/>
            </a:lvl7pPr>
            <a:lvl8pPr lvl="7" algn="l">
              <a:lnSpc>
                <a:spcPct val="100000"/>
              </a:lnSpc>
              <a:spcBef>
                <a:spcPts val="0"/>
              </a:spcBef>
              <a:spcAft>
                <a:spcPts val="0"/>
              </a:spcAft>
              <a:buSzPts val="3700"/>
              <a:buNone/>
              <a:defRPr/>
            </a:lvl8pPr>
            <a:lvl9pPr lvl="8" algn="l">
              <a:lnSpc>
                <a:spcPct val="100000"/>
              </a:lnSpc>
              <a:spcBef>
                <a:spcPts val="0"/>
              </a:spcBef>
              <a:spcAft>
                <a:spcPts val="0"/>
              </a:spcAft>
              <a:buSzPts val="3700"/>
              <a:buNone/>
              <a:defRPr/>
            </a:lvl9pPr>
          </a:lstStyle>
          <a:p>
            <a:endParaRPr/>
          </a:p>
        </p:txBody>
      </p:sp>
      <p:sp>
        <p:nvSpPr>
          <p:cNvPr id="27" name="Google Shape;27;p6"/>
          <p:cNvSpPr txBox="1">
            <a:spLocks noGrp="1"/>
          </p:cNvSpPr>
          <p:nvPr>
            <p:ph type="sldNum" idx="12"/>
          </p:nvPr>
        </p:nvSpPr>
        <p:spPr>
          <a:xfrm>
            <a:off x="11293784" y="6217622"/>
            <a:ext cx="731400" cy="524700"/>
          </a:xfrm>
          <a:prstGeom prst="rect">
            <a:avLst/>
          </a:prstGeom>
          <a:noFill/>
          <a:ln>
            <a:noFill/>
          </a:ln>
        </p:spPr>
        <p:txBody>
          <a:bodyPr spcFirstLastPara="1" wrap="square" lIns="121875" tIns="121875" rIns="121875" bIns="121875" anchor="ctr" anchorCtr="0">
            <a:noAutofit/>
          </a:bodyPr>
          <a:lstStyle>
            <a:lvl1pPr marL="0" marR="0" lvl="0"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415496" y="740800"/>
            <a:ext cx="3743100" cy="1007700"/>
          </a:xfrm>
          <a:prstGeom prst="rect">
            <a:avLst/>
          </a:prstGeom>
          <a:noFill/>
          <a:ln>
            <a:noFill/>
          </a:ln>
        </p:spPr>
        <p:txBody>
          <a:bodyPr spcFirstLastPara="1" wrap="square" lIns="121875" tIns="121875" rIns="121875" bIns="121875" anchor="b" anchorCtr="0"/>
          <a:lstStyle>
            <a:lvl1pPr lvl="0" algn="l">
              <a:lnSpc>
                <a:spcPct val="100000"/>
              </a:lnSpc>
              <a:spcBef>
                <a:spcPts val="0"/>
              </a:spcBef>
              <a:spcAft>
                <a:spcPts val="0"/>
              </a:spcAft>
              <a:buSzPts val="3200"/>
              <a:buNone/>
              <a:defRPr sz="3200"/>
            </a:lvl1pPr>
            <a:lvl2pPr lvl="1" algn="l">
              <a:lnSpc>
                <a:spcPct val="100000"/>
              </a:lnSpc>
              <a:spcBef>
                <a:spcPts val="0"/>
              </a:spcBef>
              <a:spcAft>
                <a:spcPts val="0"/>
              </a:spcAft>
              <a:buSzPts val="3200"/>
              <a:buNone/>
              <a:defRPr sz="3200"/>
            </a:lvl2pPr>
            <a:lvl3pPr lvl="2" algn="l">
              <a:lnSpc>
                <a:spcPct val="100000"/>
              </a:lnSpc>
              <a:spcBef>
                <a:spcPts val="0"/>
              </a:spcBef>
              <a:spcAft>
                <a:spcPts val="0"/>
              </a:spcAft>
              <a:buSzPts val="3200"/>
              <a:buNone/>
              <a:defRPr sz="3200"/>
            </a:lvl3pPr>
            <a:lvl4pPr lvl="3" algn="l">
              <a:lnSpc>
                <a:spcPct val="100000"/>
              </a:lnSpc>
              <a:spcBef>
                <a:spcPts val="0"/>
              </a:spcBef>
              <a:spcAft>
                <a:spcPts val="0"/>
              </a:spcAft>
              <a:buSzPts val="3200"/>
              <a:buNone/>
              <a:defRPr sz="3200"/>
            </a:lvl4pPr>
            <a:lvl5pPr lvl="4" algn="l">
              <a:lnSpc>
                <a:spcPct val="100000"/>
              </a:lnSpc>
              <a:spcBef>
                <a:spcPts val="0"/>
              </a:spcBef>
              <a:spcAft>
                <a:spcPts val="0"/>
              </a:spcAft>
              <a:buSzPts val="3200"/>
              <a:buNone/>
              <a:defRPr sz="3200"/>
            </a:lvl5pPr>
            <a:lvl6pPr lvl="5" algn="l">
              <a:lnSpc>
                <a:spcPct val="100000"/>
              </a:lnSpc>
              <a:spcBef>
                <a:spcPts val="0"/>
              </a:spcBef>
              <a:spcAft>
                <a:spcPts val="0"/>
              </a:spcAft>
              <a:buSzPts val="3200"/>
              <a:buNone/>
              <a:defRPr sz="3200"/>
            </a:lvl6pPr>
            <a:lvl7pPr lvl="6" algn="l">
              <a:lnSpc>
                <a:spcPct val="100000"/>
              </a:lnSpc>
              <a:spcBef>
                <a:spcPts val="0"/>
              </a:spcBef>
              <a:spcAft>
                <a:spcPts val="0"/>
              </a:spcAft>
              <a:buSzPts val="3200"/>
              <a:buNone/>
              <a:defRPr sz="3200"/>
            </a:lvl7pPr>
            <a:lvl8pPr lvl="7" algn="l">
              <a:lnSpc>
                <a:spcPct val="100000"/>
              </a:lnSpc>
              <a:spcBef>
                <a:spcPts val="0"/>
              </a:spcBef>
              <a:spcAft>
                <a:spcPts val="0"/>
              </a:spcAft>
              <a:buSzPts val="3200"/>
              <a:buNone/>
              <a:defRPr sz="3200"/>
            </a:lvl8pPr>
            <a:lvl9pPr lvl="8" algn="l">
              <a:lnSpc>
                <a:spcPct val="100000"/>
              </a:lnSpc>
              <a:spcBef>
                <a:spcPts val="0"/>
              </a:spcBef>
              <a:spcAft>
                <a:spcPts val="0"/>
              </a:spcAft>
              <a:buSzPts val="3200"/>
              <a:buNone/>
              <a:defRPr sz="3200"/>
            </a:lvl9pPr>
          </a:lstStyle>
          <a:p>
            <a:endParaRPr/>
          </a:p>
        </p:txBody>
      </p:sp>
      <p:sp>
        <p:nvSpPr>
          <p:cNvPr id="30" name="Google Shape;30;p7"/>
          <p:cNvSpPr txBox="1">
            <a:spLocks noGrp="1"/>
          </p:cNvSpPr>
          <p:nvPr>
            <p:ph type="body" idx="1"/>
          </p:nvPr>
        </p:nvSpPr>
        <p:spPr>
          <a:xfrm>
            <a:off x="415496" y="1852800"/>
            <a:ext cx="3743100" cy="4239300"/>
          </a:xfrm>
          <a:prstGeom prst="rect">
            <a:avLst/>
          </a:prstGeom>
          <a:noFill/>
          <a:ln>
            <a:noFill/>
          </a:ln>
        </p:spPr>
        <p:txBody>
          <a:bodyPr spcFirstLastPara="1" wrap="square" lIns="121875" tIns="121875" rIns="121875" bIns="121875" anchor="t" anchorCtr="0"/>
          <a:lstStyle>
            <a:lvl1pPr marL="457200" lvl="0" indent="-330200" algn="l">
              <a:lnSpc>
                <a:spcPct val="115000"/>
              </a:lnSpc>
              <a:spcBef>
                <a:spcPts val="0"/>
              </a:spcBef>
              <a:spcAft>
                <a:spcPts val="0"/>
              </a:spcAft>
              <a:buSzPts val="1600"/>
              <a:buChar char="●"/>
              <a:defRPr sz="1600"/>
            </a:lvl1pPr>
            <a:lvl2pPr marL="914400" lvl="1" indent="-330200" algn="l">
              <a:lnSpc>
                <a:spcPct val="115000"/>
              </a:lnSpc>
              <a:spcBef>
                <a:spcPts val="2100"/>
              </a:spcBef>
              <a:spcAft>
                <a:spcPts val="0"/>
              </a:spcAft>
              <a:buSzPts val="1600"/>
              <a:buChar char="○"/>
              <a:defRPr sz="1600"/>
            </a:lvl2pPr>
            <a:lvl3pPr marL="1371600" lvl="2" indent="-330200" algn="l">
              <a:lnSpc>
                <a:spcPct val="115000"/>
              </a:lnSpc>
              <a:spcBef>
                <a:spcPts val="2100"/>
              </a:spcBef>
              <a:spcAft>
                <a:spcPts val="0"/>
              </a:spcAft>
              <a:buSzPts val="1600"/>
              <a:buChar char="■"/>
              <a:defRPr sz="1600"/>
            </a:lvl3pPr>
            <a:lvl4pPr marL="1828800" lvl="3" indent="-330200" algn="l">
              <a:lnSpc>
                <a:spcPct val="115000"/>
              </a:lnSpc>
              <a:spcBef>
                <a:spcPts val="2100"/>
              </a:spcBef>
              <a:spcAft>
                <a:spcPts val="0"/>
              </a:spcAft>
              <a:buSzPts val="1600"/>
              <a:buChar char="●"/>
              <a:defRPr sz="1600"/>
            </a:lvl4pPr>
            <a:lvl5pPr marL="2286000" lvl="4" indent="-330200" algn="l">
              <a:lnSpc>
                <a:spcPct val="115000"/>
              </a:lnSpc>
              <a:spcBef>
                <a:spcPts val="2100"/>
              </a:spcBef>
              <a:spcAft>
                <a:spcPts val="0"/>
              </a:spcAft>
              <a:buSzPts val="1600"/>
              <a:buChar char="○"/>
              <a:defRPr sz="1600"/>
            </a:lvl5pPr>
            <a:lvl6pPr marL="2743200" lvl="5" indent="-330200" algn="l">
              <a:lnSpc>
                <a:spcPct val="115000"/>
              </a:lnSpc>
              <a:spcBef>
                <a:spcPts val="2100"/>
              </a:spcBef>
              <a:spcAft>
                <a:spcPts val="0"/>
              </a:spcAft>
              <a:buSzPts val="1600"/>
              <a:buChar char="■"/>
              <a:defRPr sz="1600"/>
            </a:lvl6pPr>
            <a:lvl7pPr marL="3200400" lvl="6" indent="-330200" algn="l">
              <a:lnSpc>
                <a:spcPct val="115000"/>
              </a:lnSpc>
              <a:spcBef>
                <a:spcPts val="2100"/>
              </a:spcBef>
              <a:spcAft>
                <a:spcPts val="0"/>
              </a:spcAft>
              <a:buSzPts val="1600"/>
              <a:buChar char="●"/>
              <a:defRPr sz="1600"/>
            </a:lvl7pPr>
            <a:lvl8pPr marL="3657600" lvl="7" indent="-330200" algn="l">
              <a:lnSpc>
                <a:spcPct val="115000"/>
              </a:lnSpc>
              <a:spcBef>
                <a:spcPts val="2100"/>
              </a:spcBef>
              <a:spcAft>
                <a:spcPts val="0"/>
              </a:spcAft>
              <a:buSzPts val="1600"/>
              <a:buChar char="○"/>
              <a:defRPr sz="1600"/>
            </a:lvl8pPr>
            <a:lvl9pPr marL="4114800" lvl="8" indent="-330200" algn="l">
              <a:lnSpc>
                <a:spcPct val="115000"/>
              </a:lnSpc>
              <a:spcBef>
                <a:spcPts val="2100"/>
              </a:spcBef>
              <a:spcAft>
                <a:spcPts val="2100"/>
              </a:spcAft>
              <a:buSzPts val="1600"/>
              <a:buChar char="■"/>
              <a:defRPr sz="1600"/>
            </a:lvl9pPr>
          </a:lstStyle>
          <a:p>
            <a:endParaRPr/>
          </a:p>
        </p:txBody>
      </p:sp>
      <p:sp>
        <p:nvSpPr>
          <p:cNvPr id="31" name="Google Shape;31;p7"/>
          <p:cNvSpPr txBox="1">
            <a:spLocks noGrp="1"/>
          </p:cNvSpPr>
          <p:nvPr>
            <p:ph type="sldNum" idx="12"/>
          </p:nvPr>
        </p:nvSpPr>
        <p:spPr>
          <a:xfrm>
            <a:off x="11293784" y="6217622"/>
            <a:ext cx="731400" cy="524700"/>
          </a:xfrm>
          <a:prstGeom prst="rect">
            <a:avLst/>
          </a:prstGeom>
          <a:noFill/>
          <a:ln>
            <a:noFill/>
          </a:ln>
        </p:spPr>
        <p:txBody>
          <a:bodyPr spcFirstLastPara="1" wrap="square" lIns="121875" tIns="121875" rIns="121875" bIns="121875" anchor="ctr" anchorCtr="0">
            <a:noAutofit/>
          </a:bodyPr>
          <a:lstStyle>
            <a:lvl1pPr marL="0" marR="0" lvl="0"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653503" y="600200"/>
            <a:ext cx="8488200" cy="5454300"/>
          </a:xfrm>
          <a:prstGeom prst="rect">
            <a:avLst/>
          </a:prstGeom>
          <a:noFill/>
          <a:ln>
            <a:noFill/>
          </a:ln>
        </p:spPr>
        <p:txBody>
          <a:bodyPr spcFirstLastPara="1" wrap="square" lIns="121875" tIns="121875" rIns="121875" bIns="121875" anchor="ctr" anchorCtr="0"/>
          <a:lstStyle>
            <a:lvl1pPr lvl="0" algn="l">
              <a:lnSpc>
                <a:spcPct val="100000"/>
              </a:lnSpc>
              <a:spcBef>
                <a:spcPts val="0"/>
              </a:spcBef>
              <a:spcAft>
                <a:spcPts val="0"/>
              </a:spcAft>
              <a:buSzPts val="6400"/>
              <a:buNone/>
              <a:defRPr sz="6400"/>
            </a:lvl1pPr>
            <a:lvl2pPr lvl="1" algn="l">
              <a:lnSpc>
                <a:spcPct val="100000"/>
              </a:lnSpc>
              <a:spcBef>
                <a:spcPts val="0"/>
              </a:spcBef>
              <a:spcAft>
                <a:spcPts val="0"/>
              </a:spcAft>
              <a:buSzPts val="6400"/>
              <a:buNone/>
              <a:defRPr sz="6400"/>
            </a:lvl2pPr>
            <a:lvl3pPr lvl="2" algn="l">
              <a:lnSpc>
                <a:spcPct val="100000"/>
              </a:lnSpc>
              <a:spcBef>
                <a:spcPts val="0"/>
              </a:spcBef>
              <a:spcAft>
                <a:spcPts val="0"/>
              </a:spcAft>
              <a:buSzPts val="6400"/>
              <a:buNone/>
              <a:defRPr sz="6400"/>
            </a:lvl3pPr>
            <a:lvl4pPr lvl="3" algn="l">
              <a:lnSpc>
                <a:spcPct val="100000"/>
              </a:lnSpc>
              <a:spcBef>
                <a:spcPts val="0"/>
              </a:spcBef>
              <a:spcAft>
                <a:spcPts val="0"/>
              </a:spcAft>
              <a:buSzPts val="6400"/>
              <a:buNone/>
              <a:defRPr sz="6400"/>
            </a:lvl4pPr>
            <a:lvl5pPr lvl="4" algn="l">
              <a:lnSpc>
                <a:spcPct val="100000"/>
              </a:lnSpc>
              <a:spcBef>
                <a:spcPts val="0"/>
              </a:spcBef>
              <a:spcAft>
                <a:spcPts val="0"/>
              </a:spcAft>
              <a:buSzPts val="6400"/>
              <a:buNone/>
              <a:defRPr sz="6400"/>
            </a:lvl5pPr>
            <a:lvl6pPr lvl="5" algn="l">
              <a:lnSpc>
                <a:spcPct val="100000"/>
              </a:lnSpc>
              <a:spcBef>
                <a:spcPts val="0"/>
              </a:spcBef>
              <a:spcAft>
                <a:spcPts val="0"/>
              </a:spcAft>
              <a:buSzPts val="6400"/>
              <a:buNone/>
              <a:defRPr sz="6400"/>
            </a:lvl6pPr>
            <a:lvl7pPr lvl="6" algn="l">
              <a:lnSpc>
                <a:spcPct val="100000"/>
              </a:lnSpc>
              <a:spcBef>
                <a:spcPts val="0"/>
              </a:spcBef>
              <a:spcAft>
                <a:spcPts val="0"/>
              </a:spcAft>
              <a:buSzPts val="6400"/>
              <a:buNone/>
              <a:defRPr sz="6400"/>
            </a:lvl7pPr>
            <a:lvl8pPr lvl="7" algn="l">
              <a:lnSpc>
                <a:spcPct val="100000"/>
              </a:lnSpc>
              <a:spcBef>
                <a:spcPts val="0"/>
              </a:spcBef>
              <a:spcAft>
                <a:spcPts val="0"/>
              </a:spcAft>
              <a:buSzPts val="6400"/>
              <a:buNone/>
              <a:defRPr sz="6400"/>
            </a:lvl8pPr>
            <a:lvl9pPr lvl="8" algn="l">
              <a:lnSpc>
                <a:spcPct val="100000"/>
              </a:lnSpc>
              <a:spcBef>
                <a:spcPts val="0"/>
              </a:spcBef>
              <a:spcAft>
                <a:spcPts val="0"/>
              </a:spcAft>
              <a:buSzPts val="6400"/>
              <a:buNone/>
              <a:defRPr sz="6400"/>
            </a:lvl9pPr>
          </a:lstStyle>
          <a:p>
            <a:endParaRPr/>
          </a:p>
        </p:txBody>
      </p:sp>
      <p:sp>
        <p:nvSpPr>
          <p:cNvPr id="34" name="Google Shape;34;p8"/>
          <p:cNvSpPr txBox="1">
            <a:spLocks noGrp="1"/>
          </p:cNvSpPr>
          <p:nvPr>
            <p:ph type="sldNum" idx="12"/>
          </p:nvPr>
        </p:nvSpPr>
        <p:spPr>
          <a:xfrm>
            <a:off x="11293784" y="6217622"/>
            <a:ext cx="731400" cy="524700"/>
          </a:xfrm>
          <a:prstGeom prst="rect">
            <a:avLst/>
          </a:prstGeom>
          <a:noFill/>
          <a:ln>
            <a:noFill/>
          </a:ln>
        </p:spPr>
        <p:txBody>
          <a:bodyPr spcFirstLastPara="1" wrap="square" lIns="121875" tIns="121875" rIns="121875" bIns="121875" anchor="ctr" anchorCtr="0">
            <a:noAutofit/>
          </a:bodyPr>
          <a:lstStyle>
            <a:lvl1pPr marL="0" marR="0" lvl="0"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6094475" y="-167"/>
            <a:ext cx="6094500" cy="6858000"/>
          </a:xfrm>
          <a:prstGeom prst="rect">
            <a:avLst/>
          </a:prstGeom>
          <a:solidFill>
            <a:schemeClr val="lt2"/>
          </a:solidFill>
          <a:ln>
            <a:noFill/>
          </a:ln>
        </p:spPr>
        <p:txBody>
          <a:bodyPr spcFirstLastPara="1" wrap="square" lIns="121875" tIns="121875" rIns="121875" bIns="12187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7" name="Google Shape;37;p9"/>
          <p:cNvSpPr txBox="1">
            <a:spLocks noGrp="1"/>
          </p:cNvSpPr>
          <p:nvPr>
            <p:ph type="title"/>
          </p:nvPr>
        </p:nvSpPr>
        <p:spPr>
          <a:xfrm>
            <a:off x="353911" y="1644233"/>
            <a:ext cx="5392200" cy="1976400"/>
          </a:xfrm>
          <a:prstGeom prst="rect">
            <a:avLst/>
          </a:prstGeom>
          <a:noFill/>
          <a:ln>
            <a:noFill/>
          </a:ln>
        </p:spPr>
        <p:txBody>
          <a:bodyPr spcFirstLastPara="1" wrap="square" lIns="121875" tIns="121875" rIns="121875" bIns="121875" anchor="b" anchorCtr="0"/>
          <a:lstStyle>
            <a:lvl1pPr lvl="0" algn="ctr">
              <a:lnSpc>
                <a:spcPct val="100000"/>
              </a:lnSpc>
              <a:spcBef>
                <a:spcPts val="0"/>
              </a:spcBef>
              <a:spcAft>
                <a:spcPts val="0"/>
              </a:spcAft>
              <a:buSzPts val="5600"/>
              <a:buNone/>
              <a:defRPr sz="5600"/>
            </a:lvl1pPr>
            <a:lvl2pPr lvl="1" algn="ctr">
              <a:lnSpc>
                <a:spcPct val="100000"/>
              </a:lnSpc>
              <a:spcBef>
                <a:spcPts val="0"/>
              </a:spcBef>
              <a:spcAft>
                <a:spcPts val="0"/>
              </a:spcAft>
              <a:buSzPts val="5600"/>
              <a:buNone/>
              <a:defRPr sz="5600"/>
            </a:lvl2pPr>
            <a:lvl3pPr lvl="2" algn="ctr">
              <a:lnSpc>
                <a:spcPct val="100000"/>
              </a:lnSpc>
              <a:spcBef>
                <a:spcPts val="0"/>
              </a:spcBef>
              <a:spcAft>
                <a:spcPts val="0"/>
              </a:spcAft>
              <a:buSzPts val="5600"/>
              <a:buNone/>
              <a:defRPr sz="5600"/>
            </a:lvl3pPr>
            <a:lvl4pPr lvl="3" algn="ctr">
              <a:lnSpc>
                <a:spcPct val="100000"/>
              </a:lnSpc>
              <a:spcBef>
                <a:spcPts val="0"/>
              </a:spcBef>
              <a:spcAft>
                <a:spcPts val="0"/>
              </a:spcAft>
              <a:buSzPts val="5600"/>
              <a:buNone/>
              <a:defRPr sz="5600"/>
            </a:lvl4pPr>
            <a:lvl5pPr lvl="4" algn="ctr">
              <a:lnSpc>
                <a:spcPct val="100000"/>
              </a:lnSpc>
              <a:spcBef>
                <a:spcPts val="0"/>
              </a:spcBef>
              <a:spcAft>
                <a:spcPts val="0"/>
              </a:spcAft>
              <a:buSzPts val="5600"/>
              <a:buNone/>
              <a:defRPr sz="5600"/>
            </a:lvl5pPr>
            <a:lvl6pPr lvl="5" algn="ctr">
              <a:lnSpc>
                <a:spcPct val="100000"/>
              </a:lnSpc>
              <a:spcBef>
                <a:spcPts val="0"/>
              </a:spcBef>
              <a:spcAft>
                <a:spcPts val="0"/>
              </a:spcAft>
              <a:buSzPts val="5600"/>
              <a:buNone/>
              <a:defRPr sz="5600"/>
            </a:lvl6pPr>
            <a:lvl7pPr lvl="6" algn="ctr">
              <a:lnSpc>
                <a:spcPct val="100000"/>
              </a:lnSpc>
              <a:spcBef>
                <a:spcPts val="0"/>
              </a:spcBef>
              <a:spcAft>
                <a:spcPts val="0"/>
              </a:spcAft>
              <a:buSzPts val="5600"/>
              <a:buNone/>
              <a:defRPr sz="5600"/>
            </a:lvl7pPr>
            <a:lvl8pPr lvl="7" algn="ctr">
              <a:lnSpc>
                <a:spcPct val="100000"/>
              </a:lnSpc>
              <a:spcBef>
                <a:spcPts val="0"/>
              </a:spcBef>
              <a:spcAft>
                <a:spcPts val="0"/>
              </a:spcAft>
              <a:buSzPts val="5600"/>
              <a:buNone/>
              <a:defRPr sz="5600"/>
            </a:lvl8pPr>
            <a:lvl9pPr lvl="8" algn="ctr">
              <a:lnSpc>
                <a:spcPct val="100000"/>
              </a:lnSpc>
              <a:spcBef>
                <a:spcPts val="0"/>
              </a:spcBef>
              <a:spcAft>
                <a:spcPts val="0"/>
              </a:spcAft>
              <a:buSzPts val="5600"/>
              <a:buNone/>
              <a:defRPr sz="5600"/>
            </a:lvl9pPr>
          </a:lstStyle>
          <a:p>
            <a:endParaRPr/>
          </a:p>
        </p:txBody>
      </p:sp>
      <p:sp>
        <p:nvSpPr>
          <p:cNvPr id="38" name="Google Shape;38;p9"/>
          <p:cNvSpPr txBox="1">
            <a:spLocks noGrp="1"/>
          </p:cNvSpPr>
          <p:nvPr>
            <p:ph type="subTitle" idx="1"/>
          </p:nvPr>
        </p:nvSpPr>
        <p:spPr>
          <a:xfrm>
            <a:off x="353911" y="3737433"/>
            <a:ext cx="5392200" cy="1646700"/>
          </a:xfrm>
          <a:prstGeom prst="rect">
            <a:avLst/>
          </a:prstGeom>
          <a:noFill/>
          <a:ln>
            <a:noFill/>
          </a:ln>
        </p:spPr>
        <p:txBody>
          <a:bodyPr spcFirstLastPara="1" wrap="square" lIns="121875" tIns="121875" rIns="121875" bIns="121875" anchor="t" anchorCtr="0"/>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39" name="Google Shape;39;p9"/>
          <p:cNvSpPr txBox="1">
            <a:spLocks noGrp="1"/>
          </p:cNvSpPr>
          <p:nvPr>
            <p:ph type="body" idx="2"/>
          </p:nvPr>
        </p:nvSpPr>
        <p:spPr>
          <a:xfrm>
            <a:off x="6584352" y="965433"/>
            <a:ext cx="5114700" cy="4926900"/>
          </a:xfrm>
          <a:prstGeom prst="rect">
            <a:avLst/>
          </a:prstGeom>
          <a:noFill/>
          <a:ln>
            <a:noFill/>
          </a:ln>
        </p:spPr>
        <p:txBody>
          <a:bodyPr spcFirstLastPara="1" wrap="square" lIns="121875" tIns="121875" rIns="121875" bIns="121875" anchor="ctr" anchorCtr="0"/>
          <a:lstStyle>
            <a:lvl1pPr marL="457200" lvl="0" indent="-381000" algn="l">
              <a:lnSpc>
                <a:spcPct val="115000"/>
              </a:lnSpc>
              <a:spcBef>
                <a:spcPts val="0"/>
              </a:spcBef>
              <a:spcAft>
                <a:spcPts val="0"/>
              </a:spcAft>
              <a:buSzPts val="2400"/>
              <a:buChar char="●"/>
              <a:defRPr/>
            </a:lvl1pPr>
            <a:lvl2pPr marL="914400" lvl="1" indent="-349250" algn="l">
              <a:lnSpc>
                <a:spcPct val="115000"/>
              </a:lnSpc>
              <a:spcBef>
                <a:spcPts val="2100"/>
              </a:spcBef>
              <a:spcAft>
                <a:spcPts val="0"/>
              </a:spcAft>
              <a:buSzPts val="1900"/>
              <a:buChar char="○"/>
              <a:defRPr/>
            </a:lvl2pPr>
            <a:lvl3pPr marL="1371600" lvl="2" indent="-349250" algn="l">
              <a:lnSpc>
                <a:spcPct val="115000"/>
              </a:lnSpc>
              <a:spcBef>
                <a:spcPts val="2100"/>
              </a:spcBef>
              <a:spcAft>
                <a:spcPts val="0"/>
              </a:spcAft>
              <a:buSzPts val="1900"/>
              <a:buChar char="■"/>
              <a:defRPr/>
            </a:lvl3pPr>
            <a:lvl4pPr marL="1828800" lvl="3" indent="-349250" algn="l">
              <a:lnSpc>
                <a:spcPct val="115000"/>
              </a:lnSpc>
              <a:spcBef>
                <a:spcPts val="2100"/>
              </a:spcBef>
              <a:spcAft>
                <a:spcPts val="0"/>
              </a:spcAft>
              <a:buSzPts val="1900"/>
              <a:buChar char="●"/>
              <a:defRPr/>
            </a:lvl4pPr>
            <a:lvl5pPr marL="2286000" lvl="4" indent="-349250" algn="l">
              <a:lnSpc>
                <a:spcPct val="115000"/>
              </a:lnSpc>
              <a:spcBef>
                <a:spcPts val="2100"/>
              </a:spcBef>
              <a:spcAft>
                <a:spcPts val="0"/>
              </a:spcAft>
              <a:buSzPts val="1900"/>
              <a:buChar char="○"/>
              <a:defRPr/>
            </a:lvl5pPr>
            <a:lvl6pPr marL="2743200" lvl="5" indent="-349250" algn="l">
              <a:lnSpc>
                <a:spcPct val="115000"/>
              </a:lnSpc>
              <a:spcBef>
                <a:spcPts val="2100"/>
              </a:spcBef>
              <a:spcAft>
                <a:spcPts val="0"/>
              </a:spcAft>
              <a:buSzPts val="1900"/>
              <a:buChar char="■"/>
              <a:defRPr/>
            </a:lvl6pPr>
            <a:lvl7pPr marL="3200400" lvl="6" indent="-349250" algn="l">
              <a:lnSpc>
                <a:spcPct val="115000"/>
              </a:lnSpc>
              <a:spcBef>
                <a:spcPts val="2100"/>
              </a:spcBef>
              <a:spcAft>
                <a:spcPts val="0"/>
              </a:spcAft>
              <a:buSzPts val="1900"/>
              <a:buChar char="●"/>
              <a:defRPr/>
            </a:lvl7pPr>
            <a:lvl8pPr marL="3657600" lvl="7" indent="-349250" algn="l">
              <a:lnSpc>
                <a:spcPct val="115000"/>
              </a:lnSpc>
              <a:spcBef>
                <a:spcPts val="2100"/>
              </a:spcBef>
              <a:spcAft>
                <a:spcPts val="0"/>
              </a:spcAft>
              <a:buSzPts val="1900"/>
              <a:buChar char="○"/>
              <a:defRPr/>
            </a:lvl8pPr>
            <a:lvl9pPr marL="4114800" lvl="8" indent="-349250" algn="l">
              <a:lnSpc>
                <a:spcPct val="115000"/>
              </a:lnSpc>
              <a:spcBef>
                <a:spcPts val="2100"/>
              </a:spcBef>
              <a:spcAft>
                <a:spcPts val="2100"/>
              </a:spcAft>
              <a:buSzPts val="1900"/>
              <a:buChar char="■"/>
              <a:defRPr/>
            </a:lvl9pPr>
          </a:lstStyle>
          <a:p>
            <a:endParaRPr/>
          </a:p>
        </p:txBody>
      </p:sp>
      <p:sp>
        <p:nvSpPr>
          <p:cNvPr id="40" name="Google Shape;40;p9"/>
          <p:cNvSpPr txBox="1">
            <a:spLocks noGrp="1"/>
          </p:cNvSpPr>
          <p:nvPr>
            <p:ph type="sldNum" idx="12"/>
          </p:nvPr>
        </p:nvSpPr>
        <p:spPr>
          <a:xfrm>
            <a:off x="11293784" y="6217622"/>
            <a:ext cx="731400" cy="524700"/>
          </a:xfrm>
          <a:prstGeom prst="rect">
            <a:avLst/>
          </a:prstGeom>
          <a:noFill/>
          <a:ln>
            <a:noFill/>
          </a:ln>
        </p:spPr>
        <p:txBody>
          <a:bodyPr spcFirstLastPara="1" wrap="square" lIns="121875" tIns="121875" rIns="121875" bIns="121875" anchor="ctr" anchorCtr="0">
            <a:noAutofit/>
          </a:bodyPr>
          <a:lstStyle>
            <a:lvl1pPr marL="0" marR="0" lvl="0"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415496" y="5640767"/>
            <a:ext cx="7996500" cy="806700"/>
          </a:xfrm>
          <a:prstGeom prst="rect">
            <a:avLst/>
          </a:prstGeom>
          <a:noFill/>
          <a:ln>
            <a:noFill/>
          </a:ln>
        </p:spPr>
        <p:txBody>
          <a:bodyPr spcFirstLastPara="1" wrap="square" lIns="121875" tIns="121875" rIns="121875" bIns="121875" anchor="ctr" anchorCtr="0"/>
          <a:lstStyle>
            <a:lvl1pPr marL="457200" lvl="0" indent="-228600" algn="l">
              <a:lnSpc>
                <a:spcPct val="100000"/>
              </a:lnSpc>
              <a:spcBef>
                <a:spcPts val="0"/>
              </a:spcBef>
              <a:spcAft>
                <a:spcPts val="0"/>
              </a:spcAft>
              <a:buSzPts val="2400"/>
              <a:buNone/>
              <a:defRPr/>
            </a:lvl1pPr>
          </a:lstStyle>
          <a:p>
            <a:endParaRPr/>
          </a:p>
        </p:txBody>
      </p:sp>
      <p:sp>
        <p:nvSpPr>
          <p:cNvPr id="43" name="Google Shape;43;p10"/>
          <p:cNvSpPr txBox="1">
            <a:spLocks noGrp="1"/>
          </p:cNvSpPr>
          <p:nvPr>
            <p:ph type="sldNum" idx="12"/>
          </p:nvPr>
        </p:nvSpPr>
        <p:spPr>
          <a:xfrm>
            <a:off x="11293784" y="6217622"/>
            <a:ext cx="731400" cy="524700"/>
          </a:xfrm>
          <a:prstGeom prst="rect">
            <a:avLst/>
          </a:prstGeom>
          <a:noFill/>
          <a:ln>
            <a:noFill/>
          </a:ln>
        </p:spPr>
        <p:txBody>
          <a:bodyPr spcFirstLastPara="1" wrap="square" lIns="121875" tIns="121875" rIns="121875" bIns="121875" anchor="ctr" anchorCtr="0">
            <a:noAutofit/>
          </a:bodyPr>
          <a:lstStyle>
            <a:lvl1pPr marL="0" marR="0" lvl="0"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415496" y="593367"/>
            <a:ext cx="11358000" cy="763500"/>
          </a:xfrm>
          <a:prstGeom prst="rect">
            <a:avLst/>
          </a:prstGeom>
          <a:noFill/>
          <a:ln>
            <a:noFill/>
          </a:ln>
        </p:spPr>
        <p:txBody>
          <a:bodyPr spcFirstLastPara="1" wrap="square" lIns="121875" tIns="121875" rIns="121875" bIns="121875" anchor="t" anchorCtr="0"/>
          <a:lstStyle>
            <a:lvl1pPr marR="0" lvl="0" algn="l" rtl="0">
              <a:lnSpc>
                <a:spcPct val="100000"/>
              </a:lnSpc>
              <a:spcBef>
                <a:spcPts val="0"/>
              </a:spcBef>
              <a:spcAft>
                <a:spcPts val="0"/>
              </a:spcAft>
              <a:buClr>
                <a:schemeClr val="dk1"/>
              </a:buClr>
              <a:buSzPts val="3700"/>
              <a:buFont typeface="Arial"/>
              <a:buNone/>
              <a:defRPr sz="37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3700"/>
              <a:buFont typeface="Arial"/>
              <a:buNone/>
              <a:defRPr sz="37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3700"/>
              <a:buFont typeface="Arial"/>
              <a:buNone/>
              <a:defRPr sz="37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3700"/>
              <a:buFont typeface="Arial"/>
              <a:buNone/>
              <a:defRPr sz="37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3700"/>
              <a:buFont typeface="Arial"/>
              <a:buNone/>
              <a:defRPr sz="37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3700"/>
              <a:buFont typeface="Arial"/>
              <a:buNone/>
              <a:defRPr sz="37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3700"/>
              <a:buFont typeface="Arial"/>
              <a:buNone/>
              <a:defRPr sz="37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3700"/>
              <a:buFont typeface="Arial"/>
              <a:buNone/>
              <a:defRPr sz="37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3700"/>
              <a:buFont typeface="Arial"/>
              <a:buNone/>
              <a:defRPr sz="3700" b="0" i="0" u="none" strike="noStrike" cap="none">
                <a:solidFill>
                  <a:schemeClr val="dk1"/>
                </a:solidFill>
                <a:latin typeface="Arial"/>
                <a:ea typeface="Arial"/>
                <a:cs typeface="Arial"/>
                <a:sym typeface="Arial"/>
              </a:defRPr>
            </a:lvl9pPr>
          </a:lstStyle>
          <a:p>
            <a:endParaRPr/>
          </a:p>
        </p:txBody>
      </p:sp>
      <p:sp>
        <p:nvSpPr>
          <p:cNvPr id="7" name="Google Shape;7;p1"/>
          <p:cNvSpPr txBox="1">
            <a:spLocks noGrp="1"/>
          </p:cNvSpPr>
          <p:nvPr>
            <p:ph type="body" idx="1"/>
          </p:nvPr>
        </p:nvSpPr>
        <p:spPr>
          <a:xfrm>
            <a:off x="415496" y="1536633"/>
            <a:ext cx="11358000" cy="4555200"/>
          </a:xfrm>
          <a:prstGeom prst="rect">
            <a:avLst/>
          </a:prstGeom>
          <a:noFill/>
          <a:ln>
            <a:noFill/>
          </a:ln>
        </p:spPr>
        <p:txBody>
          <a:bodyPr spcFirstLastPara="1" wrap="square" lIns="121875" tIns="121875" rIns="121875" bIns="121875" anchor="t" anchorCtr="0"/>
          <a:lstStyle>
            <a:lvl1pPr marL="457200" marR="0" lvl="0" indent="-381000" algn="l" rtl="0">
              <a:lnSpc>
                <a:spcPct val="115000"/>
              </a:lnSpc>
              <a:spcBef>
                <a:spcPts val="0"/>
              </a:spcBef>
              <a:spcAft>
                <a:spcPts val="0"/>
              </a:spcAft>
              <a:buClr>
                <a:schemeClr val="dk2"/>
              </a:buClr>
              <a:buSzPts val="2400"/>
              <a:buFont typeface="Arial"/>
              <a:buChar char="●"/>
              <a:defRPr sz="2400" b="0" i="0" u="none" strike="noStrike" cap="none">
                <a:solidFill>
                  <a:schemeClr val="dk2"/>
                </a:solidFill>
                <a:latin typeface="Arial"/>
                <a:ea typeface="Arial"/>
                <a:cs typeface="Arial"/>
                <a:sym typeface="Arial"/>
              </a:defRPr>
            </a:lvl1pPr>
            <a:lvl2pPr marL="914400" marR="0" lvl="1" indent="-349250" algn="l" rtl="0">
              <a:lnSpc>
                <a:spcPct val="115000"/>
              </a:lnSpc>
              <a:spcBef>
                <a:spcPts val="2100"/>
              </a:spcBef>
              <a:spcAft>
                <a:spcPts val="0"/>
              </a:spcAft>
              <a:buClr>
                <a:schemeClr val="dk2"/>
              </a:buClr>
              <a:buSzPts val="1900"/>
              <a:buFont typeface="Arial"/>
              <a:buChar char="○"/>
              <a:defRPr sz="1900" b="0" i="0" u="none" strike="noStrike" cap="none">
                <a:solidFill>
                  <a:schemeClr val="dk2"/>
                </a:solidFill>
                <a:latin typeface="Arial"/>
                <a:ea typeface="Arial"/>
                <a:cs typeface="Arial"/>
                <a:sym typeface="Arial"/>
              </a:defRPr>
            </a:lvl2pPr>
            <a:lvl3pPr marL="1371600" marR="0" lvl="2" indent="-349250" algn="l" rtl="0">
              <a:lnSpc>
                <a:spcPct val="115000"/>
              </a:lnSpc>
              <a:spcBef>
                <a:spcPts val="2100"/>
              </a:spcBef>
              <a:spcAft>
                <a:spcPts val="0"/>
              </a:spcAft>
              <a:buClr>
                <a:schemeClr val="dk2"/>
              </a:buClr>
              <a:buSzPts val="1900"/>
              <a:buFont typeface="Arial"/>
              <a:buChar char="■"/>
              <a:defRPr sz="1900" b="0" i="0" u="none" strike="noStrike" cap="none">
                <a:solidFill>
                  <a:schemeClr val="dk2"/>
                </a:solidFill>
                <a:latin typeface="Arial"/>
                <a:ea typeface="Arial"/>
                <a:cs typeface="Arial"/>
                <a:sym typeface="Arial"/>
              </a:defRPr>
            </a:lvl3pPr>
            <a:lvl4pPr marL="1828800" marR="0" lvl="3" indent="-349250" algn="l" rtl="0">
              <a:lnSpc>
                <a:spcPct val="115000"/>
              </a:lnSpc>
              <a:spcBef>
                <a:spcPts val="2100"/>
              </a:spcBef>
              <a:spcAft>
                <a:spcPts val="0"/>
              </a:spcAft>
              <a:buClr>
                <a:schemeClr val="dk2"/>
              </a:buClr>
              <a:buSzPts val="1900"/>
              <a:buFont typeface="Arial"/>
              <a:buChar char="●"/>
              <a:defRPr sz="1900" b="0" i="0" u="none" strike="noStrike" cap="none">
                <a:solidFill>
                  <a:schemeClr val="dk2"/>
                </a:solidFill>
                <a:latin typeface="Arial"/>
                <a:ea typeface="Arial"/>
                <a:cs typeface="Arial"/>
                <a:sym typeface="Arial"/>
              </a:defRPr>
            </a:lvl4pPr>
            <a:lvl5pPr marL="2286000" marR="0" lvl="4" indent="-349250" algn="l" rtl="0">
              <a:lnSpc>
                <a:spcPct val="115000"/>
              </a:lnSpc>
              <a:spcBef>
                <a:spcPts val="2100"/>
              </a:spcBef>
              <a:spcAft>
                <a:spcPts val="0"/>
              </a:spcAft>
              <a:buClr>
                <a:schemeClr val="dk2"/>
              </a:buClr>
              <a:buSzPts val="1900"/>
              <a:buFont typeface="Arial"/>
              <a:buChar char="○"/>
              <a:defRPr sz="1900" b="0" i="0" u="none" strike="noStrike" cap="none">
                <a:solidFill>
                  <a:schemeClr val="dk2"/>
                </a:solidFill>
                <a:latin typeface="Arial"/>
                <a:ea typeface="Arial"/>
                <a:cs typeface="Arial"/>
                <a:sym typeface="Arial"/>
              </a:defRPr>
            </a:lvl5pPr>
            <a:lvl6pPr marL="2743200" marR="0" lvl="5" indent="-349250" algn="l" rtl="0">
              <a:lnSpc>
                <a:spcPct val="115000"/>
              </a:lnSpc>
              <a:spcBef>
                <a:spcPts val="2100"/>
              </a:spcBef>
              <a:spcAft>
                <a:spcPts val="0"/>
              </a:spcAft>
              <a:buClr>
                <a:schemeClr val="dk2"/>
              </a:buClr>
              <a:buSzPts val="1900"/>
              <a:buFont typeface="Arial"/>
              <a:buChar char="■"/>
              <a:defRPr sz="1900" b="0" i="0" u="none" strike="noStrike" cap="none">
                <a:solidFill>
                  <a:schemeClr val="dk2"/>
                </a:solidFill>
                <a:latin typeface="Arial"/>
                <a:ea typeface="Arial"/>
                <a:cs typeface="Arial"/>
                <a:sym typeface="Arial"/>
              </a:defRPr>
            </a:lvl6pPr>
            <a:lvl7pPr marL="3200400" marR="0" lvl="6" indent="-349250" algn="l" rtl="0">
              <a:lnSpc>
                <a:spcPct val="115000"/>
              </a:lnSpc>
              <a:spcBef>
                <a:spcPts val="2100"/>
              </a:spcBef>
              <a:spcAft>
                <a:spcPts val="0"/>
              </a:spcAft>
              <a:buClr>
                <a:schemeClr val="dk2"/>
              </a:buClr>
              <a:buSzPts val="1900"/>
              <a:buFont typeface="Arial"/>
              <a:buChar char="●"/>
              <a:defRPr sz="1900" b="0" i="0" u="none" strike="noStrike" cap="none">
                <a:solidFill>
                  <a:schemeClr val="dk2"/>
                </a:solidFill>
                <a:latin typeface="Arial"/>
                <a:ea typeface="Arial"/>
                <a:cs typeface="Arial"/>
                <a:sym typeface="Arial"/>
              </a:defRPr>
            </a:lvl7pPr>
            <a:lvl8pPr marL="3657600" marR="0" lvl="7" indent="-349250" algn="l" rtl="0">
              <a:lnSpc>
                <a:spcPct val="115000"/>
              </a:lnSpc>
              <a:spcBef>
                <a:spcPts val="2100"/>
              </a:spcBef>
              <a:spcAft>
                <a:spcPts val="0"/>
              </a:spcAft>
              <a:buClr>
                <a:schemeClr val="dk2"/>
              </a:buClr>
              <a:buSzPts val="1900"/>
              <a:buFont typeface="Arial"/>
              <a:buChar char="○"/>
              <a:defRPr sz="1900" b="0" i="0" u="none" strike="noStrike" cap="none">
                <a:solidFill>
                  <a:schemeClr val="dk2"/>
                </a:solidFill>
                <a:latin typeface="Arial"/>
                <a:ea typeface="Arial"/>
                <a:cs typeface="Arial"/>
                <a:sym typeface="Arial"/>
              </a:defRPr>
            </a:lvl8pPr>
            <a:lvl9pPr marL="4114800" marR="0" lvl="8" indent="-349250" algn="l" rtl="0">
              <a:lnSpc>
                <a:spcPct val="115000"/>
              </a:lnSpc>
              <a:spcBef>
                <a:spcPts val="2100"/>
              </a:spcBef>
              <a:spcAft>
                <a:spcPts val="2100"/>
              </a:spcAft>
              <a:buClr>
                <a:schemeClr val="dk2"/>
              </a:buClr>
              <a:buSzPts val="1900"/>
              <a:buFont typeface="Arial"/>
              <a:buChar char="■"/>
              <a:defRPr sz="1900" b="0" i="0" u="none" strike="noStrike" cap="none">
                <a:solidFill>
                  <a:schemeClr val="dk2"/>
                </a:solidFill>
                <a:latin typeface="Arial"/>
                <a:ea typeface="Arial"/>
                <a:cs typeface="Arial"/>
                <a:sym typeface="Arial"/>
              </a:defRPr>
            </a:lvl9pPr>
          </a:lstStyle>
          <a:p>
            <a:endParaRPr/>
          </a:p>
        </p:txBody>
      </p:sp>
      <p:sp>
        <p:nvSpPr>
          <p:cNvPr id="8" name="Google Shape;8;p1"/>
          <p:cNvSpPr txBox="1">
            <a:spLocks noGrp="1"/>
          </p:cNvSpPr>
          <p:nvPr>
            <p:ph type="sldNum" idx="12"/>
          </p:nvPr>
        </p:nvSpPr>
        <p:spPr>
          <a:xfrm>
            <a:off x="11293784" y="6217622"/>
            <a:ext cx="731400" cy="524700"/>
          </a:xfrm>
          <a:prstGeom prst="rect">
            <a:avLst/>
          </a:prstGeom>
          <a:noFill/>
          <a:ln>
            <a:noFill/>
          </a:ln>
        </p:spPr>
        <p:txBody>
          <a:bodyPr spcFirstLastPara="1" wrap="square" lIns="121875" tIns="121875" rIns="121875" bIns="121875" anchor="ctr" anchorCtr="0">
            <a:noAutofit/>
          </a:bodyPr>
          <a:lstStyle>
            <a:lvl1pPr marL="0" marR="0" lvl="0" indent="0" algn="r" rtl="0">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transition spd="slow">
    <p:fade thruBlk="1"/>
  </p:transition>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53"/>
        <p:cNvGrpSpPr/>
        <p:nvPr/>
      </p:nvGrpSpPr>
      <p:grpSpPr>
        <a:xfrm>
          <a:off x="0" y="0"/>
          <a:ext cx="0" cy="0"/>
          <a:chOff x="0" y="0"/>
          <a:chExt cx="0" cy="0"/>
        </a:xfrm>
      </p:grpSpPr>
      <p:sp>
        <p:nvSpPr>
          <p:cNvPr id="54" name="Google Shape;54;p13"/>
          <p:cNvSpPr txBox="1"/>
          <p:nvPr/>
        </p:nvSpPr>
        <p:spPr>
          <a:xfrm>
            <a:off x="2569325" y="2858200"/>
            <a:ext cx="7050300" cy="1506300"/>
          </a:xfrm>
          <a:prstGeom prst="rect">
            <a:avLst/>
          </a:prstGeom>
          <a:noFill/>
          <a:ln>
            <a:noFill/>
          </a:ln>
        </p:spPr>
        <p:txBody>
          <a:bodyPr spcFirstLastPara="1" wrap="square" lIns="121875" tIns="121875" rIns="121875" bIns="121875" anchor="t" anchorCtr="0">
            <a:noAutofit/>
          </a:bodyPr>
          <a:lstStyle/>
          <a:p>
            <a:pPr marL="0" marR="0" lvl="0" indent="0" algn="ctr" rtl="0">
              <a:lnSpc>
                <a:spcPct val="100000"/>
              </a:lnSpc>
              <a:spcBef>
                <a:spcPts val="0"/>
              </a:spcBef>
              <a:spcAft>
                <a:spcPts val="0"/>
              </a:spcAft>
              <a:buClr>
                <a:srgbClr val="000000"/>
              </a:buClr>
              <a:buSzPts val="3000"/>
              <a:buFont typeface="Arial"/>
              <a:buNone/>
            </a:pPr>
            <a:r>
              <a:rPr lang="en-US" sz="3000" b="1" i="0" u="none" strike="noStrike" cap="none">
                <a:solidFill>
                  <a:srgbClr val="3A53A4"/>
                </a:solidFill>
                <a:latin typeface="Lato"/>
                <a:ea typeface="Lato"/>
                <a:cs typeface="Lato"/>
                <a:sym typeface="Lato"/>
              </a:rPr>
              <a:t>ICT MAKER SPACE LESSON </a:t>
            </a:r>
            <a:endParaRPr sz="2000" b="1" i="0" u="none" strike="noStrike" cap="none">
              <a:solidFill>
                <a:srgbClr val="3A53A4"/>
              </a:solidFill>
              <a:latin typeface="Lato"/>
              <a:ea typeface="Lato"/>
              <a:cs typeface="Lato"/>
              <a:sym typeface="Lato"/>
            </a:endParaRPr>
          </a:p>
          <a:p>
            <a:pPr marL="0" marR="0" lvl="0" indent="0" algn="ctr" rtl="0">
              <a:lnSpc>
                <a:spcPct val="100000"/>
              </a:lnSpc>
              <a:spcBef>
                <a:spcPts val="0"/>
              </a:spcBef>
              <a:spcAft>
                <a:spcPts val="0"/>
              </a:spcAft>
              <a:buClr>
                <a:srgbClr val="000000"/>
              </a:buClr>
              <a:buSzPts val="1200"/>
              <a:buFont typeface="Arial"/>
              <a:buNone/>
            </a:pPr>
            <a:endParaRPr sz="1200" b="0" i="0" u="none" strike="noStrike" cap="none">
              <a:solidFill>
                <a:srgbClr val="3A53A4"/>
              </a:solidFill>
              <a:latin typeface="Lato"/>
              <a:ea typeface="Lato"/>
              <a:cs typeface="Lato"/>
              <a:sym typeface="Lato"/>
            </a:endParaRPr>
          </a:p>
        </p:txBody>
      </p:sp>
      <p:grpSp>
        <p:nvGrpSpPr>
          <p:cNvPr id="55" name="Google Shape;55;p13"/>
          <p:cNvGrpSpPr/>
          <p:nvPr/>
        </p:nvGrpSpPr>
        <p:grpSpPr>
          <a:xfrm>
            <a:off x="3829247" y="2945800"/>
            <a:ext cx="4530448" cy="494650"/>
            <a:chOff x="3729550" y="3181900"/>
            <a:chExt cx="4720200" cy="494650"/>
          </a:xfrm>
        </p:grpSpPr>
        <p:cxnSp>
          <p:nvCxnSpPr>
            <p:cNvPr id="56" name="Google Shape;56;p13"/>
            <p:cNvCxnSpPr/>
            <p:nvPr/>
          </p:nvCxnSpPr>
          <p:spPr>
            <a:xfrm>
              <a:off x="3729550" y="3181900"/>
              <a:ext cx="4720200" cy="0"/>
            </a:xfrm>
            <a:prstGeom prst="straightConnector1">
              <a:avLst/>
            </a:prstGeom>
            <a:noFill/>
            <a:ln w="19050" cap="flat" cmpd="sng">
              <a:solidFill>
                <a:srgbClr val="3A53A4"/>
              </a:solidFill>
              <a:prstDash val="solid"/>
              <a:round/>
              <a:headEnd type="none" w="sm" len="sm"/>
              <a:tailEnd type="none" w="sm" len="sm"/>
            </a:ln>
          </p:spPr>
        </p:cxnSp>
        <p:cxnSp>
          <p:nvCxnSpPr>
            <p:cNvPr id="57" name="Google Shape;57;p13"/>
            <p:cNvCxnSpPr/>
            <p:nvPr/>
          </p:nvCxnSpPr>
          <p:spPr>
            <a:xfrm>
              <a:off x="3729550" y="3676550"/>
              <a:ext cx="4720200" cy="0"/>
            </a:xfrm>
            <a:prstGeom prst="straightConnector1">
              <a:avLst/>
            </a:prstGeom>
            <a:noFill/>
            <a:ln w="19050" cap="flat" cmpd="sng">
              <a:solidFill>
                <a:srgbClr val="3A53A4"/>
              </a:solidFill>
              <a:prstDash val="solid"/>
              <a:round/>
              <a:headEnd type="none" w="sm" len="sm"/>
              <a:tailEnd type="none" w="sm" len="sm"/>
            </a:ln>
          </p:spPr>
        </p:cxnSp>
      </p:gr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61"/>
        <p:cNvGrpSpPr/>
        <p:nvPr/>
      </p:nvGrpSpPr>
      <p:grpSpPr>
        <a:xfrm>
          <a:off x="0" y="0"/>
          <a:ext cx="0" cy="0"/>
          <a:chOff x="0" y="0"/>
          <a:chExt cx="0" cy="0"/>
        </a:xfrm>
      </p:grpSpPr>
      <p:sp>
        <p:nvSpPr>
          <p:cNvPr id="62" name="Google Shape;62;p14"/>
          <p:cNvSpPr txBox="1"/>
          <p:nvPr/>
        </p:nvSpPr>
        <p:spPr>
          <a:xfrm>
            <a:off x="2174875" y="386091"/>
            <a:ext cx="8304249" cy="574800"/>
          </a:xfrm>
          <a:prstGeom prst="rect">
            <a:avLst/>
          </a:prstGeom>
          <a:noFill/>
          <a:ln>
            <a:noFill/>
          </a:ln>
        </p:spPr>
        <p:txBody>
          <a:bodyPr spcFirstLastPara="1" wrap="square" lIns="121875" tIns="121875" rIns="121875" bIns="121875" anchor="t" anchorCtr="0">
            <a:noAutofit/>
          </a:bodyPr>
          <a:lstStyle/>
          <a:p>
            <a:pPr marL="0" marR="0" lvl="0" indent="0" algn="ctr" rtl="0">
              <a:lnSpc>
                <a:spcPct val="100000"/>
              </a:lnSpc>
              <a:spcBef>
                <a:spcPts val="0"/>
              </a:spcBef>
              <a:spcAft>
                <a:spcPts val="0"/>
              </a:spcAft>
              <a:buNone/>
            </a:pPr>
            <a:r>
              <a:rPr lang="en-US" sz="2000" dirty="0">
                <a:solidFill>
                  <a:srgbClr val="FFFFFF"/>
                </a:solidFill>
                <a:latin typeface="Lato"/>
                <a:ea typeface="Lato"/>
                <a:cs typeface="Lato"/>
                <a:sym typeface="Lato"/>
              </a:rPr>
              <a:t> Doha Racing by </a:t>
            </a:r>
            <a:r>
              <a:rPr lang="en-US" sz="2000" b="0" i="0" u="none" strike="noStrike" cap="none" dirty="0">
                <a:solidFill>
                  <a:srgbClr val="FFFFFF"/>
                </a:solidFill>
                <a:latin typeface="Lato"/>
                <a:ea typeface="Lato"/>
                <a:cs typeface="Lato"/>
                <a:sym typeface="Lato"/>
              </a:rPr>
              <a:t>Scratch</a:t>
            </a:r>
            <a:endParaRPr dirty="0"/>
          </a:p>
        </p:txBody>
      </p:sp>
      <p:grpSp>
        <p:nvGrpSpPr>
          <p:cNvPr id="63" name="Google Shape;63;p14"/>
          <p:cNvGrpSpPr/>
          <p:nvPr/>
        </p:nvGrpSpPr>
        <p:grpSpPr>
          <a:xfrm>
            <a:off x="2286841" y="426166"/>
            <a:ext cx="8070979" cy="494650"/>
            <a:chOff x="3729550" y="3181900"/>
            <a:chExt cx="4720200" cy="494650"/>
          </a:xfrm>
        </p:grpSpPr>
        <p:cxnSp>
          <p:nvCxnSpPr>
            <p:cNvPr id="64" name="Google Shape;64;p14"/>
            <p:cNvCxnSpPr/>
            <p:nvPr/>
          </p:nvCxnSpPr>
          <p:spPr>
            <a:xfrm>
              <a:off x="3729550" y="3181900"/>
              <a:ext cx="4720200" cy="0"/>
            </a:xfrm>
            <a:prstGeom prst="straightConnector1">
              <a:avLst/>
            </a:prstGeom>
            <a:noFill/>
            <a:ln w="19050" cap="flat" cmpd="sng">
              <a:solidFill>
                <a:srgbClr val="FFFFFF"/>
              </a:solidFill>
              <a:prstDash val="solid"/>
              <a:round/>
              <a:headEnd type="none" w="sm" len="sm"/>
              <a:tailEnd type="none" w="sm" len="sm"/>
            </a:ln>
          </p:spPr>
        </p:cxnSp>
        <p:cxnSp>
          <p:nvCxnSpPr>
            <p:cNvPr id="65" name="Google Shape;65;p14"/>
            <p:cNvCxnSpPr/>
            <p:nvPr/>
          </p:nvCxnSpPr>
          <p:spPr>
            <a:xfrm>
              <a:off x="3729550" y="3676550"/>
              <a:ext cx="4720200" cy="0"/>
            </a:xfrm>
            <a:prstGeom prst="straightConnector1">
              <a:avLst/>
            </a:prstGeom>
            <a:noFill/>
            <a:ln w="19050" cap="flat" cmpd="sng">
              <a:solidFill>
                <a:srgbClr val="FFFFFF"/>
              </a:solidFill>
              <a:prstDash val="solid"/>
              <a:round/>
              <a:headEnd type="none" w="sm" len="sm"/>
              <a:tailEnd type="none" w="sm" len="sm"/>
            </a:ln>
          </p:spPr>
        </p:cxnSp>
      </p:grpSp>
      <p:sp>
        <p:nvSpPr>
          <p:cNvPr id="66" name="Google Shape;66;p14"/>
          <p:cNvSpPr txBox="1"/>
          <p:nvPr/>
        </p:nvSpPr>
        <p:spPr>
          <a:xfrm>
            <a:off x="603893" y="1638231"/>
            <a:ext cx="11285700" cy="4694700"/>
          </a:xfrm>
          <a:prstGeom prst="rect">
            <a:avLst/>
          </a:prstGeom>
          <a:noFill/>
          <a:ln>
            <a:noFill/>
          </a:ln>
        </p:spPr>
        <p:txBody>
          <a:bodyPr spcFirstLastPara="1" wrap="square" lIns="121875" tIns="121875" rIns="121875" bIns="121875" anchor="ctr" anchorCtr="0">
            <a:noAutofit/>
          </a:bodyPr>
          <a:lstStyle/>
          <a:p>
            <a:pPr>
              <a:lnSpc>
                <a:spcPct val="150000"/>
              </a:lnSpc>
            </a:pPr>
            <a:r>
              <a:rPr lang="en-US" sz="1400" b="0" i="0" u="none" strike="noStrike" cap="none" dirty="0">
                <a:solidFill>
                  <a:srgbClr val="FFFFFF"/>
                </a:solidFill>
                <a:latin typeface="Lato"/>
                <a:ea typeface="Lato"/>
                <a:cs typeface="Lato"/>
                <a:sym typeface="Lato"/>
              </a:rPr>
              <a:t>ZONE: Software </a:t>
            </a:r>
            <a:r>
              <a:rPr lang="en-US" dirty="0">
                <a:solidFill>
                  <a:srgbClr val="FFFFFF"/>
                </a:solidFill>
                <a:latin typeface="Lato"/>
                <a:ea typeface="Lato"/>
                <a:cs typeface="Lato"/>
                <a:sym typeface="Lato"/>
              </a:rPr>
              <a:t>Z</a:t>
            </a:r>
            <a:r>
              <a:rPr lang="en-US" sz="1400" b="0" i="0" u="none" strike="noStrike" cap="none" dirty="0">
                <a:solidFill>
                  <a:srgbClr val="FFFFFF"/>
                </a:solidFill>
                <a:latin typeface="Lato"/>
                <a:ea typeface="Lato"/>
                <a:cs typeface="Lato"/>
                <a:sym typeface="Lato"/>
              </a:rPr>
              <a:t>one</a:t>
            </a:r>
            <a:r>
              <a:rPr lang="en-US" dirty="0">
                <a:solidFill>
                  <a:srgbClr val="FFFFFF"/>
                </a:solidFill>
                <a:latin typeface="Lato"/>
                <a:ea typeface="Lato"/>
                <a:cs typeface="Lato"/>
                <a:sym typeface="Lato"/>
              </a:rPr>
              <a:t>			</a:t>
            </a:r>
            <a:r>
              <a:rPr lang="en-US" sz="1400" b="0" i="0" u="none" strike="noStrike" cap="none" dirty="0">
                <a:solidFill>
                  <a:srgbClr val="FFFFFF"/>
                </a:solidFill>
                <a:latin typeface="Lato"/>
                <a:ea typeface="Lato"/>
                <a:cs typeface="Lato"/>
                <a:sym typeface="Lato"/>
              </a:rPr>
              <a:t>AGE GROUP: 7-11 			</a:t>
            </a:r>
            <a:r>
              <a:rPr lang="en-US" dirty="0">
                <a:solidFill>
                  <a:schemeClr val="lt1"/>
                </a:solidFill>
                <a:latin typeface="Lato"/>
                <a:ea typeface="Lato"/>
                <a:cs typeface="Lato"/>
                <a:sym typeface="Lato"/>
              </a:rPr>
              <a:t>EQUIPMENT:  Computer, internet access.</a:t>
            </a:r>
            <a:br>
              <a:rPr lang="en-US" sz="1400" b="0" i="0" u="none" strike="noStrike" cap="none" dirty="0">
                <a:solidFill>
                  <a:srgbClr val="FFFFFF"/>
                </a:solidFill>
                <a:latin typeface="Lato"/>
                <a:ea typeface="Lato"/>
                <a:cs typeface="Lato"/>
                <a:sym typeface="Lato"/>
              </a:rPr>
            </a:br>
            <a:br>
              <a:rPr lang="en-US" sz="1400" b="0" i="0" u="none" strike="noStrike" cap="none" dirty="0">
                <a:solidFill>
                  <a:srgbClr val="FFFFFF"/>
                </a:solidFill>
                <a:latin typeface="Lato"/>
                <a:ea typeface="Lato"/>
                <a:cs typeface="Lato"/>
                <a:sym typeface="Lato"/>
              </a:rPr>
            </a:br>
            <a:r>
              <a:rPr lang="en-US" sz="1400" b="0" i="0" u="none" strike="noStrike" cap="none" dirty="0">
                <a:solidFill>
                  <a:srgbClr val="FFFFFF"/>
                </a:solidFill>
                <a:latin typeface="Lato"/>
                <a:ea typeface="Lato"/>
                <a:cs typeface="Lato"/>
                <a:sym typeface="Lato"/>
              </a:rPr>
              <a:t>DESCRIPTION: </a:t>
            </a:r>
            <a:r>
              <a:rPr lang="en-US" dirty="0">
                <a:solidFill>
                  <a:srgbClr val="FFFFFF"/>
                </a:solidFill>
                <a:latin typeface="Lato"/>
                <a:ea typeface="Lato"/>
                <a:cs typeface="Lato"/>
                <a:sym typeface="Lato"/>
              </a:rPr>
              <a:t>In</a:t>
            </a:r>
            <a:r>
              <a:rPr lang="en-US" dirty="0">
                <a:solidFill>
                  <a:srgbClr val="FFFFFF"/>
                </a:solidFill>
                <a:latin typeface="Lato"/>
                <a:ea typeface="Lato"/>
                <a:sym typeface="Lato"/>
              </a:rPr>
              <a:t> this session, students </a:t>
            </a:r>
            <a:r>
              <a:rPr lang="en-US" sz="1400" b="0" i="0" u="none" strike="noStrike" cap="none" dirty="0">
                <a:solidFill>
                  <a:srgbClr val="FFFFFF"/>
                </a:solidFill>
                <a:latin typeface="Lato"/>
                <a:ea typeface="Lato"/>
                <a:sym typeface="Lato"/>
              </a:rPr>
              <a:t>will learn how to develop a </a:t>
            </a:r>
            <a:r>
              <a:rPr lang="en-US" dirty="0">
                <a:solidFill>
                  <a:srgbClr val="FFFFFF"/>
                </a:solidFill>
                <a:latin typeface="Lato"/>
                <a:ea typeface="Lato"/>
                <a:sym typeface="Lato"/>
              </a:rPr>
              <a:t>multiplayer racing </a:t>
            </a:r>
            <a:r>
              <a:rPr lang="en-US" sz="1400" b="0" i="0" u="none" strike="noStrike" cap="none" dirty="0">
                <a:solidFill>
                  <a:srgbClr val="FFFFFF"/>
                </a:solidFill>
                <a:latin typeface="Lato"/>
                <a:ea typeface="Lato"/>
                <a:sym typeface="Lato"/>
              </a:rPr>
              <a:t>game using </a:t>
            </a:r>
            <a:r>
              <a:rPr lang="en-US" dirty="0">
                <a:solidFill>
                  <a:srgbClr val="FFFFFF"/>
                </a:solidFill>
                <a:latin typeface="Lato"/>
                <a:ea typeface="Lato"/>
                <a:sym typeface="Lato"/>
              </a:rPr>
              <a:t>block programing </a:t>
            </a:r>
            <a:r>
              <a:rPr lang="en-US" sz="1400" b="0" i="0" u="none" strike="noStrike" cap="none" dirty="0">
                <a:solidFill>
                  <a:srgbClr val="FFFFFF"/>
                </a:solidFill>
                <a:latin typeface="Lato"/>
                <a:ea typeface="Lato"/>
                <a:sym typeface="Lato"/>
              </a:rPr>
              <a:t>in Scratch. </a:t>
            </a:r>
            <a:r>
              <a:rPr lang="en-US" dirty="0">
                <a:solidFill>
                  <a:srgbClr val="FFFFFF"/>
                </a:solidFill>
                <a:latin typeface="Lato"/>
                <a:ea typeface="Lato"/>
                <a:sym typeface="Lato"/>
              </a:rPr>
              <a:t>Scratch is </a:t>
            </a:r>
            <a:r>
              <a:rPr lang="en-US" sz="1400" b="0" i="0" u="none" strike="noStrike" cap="none" dirty="0">
                <a:solidFill>
                  <a:srgbClr val="FFFFFF"/>
                </a:solidFill>
                <a:latin typeface="Lato"/>
                <a:ea typeface="Lato"/>
                <a:sym typeface="Lato"/>
              </a:rPr>
              <a:t>an </a:t>
            </a:r>
            <a:r>
              <a:rPr lang="en-US" dirty="0">
                <a:solidFill>
                  <a:srgbClr val="FFFFFF"/>
                </a:solidFill>
                <a:latin typeface="Lato"/>
                <a:ea typeface="Lato"/>
                <a:sym typeface="Lato"/>
              </a:rPr>
              <a:t>online platform </a:t>
            </a:r>
            <a:r>
              <a:rPr lang="en-US" sz="1400" b="0" i="0" u="none" strike="noStrike" cap="none" dirty="0">
                <a:solidFill>
                  <a:srgbClr val="FFFFFF"/>
                </a:solidFill>
                <a:latin typeface="Lato"/>
                <a:ea typeface="Lato"/>
                <a:sym typeface="Lato"/>
              </a:rPr>
              <a:t>that </a:t>
            </a:r>
            <a:r>
              <a:rPr lang="en-US" dirty="0">
                <a:solidFill>
                  <a:srgbClr val="FFFFFF"/>
                </a:solidFill>
                <a:latin typeface="Lato"/>
                <a:ea typeface="Lato"/>
                <a:sym typeface="Lato"/>
              </a:rPr>
              <a:t>allow users </a:t>
            </a:r>
            <a:r>
              <a:rPr lang="en-US" sz="1400" b="0" i="0" u="none" strike="noStrike" cap="none" dirty="0">
                <a:solidFill>
                  <a:srgbClr val="FFFFFF"/>
                </a:solidFill>
                <a:latin typeface="Lato"/>
                <a:ea typeface="Lato"/>
                <a:sym typeface="Lato"/>
              </a:rPr>
              <a:t>to use </a:t>
            </a:r>
            <a:r>
              <a:rPr lang="en-US" dirty="0">
                <a:solidFill>
                  <a:srgbClr val="FFFFFF"/>
                </a:solidFill>
                <a:latin typeface="Lato"/>
                <a:ea typeface="Lato"/>
                <a:sym typeface="Lato"/>
              </a:rPr>
              <a:t>visual programming </a:t>
            </a:r>
            <a:r>
              <a:rPr lang="en-US" sz="1400" b="0" i="0" u="none" strike="noStrike" cap="none" dirty="0">
                <a:solidFill>
                  <a:srgbClr val="FFFFFF"/>
                </a:solidFill>
                <a:latin typeface="Lato"/>
                <a:ea typeface="Lato"/>
                <a:sym typeface="Lato"/>
              </a:rPr>
              <a:t>to create a </a:t>
            </a:r>
            <a:r>
              <a:rPr lang="en-US" dirty="0">
                <a:solidFill>
                  <a:srgbClr val="FFFFFF"/>
                </a:solidFill>
                <a:latin typeface="Lato"/>
                <a:ea typeface="Lato"/>
                <a:sym typeface="Lato"/>
              </a:rPr>
              <a:t>wide range of programs</a:t>
            </a:r>
            <a:r>
              <a:rPr lang="en-US" sz="1400" b="0" i="0" u="none" strike="noStrike" cap="none" dirty="0">
                <a:solidFill>
                  <a:srgbClr val="FFFFFF"/>
                </a:solidFill>
                <a:latin typeface="Lato"/>
                <a:ea typeface="Lato"/>
                <a:sym typeface="Lato"/>
              </a:rPr>
              <a:t>.</a:t>
            </a:r>
            <a:r>
              <a:rPr lang="en-US" dirty="0">
                <a:solidFill>
                  <a:srgbClr val="FFFFFF"/>
                </a:solidFill>
                <a:latin typeface="Lato"/>
                <a:ea typeface="Lato"/>
                <a:sym typeface="Lato"/>
              </a:rPr>
              <a:t> </a:t>
            </a:r>
            <a:endParaRPr lang="en-US" dirty="0"/>
          </a:p>
          <a:p>
            <a:pPr lvl="0">
              <a:lnSpc>
                <a:spcPct val="150000"/>
              </a:lnSpc>
            </a:pPr>
            <a:br>
              <a:rPr lang="en-US" dirty="0">
                <a:solidFill>
                  <a:srgbClr val="FFFFFF"/>
                </a:solidFill>
                <a:latin typeface="Lato"/>
                <a:ea typeface="Lato"/>
                <a:cs typeface="Lato"/>
                <a:sym typeface="Lato"/>
              </a:rPr>
            </a:br>
            <a:r>
              <a:rPr lang="en-US" sz="1400" b="0" i="0" u="none" strike="noStrike" cap="none" dirty="0">
                <a:solidFill>
                  <a:srgbClr val="FFFFFF"/>
                </a:solidFill>
                <a:latin typeface="Lato"/>
                <a:ea typeface="Lato"/>
                <a:cs typeface="Lato"/>
                <a:sym typeface="Lato"/>
              </a:rPr>
              <a:t>ENGINEERING DESIGN CHALLENGE:  A new town outside of Doha is looking for ways to get more tourists to visit and support local businesses. This desert town has </a:t>
            </a:r>
            <a:r>
              <a:rPr lang="en-US" dirty="0">
                <a:solidFill>
                  <a:srgbClr val="FFFFFF"/>
                </a:solidFill>
                <a:latin typeface="Lato"/>
                <a:ea typeface="Lato"/>
                <a:cs typeface="Lato"/>
                <a:sym typeface="Lato"/>
              </a:rPr>
              <a:t>many suggested attractions includes natural environment, and urban city activities, facilities and infrastructure</a:t>
            </a:r>
            <a:endParaRPr dirty="0">
              <a:solidFill>
                <a:srgbClr val="FFFF00"/>
              </a:solidFill>
            </a:endParaRPr>
          </a:p>
          <a:p>
            <a:pPr marL="0" marR="0" lvl="0" indent="0" algn="l" rtl="0">
              <a:lnSpc>
                <a:spcPct val="150000"/>
              </a:lnSpc>
              <a:spcBef>
                <a:spcPts val="0"/>
              </a:spcBef>
              <a:spcAft>
                <a:spcPts val="0"/>
              </a:spcAft>
              <a:buNone/>
            </a:pPr>
            <a:r>
              <a:rPr lang="en-US" sz="1400" b="0" i="0" u="none" strike="noStrike" cap="none" dirty="0">
                <a:solidFill>
                  <a:srgbClr val="FFFFFF"/>
                </a:solidFill>
                <a:latin typeface="Lato"/>
                <a:ea typeface="Lato"/>
                <a:cs typeface="Lato"/>
                <a:sym typeface="Lato"/>
              </a:rPr>
              <a:t>The town has asked your class to get potential tourists excited about visiting by creating a two-player race car video game that travels through the local community. The race car track must reflect the town’s terrain, and must include suggested. Make sure that the game can be controlled by two players at the same time and that each car has a different color and set of rules.</a:t>
            </a:r>
            <a:endParaRPr dirty="0"/>
          </a:p>
          <a:p>
            <a:pPr marL="0" marR="0" lvl="0" indent="0" algn="l" rtl="0">
              <a:lnSpc>
                <a:spcPct val="150000"/>
              </a:lnSpc>
              <a:spcBef>
                <a:spcPts val="0"/>
              </a:spcBef>
              <a:spcAft>
                <a:spcPts val="0"/>
              </a:spcAft>
              <a:buNone/>
            </a:pPr>
            <a:endParaRPr dirty="0">
              <a:solidFill>
                <a:srgbClr val="FFFFFF"/>
              </a:solidFill>
              <a:latin typeface="Lato"/>
              <a:ea typeface="Lato"/>
              <a:cs typeface="Lato"/>
              <a:sym typeface="Lato"/>
            </a:endParaRPr>
          </a:p>
          <a:p>
            <a:pPr marL="0" marR="0" lvl="0" indent="0" algn="l" rtl="0">
              <a:lnSpc>
                <a:spcPct val="150000"/>
              </a:lnSpc>
              <a:spcBef>
                <a:spcPts val="0"/>
              </a:spcBef>
              <a:spcAft>
                <a:spcPts val="0"/>
              </a:spcAft>
              <a:buNone/>
            </a:pPr>
            <a:r>
              <a:rPr lang="en-US" sz="1400" b="0" i="0" u="none" strike="noStrike" cap="none" dirty="0">
                <a:solidFill>
                  <a:srgbClr val="FFFFFF"/>
                </a:solidFill>
                <a:latin typeface="Lato"/>
                <a:ea typeface="Lato"/>
                <a:cs typeface="Lato"/>
                <a:sym typeface="Lato"/>
              </a:rPr>
              <a:t>LEARNING OBJECTIVES:</a:t>
            </a:r>
            <a:br>
              <a:rPr lang="en-US" sz="1400" b="0" i="0" u="none" strike="noStrike" cap="none" dirty="0">
                <a:solidFill>
                  <a:srgbClr val="FFFFFF"/>
                </a:solidFill>
                <a:latin typeface="Lato"/>
                <a:ea typeface="Lato"/>
                <a:cs typeface="Lato"/>
                <a:sym typeface="Lato"/>
              </a:rPr>
            </a:br>
            <a:r>
              <a:rPr lang="en-US" sz="1400" b="0" i="0" u="none" strike="noStrike" cap="none" dirty="0">
                <a:solidFill>
                  <a:srgbClr val="FFFFFF"/>
                </a:solidFill>
                <a:latin typeface="Lato"/>
                <a:ea typeface="Lato"/>
                <a:cs typeface="Lato"/>
                <a:sym typeface="Lato"/>
              </a:rPr>
              <a:t>After attending this session students will be able to:</a:t>
            </a:r>
            <a:endParaRPr dirty="0"/>
          </a:p>
          <a:p>
            <a:pPr marL="457200" marR="0" lvl="0" indent="-317500" algn="l" rtl="0">
              <a:lnSpc>
                <a:spcPct val="150000"/>
              </a:lnSpc>
              <a:spcBef>
                <a:spcPts val="0"/>
              </a:spcBef>
              <a:spcAft>
                <a:spcPts val="0"/>
              </a:spcAft>
              <a:buClr>
                <a:srgbClr val="FFFFFF"/>
              </a:buClr>
              <a:buSzPts val="1400"/>
              <a:buFont typeface="Lato"/>
              <a:buChar char="●"/>
            </a:pPr>
            <a:r>
              <a:rPr lang="en-US" sz="1400" b="0" i="0" u="none" strike="noStrike" cap="none" dirty="0">
                <a:solidFill>
                  <a:srgbClr val="FFFFFF"/>
                </a:solidFill>
                <a:latin typeface="Lato"/>
                <a:ea typeface="Lato"/>
                <a:cs typeface="Lato"/>
                <a:sym typeface="Lato"/>
              </a:rPr>
              <a:t>Design and code a multiplayer game using scratch.</a:t>
            </a:r>
            <a:endParaRPr dirty="0"/>
          </a:p>
          <a:p>
            <a:pPr marL="457200" marR="0" lvl="0" indent="-317500" algn="l" rtl="0">
              <a:lnSpc>
                <a:spcPct val="150000"/>
              </a:lnSpc>
              <a:spcBef>
                <a:spcPts val="0"/>
              </a:spcBef>
              <a:spcAft>
                <a:spcPts val="0"/>
              </a:spcAft>
              <a:buClr>
                <a:srgbClr val="FFFFFF"/>
              </a:buClr>
              <a:buSzPts val="1400"/>
              <a:buFont typeface="Lato"/>
              <a:buChar char="●"/>
            </a:pPr>
            <a:r>
              <a:rPr lang="en-US" sz="1400" b="0" i="0" u="none" strike="noStrike" cap="none" dirty="0">
                <a:solidFill>
                  <a:srgbClr val="FFFFFF"/>
                </a:solidFill>
                <a:latin typeface="Lato"/>
                <a:ea typeface="Lato"/>
                <a:cs typeface="Lato"/>
                <a:sym typeface="Lato"/>
              </a:rPr>
              <a:t>Code player controllers using multiple mechanisms.</a:t>
            </a:r>
            <a:endParaRPr dirty="0"/>
          </a:p>
          <a:p>
            <a:pPr marL="457200" marR="0" lvl="0" indent="-317500" algn="l" rtl="0">
              <a:lnSpc>
                <a:spcPct val="150000"/>
              </a:lnSpc>
              <a:spcBef>
                <a:spcPts val="0"/>
              </a:spcBef>
              <a:spcAft>
                <a:spcPts val="0"/>
              </a:spcAft>
              <a:buClr>
                <a:srgbClr val="FFFFFF"/>
              </a:buClr>
              <a:buSzPts val="1400"/>
              <a:buFont typeface="Lato"/>
              <a:buChar char="●"/>
            </a:pPr>
            <a:r>
              <a:rPr lang="en-US" sz="1400" b="0" i="0" u="none" strike="noStrike" cap="none" dirty="0">
                <a:solidFill>
                  <a:srgbClr val="FFFFFF"/>
                </a:solidFill>
                <a:latin typeface="Lato"/>
                <a:ea typeface="Lato"/>
                <a:cs typeface="Lato"/>
                <a:sym typeface="Lato"/>
              </a:rPr>
              <a:t>Define simple decision statements.</a:t>
            </a:r>
            <a:endParaRPr dirty="0"/>
          </a:p>
          <a:p>
            <a:pPr marL="0" marR="0" lvl="7" indent="0" algn="l" rtl="0">
              <a:lnSpc>
                <a:spcPct val="150000"/>
              </a:lnSpc>
              <a:spcBef>
                <a:spcPts val="0"/>
              </a:spcBef>
              <a:spcAft>
                <a:spcPts val="0"/>
              </a:spcAft>
              <a:buNone/>
            </a:pPr>
            <a:endParaRP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70"/>
        <p:cNvGrpSpPr/>
        <p:nvPr/>
      </p:nvGrpSpPr>
      <p:grpSpPr>
        <a:xfrm>
          <a:off x="0" y="0"/>
          <a:ext cx="0" cy="0"/>
          <a:chOff x="0" y="0"/>
          <a:chExt cx="0" cy="0"/>
        </a:xfrm>
      </p:grpSpPr>
      <p:sp>
        <p:nvSpPr>
          <p:cNvPr id="71" name="Google Shape;71;p15"/>
          <p:cNvSpPr txBox="1"/>
          <p:nvPr/>
        </p:nvSpPr>
        <p:spPr>
          <a:xfrm>
            <a:off x="3873134" y="323388"/>
            <a:ext cx="4720200" cy="574800"/>
          </a:xfrm>
          <a:prstGeom prst="rect">
            <a:avLst/>
          </a:prstGeom>
          <a:noFill/>
          <a:ln>
            <a:noFill/>
          </a:ln>
        </p:spPr>
        <p:txBody>
          <a:bodyPr spcFirstLastPara="1" wrap="square" lIns="121875" tIns="121875" rIns="121875" bIns="121875" anchor="t" anchorCtr="0">
            <a:noAutofit/>
          </a:bodyPr>
          <a:lstStyle/>
          <a:p>
            <a:pPr marL="0" marR="0" lvl="0" indent="0" algn="ctr" rtl="0">
              <a:lnSpc>
                <a:spcPct val="100000"/>
              </a:lnSpc>
              <a:spcBef>
                <a:spcPts val="0"/>
              </a:spcBef>
              <a:spcAft>
                <a:spcPts val="0"/>
              </a:spcAft>
              <a:buClr>
                <a:srgbClr val="000000"/>
              </a:buClr>
              <a:buSzPts val="2000"/>
              <a:buFont typeface="Arial"/>
              <a:buNone/>
            </a:pPr>
            <a:r>
              <a:rPr lang="en-US" sz="2000" b="0" i="0" u="none" strike="noStrike" cap="none">
                <a:solidFill>
                  <a:srgbClr val="FFFFFF"/>
                </a:solidFill>
                <a:latin typeface="Lato"/>
                <a:ea typeface="Lato"/>
                <a:cs typeface="Lato"/>
                <a:sym typeface="Lato"/>
              </a:rPr>
              <a:t> LESSON PLAN (Pg 1)</a:t>
            </a:r>
            <a:endParaRPr sz="2000" b="0" i="0" u="none" strike="noStrike" cap="none">
              <a:solidFill>
                <a:srgbClr val="FFFFFF"/>
              </a:solidFill>
              <a:latin typeface="Lato"/>
              <a:ea typeface="Lato"/>
              <a:cs typeface="Lato"/>
              <a:sym typeface="Lato"/>
            </a:endParaRPr>
          </a:p>
        </p:txBody>
      </p:sp>
      <p:grpSp>
        <p:nvGrpSpPr>
          <p:cNvPr id="72" name="Google Shape;72;p15"/>
          <p:cNvGrpSpPr/>
          <p:nvPr/>
        </p:nvGrpSpPr>
        <p:grpSpPr>
          <a:xfrm>
            <a:off x="5265682" y="342050"/>
            <a:ext cx="1992396" cy="494650"/>
            <a:chOff x="3729550" y="3181900"/>
            <a:chExt cx="4720200" cy="494650"/>
          </a:xfrm>
        </p:grpSpPr>
        <p:cxnSp>
          <p:nvCxnSpPr>
            <p:cNvPr id="73" name="Google Shape;73;p15"/>
            <p:cNvCxnSpPr/>
            <p:nvPr/>
          </p:nvCxnSpPr>
          <p:spPr>
            <a:xfrm>
              <a:off x="3729550" y="3181900"/>
              <a:ext cx="4720200" cy="0"/>
            </a:xfrm>
            <a:prstGeom prst="straightConnector1">
              <a:avLst/>
            </a:prstGeom>
            <a:noFill/>
            <a:ln w="19050" cap="flat" cmpd="sng">
              <a:solidFill>
                <a:srgbClr val="FFFFFF"/>
              </a:solidFill>
              <a:prstDash val="solid"/>
              <a:round/>
              <a:headEnd type="none" w="sm" len="sm"/>
              <a:tailEnd type="none" w="sm" len="sm"/>
            </a:ln>
          </p:spPr>
        </p:cxnSp>
        <p:cxnSp>
          <p:nvCxnSpPr>
            <p:cNvPr id="74" name="Google Shape;74;p15"/>
            <p:cNvCxnSpPr/>
            <p:nvPr/>
          </p:nvCxnSpPr>
          <p:spPr>
            <a:xfrm>
              <a:off x="3729550" y="3676550"/>
              <a:ext cx="4720200" cy="0"/>
            </a:xfrm>
            <a:prstGeom prst="straightConnector1">
              <a:avLst/>
            </a:prstGeom>
            <a:noFill/>
            <a:ln w="19050" cap="flat" cmpd="sng">
              <a:solidFill>
                <a:srgbClr val="FFFFFF"/>
              </a:solidFill>
              <a:prstDash val="solid"/>
              <a:round/>
              <a:headEnd type="none" w="sm" len="sm"/>
              <a:tailEnd type="none" w="sm" len="sm"/>
            </a:ln>
          </p:spPr>
        </p:cxnSp>
      </p:grpSp>
      <p:sp>
        <p:nvSpPr>
          <p:cNvPr id="75" name="Google Shape;75;p15"/>
          <p:cNvSpPr txBox="1"/>
          <p:nvPr/>
        </p:nvSpPr>
        <p:spPr>
          <a:xfrm>
            <a:off x="952450" y="1866125"/>
            <a:ext cx="10284000" cy="935100"/>
          </a:xfrm>
          <a:prstGeom prst="rect">
            <a:avLst/>
          </a:prstGeom>
          <a:noFill/>
          <a:ln>
            <a:noFill/>
          </a:ln>
        </p:spPr>
        <p:txBody>
          <a:bodyPr spcFirstLastPara="1" wrap="square" lIns="121875" tIns="121875" rIns="121875" bIns="121875" anchor="ctr" anchorCtr="0">
            <a:noAutofit/>
          </a:bodyPr>
          <a:lstStyle/>
          <a:p>
            <a:pPr marL="0" marR="0" lvl="0" indent="0" algn="l" rtl="0">
              <a:lnSpc>
                <a:spcPct val="150000"/>
              </a:lnSpc>
              <a:spcBef>
                <a:spcPts val="0"/>
              </a:spcBef>
              <a:spcAft>
                <a:spcPts val="0"/>
              </a:spcAft>
              <a:buClr>
                <a:srgbClr val="000000"/>
              </a:buClr>
              <a:buSzPts val="1400"/>
              <a:buFont typeface="Arial"/>
              <a:buNone/>
            </a:pPr>
            <a:endParaRPr sz="1400" b="0" i="0" u="none" strike="noStrike" cap="none">
              <a:solidFill>
                <a:srgbClr val="FFFFFF"/>
              </a:solidFill>
              <a:latin typeface="Lato"/>
              <a:ea typeface="Lato"/>
              <a:cs typeface="Lato"/>
              <a:sym typeface="Lato"/>
            </a:endParaRPr>
          </a:p>
        </p:txBody>
      </p:sp>
      <p:graphicFrame>
        <p:nvGraphicFramePr>
          <p:cNvPr id="76" name="Google Shape;76;p15"/>
          <p:cNvGraphicFramePr/>
          <p:nvPr/>
        </p:nvGraphicFramePr>
        <p:xfrm>
          <a:off x="952474" y="994721"/>
          <a:ext cx="10561500" cy="5326611"/>
        </p:xfrm>
        <a:graphic>
          <a:graphicData uri="http://schemas.openxmlformats.org/drawingml/2006/table">
            <a:tbl>
              <a:tblPr>
                <a:noFill/>
                <a:tableStyleId>{7C610F68-6430-4C03-A94A-04E951BB511E}</a:tableStyleId>
              </a:tblPr>
              <a:tblGrid>
                <a:gridCol w="2069300">
                  <a:extLst>
                    <a:ext uri="{9D8B030D-6E8A-4147-A177-3AD203B41FA5}">
                      <a16:colId xmlns:a16="http://schemas.microsoft.com/office/drawing/2014/main" val="20000"/>
                    </a:ext>
                  </a:extLst>
                </a:gridCol>
                <a:gridCol w="5587275">
                  <a:extLst>
                    <a:ext uri="{9D8B030D-6E8A-4147-A177-3AD203B41FA5}">
                      <a16:colId xmlns:a16="http://schemas.microsoft.com/office/drawing/2014/main" val="20001"/>
                    </a:ext>
                  </a:extLst>
                </a:gridCol>
                <a:gridCol w="2904925">
                  <a:extLst>
                    <a:ext uri="{9D8B030D-6E8A-4147-A177-3AD203B41FA5}">
                      <a16:colId xmlns:a16="http://schemas.microsoft.com/office/drawing/2014/main" val="20002"/>
                    </a:ext>
                  </a:extLst>
                </a:gridCol>
              </a:tblGrid>
              <a:tr h="381000">
                <a:tc>
                  <a:txBody>
                    <a:bodyPr/>
                    <a:lstStyle/>
                    <a:p>
                      <a:pPr marL="0" marR="0" lvl="0" indent="0" algn="l" rtl="0">
                        <a:lnSpc>
                          <a:spcPct val="100000"/>
                        </a:lnSpc>
                        <a:spcBef>
                          <a:spcPts val="0"/>
                        </a:spcBef>
                        <a:spcAft>
                          <a:spcPts val="0"/>
                        </a:spcAft>
                        <a:buClr>
                          <a:srgbClr val="000000"/>
                        </a:buClr>
                        <a:buSzPts val="1400"/>
                        <a:buFont typeface="Arial"/>
                        <a:buNone/>
                      </a:pPr>
                      <a:r>
                        <a:rPr lang="en-US" sz="1400" u="none" strike="noStrike" cap="none">
                          <a:solidFill>
                            <a:schemeClr val="lt1"/>
                          </a:solidFill>
                        </a:rPr>
                        <a:t> Time / Duration</a:t>
                      </a:r>
                      <a:endParaRPr sz="1400" u="none" strike="noStrike" cap="none">
                        <a:solidFill>
                          <a:schemeClr val="lt1"/>
                        </a:solidFill>
                      </a:endParaRPr>
                    </a:p>
                  </a:txBody>
                  <a:tcPr marL="91425" marR="91425" marT="91425" marB="91425"/>
                </a:tc>
                <a:tc>
                  <a:txBody>
                    <a:bodyPr/>
                    <a:lstStyle/>
                    <a:p>
                      <a:pPr marL="0" marR="0" lvl="0" indent="0" algn="l" rtl="0">
                        <a:lnSpc>
                          <a:spcPct val="100000"/>
                        </a:lnSpc>
                        <a:spcBef>
                          <a:spcPts val="0"/>
                        </a:spcBef>
                        <a:spcAft>
                          <a:spcPts val="0"/>
                        </a:spcAft>
                        <a:buClr>
                          <a:srgbClr val="000000"/>
                        </a:buClr>
                        <a:buSzPts val="1400"/>
                        <a:buFont typeface="Arial"/>
                        <a:buNone/>
                      </a:pPr>
                      <a:r>
                        <a:rPr lang="en-US" sz="1400" u="none" strike="noStrike" cap="none">
                          <a:solidFill>
                            <a:schemeClr val="lt1"/>
                          </a:solidFill>
                        </a:rPr>
                        <a:t>Activity</a:t>
                      </a:r>
                      <a:endParaRPr sz="1400" u="none" strike="noStrike" cap="none">
                        <a:solidFill>
                          <a:schemeClr val="lt1"/>
                        </a:solidFill>
                      </a:endParaRPr>
                    </a:p>
                  </a:txBody>
                  <a:tcPr marL="91425" marR="91425" marT="91425" marB="91425"/>
                </a:tc>
                <a:tc>
                  <a:txBody>
                    <a:bodyPr/>
                    <a:lstStyle/>
                    <a:p>
                      <a:pPr marL="0" marR="0" lvl="0" indent="0" algn="l" rtl="0">
                        <a:lnSpc>
                          <a:spcPct val="100000"/>
                        </a:lnSpc>
                        <a:spcBef>
                          <a:spcPts val="0"/>
                        </a:spcBef>
                        <a:spcAft>
                          <a:spcPts val="0"/>
                        </a:spcAft>
                        <a:buClr>
                          <a:srgbClr val="000000"/>
                        </a:buClr>
                        <a:buSzPts val="1400"/>
                        <a:buFont typeface="Arial"/>
                        <a:buNone/>
                      </a:pPr>
                      <a:r>
                        <a:rPr lang="en-US" sz="1400" u="none" strike="noStrike" cap="none">
                          <a:solidFill>
                            <a:schemeClr val="lt1"/>
                          </a:solidFill>
                        </a:rPr>
                        <a:t>Materials</a:t>
                      </a:r>
                      <a:endParaRPr sz="1400" u="none" strike="noStrike" cap="none">
                        <a:solidFill>
                          <a:schemeClr val="lt1"/>
                        </a:solidFill>
                      </a:endParaRPr>
                    </a:p>
                  </a:txBody>
                  <a:tcPr marL="91425" marR="91425" marT="91425" marB="91425"/>
                </a:tc>
                <a:extLst>
                  <a:ext uri="{0D108BD9-81ED-4DB2-BD59-A6C34878D82A}">
                    <a16:rowId xmlns:a16="http://schemas.microsoft.com/office/drawing/2014/main" val="10000"/>
                  </a:ext>
                </a:extLst>
              </a:tr>
              <a:tr h="381000">
                <a:tc>
                  <a:txBody>
                    <a:bodyPr/>
                    <a:lstStyle/>
                    <a:p>
                      <a:pPr marL="0" marR="0" lvl="0" indent="0" algn="l" rtl="0">
                        <a:lnSpc>
                          <a:spcPct val="100000"/>
                        </a:lnSpc>
                        <a:spcBef>
                          <a:spcPts val="0"/>
                        </a:spcBef>
                        <a:spcAft>
                          <a:spcPts val="0"/>
                        </a:spcAft>
                        <a:buClr>
                          <a:srgbClr val="000000"/>
                        </a:buClr>
                        <a:buSzPts val="1400"/>
                        <a:buFont typeface="Arial"/>
                        <a:buNone/>
                      </a:pPr>
                      <a:r>
                        <a:rPr lang="en-US" sz="1400" u="none" strike="noStrike" cap="none">
                          <a:solidFill>
                            <a:schemeClr val="lt1"/>
                          </a:solidFill>
                        </a:rPr>
                        <a:t>10 min</a:t>
                      </a:r>
                      <a:endParaRPr sz="1400" u="none" strike="noStrike" cap="none">
                        <a:solidFill>
                          <a:schemeClr val="lt1"/>
                        </a:solidFill>
                      </a:endParaRPr>
                    </a:p>
                  </a:txBody>
                  <a:tcPr marL="91425" marR="91425" marT="91425" marB="91425"/>
                </a:tc>
                <a:tc>
                  <a:txBody>
                    <a:bodyPr/>
                    <a:lstStyle/>
                    <a:p>
                      <a:pPr marL="0" marR="0" lvl="0" indent="0" algn="l" rtl="0">
                        <a:lnSpc>
                          <a:spcPct val="100000"/>
                        </a:lnSpc>
                        <a:spcBef>
                          <a:spcPts val="0"/>
                        </a:spcBef>
                        <a:spcAft>
                          <a:spcPts val="0"/>
                        </a:spcAft>
                        <a:buClr>
                          <a:srgbClr val="000000"/>
                        </a:buClr>
                        <a:buSzPts val="1400"/>
                        <a:buFont typeface="Arial"/>
                        <a:buNone/>
                      </a:pPr>
                      <a:r>
                        <a:rPr lang="en-US" sz="1400" u="none" strike="noStrike" cap="none">
                          <a:solidFill>
                            <a:schemeClr val="lt1"/>
                          </a:solidFill>
                        </a:rPr>
                        <a:t>Introduce yourself. </a:t>
                      </a:r>
                      <a:endParaRPr/>
                    </a:p>
                    <a:p>
                      <a:pPr marL="0" marR="0" lvl="0" indent="0" algn="l" rtl="0">
                        <a:lnSpc>
                          <a:spcPct val="100000"/>
                        </a:lnSpc>
                        <a:spcBef>
                          <a:spcPts val="0"/>
                        </a:spcBef>
                        <a:spcAft>
                          <a:spcPts val="0"/>
                        </a:spcAft>
                        <a:buClr>
                          <a:srgbClr val="000000"/>
                        </a:buClr>
                        <a:buSzPts val="1400"/>
                        <a:buFont typeface="Arial"/>
                        <a:buNone/>
                      </a:pPr>
                      <a:r>
                        <a:rPr lang="en-US" sz="1400" u="none" strike="noStrike" cap="none">
                          <a:solidFill>
                            <a:schemeClr val="lt1"/>
                          </a:solidFill>
                        </a:rPr>
                        <a:t>Introduce students to the makerspace.</a:t>
                      </a:r>
                      <a:endParaRPr/>
                    </a:p>
                    <a:p>
                      <a:pPr marL="285750" marR="0" lvl="0" indent="-285750" algn="l" rtl="0">
                        <a:lnSpc>
                          <a:spcPct val="100000"/>
                        </a:lnSpc>
                        <a:spcBef>
                          <a:spcPts val="0"/>
                        </a:spcBef>
                        <a:spcAft>
                          <a:spcPts val="0"/>
                        </a:spcAft>
                        <a:buClr>
                          <a:srgbClr val="000000"/>
                        </a:buClr>
                        <a:buSzPts val="1400"/>
                        <a:buFont typeface="Arial"/>
                        <a:buChar char="•"/>
                      </a:pPr>
                      <a:r>
                        <a:rPr lang="en-US" sz="1400" u="none" strike="noStrike" cap="none">
                          <a:solidFill>
                            <a:schemeClr val="lt1"/>
                          </a:solidFill>
                        </a:rPr>
                        <a:t>What is a makerspace?</a:t>
                      </a:r>
                      <a:endParaRPr/>
                    </a:p>
                    <a:p>
                      <a:pPr marL="285750" marR="0" lvl="0" indent="-285750" algn="l" rtl="0">
                        <a:lnSpc>
                          <a:spcPct val="100000"/>
                        </a:lnSpc>
                        <a:spcBef>
                          <a:spcPts val="0"/>
                        </a:spcBef>
                        <a:spcAft>
                          <a:spcPts val="0"/>
                        </a:spcAft>
                        <a:buClr>
                          <a:srgbClr val="000000"/>
                        </a:buClr>
                        <a:buSzPts val="1400"/>
                        <a:buFont typeface="Arial"/>
                        <a:buChar char="•"/>
                      </a:pPr>
                      <a:r>
                        <a:rPr lang="en-US" sz="1400" u="none" strike="noStrike" cap="none">
                          <a:solidFill>
                            <a:schemeClr val="lt1"/>
                          </a:solidFill>
                        </a:rPr>
                        <a:t>What can be done in a makerspace?</a:t>
                      </a:r>
                      <a:endParaRPr/>
                    </a:p>
                    <a:p>
                      <a:pPr marL="0" marR="0" lvl="0" indent="0" algn="l" rtl="0">
                        <a:lnSpc>
                          <a:spcPct val="100000"/>
                        </a:lnSpc>
                        <a:spcBef>
                          <a:spcPts val="0"/>
                        </a:spcBef>
                        <a:spcAft>
                          <a:spcPts val="0"/>
                        </a:spcAft>
                        <a:buClr>
                          <a:srgbClr val="000000"/>
                        </a:buClr>
                        <a:buSzPts val="1400"/>
                        <a:buFont typeface="Arial"/>
                        <a:buNone/>
                      </a:pPr>
                      <a:r>
                        <a:rPr lang="en-US" sz="1400" u="none" strike="noStrike" cap="none">
                          <a:solidFill>
                            <a:schemeClr val="lt1"/>
                          </a:solidFill>
                        </a:rPr>
                        <a:t>Introduce students to the Makerspace safety guidelines. </a:t>
                      </a:r>
                      <a:endParaRPr sz="1400" u="none" strike="noStrike" cap="none">
                        <a:solidFill>
                          <a:schemeClr val="lt1"/>
                        </a:solidFill>
                      </a:endParaRPr>
                    </a:p>
                  </a:txBody>
                  <a:tcPr marL="91425" marR="91425" marT="91425" marB="91425"/>
                </a:tc>
                <a:tc>
                  <a:txBody>
                    <a:bodyPr/>
                    <a:lstStyle/>
                    <a:p>
                      <a:pPr marL="0" marR="0" lvl="0" indent="0" algn="l" rtl="0">
                        <a:lnSpc>
                          <a:spcPct val="100000"/>
                        </a:lnSpc>
                        <a:spcBef>
                          <a:spcPts val="0"/>
                        </a:spcBef>
                        <a:spcAft>
                          <a:spcPts val="0"/>
                        </a:spcAft>
                        <a:buClr>
                          <a:srgbClr val="000000"/>
                        </a:buClr>
                        <a:buSzPts val="1400"/>
                        <a:buFont typeface="Arial"/>
                        <a:buNone/>
                      </a:pPr>
                      <a:r>
                        <a:rPr lang="en-US" sz="1400" u="none" strike="noStrike" cap="none">
                          <a:solidFill>
                            <a:srgbClr val="FFFFFF"/>
                          </a:solidFill>
                          <a:latin typeface="Lato"/>
                          <a:ea typeface="Lato"/>
                          <a:cs typeface="Lato"/>
                          <a:sym typeface="Lato"/>
                        </a:rPr>
                        <a:t>Computer, internet access, </a:t>
                      </a:r>
                      <a:r>
                        <a:rPr lang="en-US">
                          <a:solidFill>
                            <a:srgbClr val="FFFFFF"/>
                          </a:solidFill>
                          <a:latin typeface="Lato"/>
                          <a:ea typeface="Lato"/>
                          <a:cs typeface="Lato"/>
                          <a:sym typeface="Lato"/>
                        </a:rPr>
                        <a:t>slideshow</a:t>
                      </a:r>
                      <a:r>
                        <a:rPr lang="en-US" sz="1400" u="none" strike="noStrike" cap="none">
                          <a:solidFill>
                            <a:srgbClr val="FFFFFF"/>
                          </a:solidFill>
                          <a:latin typeface="Lato"/>
                          <a:ea typeface="Lato"/>
                          <a:cs typeface="Lato"/>
                          <a:sym typeface="Lato"/>
                        </a:rPr>
                        <a:t>, </a:t>
                      </a:r>
                      <a:r>
                        <a:rPr lang="en-US">
                          <a:solidFill>
                            <a:srgbClr val="FFFFFF"/>
                          </a:solidFill>
                          <a:latin typeface="Lato"/>
                          <a:ea typeface="Lato"/>
                          <a:cs typeface="Lato"/>
                          <a:sym typeface="Lato"/>
                        </a:rPr>
                        <a:t>projector</a:t>
                      </a:r>
                      <a:r>
                        <a:rPr lang="en-US" sz="1400" u="none" strike="noStrike" cap="none">
                          <a:solidFill>
                            <a:srgbClr val="FFFFFF"/>
                          </a:solidFill>
                          <a:latin typeface="Lato"/>
                          <a:ea typeface="Lato"/>
                          <a:cs typeface="Lato"/>
                          <a:sym typeface="Lato"/>
                        </a:rPr>
                        <a:t>.</a:t>
                      </a:r>
                      <a:endParaRPr sz="1400" u="none" strike="noStrike" cap="none">
                        <a:solidFill>
                          <a:schemeClr val="lt1"/>
                        </a:solidFill>
                      </a:endParaRPr>
                    </a:p>
                  </a:txBody>
                  <a:tcPr marL="91425" marR="91425" marT="91425" marB="91425"/>
                </a:tc>
                <a:extLst>
                  <a:ext uri="{0D108BD9-81ED-4DB2-BD59-A6C34878D82A}">
                    <a16:rowId xmlns:a16="http://schemas.microsoft.com/office/drawing/2014/main" val="10001"/>
                  </a:ext>
                </a:extLst>
              </a:tr>
              <a:tr h="381000">
                <a:tc>
                  <a:txBody>
                    <a:bodyPr/>
                    <a:lstStyle/>
                    <a:p>
                      <a:pPr marL="0" marR="0" lvl="0" indent="0" algn="l" rtl="0">
                        <a:lnSpc>
                          <a:spcPct val="100000"/>
                        </a:lnSpc>
                        <a:spcBef>
                          <a:spcPts val="0"/>
                        </a:spcBef>
                        <a:spcAft>
                          <a:spcPts val="0"/>
                        </a:spcAft>
                        <a:buClr>
                          <a:srgbClr val="000000"/>
                        </a:buClr>
                        <a:buSzPts val="1400"/>
                        <a:buFont typeface="Arial"/>
                        <a:buNone/>
                      </a:pPr>
                      <a:r>
                        <a:rPr lang="en-US" sz="1400" u="none" strike="noStrike" cap="none">
                          <a:solidFill>
                            <a:schemeClr val="lt1"/>
                          </a:solidFill>
                        </a:rPr>
                        <a:t>5 min</a:t>
                      </a:r>
                      <a:endParaRPr sz="1400" u="none" strike="noStrike" cap="none">
                        <a:solidFill>
                          <a:schemeClr val="lt1"/>
                        </a:solidFill>
                      </a:endParaRPr>
                    </a:p>
                  </a:txBody>
                  <a:tcPr marL="91425" marR="91425" marT="91425" marB="91425">
                    <a:lnB w="9525" cap="flat" cmpd="sng">
                      <a:solidFill>
                        <a:srgbClr val="9E9E9E"/>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r>
                        <a:rPr lang="en-US" sz="1400" u="none" strike="noStrike" cap="none">
                          <a:solidFill>
                            <a:schemeClr val="lt1"/>
                          </a:solidFill>
                        </a:rPr>
                        <a:t>Give students a tour </a:t>
                      </a:r>
                      <a:r>
                        <a:rPr lang="en-US">
                          <a:solidFill>
                            <a:schemeClr val="lt1"/>
                          </a:solidFill>
                        </a:rPr>
                        <a:t>of </a:t>
                      </a:r>
                      <a:r>
                        <a:rPr lang="en-US" sz="1400" u="none" strike="noStrike" cap="none">
                          <a:solidFill>
                            <a:schemeClr val="lt1"/>
                          </a:solidFill>
                        </a:rPr>
                        <a:t>the makerspace to discover each zone.</a:t>
                      </a:r>
                      <a:endParaRPr sz="1400" u="none" strike="noStrike" cap="none">
                        <a:solidFill>
                          <a:schemeClr val="lt1"/>
                        </a:solidFill>
                      </a:endParaRPr>
                    </a:p>
                  </a:txBody>
                  <a:tcPr marL="91425" marR="91425" marT="91425" marB="91425">
                    <a:lnB w="9525" cap="flat" cmpd="sng">
                      <a:solidFill>
                        <a:srgbClr val="9E9E9E"/>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r>
                        <a:rPr lang="en-US" sz="1400" u="none" strike="noStrike" cap="none">
                          <a:solidFill>
                            <a:srgbClr val="FFFFFF"/>
                          </a:solidFill>
                          <a:latin typeface="Lato"/>
                          <a:ea typeface="Lato"/>
                          <a:cs typeface="Lato"/>
                          <a:sym typeface="Lato"/>
                        </a:rPr>
                        <a:t>Computer, internet access</a:t>
                      </a:r>
                      <a:r>
                        <a:rPr lang="en-US">
                          <a:solidFill>
                            <a:srgbClr val="FFFFFF"/>
                          </a:solidFill>
                          <a:latin typeface="Lato"/>
                          <a:ea typeface="Lato"/>
                          <a:cs typeface="Lato"/>
                          <a:sym typeface="Lato"/>
                        </a:rPr>
                        <a:t>,</a:t>
                      </a:r>
                      <a:r>
                        <a:rPr lang="en-US" sz="1400" u="none" strike="noStrike" cap="none">
                          <a:solidFill>
                            <a:srgbClr val="FFFFFF"/>
                          </a:solidFill>
                          <a:latin typeface="Lato"/>
                          <a:ea typeface="Lato"/>
                          <a:cs typeface="Lato"/>
                          <a:sym typeface="Lato"/>
                        </a:rPr>
                        <a:t> </a:t>
                      </a:r>
                      <a:r>
                        <a:rPr lang="en-US">
                          <a:solidFill>
                            <a:srgbClr val="FFFFFF"/>
                          </a:solidFill>
                          <a:latin typeface="Lato"/>
                          <a:ea typeface="Lato"/>
                          <a:cs typeface="Lato"/>
                          <a:sym typeface="Lato"/>
                        </a:rPr>
                        <a:t>slideshow</a:t>
                      </a:r>
                      <a:r>
                        <a:rPr lang="en-US" sz="1400" u="none" strike="noStrike" cap="none">
                          <a:solidFill>
                            <a:srgbClr val="FFFFFF"/>
                          </a:solidFill>
                          <a:latin typeface="Lato"/>
                          <a:ea typeface="Lato"/>
                          <a:cs typeface="Lato"/>
                          <a:sym typeface="Lato"/>
                        </a:rPr>
                        <a:t>, </a:t>
                      </a:r>
                      <a:r>
                        <a:rPr lang="en-US">
                          <a:solidFill>
                            <a:srgbClr val="FFFFFF"/>
                          </a:solidFill>
                          <a:latin typeface="Lato"/>
                          <a:ea typeface="Lato"/>
                          <a:cs typeface="Lato"/>
                          <a:sym typeface="Lato"/>
                        </a:rPr>
                        <a:t>projector</a:t>
                      </a:r>
                      <a:r>
                        <a:rPr lang="en-US" sz="1400" u="none" strike="noStrike" cap="none">
                          <a:solidFill>
                            <a:srgbClr val="FFFFFF"/>
                          </a:solidFill>
                          <a:latin typeface="Lato"/>
                          <a:ea typeface="Lato"/>
                          <a:cs typeface="Lato"/>
                          <a:sym typeface="Lato"/>
                        </a:rPr>
                        <a:t>.</a:t>
                      </a:r>
                      <a:endParaRPr sz="1400" u="none" strike="noStrike" cap="none">
                        <a:solidFill>
                          <a:schemeClr val="lt1"/>
                        </a:solidFill>
                      </a:endParaRPr>
                    </a:p>
                  </a:txBody>
                  <a:tcPr marL="91425" marR="91425" marT="91425" marB="91425">
                    <a:lnB w="9525" cap="flat" cmpd="sng">
                      <a:solidFill>
                        <a:srgbClr val="9E9E9E"/>
                      </a:solidFill>
                      <a:prstDash val="solid"/>
                      <a:round/>
                      <a:headEnd type="none" w="sm" len="sm"/>
                      <a:tailEnd type="none" w="sm" len="sm"/>
                    </a:lnB>
                  </a:tcPr>
                </a:tc>
                <a:extLst>
                  <a:ext uri="{0D108BD9-81ED-4DB2-BD59-A6C34878D82A}">
                    <a16:rowId xmlns:a16="http://schemas.microsoft.com/office/drawing/2014/main" val="10002"/>
                  </a:ext>
                </a:extLst>
              </a:tr>
              <a:tr h="381000">
                <a:tc>
                  <a:txBody>
                    <a:bodyPr/>
                    <a:lstStyle/>
                    <a:p>
                      <a:pPr marL="0" marR="0" lvl="0" indent="0" algn="l" rtl="0">
                        <a:lnSpc>
                          <a:spcPct val="100000"/>
                        </a:lnSpc>
                        <a:spcBef>
                          <a:spcPts val="0"/>
                        </a:spcBef>
                        <a:spcAft>
                          <a:spcPts val="0"/>
                        </a:spcAft>
                        <a:buClr>
                          <a:srgbClr val="000000"/>
                        </a:buClr>
                        <a:buSzPts val="1400"/>
                        <a:buFont typeface="Arial"/>
                        <a:buNone/>
                      </a:pPr>
                      <a:r>
                        <a:rPr lang="en-US" sz="1400" u="none" strike="noStrike" cap="none">
                          <a:solidFill>
                            <a:srgbClr val="FFFFFF"/>
                          </a:solidFill>
                        </a:rPr>
                        <a:t>10 min</a:t>
                      </a:r>
                      <a:endParaRPr sz="1400" u="none" strike="noStrike" cap="none">
                        <a:solidFill>
                          <a:srgbClr val="FFFFFF"/>
                        </a:solidFill>
                      </a:endParaRPr>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lvl="0" indent="0" algn="l" rtl="0">
                        <a:spcBef>
                          <a:spcPts val="0"/>
                        </a:spcBef>
                        <a:spcAft>
                          <a:spcPts val="0"/>
                        </a:spcAft>
                        <a:buClr>
                          <a:srgbClr val="000000"/>
                        </a:buClr>
                        <a:buSzPts val="1400"/>
                        <a:buFont typeface="Arial"/>
                        <a:buNone/>
                      </a:pPr>
                      <a:r>
                        <a:rPr lang="en-US">
                          <a:solidFill>
                            <a:srgbClr val="FFFFFF"/>
                          </a:solidFill>
                        </a:rPr>
                        <a:t>Design Challenge, give the kids voice and choice in directing their own learning:</a:t>
                      </a:r>
                      <a:endParaRPr>
                        <a:solidFill>
                          <a:srgbClr val="FFFFFF"/>
                        </a:solidFill>
                      </a:endParaRPr>
                    </a:p>
                    <a:p>
                      <a:pPr marL="457200" lvl="0" indent="-279400" algn="l" rtl="0">
                        <a:spcBef>
                          <a:spcPts val="0"/>
                        </a:spcBef>
                        <a:spcAft>
                          <a:spcPts val="0"/>
                        </a:spcAft>
                        <a:buSzPts val="800"/>
                        <a:buChar char="●"/>
                      </a:pPr>
                      <a:r>
                        <a:rPr lang="en-US">
                          <a:solidFill>
                            <a:srgbClr val="FFFFFF"/>
                          </a:solidFill>
                        </a:rPr>
                        <a:t>let students go through the letter and identify the challenge. </a:t>
                      </a:r>
                      <a:endParaRPr>
                        <a:solidFill>
                          <a:srgbClr val="FFFFFF"/>
                        </a:solidFill>
                      </a:endParaRPr>
                    </a:p>
                    <a:p>
                      <a:pPr marL="457200" lvl="0" indent="0" algn="l" rtl="0">
                        <a:spcBef>
                          <a:spcPts val="0"/>
                        </a:spcBef>
                        <a:spcAft>
                          <a:spcPts val="0"/>
                        </a:spcAft>
                        <a:buNone/>
                      </a:pPr>
                      <a:r>
                        <a:rPr lang="en-US">
                          <a:solidFill>
                            <a:srgbClr val="FFFFFF"/>
                          </a:solidFill>
                        </a:rPr>
                        <a:t>[5 mns]</a:t>
                      </a:r>
                      <a:endParaRPr>
                        <a:solidFill>
                          <a:srgbClr val="FFFFFF"/>
                        </a:solidFill>
                      </a:endParaRPr>
                    </a:p>
                    <a:p>
                      <a:pPr marL="457200" lvl="0" indent="-279400" algn="l" rtl="0">
                        <a:spcBef>
                          <a:spcPts val="0"/>
                        </a:spcBef>
                        <a:spcAft>
                          <a:spcPts val="0"/>
                        </a:spcAft>
                        <a:buSzPts val="800"/>
                        <a:buChar char="●"/>
                      </a:pPr>
                      <a:r>
                        <a:rPr lang="en-US">
                          <a:solidFill>
                            <a:srgbClr val="FFFFFF"/>
                          </a:solidFill>
                        </a:rPr>
                        <a:t>discuss with students the challenge, design specifications and</a:t>
                      </a:r>
                      <a:endParaRPr>
                        <a:solidFill>
                          <a:srgbClr val="FFFFFF"/>
                        </a:solidFill>
                      </a:endParaRPr>
                    </a:p>
                    <a:p>
                      <a:pPr marL="0" lvl="0" indent="0" algn="l" rtl="0">
                        <a:spcBef>
                          <a:spcPts val="0"/>
                        </a:spcBef>
                        <a:spcAft>
                          <a:spcPts val="0"/>
                        </a:spcAft>
                        <a:buNone/>
                      </a:pPr>
                      <a:r>
                        <a:rPr lang="en-US">
                          <a:solidFill>
                            <a:srgbClr val="FFFFFF"/>
                          </a:solidFill>
                        </a:rPr>
                        <a:t>          the best technology to solve the challenge. [5 mins]</a:t>
                      </a:r>
                      <a:endParaRPr sz="1400" u="none" strike="noStrike" cap="none">
                        <a:solidFill>
                          <a:schemeClr val="lt1"/>
                        </a:solidFill>
                      </a:endParaRPr>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r>
                        <a:rPr lang="en-US" sz="1400" u="none" strike="noStrike" cap="none">
                          <a:solidFill>
                            <a:srgbClr val="FFFFFF"/>
                          </a:solidFill>
                          <a:latin typeface="Lato"/>
                          <a:ea typeface="Lato"/>
                          <a:cs typeface="Lato"/>
                          <a:sym typeface="Lato"/>
                        </a:rPr>
                        <a:t>Computer, internet access</a:t>
                      </a:r>
                      <a:r>
                        <a:rPr lang="en-US">
                          <a:solidFill>
                            <a:srgbClr val="FFFFFF"/>
                          </a:solidFill>
                          <a:latin typeface="Lato"/>
                          <a:ea typeface="Lato"/>
                          <a:cs typeface="Lato"/>
                          <a:sym typeface="Lato"/>
                        </a:rPr>
                        <a:t>,</a:t>
                      </a:r>
                      <a:r>
                        <a:rPr lang="en-US" sz="1400" u="none" strike="noStrike" cap="none">
                          <a:solidFill>
                            <a:srgbClr val="FFFFFF"/>
                          </a:solidFill>
                          <a:latin typeface="Lato"/>
                          <a:ea typeface="Lato"/>
                          <a:cs typeface="Lato"/>
                          <a:sym typeface="Lato"/>
                        </a:rPr>
                        <a:t> </a:t>
                      </a:r>
                      <a:r>
                        <a:rPr lang="en-US">
                          <a:solidFill>
                            <a:srgbClr val="FFFFFF"/>
                          </a:solidFill>
                          <a:latin typeface="Lato"/>
                          <a:ea typeface="Lato"/>
                          <a:cs typeface="Lato"/>
                          <a:sym typeface="Lato"/>
                        </a:rPr>
                        <a:t>slide show</a:t>
                      </a:r>
                      <a:r>
                        <a:rPr lang="en-US" sz="1400" u="none" strike="noStrike" cap="none">
                          <a:solidFill>
                            <a:srgbClr val="FFFFFF"/>
                          </a:solidFill>
                          <a:latin typeface="Lato"/>
                          <a:ea typeface="Lato"/>
                          <a:cs typeface="Lato"/>
                          <a:sym typeface="Lato"/>
                        </a:rPr>
                        <a:t>, </a:t>
                      </a:r>
                      <a:r>
                        <a:rPr lang="en-US">
                          <a:solidFill>
                            <a:srgbClr val="FFFFFF"/>
                          </a:solidFill>
                          <a:latin typeface="Lato"/>
                          <a:ea typeface="Lato"/>
                          <a:cs typeface="Lato"/>
                          <a:sym typeface="Lato"/>
                        </a:rPr>
                        <a:t>projector</a:t>
                      </a:r>
                      <a:r>
                        <a:rPr lang="en-US" sz="1400" u="none" strike="noStrike" cap="none">
                          <a:solidFill>
                            <a:srgbClr val="FFFFFF"/>
                          </a:solidFill>
                          <a:latin typeface="Lato"/>
                          <a:ea typeface="Lato"/>
                          <a:cs typeface="Lato"/>
                          <a:sym typeface="Lato"/>
                        </a:rPr>
                        <a:t>.</a:t>
                      </a:r>
                      <a:endParaRPr sz="1400" u="none" strike="noStrike" cap="none">
                        <a:solidFill>
                          <a:srgbClr val="FFFFFF"/>
                        </a:solidFill>
                        <a:latin typeface="Lato"/>
                        <a:ea typeface="Lato"/>
                        <a:cs typeface="Lato"/>
                        <a:sym typeface="Lato"/>
                      </a:endParaRPr>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extLst>
                  <a:ext uri="{0D108BD9-81ED-4DB2-BD59-A6C34878D82A}">
                    <a16:rowId xmlns:a16="http://schemas.microsoft.com/office/drawing/2014/main" val="10003"/>
                  </a:ext>
                </a:extLst>
              </a:tr>
              <a:tr h="381000">
                <a:tc>
                  <a:txBody>
                    <a:bodyPr/>
                    <a:lstStyle/>
                    <a:p>
                      <a:pPr marL="0" marR="0" lvl="0" indent="0" algn="l" rtl="0">
                        <a:lnSpc>
                          <a:spcPct val="100000"/>
                        </a:lnSpc>
                        <a:spcBef>
                          <a:spcPts val="0"/>
                        </a:spcBef>
                        <a:spcAft>
                          <a:spcPts val="0"/>
                        </a:spcAft>
                        <a:buClr>
                          <a:srgbClr val="000000"/>
                        </a:buClr>
                        <a:buSzPts val="1400"/>
                        <a:buFont typeface="Arial"/>
                        <a:buNone/>
                      </a:pPr>
                      <a:r>
                        <a:rPr lang="en-US">
                          <a:solidFill>
                            <a:srgbClr val="FFFFFF"/>
                          </a:solidFill>
                        </a:rPr>
                        <a:t>1</a:t>
                      </a:r>
                      <a:r>
                        <a:rPr lang="en-US" sz="1400" u="none" strike="noStrike" cap="none">
                          <a:solidFill>
                            <a:srgbClr val="FFFFFF"/>
                          </a:solidFill>
                        </a:rPr>
                        <a:t>0 min</a:t>
                      </a:r>
                      <a:endParaRPr sz="1400" u="none" strike="noStrike" cap="none">
                        <a:solidFill>
                          <a:srgbClr val="FFFFFF"/>
                        </a:solidFill>
                      </a:endParaRPr>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lvl="0" indent="0" algn="l" rtl="0">
                        <a:lnSpc>
                          <a:spcPct val="125000"/>
                        </a:lnSpc>
                        <a:spcBef>
                          <a:spcPts val="0"/>
                        </a:spcBef>
                        <a:spcAft>
                          <a:spcPts val="0"/>
                        </a:spcAft>
                        <a:buClr>
                          <a:srgbClr val="000000"/>
                        </a:buClr>
                        <a:buFont typeface="Arial"/>
                        <a:buNone/>
                      </a:pPr>
                      <a:r>
                        <a:rPr lang="en-US">
                          <a:solidFill>
                            <a:srgbClr val="FFFFFF"/>
                          </a:solidFill>
                          <a:latin typeface="Lato"/>
                          <a:ea typeface="Lato"/>
                          <a:cs typeface="Lato"/>
                          <a:sym typeface="Lato"/>
                        </a:rPr>
                        <a:t>Using the engineering design challenge, let the students identify the need to know by analyzing constraints.</a:t>
                      </a:r>
                      <a:endParaRPr>
                        <a:solidFill>
                          <a:srgbClr val="000000"/>
                        </a:solidFill>
                      </a:endParaRPr>
                    </a:p>
                    <a:p>
                      <a:pPr marL="342900" lvl="0" indent="-342900" algn="l" rtl="0">
                        <a:lnSpc>
                          <a:spcPct val="125000"/>
                        </a:lnSpc>
                        <a:spcBef>
                          <a:spcPts val="0"/>
                        </a:spcBef>
                        <a:spcAft>
                          <a:spcPts val="0"/>
                        </a:spcAft>
                        <a:buClr>
                          <a:srgbClr val="000000"/>
                        </a:buClr>
                        <a:buSzPts val="1200"/>
                        <a:buFont typeface="Cambria"/>
                        <a:buChar char="-"/>
                      </a:pPr>
                      <a:r>
                        <a:rPr lang="en-US" sz="1200">
                          <a:solidFill>
                            <a:srgbClr val="FFFFFF"/>
                          </a:solidFill>
                          <a:latin typeface="Lato"/>
                          <a:ea typeface="Lato"/>
                          <a:cs typeface="Lato"/>
                          <a:sym typeface="Lato"/>
                        </a:rPr>
                        <a:t>What do you need to develop a game?</a:t>
                      </a:r>
                      <a:endParaRPr>
                        <a:solidFill>
                          <a:srgbClr val="000000"/>
                        </a:solidFill>
                      </a:endParaRPr>
                    </a:p>
                    <a:p>
                      <a:pPr marL="342900" lvl="0" indent="-342900" algn="l" rtl="0">
                        <a:lnSpc>
                          <a:spcPct val="125000"/>
                        </a:lnSpc>
                        <a:spcBef>
                          <a:spcPts val="0"/>
                        </a:spcBef>
                        <a:spcAft>
                          <a:spcPts val="0"/>
                        </a:spcAft>
                        <a:buClr>
                          <a:srgbClr val="000000"/>
                        </a:buClr>
                        <a:buSzPts val="1200"/>
                        <a:buFont typeface="Cambria"/>
                        <a:buChar char="-"/>
                      </a:pPr>
                      <a:r>
                        <a:rPr lang="en-US" sz="1200">
                          <a:solidFill>
                            <a:srgbClr val="FFFFFF"/>
                          </a:solidFill>
                          <a:latin typeface="Lato"/>
                          <a:ea typeface="Lato"/>
                          <a:cs typeface="Lato"/>
                          <a:sym typeface="Lato"/>
                        </a:rPr>
                        <a:t>Where to find and how to add 3D objects?</a:t>
                      </a:r>
                      <a:endParaRPr sz="1200">
                        <a:solidFill>
                          <a:srgbClr val="FFFFFF"/>
                        </a:solidFill>
                        <a:latin typeface="Lato"/>
                        <a:ea typeface="Lato"/>
                        <a:cs typeface="Lato"/>
                        <a:sym typeface="Lato"/>
                      </a:endParaRPr>
                    </a:p>
                    <a:p>
                      <a:pPr marL="342900" lvl="0" indent="-342900" algn="l" rtl="0">
                        <a:lnSpc>
                          <a:spcPct val="125000"/>
                        </a:lnSpc>
                        <a:spcBef>
                          <a:spcPts val="0"/>
                        </a:spcBef>
                        <a:spcAft>
                          <a:spcPts val="0"/>
                        </a:spcAft>
                        <a:buClr>
                          <a:srgbClr val="000000"/>
                        </a:buClr>
                        <a:buSzPts val="1200"/>
                        <a:buFont typeface="Cambria"/>
                        <a:buChar char="-"/>
                      </a:pPr>
                      <a:r>
                        <a:rPr lang="en-US" sz="1200">
                          <a:solidFill>
                            <a:srgbClr val="FFFFFF"/>
                          </a:solidFill>
                          <a:latin typeface="Lato"/>
                          <a:ea typeface="Lato"/>
                          <a:cs typeface="Lato"/>
                          <a:sym typeface="Lato"/>
                        </a:rPr>
                        <a:t>How to add and animate characters?</a:t>
                      </a:r>
                      <a:endParaRPr>
                        <a:solidFill>
                          <a:srgbClr val="000000"/>
                        </a:solidFill>
                      </a:endParaRPr>
                    </a:p>
                    <a:p>
                      <a:pPr marL="342900" lvl="0" indent="-342900" algn="l" rtl="0">
                        <a:lnSpc>
                          <a:spcPct val="125000"/>
                        </a:lnSpc>
                        <a:spcBef>
                          <a:spcPts val="0"/>
                        </a:spcBef>
                        <a:spcAft>
                          <a:spcPts val="0"/>
                        </a:spcAft>
                        <a:buClr>
                          <a:srgbClr val="000000"/>
                        </a:buClr>
                        <a:buSzPts val="1200"/>
                        <a:buFont typeface="Cambria"/>
                        <a:buChar char="-"/>
                      </a:pPr>
                      <a:r>
                        <a:rPr lang="en-US" sz="1200">
                          <a:solidFill>
                            <a:srgbClr val="FFFFFF"/>
                          </a:solidFill>
                          <a:latin typeface="Lato"/>
                          <a:ea typeface="Lato"/>
                          <a:cs typeface="Lato"/>
                          <a:sym typeface="Lato"/>
                        </a:rPr>
                        <a:t>How to control two cars?</a:t>
                      </a:r>
                      <a:endParaRPr>
                        <a:solidFill>
                          <a:srgbClr val="FFFFFF"/>
                        </a:solidFill>
                      </a:endParaRPr>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r>
                        <a:rPr lang="en-US" sz="1400" u="none" strike="noStrike" cap="none">
                          <a:solidFill>
                            <a:srgbClr val="FFFFFF"/>
                          </a:solidFill>
                          <a:latin typeface="Lato"/>
                          <a:ea typeface="Lato"/>
                          <a:cs typeface="Lato"/>
                          <a:sym typeface="Lato"/>
                        </a:rPr>
                        <a:t>Computer, internet access</a:t>
                      </a:r>
                      <a:r>
                        <a:rPr lang="en-US">
                          <a:solidFill>
                            <a:srgbClr val="FFFFFF"/>
                          </a:solidFill>
                          <a:latin typeface="Lato"/>
                          <a:ea typeface="Lato"/>
                          <a:cs typeface="Lato"/>
                          <a:sym typeface="Lato"/>
                        </a:rPr>
                        <a:t>,</a:t>
                      </a:r>
                      <a:r>
                        <a:rPr lang="en-US" sz="1400" u="none" strike="noStrike" cap="none">
                          <a:solidFill>
                            <a:srgbClr val="FFFFFF"/>
                          </a:solidFill>
                          <a:latin typeface="Lato"/>
                          <a:ea typeface="Lato"/>
                          <a:cs typeface="Lato"/>
                          <a:sym typeface="Lato"/>
                        </a:rPr>
                        <a:t> </a:t>
                      </a:r>
                      <a:r>
                        <a:rPr lang="en-US">
                          <a:solidFill>
                            <a:srgbClr val="FFFFFF"/>
                          </a:solidFill>
                          <a:latin typeface="Lato"/>
                          <a:ea typeface="Lato"/>
                          <a:cs typeface="Lato"/>
                          <a:sym typeface="Lato"/>
                        </a:rPr>
                        <a:t>slide show</a:t>
                      </a:r>
                      <a:r>
                        <a:rPr lang="en-US" sz="1400" u="none" strike="noStrike" cap="none">
                          <a:solidFill>
                            <a:srgbClr val="FFFFFF"/>
                          </a:solidFill>
                          <a:latin typeface="Lato"/>
                          <a:ea typeface="Lato"/>
                          <a:cs typeface="Lato"/>
                          <a:sym typeface="Lato"/>
                        </a:rPr>
                        <a:t>, </a:t>
                      </a:r>
                      <a:r>
                        <a:rPr lang="en-US">
                          <a:solidFill>
                            <a:srgbClr val="FFFFFF"/>
                          </a:solidFill>
                          <a:latin typeface="Lato"/>
                          <a:ea typeface="Lato"/>
                          <a:cs typeface="Lato"/>
                          <a:sym typeface="Lato"/>
                        </a:rPr>
                        <a:t>projector</a:t>
                      </a:r>
                      <a:r>
                        <a:rPr lang="en-US" sz="1400" u="none" strike="noStrike" cap="none">
                          <a:solidFill>
                            <a:srgbClr val="FFFFFF"/>
                          </a:solidFill>
                          <a:latin typeface="Lato"/>
                          <a:ea typeface="Lato"/>
                          <a:cs typeface="Lato"/>
                          <a:sym typeface="Lato"/>
                        </a:rPr>
                        <a:t>.</a:t>
                      </a:r>
                      <a:endParaRPr sz="1400" u="none" strike="noStrike" cap="none">
                        <a:solidFill>
                          <a:srgbClr val="FFFFFF"/>
                        </a:solidFill>
                        <a:latin typeface="Lato"/>
                        <a:ea typeface="Lato"/>
                        <a:cs typeface="Lato"/>
                        <a:sym typeface="Lato"/>
                      </a:endParaRPr>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extLst>
                  <a:ext uri="{0D108BD9-81ED-4DB2-BD59-A6C34878D82A}">
                    <a16:rowId xmlns:a16="http://schemas.microsoft.com/office/drawing/2014/main" val="10004"/>
                  </a:ext>
                </a:extLst>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80"/>
        <p:cNvGrpSpPr/>
        <p:nvPr/>
      </p:nvGrpSpPr>
      <p:grpSpPr>
        <a:xfrm>
          <a:off x="0" y="0"/>
          <a:ext cx="0" cy="0"/>
          <a:chOff x="0" y="0"/>
          <a:chExt cx="0" cy="0"/>
        </a:xfrm>
      </p:grpSpPr>
      <p:sp>
        <p:nvSpPr>
          <p:cNvPr id="81" name="Google Shape;81;p16"/>
          <p:cNvSpPr txBox="1"/>
          <p:nvPr/>
        </p:nvSpPr>
        <p:spPr>
          <a:xfrm>
            <a:off x="3826809" y="330625"/>
            <a:ext cx="4720200" cy="574800"/>
          </a:xfrm>
          <a:prstGeom prst="rect">
            <a:avLst/>
          </a:prstGeom>
          <a:noFill/>
          <a:ln>
            <a:noFill/>
          </a:ln>
        </p:spPr>
        <p:txBody>
          <a:bodyPr spcFirstLastPara="1" wrap="square" lIns="121875" tIns="121875" rIns="121875" bIns="121875" anchor="t" anchorCtr="0">
            <a:noAutofit/>
          </a:bodyPr>
          <a:lstStyle/>
          <a:p>
            <a:pPr marL="0" marR="0" lvl="0" indent="0" algn="ctr" rtl="0">
              <a:lnSpc>
                <a:spcPct val="100000"/>
              </a:lnSpc>
              <a:spcBef>
                <a:spcPts val="0"/>
              </a:spcBef>
              <a:spcAft>
                <a:spcPts val="0"/>
              </a:spcAft>
              <a:buClr>
                <a:srgbClr val="000000"/>
              </a:buClr>
              <a:buSzPts val="2000"/>
              <a:buFont typeface="Arial"/>
              <a:buNone/>
            </a:pPr>
            <a:r>
              <a:rPr lang="en-US" sz="2000" b="0" i="0" u="none" strike="noStrike" cap="none">
                <a:solidFill>
                  <a:srgbClr val="FFFFFF"/>
                </a:solidFill>
                <a:latin typeface="Lato"/>
                <a:ea typeface="Lato"/>
                <a:cs typeface="Lato"/>
                <a:sym typeface="Lato"/>
              </a:rPr>
              <a:t> LESSON PLAN (Pg 2)</a:t>
            </a:r>
            <a:endParaRPr sz="2000" b="0" i="0" u="none" strike="noStrike" cap="none">
              <a:solidFill>
                <a:srgbClr val="FFFFFF"/>
              </a:solidFill>
              <a:latin typeface="Lato"/>
              <a:ea typeface="Lato"/>
              <a:cs typeface="Lato"/>
              <a:sym typeface="Lato"/>
            </a:endParaRPr>
          </a:p>
        </p:txBody>
      </p:sp>
      <p:grpSp>
        <p:nvGrpSpPr>
          <p:cNvPr id="82" name="Google Shape;82;p16"/>
          <p:cNvGrpSpPr/>
          <p:nvPr/>
        </p:nvGrpSpPr>
        <p:grpSpPr>
          <a:xfrm>
            <a:off x="5219357" y="370700"/>
            <a:ext cx="1992396" cy="494650"/>
            <a:chOff x="3729550" y="3181900"/>
            <a:chExt cx="4720200" cy="494650"/>
          </a:xfrm>
        </p:grpSpPr>
        <p:cxnSp>
          <p:nvCxnSpPr>
            <p:cNvPr id="83" name="Google Shape;83;p16"/>
            <p:cNvCxnSpPr/>
            <p:nvPr/>
          </p:nvCxnSpPr>
          <p:spPr>
            <a:xfrm>
              <a:off x="3729550" y="3181900"/>
              <a:ext cx="4720200" cy="0"/>
            </a:xfrm>
            <a:prstGeom prst="straightConnector1">
              <a:avLst/>
            </a:prstGeom>
            <a:noFill/>
            <a:ln w="19050" cap="flat" cmpd="sng">
              <a:solidFill>
                <a:srgbClr val="FFFFFF"/>
              </a:solidFill>
              <a:prstDash val="solid"/>
              <a:round/>
              <a:headEnd type="none" w="sm" len="sm"/>
              <a:tailEnd type="none" w="sm" len="sm"/>
            </a:ln>
          </p:spPr>
        </p:cxnSp>
        <p:cxnSp>
          <p:nvCxnSpPr>
            <p:cNvPr id="84" name="Google Shape;84;p16"/>
            <p:cNvCxnSpPr/>
            <p:nvPr/>
          </p:nvCxnSpPr>
          <p:spPr>
            <a:xfrm>
              <a:off x="3729550" y="3676550"/>
              <a:ext cx="4720200" cy="0"/>
            </a:xfrm>
            <a:prstGeom prst="straightConnector1">
              <a:avLst/>
            </a:prstGeom>
            <a:noFill/>
            <a:ln w="19050" cap="flat" cmpd="sng">
              <a:solidFill>
                <a:srgbClr val="FFFFFF"/>
              </a:solidFill>
              <a:prstDash val="solid"/>
              <a:round/>
              <a:headEnd type="none" w="sm" len="sm"/>
              <a:tailEnd type="none" w="sm" len="sm"/>
            </a:ln>
          </p:spPr>
        </p:cxnSp>
      </p:grpSp>
      <p:sp>
        <p:nvSpPr>
          <p:cNvPr id="85" name="Google Shape;85;p16"/>
          <p:cNvSpPr txBox="1"/>
          <p:nvPr/>
        </p:nvSpPr>
        <p:spPr>
          <a:xfrm>
            <a:off x="952450" y="1866125"/>
            <a:ext cx="10284000" cy="935100"/>
          </a:xfrm>
          <a:prstGeom prst="rect">
            <a:avLst/>
          </a:prstGeom>
          <a:noFill/>
          <a:ln>
            <a:noFill/>
          </a:ln>
        </p:spPr>
        <p:txBody>
          <a:bodyPr spcFirstLastPara="1" wrap="square" lIns="121875" tIns="121875" rIns="121875" bIns="121875" anchor="ctr" anchorCtr="0">
            <a:noAutofit/>
          </a:bodyPr>
          <a:lstStyle/>
          <a:p>
            <a:pPr marL="0" marR="0" lvl="0" indent="0" algn="l" rtl="0">
              <a:lnSpc>
                <a:spcPct val="150000"/>
              </a:lnSpc>
              <a:spcBef>
                <a:spcPts val="0"/>
              </a:spcBef>
              <a:spcAft>
                <a:spcPts val="0"/>
              </a:spcAft>
              <a:buClr>
                <a:srgbClr val="000000"/>
              </a:buClr>
              <a:buSzPts val="1400"/>
              <a:buFont typeface="Arial"/>
              <a:buNone/>
            </a:pPr>
            <a:endParaRPr sz="1400" b="0" i="0" u="none" strike="noStrike" cap="none">
              <a:solidFill>
                <a:srgbClr val="FFFFFF"/>
              </a:solidFill>
              <a:latin typeface="Lato"/>
              <a:ea typeface="Lato"/>
              <a:cs typeface="Lato"/>
              <a:sym typeface="Lato"/>
            </a:endParaRPr>
          </a:p>
        </p:txBody>
      </p:sp>
      <p:graphicFrame>
        <p:nvGraphicFramePr>
          <p:cNvPr id="86" name="Google Shape;86;p16"/>
          <p:cNvGraphicFramePr/>
          <p:nvPr>
            <p:extLst>
              <p:ext uri="{D42A27DB-BD31-4B8C-83A1-F6EECF244321}">
                <p14:modId xmlns:p14="http://schemas.microsoft.com/office/powerpoint/2010/main" val="2497389759"/>
              </p:ext>
            </p:extLst>
          </p:nvPr>
        </p:nvGraphicFramePr>
        <p:xfrm>
          <a:off x="934799" y="1306921"/>
          <a:ext cx="10561500" cy="4907070"/>
        </p:xfrm>
        <a:graphic>
          <a:graphicData uri="http://schemas.openxmlformats.org/drawingml/2006/table">
            <a:tbl>
              <a:tblPr>
                <a:noFill/>
                <a:tableStyleId>{7C610F68-6430-4C03-A94A-04E951BB511E}</a:tableStyleId>
              </a:tblPr>
              <a:tblGrid>
                <a:gridCol w="2069300">
                  <a:extLst>
                    <a:ext uri="{9D8B030D-6E8A-4147-A177-3AD203B41FA5}">
                      <a16:colId xmlns:a16="http://schemas.microsoft.com/office/drawing/2014/main" val="20000"/>
                    </a:ext>
                  </a:extLst>
                </a:gridCol>
                <a:gridCol w="5587275">
                  <a:extLst>
                    <a:ext uri="{9D8B030D-6E8A-4147-A177-3AD203B41FA5}">
                      <a16:colId xmlns:a16="http://schemas.microsoft.com/office/drawing/2014/main" val="20001"/>
                    </a:ext>
                  </a:extLst>
                </a:gridCol>
                <a:gridCol w="2904925">
                  <a:extLst>
                    <a:ext uri="{9D8B030D-6E8A-4147-A177-3AD203B41FA5}">
                      <a16:colId xmlns:a16="http://schemas.microsoft.com/office/drawing/2014/main" val="20002"/>
                    </a:ext>
                  </a:extLst>
                </a:gridCol>
              </a:tblGrid>
              <a:tr h="381000">
                <a:tc>
                  <a:txBody>
                    <a:bodyPr/>
                    <a:lstStyle/>
                    <a:p>
                      <a:pPr marL="0" marR="0" lvl="0" indent="0" algn="l" rtl="0">
                        <a:lnSpc>
                          <a:spcPct val="100000"/>
                        </a:lnSpc>
                        <a:spcBef>
                          <a:spcPts val="0"/>
                        </a:spcBef>
                        <a:spcAft>
                          <a:spcPts val="0"/>
                        </a:spcAft>
                        <a:buClr>
                          <a:srgbClr val="000000"/>
                        </a:buClr>
                        <a:buSzPts val="1400"/>
                        <a:buFont typeface="Arial"/>
                        <a:buNone/>
                      </a:pPr>
                      <a:r>
                        <a:rPr lang="en-US" sz="1400" u="none" strike="noStrike" cap="none" dirty="0">
                          <a:solidFill>
                            <a:schemeClr val="lt1"/>
                          </a:solidFill>
                        </a:rPr>
                        <a:t> Time / Duration</a:t>
                      </a:r>
                      <a:endParaRPr sz="1400" u="none" strike="noStrike" cap="none" dirty="0">
                        <a:solidFill>
                          <a:schemeClr val="lt1"/>
                        </a:solidFill>
                      </a:endParaRPr>
                    </a:p>
                  </a:txBody>
                  <a:tcPr marL="91425" marR="91425" marT="91425" marB="91425">
                    <a:lnB w="9525" cap="flat" cmpd="sng">
                      <a:solidFill>
                        <a:srgbClr val="9E9E9E"/>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r>
                        <a:rPr lang="en-US" sz="1400" u="none" strike="noStrike" cap="none">
                          <a:solidFill>
                            <a:schemeClr val="lt1"/>
                          </a:solidFill>
                        </a:rPr>
                        <a:t>Activity</a:t>
                      </a:r>
                      <a:endParaRPr sz="1400" u="none" strike="noStrike" cap="none">
                        <a:solidFill>
                          <a:schemeClr val="lt1"/>
                        </a:solidFill>
                      </a:endParaRPr>
                    </a:p>
                  </a:txBody>
                  <a:tcPr marL="91425" marR="91425" marT="91425" marB="91425">
                    <a:lnB w="9525" cap="flat" cmpd="sng">
                      <a:solidFill>
                        <a:srgbClr val="9E9E9E"/>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r>
                        <a:rPr lang="en-US" sz="1400" u="none" strike="noStrike" cap="none">
                          <a:solidFill>
                            <a:schemeClr val="lt1"/>
                          </a:solidFill>
                        </a:rPr>
                        <a:t>Materials</a:t>
                      </a:r>
                      <a:endParaRPr sz="1400" u="none" strike="noStrike" cap="none">
                        <a:solidFill>
                          <a:schemeClr val="lt1"/>
                        </a:solidFill>
                      </a:endParaRPr>
                    </a:p>
                  </a:txBody>
                  <a:tcPr marL="91425" marR="91425" marT="91425" marB="91425">
                    <a:lnB w="9525" cap="flat" cmpd="sng">
                      <a:solidFill>
                        <a:srgbClr val="9E9E9E"/>
                      </a:solidFill>
                      <a:prstDash val="solid"/>
                      <a:round/>
                      <a:headEnd type="none" w="sm" len="sm"/>
                      <a:tailEnd type="none" w="sm" len="sm"/>
                    </a:lnB>
                  </a:tcPr>
                </a:tc>
                <a:extLst>
                  <a:ext uri="{0D108BD9-81ED-4DB2-BD59-A6C34878D82A}">
                    <a16:rowId xmlns:a16="http://schemas.microsoft.com/office/drawing/2014/main" val="10000"/>
                  </a:ext>
                </a:extLst>
              </a:tr>
              <a:tr h="381000">
                <a:tc>
                  <a:txBody>
                    <a:bodyPr/>
                    <a:lstStyle/>
                    <a:p>
                      <a:pPr marL="0" marR="0" lvl="0" indent="0" algn="l" rtl="0">
                        <a:lnSpc>
                          <a:spcPct val="100000"/>
                        </a:lnSpc>
                        <a:spcBef>
                          <a:spcPts val="0"/>
                        </a:spcBef>
                        <a:spcAft>
                          <a:spcPts val="0"/>
                        </a:spcAft>
                        <a:buClr>
                          <a:srgbClr val="000000"/>
                        </a:buClr>
                        <a:buSzPts val="1400"/>
                        <a:buFont typeface="Arial"/>
                        <a:buNone/>
                      </a:pPr>
                      <a:r>
                        <a:rPr lang="en-US">
                          <a:solidFill>
                            <a:srgbClr val="FFFFFF"/>
                          </a:solidFill>
                        </a:rPr>
                        <a:t>5 min </a:t>
                      </a:r>
                      <a:endParaRPr sz="1400" u="none" strike="noStrike" cap="none">
                        <a:solidFill>
                          <a:srgbClr val="FFFFFF"/>
                        </a:solidFill>
                      </a:endParaRPr>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r>
                        <a:rPr lang="en-US">
                          <a:solidFill>
                            <a:srgbClr val="FFFFFF"/>
                          </a:solidFill>
                        </a:rPr>
                        <a:t>Students brainstorm and plan their solution:</a:t>
                      </a:r>
                      <a:endParaRPr>
                        <a:solidFill>
                          <a:srgbClr val="FFFFFF"/>
                        </a:solidFill>
                      </a:endParaRPr>
                    </a:p>
                    <a:p>
                      <a:pPr marL="285750" lvl="0" indent="-285750" algn="l" rtl="0">
                        <a:spcBef>
                          <a:spcPts val="0"/>
                        </a:spcBef>
                        <a:spcAft>
                          <a:spcPts val="0"/>
                        </a:spcAft>
                        <a:buClr>
                          <a:srgbClr val="000000"/>
                        </a:buClr>
                        <a:buSzPts val="1400"/>
                        <a:buChar char="•"/>
                      </a:pPr>
                      <a:r>
                        <a:rPr lang="en-US">
                          <a:solidFill>
                            <a:srgbClr val="FFFFFF"/>
                          </a:solidFill>
                        </a:rPr>
                        <a:t>give students time to plan their solutions.</a:t>
                      </a:r>
                      <a:endParaRPr sz="1400" u="none" strike="noStrike" cap="none">
                        <a:solidFill>
                          <a:srgbClr val="FFFFFF"/>
                        </a:solidFill>
                      </a:endParaRPr>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solidFill>
                          <a:srgbClr val="FFFFFF"/>
                        </a:solidFill>
                        <a:latin typeface="Lato"/>
                        <a:ea typeface="Lato"/>
                        <a:cs typeface="Lato"/>
                        <a:sym typeface="Lato"/>
                      </a:endParaRPr>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extLst>
                  <a:ext uri="{0D108BD9-81ED-4DB2-BD59-A6C34878D82A}">
                    <a16:rowId xmlns:a16="http://schemas.microsoft.com/office/drawing/2014/main" val="10001"/>
                  </a:ext>
                </a:extLst>
              </a:tr>
              <a:tr h="381000">
                <a:tc>
                  <a:txBody>
                    <a:bodyPr/>
                    <a:lstStyle/>
                    <a:p>
                      <a:pPr marL="0" marR="0" lvl="0" indent="0" algn="l" rtl="0">
                        <a:lnSpc>
                          <a:spcPct val="100000"/>
                        </a:lnSpc>
                        <a:spcBef>
                          <a:spcPts val="0"/>
                        </a:spcBef>
                        <a:spcAft>
                          <a:spcPts val="0"/>
                        </a:spcAft>
                        <a:buClr>
                          <a:srgbClr val="000000"/>
                        </a:buClr>
                        <a:buSzPts val="1400"/>
                        <a:buFont typeface="Arial"/>
                        <a:buNone/>
                      </a:pPr>
                      <a:r>
                        <a:rPr lang="en-US" sz="1400" u="none" strike="noStrike" cap="none" dirty="0">
                          <a:solidFill>
                            <a:schemeClr val="lt1"/>
                          </a:solidFill>
                        </a:rPr>
                        <a:t>20 min</a:t>
                      </a:r>
                      <a:endParaRPr sz="1400" u="none" strike="noStrike" cap="none" dirty="0">
                        <a:solidFill>
                          <a:schemeClr val="lt1"/>
                        </a:solidFill>
                      </a:endParaRPr>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r>
                        <a:rPr lang="en-US" sz="1400" u="none" strike="noStrike" cap="none">
                          <a:solidFill>
                            <a:schemeClr val="lt1"/>
                          </a:solidFill>
                        </a:rPr>
                        <a:t>Introduce students to Scratch Game </a:t>
                      </a:r>
                      <a:r>
                        <a:rPr lang="en-US">
                          <a:solidFill>
                            <a:schemeClr val="lt1"/>
                          </a:solidFill>
                        </a:rPr>
                        <a:t>Builder</a:t>
                      </a:r>
                      <a:r>
                        <a:rPr lang="en-US" sz="1400" u="none" strike="noStrike" cap="none">
                          <a:solidFill>
                            <a:schemeClr val="lt1"/>
                          </a:solidFill>
                        </a:rPr>
                        <a:t>.</a:t>
                      </a:r>
                      <a:endParaRPr/>
                    </a:p>
                    <a:p>
                      <a:pPr marL="457200" lvl="0" indent="-317500" algn="l" rtl="0">
                        <a:spcBef>
                          <a:spcPts val="0"/>
                        </a:spcBef>
                        <a:spcAft>
                          <a:spcPts val="0"/>
                        </a:spcAft>
                        <a:buSzPts val="1400"/>
                        <a:buChar char="•"/>
                      </a:pPr>
                      <a:r>
                        <a:rPr lang="en-US">
                          <a:solidFill>
                            <a:schemeClr val="lt1"/>
                          </a:solidFill>
                        </a:rPr>
                        <a:t>demo and practice activities to add sprites, scripts, backgrounds and change colors for the sprites and background.</a:t>
                      </a:r>
                      <a:endParaRPr>
                        <a:solidFill>
                          <a:srgbClr val="FFFFFF"/>
                        </a:solidFill>
                      </a:endParaRPr>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r>
                        <a:rPr lang="en-US" sz="1400" u="none" strike="noStrike" cap="none">
                          <a:solidFill>
                            <a:srgbClr val="FFFFFF"/>
                          </a:solidFill>
                          <a:latin typeface="Lato"/>
                          <a:ea typeface="Lato"/>
                          <a:cs typeface="Lato"/>
                          <a:sym typeface="Lato"/>
                        </a:rPr>
                        <a:t>Computer, internet access</a:t>
                      </a:r>
                      <a:r>
                        <a:rPr lang="en-US">
                          <a:solidFill>
                            <a:srgbClr val="FFFFFF"/>
                          </a:solidFill>
                          <a:latin typeface="Lato"/>
                          <a:ea typeface="Lato"/>
                          <a:cs typeface="Lato"/>
                          <a:sym typeface="Lato"/>
                        </a:rPr>
                        <a:t>,</a:t>
                      </a:r>
                      <a:r>
                        <a:rPr lang="en-US" sz="1400" u="none" strike="noStrike" cap="none">
                          <a:solidFill>
                            <a:srgbClr val="FFFFFF"/>
                          </a:solidFill>
                          <a:latin typeface="Lato"/>
                          <a:ea typeface="Lato"/>
                          <a:cs typeface="Lato"/>
                          <a:sym typeface="Lato"/>
                        </a:rPr>
                        <a:t> </a:t>
                      </a:r>
                      <a:r>
                        <a:rPr lang="en-US">
                          <a:solidFill>
                            <a:srgbClr val="FFFFFF"/>
                          </a:solidFill>
                          <a:latin typeface="Lato"/>
                          <a:ea typeface="Lato"/>
                          <a:cs typeface="Lato"/>
                          <a:sym typeface="Lato"/>
                        </a:rPr>
                        <a:t>slideshow</a:t>
                      </a:r>
                      <a:r>
                        <a:rPr lang="en-US" sz="1400" u="none" strike="noStrike" cap="none">
                          <a:solidFill>
                            <a:srgbClr val="FFFFFF"/>
                          </a:solidFill>
                          <a:latin typeface="Lato"/>
                          <a:ea typeface="Lato"/>
                          <a:cs typeface="Lato"/>
                          <a:sym typeface="Lato"/>
                        </a:rPr>
                        <a:t>, </a:t>
                      </a:r>
                      <a:r>
                        <a:rPr lang="en-US">
                          <a:solidFill>
                            <a:srgbClr val="FFFFFF"/>
                          </a:solidFill>
                          <a:latin typeface="Lato"/>
                          <a:ea typeface="Lato"/>
                          <a:cs typeface="Lato"/>
                          <a:sym typeface="Lato"/>
                        </a:rPr>
                        <a:t>projector</a:t>
                      </a:r>
                      <a:r>
                        <a:rPr lang="en-US" sz="1400" u="none" strike="noStrike" cap="none">
                          <a:solidFill>
                            <a:srgbClr val="FFFFFF"/>
                          </a:solidFill>
                          <a:latin typeface="Lato"/>
                          <a:ea typeface="Lato"/>
                          <a:cs typeface="Lato"/>
                          <a:sym typeface="Lato"/>
                        </a:rPr>
                        <a:t>.</a:t>
                      </a:r>
                      <a:endParaRPr sz="1400" u="none" strike="noStrike" cap="none">
                        <a:solidFill>
                          <a:schemeClr val="lt1"/>
                        </a:solidFill>
                        <a:latin typeface="Lato"/>
                        <a:ea typeface="Lato"/>
                        <a:cs typeface="Lato"/>
                        <a:sym typeface="Lato"/>
                      </a:endParaRPr>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extLst>
                  <a:ext uri="{0D108BD9-81ED-4DB2-BD59-A6C34878D82A}">
                    <a16:rowId xmlns:a16="http://schemas.microsoft.com/office/drawing/2014/main" val="10002"/>
                  </a:ext>
                </a:extLst>
              </a:tr>
              <a:tr h="328350">
                <a:tc>
                  <a:txBody>
                    <a:bodyPr/>
                    <a:lstStyle/>
                    <a:p>
                      <a:pPr marL="0" marR="0" lvl="0" indent="0" algn="l" rtl="0">
                        <a:lnSpc>
                          <a:spcPct val="100000"/>
                        </a:lnSpc>
                        <a:spcBef>
                          <a:spcPts val="0"/>
                        </a:spcBef>
                        <a:spcAft>
                          <a:spcPts val="0"/>
                        </a:spcAft>
                        <a:buClr>
                          <a:srgbClr val="000000"/>
                        </a:buClr>
                        <a:buSzPts val="1400"/>
                        <a:buFont typeface="Arial"/>
                        <a:buNone/>
                      </a:pPr>
                      <a:r>
                        <a:rPr lang="en-US" dirty="0">
                          <a:solidFill>
                            <a:schemeClr val="lt1"/>
                          </a:solidFill>
                        </a:rPr>
                        <a:t>40</a:t>
                      </a:r>
                      <a:r>
                        <a:rPr lang="en-US" sz="1400" u="none" strike="noStrike" cap="none" dirty="0">
                          <a:solidFill>
                            <a:schemeClr val="lt1"/>
                          </a:solidFill>
                        </a:rPr>
                        <a:t> min</a:t>
                      </a:r>
                      <a:endParaRPr sz="1400" u="none" strike="noStrike" cap="none" dirty="0">
                        <a:solidFill>
                          <a:schemeClr val="lt1"/>
                        </a:solidFill>
                      </a:endParaRPr>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lvl="0" indent="0" algn="l" rtl="0">
                        <a:spcBef>
                          <a:spcPts val="0"/>
                        </a:spcBef>
                        <a:spcAft>
                          <a:spcPts val="0"/>
                        </a:spcAft>
                        <a:buClr>
                          <a:srgbClr val="000000"/>
                        </a:buClr>
                        <a:buSzPts val="1100"/>
                        <a:buFont typeface="Arial"/>
                        <a:buNone/>
                      </a:pPr>
                      <a:r>
                        <a:rPr lang="en-US">
                          <a:solidFill>
                            <a:schemeClr val="lt1"/>
                          </a:solidFill>
                        </a:rPr>
                        <a:t>Let students start working independently to build their solutions.</a:t>
                      </a:r>
                      <a:endParaRPr>
                        <a:solidFill>
                          <a:schemeClr val="dk1"/>
                        </a:solidFill>
                      </a:endParaRPr>
                    </a:p>
                    <a:p>
                      <a:pPr marL="457200" lvl="0" indent="-317500" algn="l" rtl="0">
                        <a:spcBef>
                          <a:spcPts val="0"/>
                        </a:spcBef>
                        <a:spcAft>
                          <a:spcPts val="0"/>
                        </a:spcAft>
                        <a:buSzPts val="1400"/>
                        <a:buChar char="•"/>
                      </a:pPr>
                      <a:r>
                        <a:rPr lang="en-US">
                          <a:solidFill>
                            <a:schemeClr val="lt1"/>
                          </a:solidFill>
                        </a:rPr>
                        <a:t>Students create game background</a:t>
                      </a:r>
                      <a:endParaRPr>
                        <a:solidFill>
                          <a:schemeClr val="lt1"/>
                        </a:solidFill>
                      </a:endParaRPr>
                    </a:p>
                    <a:p>
                      <a:pPr marL="457200" lvl="0" indent="-317500" algn="l" rtl="0">
                        <a:spcBef>
                          <a:spcPts val="0"/>
                        </a:spcBef>
                        <a:spcAft>
                          <a:spcPts val="0"/>
                        </a:spcAft>
                        <a:buSzPts val="1400"/>
                        <a:buChar char="•"/>
                      </a:pPr>
                      <a:r>
                        <a:rPr lang="en-US">
                          <a:solidFill>
                            <a:schemeClr val="lt1"/>
                          </a:solidFill>
                        </a:rPr>
                        <a:t>Students add and animate characters </a:t>
                      </a:r>
                      <a:endParaRPr>
                        <a:solidFill>
                          <a:schemeClr val="lt1"/>
                        </a:solidFill>
                      </a:endParaRPr>
                    </a:p>
                    <a:p>
                      <a:pPr marL="457200" lvl="0" indent="-317500" algn="l" rtl="0">
                        <a:spcBef>
                          <a:spcPts val="0"/>
                        </a:spcBef>
                        <a:spcAft>
                          <a:spcPts val="0"/>
                        </a:spcAft>
                        <a:buSzPts val="1400"/>
                        <a:buChar char="•"/>
                      </a:pPr>
                      <a:r>
                        <a:rPr lang="en-US">
                          <a:solidFill>
                            <a:schemeClr val="lt1"/>
                          </a:solidFill>
                        </a:rPr>
                        <a:t>Students add, code and edit the race track</a:t>
                      </a:r>
                      <a:endParaRPr>
                        <a:solidFill>
                          <a:schemeClr val="lt1"/>
                        </a:solidFill>
                      </a:endParaRPr>
                    </a:p>
                    <a:p>
                      <a:pPr marL="457200" lvl="0" indent="-317500" algn="l" rtl="0">
                        <a:spcBef>
                          <a:spcPts val="0"/>
                        </a:spcBef>
                        <a:spcAft>
                          <a:spcPts val="0"/>
                        </a:spcAft>
                        <a:buSzPts val="1400"/>
                        <a:buChar char="•"/>
                      </a:pPr>
                      <a:r>
                        <a:rPr lang="en-US">
                          <a:solidFill>
                            <a:schemeClr val="lt1"/>
                          </a:solidFill>
                        </a:rPr>
                        <a:t>Students add 2 different controlling techniques</a:t>
                      </a:r>
                      <a:endParaRPr>
                        <a:solidFill>
                          <a:schemeClr val="lt1"/>
                        </a:solidFill>
                      </a:endParaRPr>
                    </a:p>
                    <a:p>
                      <a:pPr marL="457200" lvl="0" indent="-317500" algn="l" rtl="0">
                        <a:spcBef>
                          <a:spcPts val="0"/>
                        </a:spcBef>
                        <a:spcAft>
                          <a:spcPts val="0"/>
                        </a:spcAft>
                        <a:buSzPts val="1400"/>
                        <a:buChar char="•"/>
                      </a:pPr>
                      <a:r>
                        <a:rPr lang="en-US">
                          <a:solidFill>
                            <a:schemeClr val="lt1"/>
                          </a:solidFill>
                        </a:rPr>
                        <a:t>Students add code to program the game  </a:t>
                      </a:r>
                      <a:endParaRPr>
                        <a:solidFill>
                          <a:schemeClr val="lt1"/>
                        </a:solidFill>
                      </a:endParaRPr>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r>
                        <a:rPr lang="en-US" sz="1400" u="none" strike="noStrike" cap="none">
                          <a:solidFill>
                            <a:srgbClr val="FFFFFF"/>
                          </a:solidFill>
                          <a:latin typeface="Lato"/>
                          <a:ea typeface="Lato"/>
                          <a:cs typeface="Lato"/>
                          <a:sym typeface="Lato"/>
                        </a:rPr>
                        <a:t>Computer, internet access</a:t>
                      </a:r>
                      <a:r>
                        <a:rPr lang="en-US">
                          <a:solidFill>
                            <a:srgbClr val="FFFFFF"/>
                          </a:solidFill>
                          <a:latin typeface="Lato"/>
                          <a:ea typeface="Lato"/>
                          <a:cs typeface="Lato"/>
                          <a:sym typeface="Lato"/>
                        </a:rPr>
                        <a:t>,</a:t>
                      </a:r>
                      <a:r>
                        <a:rPr lang="en-US" sz="1400" u="none" strike="noStrike" cap="none">
                          <a:solidFill>
                            <a:srgbClr val="FFFFFF"/>
                          </a:solidFill>
                          <a:latin typeface="Lato"/>
                          <a:ea typeface="Lato"/>
                          <a:cs typeface="Lato"/>
                          <a:sym typeface="Lato"/>
                        </a:rPr>
                        <a:t> </a:t>
                      </a:r>
                      <a:r>
                        <a:rPr lang="en-US">
                          <a:solidFill>
                            <a:srgbClr val="FFFFFF"/>
                          </a:solidFill>
                          <a:latin typeface="Lato"/>
                          <a:ea typeface="Lato"/>
                          <a:cs typeface="Lato"/>
                          <a:sym typeface="Lato"/>
                        </a:rPr>
                        <a:t>slideshow</a:t>
                      </a:r>
                      <a:r>
                        <a:rPr lang="en-US" sz="1400" u="none" strike="noStrike" cap="none">
                          <a:solidFill>
                            <a:srgbClr val="FFFFFF"/>
                          </a:solidFill>
                          <a:latin typeface="Lato"/>
                          <a:ea typeface="Lato"/>
                          <a:cs typeface="Lato"/>
                          <a:sym typeface="Lato"/>
                        </a:rPr>
                        <a:t>, </a:t>
                      </a:r>
                      <a:r>
                        <a:rPr lang="en-US">
                          <a:solidFill>
                            <a:srgbClr val="FFFFFF"/>
                          </a:solidFill>
                          <a:latin typeface="Lato"/>
                          <a:ea typeface="Lato"/>
                          <a:cs typeface="Lato"/>
                          <a:sym typeface="Lato"/>
                        </a:rPr>
                        <a:t>projector</a:t>
                      </a:r>
                      <a:r>
                        <a:rPr lang="en-US" sz="1400" u="none" strike="noStrike" cap="none">
                          <a:solidFill>
                            <a:srgbClr val="FFFFFF"/>
                          </a:solidFill>
                          <a:latin typeface="Lato"/>
                          <a:ea typeface="Lato"/>
                          <a:cs typeface="Lato"/>
                          <a:sym typeface="Lato"/>
                        </a:rPr>
                        <a:t>.</a:t>
                      </a:r>
                      <a:endParaRPr sz="1400" u="none" strike="noStrike" cap="none">
                        <a:solidFill>
                          <a:schemeClr val="lt1"/>
                        </a:solidFill>
                      </a:endParaRPr>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extLst>
                  <a:ext uri="{0D108BD9-81ED-4DB2-BD59-A6C34878D82A}">
                    <a16:rowId xmlns:a16="http://schemas.microsoft.com/office/drawing/2014/main" val="10003"/>
                  </a:ext>
                </a:extLst>
              </a:tr>
              <a:tr h="328350">
                <a:tc>
                  <a:txBody>
                    <a:bodyPr/>
                    <a:lstStyle/>
                    <a:p>
                      <a:pPr marL="0" marR="0" lvl="0" indent="0" algn="l" rtl="0">
                        <a:lnSpc>
                          <a:spcPct val="100000"/>
                        </a:lnSpc>
                        <a:spcBef>
                          <a:spcPts val="0"/>
                        </a:spcBef>
                        <a:spcAft>
                          <a:spcPts val="0"/>
                        </a:spcAft>
                        <a:buClr>
                          <a:srgbClr val="000000"/>
                        </a:buClr>
                        <a:buSzPts val="1400"/>
                        <a:buFont typeface="Arial"/>
                        <a:buNone/>
                      </a:pPr>
                      <a:r>
                        <a:rPr lang="en-US" sz="1400" u="none" strike="noStrike" cap="none" dirty="0">
                          <a:solidFill>
                            <a:srgbClr val="FFFFFF"/>
                          </a:solidFill>
                        </a:rPr>
                        <a:t>5 min</a:t>
                      </a:r>
                      <a:endParaRPr sz="1400" u="none" strike="noStrike" cap="none" dirty="0">
                        <a:solidFill>
                          <a:srgbClr val="FFFFFF"/>
                        </a:solidFill>
                      </a:endParaRPr>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r>
                        <a:rPr lang="en-US">
                          <a:solidFill>
                            <a:srgbClr val="FFFFFF"/>
                          </a:solidFill>
                        </a:rPr>
                        <a:t>Participants will </a:t>
                      </a:r>
                      <a:r>
                        <a:rPr lang="en-US" b="1">
                          <a:solidFill>
                            <a:srgbClr val="FFFFFF"/>
                          </a:solidFill>
                        </a:rPr>
                        <a:t>present </a:t>
                      </a:r>
                      <a:r>
                        <a:rPr lang="en-US">
                          <a:solidFill>
                            <a:srgbClr val="FFFFFF"/>
                          </a:solidFill>
                        </a:rPr>
                        <a:t>their solutions to the class.</a:t>
                      </a:r>
                      <a:endParaRPr/>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r>
                        <a:rPr lang="en-US" sz="1400" u="none" strike="noStrike" cap="none">
                          <a:solidFill>
                            <a:srgbClr val="FFFFFF"/>
                          </a:solidFill>
                          <a:latin typeface="Lato"/>
                          <a:ea typeface="Lato"/>
                          <a:cs typeface="Lato"/>
                          <a:sym typeface="Lato"/>
                        </a:rPr>
                        <a:t>Computer, internet access.</a:t>
                      </a:r>
                      <a:endParaRPr sz="1400" u="none" strike="noStrike" cap="none">
                        <a:solidFill>
                          <a:srgbClr val="FFFFFF"/>
                        </a:solidFill>
                      </a:endParaRPr>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extLst>
                  <a:ext uri="{0D108BD9-81ED-4DB2-BD59-A6C34878D82A}">
                    <a16:rowId xmlns:a16="http://schemas.microsoft.com/office/drawing/2014/main" val="10004"/>
                  </a:ext>
                </a:extLst>
              </a:tr>
              <a:tr h="328350">
                <a:tc>
                  <a:txBody>
                    <a:bodyPr/>
                    <a:lstStyle/>
                    <a:p>
                      <a:pPr marL="0" marR="0" lvl="0" indent="0" algn="l" rtl="0">
                        <a:lnSpc>
                          <a:spcPct val="100000"/>
                        </a:lnSpc>
                        <a:spcBef>
                          <a:spcPts val="0"/>
                        </a:spcBef>
                        <a:spcAft>
                          <a:spcPts val="0"/>
                        </a:spcAft>
                        <a:buClr>
                          <a:srgbClr val="000000"/>
                        </a:buClr>
                        <a:buSzPts val="1400"/>
                        <a:buFont typeface="Arial"/>
                        <a:buNone/>
                      </a:pPr>
                      <a:r>
                        <a:rPr lang="en-US" dirty="0">
                          <a:solidFill>
                            <a:srgbClr val="FFFFFF"/>
                          </a:solidFill>
                        </a:rPr>
                        <a:t>10 </a:t>
                      </a:r>
                      <a:r>
                        <a:rPr lang="en-US" sz="1400" u="none" strike="noStrike" cap="none" dirty="0">
                          <a:solidFill>
                            <a:srgbClr val="FFFFFF"/>
                          </a:solidFill>
                        </a:rPr>
                        <a:t>min</a:t>
                      </a:r>
                      <a:endParaRPr sz="1400" u="none" strike="noStrike" cap="none" dirty="0">
                        <a:solidFill>
                          <a:srgbClr val="FFFFFF"/>
                        </a:solidFill>
                      </a:endParaRPr>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r>
                        <a:rPr lang="en-US" sz="1400" u="none" strike="noStrike" cap="none">
                          <a:solidFill>
                            <a:srgbClr val="FFFFFF"/>
                          </a:solidFill>
                        </a:rPr>
                        <a:t>Students rotate around the groups to try each others games.</a:t>
                      </a:r>
                      <a:endParaRPr/>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r>
                        <a:rPr lang="en-US" sz="1400" u="none" strike="noStrike" cap="none">
                          <a:solidFill>
                            <a:srgbClr val="FFFFFF"/>
                          </a:solidFill>
                          <a:latin typeface="Lato"/>
                          <a:ea typeface="Lato"/>
                          <a:cs typeface="Lato"/>
                          <a:sym typeface="Lato"/>
                        </a:rPr>
                        <a:t>Computer, internet access.</a:t>
                      </a:r>
                      <a:endParaRPr sz="1400" u="none" strike="noStrike" cap="none">
                        <a:solidFill>
                          <a:srgbClr val="FFFFFF"/>
                        </a:solidFill>
                      </a:endParaRPr>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extLst>
                  <a:ext uri="{0D108BD9-81ED-4DB2-BD59-A6C34878D82A}">
                    <a16:rowId xmlns:a16="http://schemas.microsoft.com/office/drawing/2014/main" val="10005"/>
                  </a:ext>
                </a:extLst>
              </a:tr>
              <a:tr h="328350">
                <a:tc>
                  <a:txBody>
                    <a:bodyPr/>
                    <a:lstStyle/>
                    <a:p>
                      <a:pPr marL="0" marR="0" lvl="0" indent="0" algn="l" rtl="0">
                        <a:lnSpc>
                          <a:spcPct val="100000"/>
                        </a:lnSpc>
                        <a:spcBef>
                          <a:spcPts val="0"/>
                        </a:spcBef>
                        <a:spcAft>
                          <a:spcPts val="0"/>
                        </a:spcAft>
                        <a:buClr>
                          <a:srgbClr val="000000"/>
                        </a:buClr>
                        <a:buSzPts val="1400"/>
                        <a:buFont typeface="Arial"/>
                        <a:buNone/>
                      </a:pPr>
                      <a:r>
                        <a:rPr lang="en-US" sz="1400" u="none" strike="noStrike" cap="none">
                          <a:solidFill>
                            <a:srgbClr val="FFFFFF"/>
                          </a:solidFill>
                        </a:rPr>
                        <a:t>5 min</a:t>
                      </a:r>
                      <a:endParaRPr sz="1400" u="none" strike="noStrike" cap="none">
                        <a:solidFill>
                          <a:srgbClr val="FFFFFF"/>
                        </a:solidFill>
                      </a:endParaRPr>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r>
                        <a:rPr lang="en-US" sz="1400" u="none" strike="noStrike" cap="none">
                          <a:solidFill>
                            <a:srgbClr val="FFFFFF"/>
                          </a:solidFill>
                        </a:rPr>
                        <a:t>Reflect and discuss with the students the knowledge gained through the session. </a:t>
                      </a:r>
                      <a:endParaRPr sz="1400" u="none" strike="noStrike" cap="none">
                        <a:solidFill>
                          <a:schemeClr val="lt1"/>
                        </a:solidFill>
                      </a:endParaRPr>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r>
                        <a:rPr lang="en-US" sz="1400" u="none" strike="noStrike" cap="none">
                          <a:solidFill>
                            <a:srgbClr val="FFFFFF"/>
                          </a:solidFill>
                        </a:rPr>
                        <a:t>5 min</a:t>
                      </a:r>
                      <a:endParaRPr sz="1400" u="none" strike="noStrike" cap="none">
                        <a:solidFill>
                          <a:srgbClr val="FFFFFF"/>
                        </a:solidFill>
                      </a:endParaRPr>
                    </a:p>
                  </a:txBody>
                  <a:tcPr marL="91425" marR="91425" marT="91425" marB="91425">
                    <a:lnL w="9525" cap="flat" cmpd="sng">
                      <a:solidFill>
                        <a:srgbClr val="9E9E9E"/>
                      </a:solidFill>
                      <a:prstDash val="solid"/>
                      <a:round/>
                      <a:headEnd type="none" w="sm" len="sm"/>
                      <a:tailEnd type="none" w="sm" len="sm"/>
                    </a:lnL>
                    <a:lnT w="9525" cap="flat" cmpd="sng">
                      <a:solidFill>
                        <a:srgbClr val="9E9E9E"/>
                      </a:solidFill>
                      <a:prstDash val="solid"/>
                      <a:round/>
                      <a:headEnd type="none" w="sm" len="sm"/>
                      <a:tailEnd type="none" w="sm" len="sm"/>
                    </a:lnT>
                  </a:tcPr>
                </a:tc>
                <a:extLst>
                  <a:ext uri="{0D108BD9-81ED-4DB2-BD59-A6C34878D82A}">
                    <a16:rowId xmlns:a16="http://schemas.microsoft.com/office/drawing/2014/main" val="10006"/>
                  </a:ext>
                </a:extLst>
              </a:tr>
            </a:tbl>
          </a:graphicData>
        </a:graphic>
      </p:graphicFrame>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2762450B2CCC1C4B9614555F8D00745C" ma:contentTypeVersion="12" ma:contentTypeDescription="Create a new document." ma:contentTypeScope="" ma:versionID="7e4009b4f2af891b9ede794df1697af2">
  <xsd:schema xmlns:xsd="http://www.w3.org/2001/XMLSchema" xmlns:xs="http://www.w3.org/2001/XMLSchema" xmlns:p="http://schemas.microsoft.com/office/2006/metadata/properties" xmlns:ns2="0e120890-4f09-40d8-95c9-4bd4640c20d8" xmlns:ns3="4269e638-7d1b-44a4-acff-7fa867be9bbf" targetNamespace="http://schemas.microsoft.com/office/2006/metadata/properties" ma:root="true" ma:fieldsID="ba4a2ac4c5f2b0c317fbff7ddbd32790" ns2:_="" ns3:_="">
    <xsd:import namespace="0e120890-4f09-40d8-95c9-4bd4640c20d8"/>
    <xsd:import namespace="4269e638-7d1b-44a4-acff-7fa867be9bbf"/>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DateTaken" minOccurs="0"/>
                <xsd:element ref="ns2:MediaServiceAutoKeyPoints" minOccurs="0"/>
                <xsd:element ref="ns2:MediaServiceKeyPoints" minOccurs="0"/>
                <xsd:element ref="ns2:MediaServiceAutoTags" minOccurs="0"/>
                <xsd:element ref="ns2:MediaServiceGenerationTime" minOccurs="0"/>
                <xsd:element ref="ns2:MediaServiceEventHashCode" minOccurs="0"/>
                <xsd:element ref="ns2:MediaServiceLocation"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e120890-4f09-40d8-95c9-4bd4640c20d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AutoTags" ma:index="15" nillable="true" ma:displayName="Tags" ma:internalName="MediaServiceAutoTag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Location" ma:index="18" nillable="true" ma:displayName="Location" ma:internalName="MediaServiceLocation"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269e638-7d1b-44a4-acff-7fa867be9bbf"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55AFDB19-AF99-4FF9-B7AD-04BF776B8B6D}">
  <ds:schemaRefs>
    <ds:schemaRef ds:uri="http://schemas.microsoft.com/sharepoint/v3/contenttype/forms"/>
  </ds:schemaRefs>
</ds:datastoreItem>
</file>

<file path=customXml/itemProps2.xml><?xml version="1.0" encoding="utf-8"?>
<ds:datastoreItem xmlns:ds="http://schemas.openxmlformats.org/officeDocument/2006/customXml" ds:itemID="{85B383D9-9357-4484-B3B0-95B5D43A1911}"/>
</file>

<file path=customXml/itemProps3.xml><?xml version="1.0" encoding="utf-8"?>
<ds:datastoreItem xmlns:ds="http://schemas.openxmlformats.org/officeDocument/2006/customXml" ds:itemID="{0E05B008-5D3E-41B4-A5DE-DB88DE5FC026}">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163</TotalTime>
  <Words>387</Words>
  <Application>Microsoft Office PowerPoint</Application>
  <PresentationFormat>Custom</PresentationFormat>
  <Paragraphs>66</Paragraphs>
  <Slides>4</Slides>
  <Notes>4</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Simple Light</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Feras R M Mestariheh</cp:lastModifiedBy>
  <cp:revision>9</cp:revision>
  <dcterms:modified xsi:type="dcterms:W3CDTF">2020-03-25T09:41:47Z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0x0101002762450B2CCC1C4B9614555F8D00745C</vt:lpwstr>
  </property>
</Properties>
</file>