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sldIdLst>
    <p:sldId id="256" r:id="rId2"/>
    <p:sldId id="272" r:id="rId3"/>
    <p:sldId id="291" r:id="rId4"/>
    <p:sldId id="301" r:id="rId5"/>
    <p:sldId id="304" r:id="rId6"/>
    <p:sldId id="294" r:id="rId7"/>
    <p:sldId id="297" r:id="rId8"/>
    <p:sldId id="288" r:id="rId9"/>
    <p:sldId id="298" r:id="rId10"/>
    <p:sldId id="303" r:id="rId11"/>
    <p:sldId id="299" r:id="rId12"/>
    <p:sldId id="264"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ŠARAH ♥" initials="Š♥" lastIdx="1" clrIdx="0">
    <p:extLst>
      <p:ext uri="{19B8F6BF-5375-455C-9EA6-DF929625EA0E}">
        <p15:presenceInfo xmlns:p15="http://schemas.microsoft.com/office/powerpoint/2012/main" userId="711c8199ab14c27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2E41"/>
    <a:srgbClr val="4A5695"/>
    <a:srgbClr val="F3B12F"/>
    <a:srgbClr val="D295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B15E7B5-0978-4E72-8CDD-D24E48BE1189}" v="816" dt="2020-01-30T09:01:55.19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653" autoAdjust="0"/>
    <p:restoredTop sz="94624"/>
  </p:normalViewPr>
  <p:slideViewPr>
    <p:cSldViewPr snapToGrid="0" snapToObjects="1">
      <p:cViewPr varScale="1">
        <p:scale>
          <a:sx n="80" d="100"/>
          <a:sy n="80" d="100"/>
        </p:scale>
        <p:origin x="24" y="36"/>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ŠARAH ♥" userId="711c8199ab14c27f" providerId="LiveId" clId="{FB15E7B5-0978-4E72-8CDD-D24E48BE1189}"/>
    <pc:docChg chg="undo custSel addSld delSld modSld sldOrd">
      <pc:chgData name="ŠARAH ♥" userId="711c8199ab14c27f" providerId="LiveId" clId="{FB15E7B5-0978-4E72-8CDD-D24E48BE1189}" dt="2020-01-30T09:35:43.063" v="4619" actId="404"/>
      <pc:docMkLst>
        <pc:docMk/>
      </pc:docMkLst>
      <pc:sldChg chg="modSp">
        <pc:chgData name="ŠARAH ♥" userId="711c8199ab14c27f" providerId="LiveId" clId="{FB15E7B5-0978-4E72-8CDD-D24E48BE1189}" dt="2020-01-07T09:31:04.129" v="236" actId="1037"/>
        <pc:sldMkLst>
          <pc:docMk/>
          <pc:sldMk cId="197467808" sldId="256"/>
        </pc:sldMkLst>
        <pc:spChg chg="mod">
          <ac:chgData name="ŠARAH ♥" userId="711c8199ab14c27f" providerId="LiveId" clId="{FB15E7B5-0978-4E72-8CDD-D24E48BE1189}" dt="2020-01-06T10:17:02.701" v="205" actId="20577"/>
          <ac:spMkLst>
            <pc:docMk/>
            <pc:sldMk cId="197467808" sldId="256"/>
            <ac:spMk id="4" creationId="{00000000-0000-0000-0000-000000000000}"/>
          </ac:spMkLst>
        </pc:spChg>
        <pc:spChg chg="mod">
          <ac:chgData name="ŠARAH ♥" userId="711c8199ab14c27f" providerId="LiveId" clId="{FB15E7B5-0978-4E72-8CDD-D24E48BE1189}" dt="2020-01-06T09:57:05.873" v="171" actId="20577"/>
          <ac:spMkLst>
            <pc:docMk/>
            <pc:sldMk cId="197467808" sldId="256"/>
            <ac:spMk id="8" creationId="{9F6FABCB-8763-4183-8FD7-701B7B9E5BF2}"/>
          </ac:spMkLst>
        </pc:spChg>
        <pc:spChg chg="mod">
          <ac:chgData name="ŠARAH ♥" userId="711c8199ab14c27f" providerId="LiveId" clId="{FB15E7B5-0978-4E72-8CDD-D24E48BE1189}" dt="2020-01-07T09:31:04.129" v="236" actId="1037"/>
          <ac:spMkLst>
            <pc:docMk/>
            <pc:sldMk cId="197467808" sldId="256"/>
            <ac:spMk id="9" creationId="{B0B764AF-D4C9-421D-B4C5-8FF02F689A65}"/>
          </ac:spMkLst>
        </pc:spChg>
      </pc:sldChg>
      <pc:sldChg chg="del">
        <pc:chgData name="ŠARAH ♥" userId="711c8199ab14c27f" providerId="LiveId" clId="{FB15E7B5-0978-4E72-8CDD-D24E48BE1189}" dt="2020-01-15T07:23:03.263" v="3149" actId="47"/>
        <pc:sldMkLst>
          <pc:docMk/>
          <pc:sldMk cId="1825782188" sldId="259"/>
        </pc:sldMkLst>
      </pc:sldChg>
      <pc:sldChg chg="addSp delSp modSp del">
        <pc:chgData name="ŠARAH ♥" userId="711c8199ab14c27f" providerId="LiveId" clId="{FB15E7B5-0978-4E72-8CDD-D24E48BE1189}" dt="2020-01-08T10:32:01.599" v="759" actId="47"/>
        <pc:sldMkLst>
          <pc:docMk/>
          <pc:sldMk cId="1735425119" sldId="262"/>
        </pc:sldMkLst>
        <pc:spChg chg="mod">
          <ac:chgData name="ŠARAH ♥" userId="711c8199ab14c27f" providerId="LiveId" clId="{FB15E7B5-0978-4E72-8CDD-D24E48BE1189}" dt="2020-01-07T09:55:48.209" v="649" actId="14100"/>
          <ac:spMkLst>
            <pc:docMk/>
            <pc:sldMk cId="1735425119" sldId="262"/>
            <ac:spMk id="9" creationId="{24F81DCB-F471-4117-946C-82AE63CA9CB1}"/>
          </ac:spMkLst>
        </pc:spChg>
        <pc:spChg chg="del">
          <ac:chgData name="ŠARAH ♥" userId="711c8199ab14c27f" providerId="LiveId" clId="{FB15E7B5-0978-4E72-8CDD-D24E48BE1189}" dt="2020-01-07T09:57:35.331" v="652" actId="478"/>
          <ac:spMkLst>
            <pc:docMk/>
            <pc:sldMk cId="1735425119" sldId="262"/>
            <ac:spMk id="10" creationId="{9D2B655A-00C8-4DA1-8350-726F67E70C47}"/>
          </ac:spMkLst>
        </pc:spChg>
        <pc:spChg chg="mod">
          <ac:chgData name="ŠARAH ♥" userId="711c8199ab14c27f" providerId="LiveId" clId="{FB15E7B5-0978-4E72-8CDD-D24E48BE1189}" dt="2020-01-08T04:45:28.456" v="750" actId="1036"/>
          <ac:spMkLst>
            <pc:docMk/>
            <pc:sldMk cId="1735425119" sldId="262"/>
            <ac:spMk id="11" creationId="{26581E04-B090-4486-8114-FD9035AF0833}"/>
          </ac:spMkLst>
        </pc:spChg>
        <pc:picChg chg="del">
          <ac:chgData name="ŠARAH ♥" userId="711c8199ab14c27f" providerId="LiveId" clId="{FB15E7B5-0978-4E72-8CDD-D24E48BE1189}" dt="2020-01-07T10:00:05.036" v="659" actId="478"/>
          <ac:picMkLst>
            <pc:docMk/>
            <pc:sldMk cId="1735425119" sldId="262"/>
            <ac:picMk id="15" creationId="{92BC57F0-8F91-4326-AE83-700938BDC6E8}"/>
          </ac:picMkLst>
        </pc:picChg>
        <pc:picChg chg="del">
          <ac:chgData name="ŠARAH ♥" userId="711c8199ab14c27f" providerId="LiveId" clId="{FB15E7B5-0978-4E72-8CDD-D24E48BE1189}" dt="2020-01-07T10:00:05.036" v="659" actId="478"/>
          <ac:picMkLst>
            <pc:docMk/>
            <pc:sldMk cId="1735425119" sldId="262"/>
            <ac:picMk id="16" creationId="{A7100198-BCB1-47F1-9FBA-8B0C8ADD1552}"/>
          </ac:picMkLst>
        </pc:picChg>
        <pc:picChg chg="del">
          <ac:chgData name="ŠARAH ♥" userId="711c8199ab14c27f" providerId="LiveId" clId="{FB15E7B5-0978-4E72-8CDD-D24E48BE1189}" dt="2020-01-07T10:00:05.036" v="659" actId="478"/>
          <ac:picMkLst>
            <pc:docMk/>
            <pc:sldMk cId="1735425119" sldId="262"/>
            <ac:picMk id="17" creationId="{BBB4823A-70E1-4FE6-B86B-222F8488A7E3}"/>
          </ac:picMkLst>
        </pc:picChg>
        <pc:picChg chg="add mod">
          <ac:chgData name="ŠARAH ♥" userId="711c8199ab14c27f" providerId="LiveId" clId="{FB15E7B5-0978-4E72-8CDD-D24E48BE1189}" dt="2020-01-07T10:00:33.211" v="732" actId="1037"/>
          <ac:picMkLst>
            <pc:docMk/>
            <pc:sldMk cId="1735425119" sldId="262"/>
            <ac:picMk id="2050" creationId="{5BE67923-0BAA-4AE6-A948-05B77D4934C5}"/>
          </ac:picMkLst>
        </pc:picChg>
      </pc:sldChg>
      <pc:sldChg chg="del">
        <pc:chgData name="ŠARAH ♥" userId="711c8199ab14c27f" providerId="LiveId" clId="{FB15E7B5-0978-4E72-8CDD-D24E48BE1189}" dt="2020-01-15T07:23:03.263" v="3149" actId="47"/>
        <pc:sldMkLst>
          <pc:docMk/>
          <pc:sldMk cId="1771369815" sldId="265"/>
        </pc:sldMkLst>
      </pc:sldChg>
      <pc:sldChg chg="del">
        <pc:chgData name="ŠARAH ♥" userId="711c8199ab14c27f" providerId="LiveId" clId="{FB15E7B5-0978-4E72-8CDD-D24E48BE1189}" dt="2020-01-15T07:23:03.263" v="3149" actId="47"/>
        <pc:sldMkLst>
          <pc:docMk/>
          <pc:sldMk cId="793711436" sldId="270"/>
        </pc:sldMkLst>
      </pc:sldChg>
      <pc:sldChg chg="del">
        <pc:chgData name="ŠARAH ♥" userId="711c8199ab14c27f" providerId="LiveId" clId="{FB15E7B5-0978-4E72-8CDD-D24E48BE1189}" dt="2020-01-15T07:23:03.263" v="3149" actId="47"/>
        <pc:sldMkLst>
          <pc:docMk/>
          <pc:sldMk cId="1607800393" sldId="271"/>
        </pc:sldMkLst>
      </pc:sldChg>
      <pc:sldChg chg="modSp">
        <pc:chgData name="ŠARAH ♥" userId="711c8199ab14c27f" providerId="LiveId" clId="{FB15E7B5-0978-4E72-8CDD-D24E48BE1189}" dt="2020-01-30T09:03:41.019" v="4525" actId="2711"/>
        <pc:sldMkLst>
          <pc:docMk/>
          <pc:sldMk cId="2448404788" sldId="272"/>
        </pc:sldMkLst>
        <pc:spChg chg="mod">
          <ac:chgData name="ŠARAH ♥" userId="711c8199ab14c27f" providerId="LiveId" clId="{FB15E7B5-0978-4E72-8CDD-D24E48BE1189}" dt="2020-01-30T09:03:41.019" v="4525" actId="2711"/>
          <ac:spMkLst>
            <pc:docMk/>
            <pc:sldMk cId="2448404788" sldId="272"/>
            <ac:spMk id="4" creationId="{00000000-0000-0000-0000-000000000000}"/>
          </ac:spMkLst>
        </pc:spChg>
      </pc:sldChg>
      <pc:sldChg chg="modSp add">
        <pc:chgData name="ŠARAH ♥" userId="711c8199ab14c27f" providerId="LiveId" clId="{FB15E7B5-0978-4E72-8CDD-D24E48BE1189}" dt="2020-01-15T07:25:26.124" v="3186" actId="121"/>
        <pc:sldMkLst>
          <pc:docMk/>
          <pc:sldMk cId="1527778722" sldId="274"/>
        </pc:sldMkLst>
        <pc:spChg chg="mod">
          <ac:chgData name="ŠARAH ♥" userId="711c8199ab14c27f" providerId="LiveId" clId="{FB15E7B5-0978-4E72-8CDD-D24E48BE1189}" dt="2020-01-15T06:34:10.307" v="2132" actId="1037"/>
          <ac:spMkLst>
            <pc:docMk/>
            <pc:sldMk cId="1527778722" sldId="274"/>
            <ac:spMk id="16" creationId="{DBA70AB3-8402-4130-8019-3EFA205FE93F}"/>
          </ac:spMkLst>
        </pc:spChg>
        <pc:spChg chg="mod">
          <ac:chgData name="ŠARAH ♥" userId="711c8199ab14c27f" providerId="LiveId" clId="{FB15E7B5-0978-4E72-8CDD-D24E48BE1189}" dt="2020-01-15T07:25:26.124" v="3186" actId="121"/>
          <ac:spMkLst>
            <pc:docMk/>
            <pc:sldMk cId="1527778722" sldId="274"/>
            <ac:spMk id="17" creationId="{2C5E85B8-90A2-4A9E-BBB0-0D03E9C89C2C}"/>
          </ac:spMkLst>
        </pc:spChg>
        <pc:picChg chg="mod">
          <ac:chgData name="ŠARAH ♥" userId="711c8199ab14c27f" providerId="LiveId" clId="{FB15E7B5-0978-4E72-8CDD-D24E48BE1189}" dt="2020-01-15T06:34:16.221" v="2155" actId="1036"/>
          <ac:picMkLst>
            <pc:docMk/>
            <pc:sldMk cId="1527778722" sldId="274"/>
            <ac:picMk id="18" creationId="{CCB8D865-3919-4D62-9B8A-ED14446A8D4C}"/>
          </ac:picMkLst>
        </pc:picChg>
      </pc:sldChg>
      <pc:sldChg chg="addSp delSp modSp del ord">
        <pc:chgData name="ŠARAH ♥" userId="711c8199ab14c27f" providerId="LiveId" clId="{FB15E7B5-0978-4E72-8CDD-D24E48BE1189}" dt="2020-01-15T07:13:15.229" v="2974" actId="47"/>
        <pc:sldMkLst>
          <pc:docMk/>
          <pc:sldMk cId="677483278" sldId="275"/>
        </pc:sldMkLst>
        <pc:spChg chg="del mod">
          <ac:chgData name="ŠARAH ♥" userId="711c8199ab14c27f" providerId="LiveId" clId="{FB15E7B5-0978-4E72-8CDD-D24E48BE1189}" dt="2020-01-08T10:40:12.807" v="878" actId="478"/>
          <ac:spMkLst>
            <pc:docMk/>
            <pc:sldMk cId="677483278" sldId="275"/>
            <ac:spMk id="23" creationId="{1C46D28B-9204-4332-AF71-B9D5A808B0F2}"/>
          </ac:spMkLst>
        </pc:spChg>
        <pc:spChg chg="del mod">
          <ac:chgData name="ŠARAH ♥" userId="711c8199ab14c27f" providerId="LiveId" clId="{FB15E7B5-0978-4E72-8CDD-D24E48BE1189}" dt="2020-01-08T10:40:14.972" v="881" actId="478"/>
          <ac:spMkLst>
            <pc:docMk/>
            <pc:sldMk cId="677483278" sldId="275"/>
            <ac:spMk id="24" creationId="{063A5F2E-26F0-4E58-91E6-74F3DA0D8B34}"/>
          </ac:spMkLst>
        </pc:spChg>
        <pc:graphicFrameChg chg="del">
          <ac:chgData name="ŠARAH ♥" userId="711c8199ab14c27f" providerId="LiveId" clId="{FB15E7B5-0978-4E72-8CDD-D24E48BE1189}" dt="2020-01-08T10:39:57.660" v="875" actId="478"/>
          <ac:graphicFrameMkLst>
            <pc:docMk/>
            <pc:sldMk cId="677483278" sldId="275"/>
            <ac:graphicFrameMk id="15" creationId="{48131C2F-F0F1-4F8D-A914-5A148F313DE3}"/>
          </ac:graphicFrameMkLst>
        </pc:graphicFrameChg>
        <pc:picChg chg="add mod modCrop">
          <ac:chgData name="ŠARAH ♥" userId="711c8199ab14c27f" providerId="LiveId" clId="{FB15E7B5-0978-4E72-8CDD-D24E48BE1189}" dt="2020-01-15T07:02:06.409" v="2970" actId="732"/>
          <ac:picMkLst>
            <pc:docMk/>
            <pc:sldMk cId="677483278" sldId="275"/>
            <ac:picMk id="2" creationId="{AB6C3951-36F6-4A26-83D0-854043DC021A}"/>
          </ac:picMkLst>
        </pc:picChg>
        <pc:picChg chg="del">
          <ac:chgData name="ŠARAH ♥" userId="711c8199ab14c27f" providerId="LiveId" clId="{FB15E7B5-0978-4E72-8CDD-D24E48BE1189}" dt="2020-01-08T10:40:06.578" v="876" actId="478"/>
          <ac:picMkLst>
            <pc:docMk/>
            <pc:sldMk cId="677483278" sldId="275"/>
            <ac:picMk id="16" creationId="{33DD5F70-EBF8-4D8C-A6B9-5E52A0AC594F}"/>
          </ac:picMkLst>
        </pc:picChg>
        <pc:picChg chg="del">
          <ac:chgData name="ŠARAH ♥" userId="711c8199ab14c27f" providerId="LiveId" clId="{FB15E7B5-0978-4E72-8CDD-D24E48BE1189}" dt="2020-01-08T10:40:06.578" v="876" actId="478"/>
          <ac:picMkLst>
            <pc:docMk/>
            <pc:sldMk cId="677483278" sldId="275"/>
            <ac:picMk id="17" creationId="{E3867B3D-C586-42FC-8460-8C7183BC4349}"/>
          </ac:picMkLst>
        </pc:picChg>
        <pc:picChg chg="del">
          <ac:chgData name="ŠARAH ♥" userId="711c8199ab14c27f" providerId="LiveId" clId="{FB15E7B5-0978-4E72-8CDD-D24E48BE1189}" dt="2020-01-08T10:40:06.578" v="876" actId="478"/>
          <ac:picMkLst>
            <pc:docMk/>
            <pc:sldMk cId="677483278" sldId="275"/>
            <ac:picMk id="18" creationId="{9C2BC459-21A3-452B-A32A-EA06856ABCAF}"/>
          </ac:picMkLst>
        </pc:picChg>
        <pc:picChg chg="del">
          <ac:chgData name="ŠARAH ♥" userId="711c8199ab14c27f" providerId="LiveId" clId="{FB15E7B5-0978-4E72-8CDD-D24E48BE1189}" dt="2020-01-08T10:40:06.578" v="876" actId="478"/>
          <ac:picMkLst>
            <pc:docMk/>
            <pc:sldMk cId="677483278" sldId="275"/>
            <ac:picMk id="19" creationId="{40E11E41-776B-4867-928B-06CACB289F03}"/>
          </ac:picMkLst>
        </pc:picChg>
        <pc:picChg chg="del">
          <ac:chgData name="ŠARAH ♥" userId="711c8199ab14c27f" providerId="LiveId" clId="{FB15E7B5-0978-4E72-8CDD-D24E48BE1189}" dt="2020-01-08T10:40:06.578" v="876" actId="478"/>
          <ac:picMkLst>
            <pc:docMk/>
            <pc:sldMk cId="677483278" sldId="275"/>
            <ac:picMk id="20" creationId="{A5924840-9EE6-4BD1-8F16-21C16869B03A}"/>
          </ac:picMkLst>
        </pc:picChg>
        <pc:picChg chg="del">
          <ac:chgData name="ŠARAH ♥" userId="711c8199ab14c27f" providerId="LiveId" clId="{FB15E7B5-0978-4E72-8CDD-D24E48BE1189}" dt="2020-01-08T10:40:06.578" v="876" actId="478"/>
          <ac:picMkLst>
            <pc:docMk/>
            <pc:sldMk cId="677483278" sldId="275"/>
            <ac:picMk id="21" creationId="{B8CEDC76-7775-4772-ADD0-9A158CC1F68A}"/>
          </ac:picMkLst>
        </pc:picChg>
        <pc:picChg chg="del">
          <ac:chgData name="ŠARAH ♥" userId="711c8199ab14c27f" providerId="LiveId" clId="{FB15E7B5-0978-4E72-8CDD-D24E48BE1189}" dt="2020-01-08T10:40:06.578" v="876" actId="478"/>
          <ac:picMkLst>
            <pc:docMk/>
            <pc:sldMk cId="677483278" sldId="275"/>
            <ac:picMk id="22" creationId="{32D29F95-B780-422B-AB4F-D4F440CD09A2}"/>
          </ac:picMkLst>
        </pc:picChg>
      </pc:sldChg>
      <pc:sldChg chg="addSp delSp modSp add del">
        <pc:chgData name="ŠARAH ♥" userId="711c8199ab14c27f" providerId="LiveId" clId="{FB15E7B5-0978-4E72-8CDD-D24E48BE1189}" dt="2020-01-30T07:54:02.651" v="4005" actId="1036"/>
        <pc:sldMkLst>
          <pc:docMk/>
          <pc:sldMk cId="2426606380" sldId="276"/>
        </pc:sldMkLst>
        <pc:spChg chg="del">
          <ac:chgData name="ŠARAH ♥" userId="711c8199ab14c27f" providerId="LiveId" clId="{FB15E7B5-0978-4E72-8CDD-D24E48BE1189}" dt="2020-01-15T08:32:06.834" v="3446" actId="478"/>
          <ac:spMkLst>
            <pc:docMk/>
            <pc:sldMk cId="2426606380" sldId="276"/>
            <ac:spMk id="3" creationId="{00000000-0000-0000-0000-000000000000}"/>
          </ac:spMkLst>
        </pc:spChg>
        <pc:spChg chg="mod">
          <ac:chgData name="ŠARAH ♥" userId="711c8199ab14c27f" providerId="LiveId" clId="{FB15E7B5-0978-4E72-8CDD-D24E48BE1189}" dt="2020-01-30T07:50:53.957" v="3733" actId="403"/>
          <ac:spMkLst>
            <pc:docMk/>
            <pc:sldMk cId="2426606380" sldId="276"/>
            <ac:spMk id="5" creationId="{523B81A6-2B38-4D33-ACC6-C894E8D4BEDD}"/>
          </ac:spMkLst>
        </pc:spChg>
        <pc:spChg chg="mod">
          <ac:chgData name="ŠARAH ♥" userId="711c8199ab14c27f" providerId="LiveId" clId="{FB15E7B5-0978-4E72-8CDD-D24E48BE1189}" dt="2020-01-30T07:51:24.966" v="3744" actId="1076"/>
          <ac:spMkLst>
            <pc:docMk/>
            <pc:sldMk cId="2426606380" sldId="276"/>
            <ac:spMk id="14" creationId="{0A074172-4A28-4993-B05A-BE4F215A05BD}"/>
          </ac:spMkLst>
        </pc:spChg>
        <pc:spChg chg="mod">
          <ac:chgData name="ŠARAH ♥" userId="711c8199ab14c27f" providerId="LiveId" clId="{FB15E7B5-0978-4E72-8CDD-D24E48BE1189}" dt="2020-01-15T08:29:31.581" v="3210" actId="1035"/>
          <ac:spMkLst>
            <pc:docMk/>
            <pc:sldMk cId="2426606380" sldId="276"/>
            <ac:spMk id="16" creationId="{7D647787-1182-4DFB-8FE6-7B09F05B240A}"/>
          </ac:spMkLst>
        </pc:spChg>
        <pc:spChg chg="add mod">
          <ac:chgData name="ŠARAH ♥" userId="711c8199ab14c27f" providerId="LiveId" clId="{FB15E7B5-0978-4E72-8CDD-D24E48BE1189}" dt="2020-01-15T08:30:37.264" v="3328" actId="14100"/>
          <ac:spMkLst>
            <pc:docMk/>
            <pc:sldMk cId="2426606380" sldId="276"/>
            <ac:spMk id="17" creationId="{4387A306-A8DC-48E0-BE3C-3407DAD597A8}"/>
          </ac:spMkLst>
        </pc:spChg>
        <pc:spChg chg="mod">
          <ac:chgData name="ŠARAH ♥" userId="711c8199ab14c27f" providerId="LiveId" clId="{FB15E7B5-0978-4E72-8CDD-D24E48BE1189}" dt="2020-01-30T07:54:02.651" v="4005" actId="1036"/>
          <ac:spMkLst>
            <pc:docMk/>
            <pc:sldMk cId="2426606380" sldId="276"/>
            <ac:spMk id="18" creationId="{2F2AF982-5BEF-4DD5-A541-6AC35A7A853B}"/>
          </ac:spMkLst>
        </pc:spChg>
        <pc:spChg chg="add mod">
          <ac:chgData name="ŠARAH ♥" userId="711c8199ab14c27f" providerId="LiveId" clId="{FB15E7B5-0978-4E72-8CDD-D24E48BE1189}" dt="2020-01-30T07:52:06.638" v="3789" actId="1036"/>
          <ac:spMkLst>
            <pc:docMk/>
            <pc:sldMk cId="2426606380" sldId="276"/>
            <ac:spMk id="21" creationId="{63C8C060-F85E-4500-B45A-9A03C22648A8}"/>
          </ac:spMkLst>
        </pc:spChg>
        <pc:spChg chg="mod">
          <ac:chgData name="ŠARAH ♥" userId="711c8199ab14c27f" providerId="LiveId" clId="{FB15E7B5-0978-4E72-8CDD-D24E48BE1189}" dt="2020-01-15T08:32:31.155" v="3485" actId="1035"/>
          <ac:spMkLst>
            <pc:docMk/>
            <pc:sldMk cId="2426606380" sldId="276"/>
            <ac:spMk id="24" creationId="{14D34EB6-CAEA-493E-90B1-B7ACE58F0607}"/>
          </ac:spMkLst>
        </pc:spChg>
        <pc:spChg chg="mod">
          <ac:chgData name="ŠARAH ♥" userId="711c8199ab14c27f" providerId="LiveId" clId="{FB15E7B5-0978-4E72-8CDD-D24E48BE1189}" dt="2020-01-15T08:32:02.596" v="3445" actId="20577"/>
          <ac:spMkLst>
            <pc:docMk/>
            <pc:sldMk cId="2426606380" sldId="276"/>
            <ac:spMk id="25" creationId="{9E3558A9-CD17-4F8E-B7B7-F62504DCB953}"/>
          </ac:spMkLst>
        </pc:spChg>
        <pc:spChg chg="mod">
          <ac:chgData name="ŠARAH ♥" userId="711c8199ab14c27f" providerId="LiveId" clId="{FB15E7B5-0978-4E72-8CDD-D24E48BE1189}" dt="2020-01-15T08:32:21.203" v="3481" actId="1035"/>
          <ac:spMkLst>
            <pc:docMk/>
            <pc:sldMk cId="2426606380" sldId="276"/>
            <ac:spMk id="26" creationId="{131FFA90-3EC5-4DBC-A3EE-C53454E1BF05}"/>
          </ac:spMkLst>
        </pc:spChg>
        <pc:spChg chg="mod">
          <ac:chgData name="ŠARAH ♥" userId="711c8199ab14c27f" providerId="LiveId" clId="{FB15E7B5-0978-4E72-8CDD-D24E48BE1189}" dt="2020-01-30T07:53:18.586" v="3914" actId="1038"/>
          <ac:spMkLst>
            <pc:docMk/>
            <pc:sldMk cId="2426606380" sldId="276"/>
            <ac:spMk id="27" creationId="{2C91F23B-D450-470B-91A7-B7EEFF82380D}"/>
          </ac:spMkLst>
        </pc:spChg>
        <pc:spChg chg="mod">
          <ac:chgData name="ŠARAH ♥" userId="711c8199ab14c27f" providerId="LiveId" clId="{FB15E7B5-0978-4E72-8CDD-D24E48BE1189}" dt="2020-01-30T07:53:43.975" v="3977" actId="1036"/>
          <ac:spMkLst>
            <pc:docMk/>
            <pc:sldMk cId="2426606380" sldId="276"/>
            <ac:spMk id="28" creationId="{17DAD5B2-D015-4CAB-95FA-F86D2805808C}"/>
          </ac:spMkLst>
        </pc:spChg>
        <pc:spChg chg="mod">
          <ac:chgData name="ŠARAH ♥" userId="711c8199ab14c27f" providerId="LiveId" clId="{FB15E7B5-0978-4E72-8CDD-D24E48BE1189}" dt="2020-01-30T07:51:07.491" v="3740" actId="255"/>
          <ac:spMkLst>
            <pc:docMk/>
            <pc:sldMk cId="2426606380" sldId="276"/>
            <ac:spMk id="32" creationId="{AB34B4FF-5ED4-4E9B-A0BE-CFB8176F84D9}"/>
          </ac:spMkLst>
        </pc:spChg>
        <pc:spChg chg="mod">
          <ac:chgData name="ŠARAH ♥" userId="711c8199ab14c27f" providerId="LiveId" clId="{FB15E7B5-0978-4E72-8CDD-D24E48BE1189}" dt="2020-01-30T07:52:15.338" v="3803" actId="20577"/>
          <ac:spMkLst>
            <pc:docMk/>
            <pc:sldMk cId="2426606380" sldId="276"/>
            <ac:spMk id="33" creationId="{4C0CCE41-F4DA-4D4F-A48E-43DA02098E3B}"/>
          </ac:spMkLst>
        </pc:spChg>
        <pc:spChg chg="mod">
          <ac:chgData name="ŠARAH ♥" userId="711c8199ab14c27f" providerId="LiveId" clId="{FB15E7B5-0978-4E72-8CDD-D24E48BE1189}" dt="2020-01-30T07:52:24.399" v="3817" actId="20577"/>
          <ac:spMkLst>
            <pc:docMk/>
            <pc:sldMk cId="2426606380" sldId="276"/>
            <ac:spMk id="34" creationId="{EF2A427B-2F0D-467C-AE3E-5CC34693B1FB}"/>
          </ac:spMkLst>
        </pc:spChg>
        <pc:spChg chg="mod">
          <ac:chgData name="ŠARAH ♥" userId="711c8199ab14c27f" providerId="LiveId" clId="{FB15E7B5-0978-4E72-8CDD-D24E48BE1189}" dt="2020-01-30T07:52:39.873" v="3839" actId="14100"/>
          <ac:spMkLst>
            <pc:docMk/>
            <pc:sldMk cId="2426606380" sldId="276"/>
            <ac:spMk id="35" creationId="{5FAC4DDE-5170-4595-A66A-622676B72541}"/>
          </ac:spMkLst>
        </pc:spChg>
        <pc:grpChg chg="del">
          <ac:chgData name="ŠARAH ♥" userId="711c8199ab14c27f" providerId="LiveId" clId="{FB15E7B5-0978-4E72-8CDD-D24E48BE1189}" dt="2020-01-15T08:32:06.834" v="3446" actId="478"/>
          <ac:grpSpMkLst>
            <pc:docMk/>
            <pc:sldMk cId="2426606380" sldId="276"/>
            <ac:grpSpMk id="8" creationId="{00000000-0000-0000-0000-000000000000}"/>
          </ac:grpSpMkLst>
        </pc:grpChg>
      </pc:sldChg>
      <pc:sldChg chg="addSp delSp modSp add del">
        <pc:chgData name="ŠARAH ♥" userId="711c8199ab14c27f" providerId="LiveId" clId="{FB15E7B5-0978-4E72-8CDD-D24E48BE1189}" dt="2020-01-30T09:04:00.940" v="4526" actId="2711"/>
        <pc:sldMkLst>
          <pc:docMk/>
          <pc:sldMk cId="2231981256" sldId="277"/>
        </pc:sldMkLst>
        <pc:spChg chg="add mod">
          <ac:chgData name="ŠARAH ♥" userId="711c8199ab14c27f" providerId="LiveId" clId="{FB15E7B5-0978-4E72-8CDD-D24E48BE1189}" dt="2020-01-30T08:26:15.512" v="4363" actId="1038"/>
          <ac:spMkLst>
            <pc:docMk/>
            <pc:sldMk cId="2231981256" sldId="277"/>
            <ac:spMk id="12" creationId="{FA2AADBA-AA94-4D4C-AB45-5DFFB61AC5DA}"/>
          </ac:spMkLst>
        </pc:spChg>
        <pc:spChg chg="mod">
          <ac:chgData name="ŠARAH ♥" userId="711c8199ab14c27f" providerId="LiveId" clId="{FB15E7B5-0978-4E72-8CDD-D24E48BE1189}" dt="2020-01-30T08:00:23.727" v="4151" actId="20577"/>
          <ac:spMkLst>
            <pc:docMk/>
            <pc:sldMk cId="2231981256" sldId="277"/>
            <ac:spMk id="14" creationId="{4DFFF5C7-A9F1-4627-9E83-5C7BC4641298}"/>
          </ac:spMkLst>
        </pc:spChg>
        <pc:spChg chg="add mod">
          <ac:chgData name="ŠARAH ♥" userId="711c8199ab14c27f" providerId="LiveId" clId="{FB15E7B5-0978-4E72-8CDD-D24E48BE1189}" dt="2020-01-15T08:35:17.787" v="3590" actId="207"/>
          <ac:spMkLst>
            <pc:docMk/>
            <pc:sldMk cId="2231981256" sldId="277"/>
            <ac:spMk id="14" creationId="{813A112F-BB6E-4DB3-9385-343C12C268FD}"/>
          </ac:spMkLst>
        </pc:spChg>
        <pc:spChg chg="add mod">
          <ac:chgData name="ŠARAH ♥" userId="711c8199ab14c27f" providerId="LiveId" clId="{FB15E7B5-0978-4E72-8CDD-D24E48BE1189}" dt="2020-01-30T08:26:09.529" v="4358" actId="1038"/>
          <ac:spMkLst>
            <pc:docMk/>
            <pc:sldMk cId="2231981256" sldId="277"/>
            <ac:spMk id="15" creationId="{F0187C67-28D4-4B0B-95A3-D86E64A9DD7E}"/>
          </ac:spMkLst>
        </pc:spChg>
        <pc:spChg chg="mod">
          <ac:chgData name="ŠARAH ♥" userId="711c8199ab14c27f" providerId="LiveId" clId="{FB15E7B5-0978-4E72-8CDD-D24E48BE1189}" dt="2020-01-30T09:04:00.940" v="4526" actId="2711"/>
          <ac:spMkLst>
            <pc:docMk/>
            <pc:sldMk cId="2231981256" sldId="277"/>
            <ac:spMk id="16" creationId="{C3BC68F3-DF80-47F6-B508-910AB2407967}"/>
          </ac:spMkLst>
        </pc:spChg>
        <pc:spChg chg="add mod">
          <ac:chgData name="ŠARAH ♥" userId="711c8199ab14c27f" providerId="LiveId" clId="{FB15E7B5-0978-4E72-8CDD-D24E48BE1189}" dt="2020-01-30T08:26:23.945" v="4369" actId="1037"/>
          <ac:spMkLst>
            <pc:docMk/>
            <pc:sldMk cId="2231981256" sldId="277"/>
            <ac:spMk id="17" creationId="{4544E4B8-F281-4096-8050-B40EA9B3A7AB}"/>
          </ac:spMkLst>
        </pc:spChg>
        <pc:spChg chg="mod">
          <ac:chgData name="ŠARAH ♥" userId="711c8199ab14c27f" providerId="LiveId" clId="{FB15E7B5-0978-4E72-8CDD-D24E48BE1189}" dt="2020-01-30T08:26:01.759" v="4350" actId="1037"/>
          <ac:spMkLst>
            <pc:docMk/>
            <pc:sldMk cId="2231981256" sldId="277"/>
            <ac:spMk id="18" creationId="{6D591B27-75F1-4941-9E5D-9B1F2F210A68}"/>
          </ac:spMkLst>
        </pc:spChg>
        <pc:spChg chg="mod">
          <ac:chgData name="ŠARAH ♥" userId="711c8199ab14c27f" providerId="LiveId" clId="{FB15E7B5-0978-4E72-8CDD-D24E48BE1189}" dt="2020-01-15T08:35:30.468" v="3620" actId="1035"/>
          <ac:spMkLst>
            <pc:docMk/>
            <pc:sldMk cId="2231981256" sldId="277"/>
            <ac:spMk id="22" creationId="{CE32C922-B12A-4EC8-9B0C-4AEB3E233857}"/>
          </ac:spMkLst>
        </pc:spChg>
        <pc:spChg chg="mod">
          <ac:chgData name="ŠARAH ♥" userId="711c8199ab14c27f" providerId="LiveId" clId="{FB15E7B5-0978-4E72-8CDD-D24E48BE1189}" dt="2020-01-15T08:36:01.459" v="3704" actId="1035"/>
          <ac:spMkLst>
            <pc:docMk/>
            <pc:sldMk cId="2231981256" sldId="277"/>
            <ac:spMk id="23" creationId="{7D8A02CA-8CB6-4C74-8156-F9EEC3195D87}"/>
          </ac:spMkLst>
        </pc:spChg>
        <pc:spChg chg="mod">
          <ac:chgData name="ŠARAH ♥" userId="711c8199ab14c27f" providerId="LiveId" clId="{FB15E7B5-0978-4E72-8CDD-D24E48BE1189}" dt="2020-01-15T08:35:46.963" v="3664" actId="1036"/>
          <ac:spMkLst>
            <pc:docMk/>
            <pc:sldMk cId="2231981256" sldId="277"/>
            <ac:spMk id="24" creationId="{473B8740-5E8C-4F92-86E3-088190D4D13B}"/>
          </ac:spMkLst>
        </pc:spChg>
        <pc:spChg chg="mod">
          <ac:chgData name="ŠARAH ♥" userId="711c8199ab14c27f" providerId="LiveId" clId="{FB15E7B5-0978-4E72-8CDD-D24E48BE1189}" dt="2020-01-30T08:25:58.036" v="4342" actId="1037"/>
          <ac:spMkLst>
            <pc:docMk/>
            <pc:sldMk cId="2231981256" sldId="277"/>
            <ac:spMk id="27" creationId="{15AF2B9D-58D4-47A8-9606-D0765B934A52}"/>
          </ac:spMkLst>
        </pc:spChg>
        <pc:picChg chg="mod">
          <ac:chgData name="ŠARAH ♥" userId="711c8199ab14c27f" providerId="LiveId" clId="{FB15E7B5-0978-4E72-8CDD-D24E48BE1189}" dt="2020-01-30T07:59:12.423" v="4085" actId="1076"/>
          <ac:picMkLst>
            <pc:docMk/>
            <pc:sldMk cId="2231981256" sldId="277"/>
            <ac:picMk id="4" creationId="{087151B2-AFFC-48B8-AECA-6815EBE4F9BA}"/>
          </ac:picMkLst>
        </pc:picChg>
        <pc:picChg chg="add del mod">
          <ac:chgData name="ŠARAH ♥" userId="711c8199ab14c27f" providerId="LiveId" clId="{FB15E7B5-0978-4E72-8CDD-D24E48BE1189}" dt="2020-01-30T08:00:12.103" v="4137" actId="478"/>
          <ac:picMkLst>
            <pc:docMk/>
            <pc:sldMk cId="2231981256" sldId="277"/>
            <ac:picMk id="13" creationId="{215B9E7D-6772-436E-9550-7832A94BF541}"/>
          </ac:picMkLst>
        </pc:picChg>
      </pc:sldChg>
      <pc:sldChg chg="del">
        <pc:chgData name="ŠARAH ♥" userId="711c8199ab14c27f" providerId="LiveId" clId="{FB15E7B5-0978-4E72-8CDD-D24E48BE1189}" dt="2020-01-07T09:57:45.921" v="653" actId="47"/>
        <pc:sldMkLst>
          <pc:docMk/>
          <pc:sldMk cId="1966329377" sldId="287"/>
        </pc:sldMkLst>
      </pc:sldChg>
      <pc:sldChg chg="addSp delSp modSp ord">
        <pc:chgData name="ŠARAH ♥" userId="711c8199ab14c27f" providerId="LiveId" clId="{FB15E7B5-0978-4E72-8CDD-D24E48BE1189}" dt="2020-01-30T09:06:24.930" v="4594" actId="2711"/>
        <pc:sldMkLst>
          <pc:docMk/>
          <pc:sldMk cId="1892252035" sldId="288"/>
        </pc:sldMkLst>
        <pc:spChg chg="mod">
          <ac:chgData name="ŠARAH ♥" userId="711c8199ab14c27f" providerId="LiveId" clId="{FB15E7B5-0978-4E72-8CDD-D24E48BE1189}" dt="2020-01-15T07:17:08.063" v="3012" actId="1036"/>
          <ac:spMkLst>
            <pc:docMk/>
            <pc:sldMk cId="1892252035" sldId="288"/>
            <ac:spMk id="6" creationId="{00000000-0000-0000-0000-000000000000}"/>
          </ac:spMkLst>
        </pc:spChg>
        <pc:spChg chg="add mod">
          <ac:chgData name="ŠARAH ♥" userId="711c8199ab14c27f" providerId="LiveId" clId="{FB15E7B5-0978-4E72-8CDD-D24E48BE1189}" dt="2020-01-30T09:06:24.930" v="4594" actId="2711"/>
          <ac:spMkLst>
            <pc:docMk/>
            <pc:sldMk cId="1892252035" sldId="288"/>
            <ac:spMk id="19" creationId="{11C3C869-B075-450A-B8EF-6EE324748CF0}"/>
          </ac:spMkLst>
        </pc:spChg>
        <pc:spChg chg="del">
          <ac:chgData name="ŠARAH ♥" userId="711c8199ab14c27f" providerId="LiveId" clId="{FB15E7B5-0978-4E72-8CDD-D24E48BE1189}" dt="2020-01-15T07:16:19.589" v="2990" actId="478"/>
          <ac:spMkLst>
            <pc:docMk/>
            <pc:sldMk cId="1892252035" sldId="288"/>
            <ac:spMk id="22" creationId="{F91AF240-BF2C-4055-9E71-589A4C57CF53}"/>
          </ac:spMkLst>
        </pc:spChg>
        <pc:spChg chg="del">
          <ac:chgData name="ŠARAH ♥" userId="711c8199ab14c27f" providerId="LiveId" clId="{FB15E7B5-0978-4E72-8CDD-D24E48BE1189}" dt="2020-01-15T07:16:19.589" v="2990" actId="478"/>
          <ac:spMkLst>
            <pc:docMk/>
            <pc:sldMk cId="1892252035" sldId="288"/>
            <ac:spMk id="24" creationId="{7F487ECA-1861-4405-AB14-013A87C247D9}"/>
          </ac:spMkLst>
        </pc:spChg>
        <pc:spChg chg="del">
          <ac:chgData name="ŠARAH ♥" userId="711c8199ab14c27f" providerId="LiveId" clId="{FB15E7B5-0978-4E72-8CDD-D24E48BE1189}" dt="2020-01-15T07:16:19.589" v="2990" actId="478"/>
          <ac:spMkLst>
            <pc:docMk/>
            <pc:sldMk cId="1892252035" sldId="288"/>
            <ac:spMk id="25" creationId="{E00886C9-38E9-4863-9AA6-4780F5B1BBBC}"/>
          </ac:spMkLst>
        </pc:spChg>
        <pc:spChg chg="del">
          <ac:chgData name="ŠARAH ♥" userId="711c8199ab14c27f" providerId="LiveId" clId="{FB15E7B5-0978-4E72-8CDD-D24E48BE1189}" dt="2020-01-15T07:16:19.589" v="2990" actId="478"/>
          <ac:spMkLst>
            <pc:docMk/>
            <pc:sldMk cId="1892252035" sldId="288"/>
            <ac:spMk id="27" creationId="{DB523C39-940A-43B0-B73A-B791C4498724}"/>
          </ac:spMkLst>
        </pc:spChg>
        <pc:spChg chg="del">
          <ac:chgData name="ŠARAH ♥" userId="711c8199ab14c27f" providerId="LiveId" clId="{FB15E7B5-0978-4E72-8CDD-D24E48BE1189}" dt="2020-01-15T07:16:19.589" v="2990" actId="478"/>
          <ac:spMkLst>
            <pc:docMk/>
            <pc:sldMk cId="1892252035" sldId="288"/>
            <ac:spMk id="29" creationId="{8723C719-B5E3-459E-987A-E9CB2515D2C3}"/>
          </ac:spMkLst>
        </pc:spChg>
        <pc:spChg chg="del">
          <ac:chgData name="ŠARAH ♥" userId="711c8199ab14c27f" providerId="LiveId" clId="{FB15E7B5-0978-4E72-8CDD-D24E48BE1189}" dt="2020-01-15T07:16:19.589" v="2990" actId="478"/>
          <ac:spMkLst>
            <pc:docMk/>
            <pc:sldMk cId="1892252035" sldId="288"/>
            <ac:spMk id="30" creationId="{3C22837A-DF12-461D-92D7-E71BD91F18BF}"/>
          </ac:spMkLst>
        </pc:spChg>
        <pc:spChg chg="del">
          <ac:chgData name="ŠARAH ♥" userId="711c8199ab14c27f" providerId="LiveId" clId="{FB15E7B5-0978-4E72-8CDD-D24E48BE1189}" dt="2020-01-15T07:16:19.589" v="2990" actId="478"/>
          <ac:spMkLst>
            <pc:docMk/>
            <pc:sldMk cId="1892252035" sldId="288"/>
            <ac:spMk id="31" creationId="{80BCEF52-C61D-45C4-AF5F-CFEAF83473CD}"/>
          </ac:spMkLst>
        </pc:spChg>
        <pc:spChg chg="del">
          <ac:chgData name="ŠARAH ♥" userId="711c8199ab14c27f" providerId="LiveId" clId="{FB15E7B5-0978-4E72-8CDD-D24E48BE1189}" dt="2020-01-15T07:16:19.589" v="2990" actId="478"/>
          <ac:spMkLst>
            <pc:docMk/>
            <pc:sldMk cId="1892252035" sldId="288"/>
            <ac:spMk id="32" creationId="{9D36C34C-B23E-44F2-B5A9-576F54C56E5B}"/>
          </ac:spMkLst>
        </pc:spChg>
        <pc:picChg chg="add mod modCrop">
          <ac:chgData name="ŠARAH ♥" userId="711c8199ab14c27f" providerId="LiveId" clId="{FB15E7B5-0978-4E72-8CDD-D24E48BE1189}" dt="2020-01-15T07:21:00.330" v="3134" actId="1037"/>
          <ac:picMkLst>
            <pc:docMk/>
            <pc:sldMk cId="1892252035" sldId="288"/>
            <ac:picMk id="2" creationId="{957A2CC7-B7F5-4616-8A45-69675B99037F}"/>
          </ac:picMkLst>
        </pc:picChg>
        <pc:picChg chg="del">
          <ac:chgData name="ŠARAH ♥" userId="711c8199ab14c27f" providerId="LiveId" clId="{FB15E7B5-0978-4E72-8CDD-D24E48BE1189}" dt="2020-01-15T07:16:19.589" v="2990" actId="478"/>
          <ac:picMkLst>
            <pc:docMk/>
            <pc:sldMk cId="1892252035" sldId="288"/>
            <ac:picMk id="23" creationId="{6E653089-4129-4780-8710-21D4E05B585B}"/>
          </ac:picMkLst>
        </pc:picChg>
        <pc:picChg chg="del">
          <ac:chgData name="ŠARAH ♥" userId="711c8199ab14c27f" providerId="LiveId" clId="{FB15E7B5-0978-4E72-8CDD-D24E48BE1189}" dt="2020-01-15T07:16:19.589" v="2990" actId="478"/>
          <ac:picMkLst>
            <pc:docMk/>
            <pc:sldMk cId="1892252035" sldId="288"/>
            <ac:picMk id="26" creationId="{4335B476-0008-40D9-B65D-2ECBC287B918}"/>
          </ac:picMkLst>
        </pc:picChg>
        <pc:picChg chg="del">
          <ac:chgData name="ŠARAH ♥" userId="711c8199ab14c27f" providerId="LiveId" clId="{FB15E7B5-0978-4E72-8CDD-D24E48BE1189}" dt="2020-01-15T07:16:19.589" v="2990" actId="478"/>
          <ac:picMkLst>
            <pc:docMk/>
            <pc:sldMk cId="1892252035" sldId="288"/>
            <ac:picMk id="28" creationId="{E3C3CC57-27D9-4488-AC6C-6CEDFC926A4F}"/>
          </ac:picMkLst>
        </pc:picChg>
        <pc:cxnChg chg="add mod">
          <ac:chgData name="ŠARAH ♥" userId="711c8199ab14c27f" providerId="LiveId" clId="{FB15E7B5-0978-4E72-8CDD-D24E48BE1189}" dt="2020-01-15T07:21:06.849" v="3137" actId="1035"/>
          <ac:cxnSpMkLst>
            <pc:docMk/>
            <pc:sldMk cId="1892252035" sldId="288"/>
            <ac:cxnSpMk id="5" creationId="{C27117F7-4165-4906-B517-55FF0376A239}"/>
          </ac:cxnSpMkLst>
        </pc:cxnChg>
      </pc:sldChg>
      <pc:sldChg chg="del">
        <pc:chgData name="ŠARAH ♥" userId="711c8199ab14c27f" providerId="LiveId" clId="{FB15E7B5-0978-4E72-8CDD-D24E48BE1189}" dt="2020-01-15T07:23:03.263" v="3149" actId="47"/>
        <pc:sldMkLst>
          <pc:docMk/>
          <pc:sldMk cId="2086028500" sldId="290"/>
        </pc:sldMkLst>
      </pc:sldChg>
      <pc:sldChg chg="addSp delSp modSp add ord setBg">
        <pc:chgData name="ŠARAH ♥" userId="711c8199ab14c27f" providerId="LiveId" clId="{FB15E7B5-0978-4E72-8CDD-D24E48BE1189}" dt="2020-01-15T06:50:48.766" v="2515" actId="1036"/>
        <pc:sldMkLst>
          <pc:docMk/>
          <pc:sldMk cId="1710019039" sldId="291"/>
        </pc:sldMkLst>
        <pc:spChg chg="del">
          <ac:chgData name="ŠARAH ♥" userId="711c8199ab14c27f" providerId="LiveId" clId="{FB15E7B5-0978-4E72-8CDD-D24E48BE1189}" dt="2020-01-07T09:45:02.153" v="241" actId="478"/>
          <ac:spMkLst>
            <pc:docMk/>
            <pc:sldMk cId="1710019039" sldId="291"/>
            <ac:spMk id="9" creationId="{24F81DCB-F471-4117-946C-82AE63CA9CB1}"/>
          </ac:spMkLst>
        </pc:spChg>
        <pc:spChg chg="add mod">
          <ac:chgData name="ŠARAH ♥" userId="711c8199ab14c27f" providerId="LiveId" clId="{FB15E7B5-0978-4E72-8CDD-D24E48BE1189}" dt="2020-01-15T06:50:48.766" v="2515" actId="1036"/>
          <ac:spMkLst>
            <pc:docMk/>
            <pc:sldMk cId="1710019039" sldId="291"/>
            <ac:spMk id="9" creationId="{5F09ACBA-AF05-467B-95F3-E9DD03569C35}"/>
          </ac:spMkLst>
        </pc:spChg>
        <pc:spChg chg="del">
          <ac:chgData name="ŠARAH ♥" userId="711c8199ab14c27f" providerId="LiveId" clId="{FB15E7B5-0978-4E72-8CDD-D24E48BE1189}" dt="2020-01-07T09:45:02.153" v="241" actId="478"/>
          <ac:spMkLst>
            <pc:docMk/>
            <pc:sldMk cId="1710019039" sldId="291"/>
            <ac:spMk id="10" creationId="{9D2B655A-00C8-4DA1-8350-726F67E70C47}"/>
          </ac:spMkLst>
        </pc:spChg>
        <pc:spChg chg="del">
          <ac:chgData name="ŠARAH ♥" userId="711c8199ab14c27f" providerId="LiveId" clId="{FB15E7B5-0978-4E72-8CDD-D24E48BE1189}" dt="2020-01-07T09:45:02.153" v="241" actId="478"/>
          <ac:spMkLst>
            <pc:docMk/>
            <pc:sldMk cId="1710019039" sldId="291"/>
            <ac:spMk id="11" creationId="{26581E04-B090-4486-8114-FD9035AF0833}"/>
          </ac:spMkLst>
        </pc:spChg>
        <pc:spChg chg="add mod">
          <ac:chgData name="ŠARAH ♥" userId="711c8199ab14c27f" providerId="LiveId" clId="{FB15E7B5-0978-4E72-8CDD-D24E48BE1189}" dt="2020-01-07T09:49:12.298" v="626" actId="1076"/>
          <ac:spMkLst>
            <pc:docMk/>
            <pc:sldMk cId="1710019039" sldId="291"/>
            <ac:spMk id="14" creationId="{FDE3715B-A79F-46FF-AB87-D1AD8D995E9C}"/>
          </ac:spMkLst>
        </pc:spChg>
        <pc:picChg chg="del">
          <ac:chgData name="ŠARAH ♥" userId="711c8199ab14c27f" providerId="LiveId" clId="{FB15E7B5-0978-4E72-8CDD-D24E48BE1189}" dt="2020-01-07T09:45:02.153" v="241" actId="478"/>
          <ac:picMkLst>
            <pc:docMk/>
            <pc:sldMk cId="1710019039" sldId="291"/>
            <ac:picMk id="15" creationId="{92BC57F0-8F91-4326-AE83-700938BDC6E8}"/>
          </ac:picMkLst>
        </pc:picChg>
        <pc:picChg chg="del">
          <ac:chgData name="ŠARAH ♥" userId="711c8199ab14c27f" providerId="LiveId" clId="{FB15E7B5-0978-4E72-8CDD-D24E48BE1189}" dt="2020-01-07T09:45:02.153" v="241" actId="478"/>
          <ac:picMkLst>
            <pc:docMk/>
            <pc:sldMk cId="1710019039" sldId="291"/>
            <ac:picMk id="16" creationId="{A7100198-BCB1-47F1-9FBA-8B0C8ADD1552}"/>
          </ac:picMkLst>
        </pc:picChg>
        <pc:picChg chg="del">
          <ac:chgData name="ŠARAH ♥" userId="711c8199ab14c27f" providerId="LiveId" clId="{FB15E7B5-0978-4E72-8CDD-D24E48BE1189}" dt="2020-01-07T09:45:02.153" v="241" actId="478"/>
          <ac:picMkLst>
            <pc:docMk/>
            <pc:sldMk cId="1710019039" sldId="291"/>
            <ac:picMk id="17" creationId="{BBB4823A-70E1-4FE6-B86B-222F8488A7E3}"/>
          </ac:picMkLst>
        </pc:picChg>
        <pc:picChg chg="add mod">
          <ac:chgData name="ŠARAH ♥" userId="711c8199ab14c27f" providerId="LiveId" clId="{FB15E7B5-0978-4E72-8CDD-D24E48BE1189}" dt="2020-01-07T09:48:15.584" v="592" actId="1076"/>
          <ac:picMkLst>
            <pc:docMk/>
            <pc:sldMk cId="1710019039" sldId="291"/>
            <ac:picMk id="1026" creationId="{1A47CB97-31A6-4438-8874-CDC76DC7B9ED}"/>
          </ac:picMkLst>
        </pc:picChg>
      </pc:sldChg>
      <pc:sldChg chg="addSp modSp add">
        <pc:chgData name="ŠARAH ♥" userId="711c8199ab14c27f" providerId="LiveId" clId="{FB15E7B5-0978-4E72-8CDD-D24E48BE1189}" dt="2020-01-15T08:28:02.176" v="3202" actId="20577"/>
        <pc:sldMkLst>
          <pc:docMk/>
          <pc:sldMk cId="68009429" sldId="292"/>
        </pc:sldMkLst>
        <pc:spChg chg="add mod">
          <ac:chgData name="ŠARAH ♥" userId="711c8199ab14c27f" providerId="LiveId" clId="{FB15E7B5-0978-4E72-8CDD-D24E48BE1189}" dt="2020-01-15T06:35:54.910" v="2256" actId="1037"/>
          <ac:spMkLst>
            <pc:docMk/>
            <pc:sldMk cId="68009429" sldId="292"/>
            <ac:spMk id="11" creationId="{B0BC30F1-88EB-4ADC-AFBD-FDEC69621D3F}"/>
          </ac:spMkLst>
        </pc:spChg>
        <pc:spChg chg="mod">
          <ac:chgData name="ŠARAH ♥" userId="711c8199ab14c27f" providerId="LiveId" clId="{FB15E7B5-0978-4E72-8CDD-D24E48BE1189}" dt="2020-01-15T08:28:02.176" v="3202" actId="20577"/>
          <ac:spMkLst>
            <pc:docMk/>
            <pc:sldMk cId="68009429" sldId="292"/>
            <ac:spMk id="20" creationId="{5B863A6D-82F2-4B7C-AEA7-53298DDC41DA}"/>
          </ac:spMkLst>
        </pc:spChg>
      </pc:sldChg>
      <pc:sldChg chg="addSp delSp modSp add setBg">
        <pc:chgData name="ŠARAH ♥" userId="711c8199ab14c27f" providerId="LiveId" clId="{FB15E7B5-0978-4E72-8CDD-D24E48BE1189}" dt="2020-01-30T09:05:14.506" v="4560" actId="20577"/>
        <pc:sldMkLst>
          <pc:docMk/>
          <pc:sldMk cId="886318089" sldId="293"/>
        </pc:sldMkLst>
        <pc:spChg chg="add del mod">
          <ac:chgData name="ŠARAH ♥" userId="711c8199ab14c27f" providerId="LiveId" clId="{FB15E7B5-0978-4E72-8CDD-D24E48BE1189}" dt="2020-01-15T06:53:30.160" v="2693" actId="478"/>
          <ac:spMkLst>
            <pc:docMk/>
            <pc:sldMk cId="886318089" sldId="293"/>
            <ac:spMk id="4" creationId="{09CCBC63-B6A6-4AF3-9493-41719EB9C766}"/>
          </ac:spMkLst>
        </pc:spChg>
        <pc:spChg chg="del">
          <ac:chgData name="ŠARAH ♥" userId="711c8199ab14c27f" providerId="LiveId" clId="{FB15E7B5-0978-4E72-8CDD-D24E48BE1189}" dt="2020-01-08T10:31:29.143" v="752" actId="478"/>
          <ac:spMkLst>
            <pc:docMk/>
            <pc:sldMk cId="886318089" sldId="293"/>
            <ac:spMk id="12" creationId="{46CC2858-A166-4FA9-9B32-E108A237C483}"/>
          </ac:spMkLst>
        </pc:spChg>
        <pc:spChg chg="del">
          <ac:chgData name="ŠARAH ♥" userId="711c8199ab14c27f" providerId="LiveId" clId="{FB15E7B5-0978-4E72-8CDD-D24E48BE1189}" dt="2020-01-08T10:31:29.143" v="752" actId="478"/>
          <ac:spMkLst>
            <pc:docMk/>
            <pc:sldMk cId="886318089" sldId="293"/>
            <ac:spMk id="13" creationId="{6DD572EB-CFE7-4105-A1B2-5CBB632126DE}"/>
          </ac:spMkLst>
        </pc:spChg>
        <pc:spChg chg="del">
          <ac:chgData name="ŠARAH ♥" userId="711c8199ab14c27f" providerId="LiveId" clId="{FB15E7B5-0978-4E72-8CDD-D24E48BE1189}" dt="2020-01-08T10:31:29.143" v="752" actId="478"/>
          <ac:spMkLst>
            <pc:docMk/>
            <pc:sldMk cId="886318089" sldId="293"/>
            <ac:spMk id="15" creationId="{24C2489D-EAAB-46C6-A465-8D70030F340E}"/>
          </ac:spMkLst>
        </pc:spChg>
        <pc:spChg chg="del">
          <ac:chgData name="ŠARAH ♥" userId="711c8199ab14c27f" providerId="LiveId" clId="{FB15E7B5-0978-4E72-8CDD-D24E48BE1189}" dt="2020-01-08T10:31:29.143" v="752" actId="478"/>
          <ac:spMkLst>
            <pc:docMk/>
            <pc:sldMk cId="886318089" sldId="293"/>
            <ac:spMk id="16" creationId="{99515B80-2AE0-4F12-9B86-E19A889A35FA}"/>
          </ac:spMkLst>
        </pc:spChg>
        <pc:spChg chg="del">
          <ac:chgData name="ŠARAH ♥" userId="711c8199ab14c27f" providerId="LiveId" clId="{FB15E7B5-0978-4E72-8CDD-D24E48BE1189}" dt="2020-01-08T10:31:29.143" v="752" actId="478"/>
          <ac:spMkLst>
            <pc:docMk/>
            <pc:sldMk cId="886318089" sldId="293"/>
            <ac:spMk id="17" creationId="{9E7D34A5-71E6-430E-ABE5-6DD984BBC692}"/>
          </ac:spMkLst>
        </pc:spChg>
        <pc:spChg chg="del">
          <ac:chgData name="ŠARAH ♥" userId="711c8199ab14c27f" providerId="LiveId" clId="{FB15E7B5-0978-4E72-8CDD-D24E48BE1189}" dt="2020-01-08T10:31:29.143" v="752" actId="478"/>
          <ac:spMkLst>
            <pc:docMk/>
            <pc:sldMk cId="886318089" sldId="293"/>
            <ac:spMk id="18" creationId="{7868443B-A3FB-492D-BEC6-6763341719FB}"/>
          </ac:spMkLst>
        </pc:spChg>
        <pc:spChg chg="del">
          <ac:chgData name="ŠARAH ♥" userId="711c8199ab14c27f" providerId="LiveId" clId="{FB15E7B5-0978-4E72-8CDD-D24E48BE1189}" dt="2020-01-08T10:31:29.143" v="752" actId="478"/>
          <ac:spMkLst>
            <pc:docMk/>
            <pc:sldMk cId="886318089" sldId="293"/>
            <ac:spMk id="19" creationId="{0939ADAE-2BAC-4D2B-A78A-B9C0BD7D3D52}"/>
          </ac:spMkLst>
        </pc:spChg>
        <pc:spChg chg="add mod">
          <ac:chgData name="ŠARAH ♥" userId="711c8199ab14c27f" providerId="LiveId" clId="{FB15E7B5-0978-4E72-8CDD-D24E48BE1189}" dt="2020-01-30T09:05:14.506" v="4560" actId="20577"/>
          <ac:spMkLst>
            <pc:docMk/>
            <pc:sldMk cId="886318089" sldId="293"/>
            <ac:spMk id="25" creationId="{1F7550FC-D3C9-4E68-9EA6-2B75387A3C01}"/>
          </ac:spMkLst>
        </pc:spChg>
        <pc:spChg chg="add del mod">
          <ac:chgData name="ŠARAH ♥" userId="711c8199ab14c27f" providerId="LiveId" clId="{FB15E7B5-0978-4E72-8CDD-D24E48BE1189}" dt="2020-01-15T07:23:48.976" v="3162" actId="1036"/>
          <ac:spMkLst>
            <pc:docMk/>
            <pc:sldMk cId="886318089" sldId="293"/>
            <ac:spMk id="26" creationId="{7FE5EF7A-AAAA-48E4-997E-6ADC7DD55A20}"/>
          </ac:spMkLst>
        </pc:spChg>
        <pc:picChg chg="del">
          <ac:chgData name="ŠARAH ♥" userId="711c8199ab14c27f" providerId="LiveId" clId="{FB15E7B5-0978-4E72-8CDD-D24E48BE1189}" dt="2020-01-08T10:31:29.143" v="752" actId="478"/>
          <ac:picMkLst>
            <pc:docMk/>
            <pc:sldMk cId="886318089" sldId="293"/>
            <ac:picMk id="20" creationId="{EDCA462C-970D-44BC-9CF3-C0141286CC88}"/>
          </ac:picMkLst>
        </pc:picChg>
        <pc:picChg chg="del">
          <ac:chgData name="ŠARAH ♥" userId="711c8199ab14c27f" providerId="LiveId" clId="{FB15E7B5-0978-4E72-8CDD-D24E48BE1189}" dt="2020-01-08T10:31:29.143" v="752" actId="478"/>
          <ac:picMkLst>
            <pc:docMk/>
            <pc:sldMk cId="886318089" sldId="293"/>
            <ac:picMk id="21" creationId="{E30C678A-8424-4C4D-A623-D69858B5BA84}"/>
          </ac:picMkLst>
        </pc:picChg>
        <pc:picChg chg="del">
          <ac:chgData name="ŠARAH ♥" userId="711c8199ab14c27f" providerId="LiveId" clId="{FB15E7B5-0978-4E72-8CDD-D24E48BE1189}" dt="2020-01-08T10:31:29.143" v="752" actId="478"/>
          <ac:picMkLst>
            <pc:docMk/>
            <pc:sldMk cId="886318089" sldId="293"/>
            <ac:picMk id="22" creationId="{1B41C85E-6E59-4F0A-9FD9-33B827718DDA}"/>
          </ac:picMkLst>
        </pc:picChg>
        <pc:picChg chg="del">
          <ac:chgData name="ŠARAH ♥" userId="711c8199ab14c27f" providerId="LiveId" clId="{FB15E7B5-0978-4E72-8CDD-D24E48BE1189}" dt="2020-01-08T10:31:29.143" v="752" actId="478"/>
          <ac:picMkLst>
            <pc:docMk/>
            <pc:sldMk cId="886318089" sldId="293"/>
            <ac:picMk id="23" creationId="{09F11DF3-497C-4D8B-86D8-A5D2F1604F59}"/>
          </ac:picMkLst>
        </pc:picChg>
        <pc:picChg chg="del">
          <ac:chgData name="ŠARAH ♥" userId="711c8199ab14c27f" providerId="LiveId" clId="{FB15E7B5-0978-4E72-8CDD-D24E48BE1189}" dt="2020-01-08T10:31:29.143" v="752" actId="478"/>
          <ac:picMkLst>
            <pc:docMk/>
            <pc:sldMk cId="886318089" sldId="293"/>
            <ac:picMk id="24" creationId="{45A71126-F4CF-4575-9BA4-610021BF0CED}"/>
          </ac:picMkLst>
        </pc:picChg>
        <pc:picChg chg="add mod">
          <ac:chgData name="ŠARAH ♥" userId="711c8199ab14c27f" providerId="LiveId" clId="{FB15E7B5-0978-4E72-8CDD-D24E48BE1189}" dt="2020-01-08T10:31:49.861" v="757" actId="1036"/>
          <ac:picMkLst>
            <pc:docMk/>
            <pc:sldMk cId="886318089" sldId="293"/>
            <ac:picMk id="27" creationId="{865B975A-F8C4-4B2F-AE86-3E33A36523B5}"/>
          </ac:picMkLst>
        </pc:picChg>
      </pc:sldChg>
      <pc:sldChg chg="addSp delSp modSp add setBg addCm delCm">
        <pc:chgData name="ŠARAH ♥" userId="711c8199ab14c27f" providerId="LiveId" clId="{FB15E7B5-0978-4E72-8CDD-D24E48BE1189}" dt="2020-01-30T09:35:43.063" v="4619" actId="404"/>
        <pc:sldMkLst>
          <pc:docMk/>
          <pc:sldMk cId="2999543469" sldId="294"/>
        </pc:sldMkLst>
        <pc:spChg chg="add mod">
          <ac:chgData name="ŠARAH ♥" userId="711c8199ab14c27f" providerId="LiveId" clId="{FB15E7B5-0978-4E72-8CDD-D24E48BE1189}" dt="2020-01-09T09:47:53.051" v="1798" actId="1038"/>
          <ac:spMkLst>
            <pc:docMk/>
            <pc:sldMk cId="2999543469" sldId="294"/>
            <ac:spMk id="5" creationId="{0EA6DB13-8614-4AF9-B3A0-0AAB6B8621BC}"/>
          </ac:spMkLst>
        </pc:spChg>
        <pc:spChg chg="add del">
          <ac:chgData name="ŠARAH ♥" userId="711c8199ab14c27f" providerId="LiveId" clId="{FB15E7B5-0978-4E72-8CDD-D24E48BE1189}" dt="2020-01-09T09:44:06.401" v="1645"/>
          <ac:spMkLst>
            <pc:docMk/>
            <pc:sldMk cId="2999543469" sldId="294"/>
            <ac:spMk id="6" creationId="{BD6573C6-EB93-4629-AB60-C4B0D4DEAC8F}"/>
          </ac:spMkLst>
        </pc:spChg>
        <pc:spChg chg="add del mod">
          <ac:chgData name="ŠARAH ♥" userId="711c8199ab14c27f" providerId="LiveId" clId="{FB15E7B5-0978-4E72-8CDD-D24E48BE1189}" dt="2020-01-09T09:45:40.309" v="1782" actId="478"/>
          <ac:spMkLst>
            <pc:docMk/>
            <pc:sldMk cId="2999543469" sldId="294"/>
            <ac:spMk id="7" creationId="{87D2158C-7B85-47BB-832C-616DFEF61A0A}"/>
          </ac:spMkLst>
        </pc:spChg>
        <pc:spChg chg="add del">
          <ac:chgData name="ŠARAH ♥" userId="711c8199ab14c27f" providerId="LiveId" clId="{FB15E7B5-0978-4E72-8CDD-D24E48BE1189}" dt="2020-01-09T09:44:26.502" v="1650"/>
          <ac:spMkLst>
            <pc:docMk/>
            <pc:sldMk cId="2999543469" sldId="294"/>
            <ac:spMk id="8" creationId="{8913A43F-2185-471C-A661-DF2E6808A931}"/>
          </ac:spMkLst>
        </pc:spChg>
        <pc:spChg chg="del">
          <ac:chgData name="ŠARAH ♥" userId="711c8199ab14c27f" providerId="LiveId" clId="{FB15E7B5-0978-4E72-8CDD-D24E48BE1189}" dt="2020-01-08T10:32:19.174" v="761" actId="478"/>
          <ac:spMkLst>
            <pc:docMk/>
            <pc:sldMk cId="2999543469" sldId="294"/>
            <ac:spMk id="9" creationId="{B44764BF-9713-493B-B3F6-AE795AE15E0E}"/>
          </ac:spMkLst>
        </pc:spChg>
        <pc:spChg chg="add mod">
          <ac:chgData name="ŠARAH ♥" userId="711c8199ab14c27f" providerId="LiveId" clId="{FB15E7B5-0978-4E72-8CDD-D24E48BE1189}" dt="2020-01-30T09:35:43.063" v="4619" actId="404"/>
          <ac:spMkLst>
            <pc:docMk/>
            <pc:sldMk cId="2999543469" sldId="294"/>
            <ac:spMk id="14" creationId="{79C5B3C2-AA06-4A82-B8D7-F2BA3F73F9EA}"/>
          </ac:spMkLst>
        </pc:spChg>
        <pc:spChg chg="add mod">
          <ac:chgData name="ŠARAH ♥" userId="711c8199ab14c27f" providerId="LiveId" clId="{FB15E7B5-0978-4E72-8CDD-D24E48BE1189}" dt="2020-01-30T09:35:27.675" v="4614" actId="404"/>
          <ac:spMkLst>
            <pc:docMk/>
            <pc:sldMk cId="2999543469" sldId="294"/>
            <ac:spMk id="15" creationId="{C252CA46-BD8C-4D0F-93C7-FF84AA508907}"/>
          </ac:spMkLst>
        </pc:spChg>
        <pc:spChg chg="add mod">
          <ac:chgData name="ŠARAH ♥" userId="711c8199ab14c27f" providerId="LiveId" clId="{FB15E7B5-0978-4E72-8CDD-D24E48BE1189}" dt="2020-01-30T09:35:34.757" v="4617" actId="114"/>
          <ac:spMkLst>
            <pc:docMk/>
            <pc:sldMk cId="2999543469" sldId="294"/>
            <ac:spMk id="16" creationId="{A0160E50-DBDC-4DBC-AA8F-4BCF74D5C1A8}"/>
          </ac:spMkLst>
        </pc:spChg>
        <pc:graphicFrameChg chg="add del mod">
          <ac:chgData name="ŠARAH ♥" userId="711c8199ab14c27f" providerId="LiveId" clId="{FB15E7B5-0978-4E72-8CDD-D24E48BE1189}" dt="2020-01-09T09:33:33.591" v="1568" actId="478"/>
          <ac:graphicFrameMkLst>
            <pc:docMk/>
            <pc:sldMk cId="2999543469" sldId="294"/>
            <ac:graphicFrameMk id="4" creationId="{D4109756-DB31-48C8-B10A-86B8F9F3F487}"/>
          </ac:graphicFrameMkLst>
        </pc:graphicFrameChg>
        <pc:picChg chg="mod">
          <ac:chgData name="ŠARAH ♥" userId="711c8199ab14c27f" providerId="LiveId" clId="{FB15E7B5-0978-4E72-8CDD-D24E48BE1189}" dt="2020-01-09T09:48:29.253" v="1803" actId="1076"/>
          <ac:picMkLst>
            <pc:docMk/>
            <pc:sldMk cId="2999543469" sldId="294"/>
            <ac:picMk id="2" creationId="{00000000-0000-0000-0000-000000000000}"/>
          </ac:picMkLst>
        </pc:picChg>
        <pc:picChg chg="del">
          <ac:chgData name="ŠARAH ♥" userId="711c8199ab14c27f" providerId="LiveId" clId="{FB15E7B5-0978-4E72-8CDD-D24E48BE1189}" dt="2020-01-08T10:32:19.174" v="761" actId="478"/>
          <ac:picMkLst>
            <pc:docMk/>
            <pc:sldMk cId="2999543469" sldId="294"/>
            <ac:picMk id="10" creationId="{D11C05BC-FC91-4439-AA68-105E2A5C9E97}"/>
          </ac:picMkLst>
        </pc:picChg>
        <pc:picChg chg="add del mod">
          <ac:chgData name="ŠARAH ♥" userId="711c8199ab14c27f" providerId="LiveId" clId="{FB15E7B5-0978-4E72-8CDD-D24E48BE1189}" dt="2020-01-09T09:48:30.078" v="1804"/>
          <ac:picMkLst>
            <pc:docMk/>
            <pc:sldMk cId="2999543469" sldId="294"/>
            <ac:picMk id="17" creationId="{F6B86671-7DD8-45C6-83B4-8FB7CFE95E60}"/>
          </ac:picMkLst>
        </pc:picChg>
        <pc:picChg chg="add mod">
          <ac:chgData name="ŠARAH ♥" userId="711c8199ab14c27f" providerId="LiveId" clId="{FB15E7B5-0978-4E72-8CDD-D24E48BE1189}" dt="2020-01-09T09:48:46.904" v="1810" actId="1076"/>
          <ac:picMkLst>
            <pc:docMk/>
            <pc:sldMk cId="2999543469" sldId="294"/>
            <ac:picMk id="5125" creationId="{7A2863BF-B3C0-4F2C-9A12-1AD9140201CE}"/>
          </ac:picMkLst>
        </pc:picChg>
      </pc:sldChg>
      <pc:sldChg chg="addSp delSp modSp add">
        <pc:chgData name="ŠARAH ♥" userId="711c8199ab14c27f" providerId="LiveId" clId="{FB15E7B5-0978-4E72-8CDD-D24E48BE1189}" dt="2020-01-30T09:05:00.438" v="4547" actId="1037"/>
        <pc:sldMkLst>
          <pc:docMk/>
          <pc:sldMk cId="4275506498" sldId="295"/>
        </pc:sldMkLst>
        <pc:spChg chg="add">
          <ac:chgData name="ŠARAH ♥" userId="711c8199ab14c27f" providerId="LiveId" clId="{FB15E7B5-0978-4E72-8CDD-D24E48BE1189}" dt="2020-01-09T09:22:11.025" v="1184"/>
          <ac:spMkLst>
            <pc:docMk/>
            <pc:sldMk cId="4275506498" sldId="295"/>
            <ac:spMk id="5" creationId="{6ED69AC0-1929-4214-A021-5D9094CB81BA}"/>
          </ac:spMkLst>
        </pc:spChg>
        <pc:spChg chg="add mod">
          <ac:chgData name="ŠARAH ♥" userId="711c8199ab14c27f" providerId="LiveId" clId="{FB15E7B5-0978-4E72-8CDD-D24E48BE1189}" dt="2020-01-30T09:05:00.438" v="4547" actId="1037"/>
          <ac:spMkLst>
            <pc:docMk/>
            <pc:sldMk cId="4275506498" sldId="295"/>
            <ac:spMk id="12" creationId="{63DEB4D7-399C-4B36-B7DA-747BBCB06F98}"/>
          </ac:spMkLst>
        </pc:spChg>
        <pc:spChg chg="add mod">
          <ac:chgData name="ŠARAH ♥" userId="711c8199ab14c27f" providerId="LiveId" clId="{FB15E7B5-0978-4E72-8CDD-D24E48BE1189}" dt="2020-01-09T08:46:14.733" v="1075" actId="113"/>
          <ac:spMkLst>
            <pc:docMk/>
            <pc:sldMk cId="4275506498" sldId="295"/>
            <ac:spMk id="13" creationId="{58DDB87F-05D1-4D65-A213-B7385C7110FE}"/>
          </ac:spMkLst>
        </pc:spChg>
        <pc:spChg chg="add mod">
          <ac:chgData name="ŠARAH ♥" userId="711c8199ab14c27f" providerId="LiveId" clId="{FB15E7B5-0978-4E72-8CDD-D24E48BE1189}" dt="2020-01-09T09:32:52.786" v="1557" actId="1037"/>
          <ac:spMkLst>
            <pc:docMk/>
            <pc:sldMk cId="4275506498" sldId="295"/>
            <ac:spMk id="15" creationId="{C76A8680-35F0-4913-A229-6E61E0EF7BD9}"/>
          </ac:spMkLst>
        </pc:spChg>
        <pc:spChg chg="add mod">
          <ac:chgData name="ŠARAH ♥" userId="711c8199ab14c27f" providerId="LiveId" clId="{FB15E7B5-0978-4E72-8CDD-D24E48BE1189}" dt="2020-01-09T09:32:43.517" v="1527" actId="1038"/>
          <ac:spMkLst>
            <pc:docMk/>
            <pc:sldMk cId="4275506498" sldId="295"/>
            <ac:spMk id="17" creationId="{0B52774A-7F17-4E4C-B1F6-2794FD8F9F60}"/>
          </ac:spMkLst>
        </pc:spChg>
        <pc:spChg chg="add mod">
          <ac:chgData name="ŠARAH ♥" userId="711c8199ab14c27f" providerId="LiveId" clId="{FB15E7B5-0978-4E72-8CDD-D24E48BE1189}" dt="2020-01-09T09:32:38.910" v="1504" actId="1038"/>
          <ac:spMkLst>
            <pc:docMk/>
            <pc:sldMk cId="4275506498" sldId="295"/>
            <ac:spMk id="20" creationId="{9E37B1C7-7E3E-447B-92AD-56FC7033E33E}"/>
          </ac:spMkLst>
        </pc:spChg>
        <pc:spChg chg="add mod">
          <ac:chgData name="ŠARAH ♥" userId="711c8199ab14c27f" providerId="LiveId" clId="{FB15E7B5-0978-4E72-8CDD-D24E48BE1189}" dt="2020-01-15T06:56:14.328" v="2828" actId="20577"/>
          <ac:spMkLst>
            <pc:docMk/>
            <pc:sldMk cId="4275506498" sldId="295"/>
            <ac:spMk id="21" creationId="{1C2C65F9-D1F4-41FC-B79D-382D80537029}"/>
          </ac:spMkLst>
        </pc:spChg>
        <pc:spChg chg="add del">
          <ac:chgData name="ŠARAH ♥" userId="711c8199ab14c27f" providerId="LiveId" clId="{FB15E7B5-0978-4E72-8CDD-D24E48BE1189}" dt="2020-01-15T06:54:39.005" v="2787"/>
          <ac:spMkLst>
            <pc:docMk/>
            <pc:sldMk cId="4275506498" sldId="295"/>
            <ac:spMk id="22" creationId="{69D8E571-AED6-4BA0-B9B0-87EB2F7AE09C}"/>
          </ac:spMkLst>
        </pc:spChg>
        <pc:spChg chg="add mod">
          <ac:chgData name="ŠARAH ♥" userId="711c8199ab14c27f" providerId="LiveId" clId="{FB15E7B5-0978-4E72-8CDD-D24E48BE1189}" dt="2020-01-15T06:57:13.766" v="2893" actId="1035"/>
          <ac:spMkLst>
            <pc:docMk/>
            <pc:sldMk cId="4275506498" sldId="295"/>
            <ac:spMk id="23" creationId="{899E141C-9849-4C7C-9DD2-FC7D3EB79BC0}"/>
          </ac:spMkLst>
        </pc:spChg>
        <pc:spChg chg="add mod">
          <ac:chgData name="ŠARAH ♥" userId="711c8199ab14c27f" providerId="LiveId" clId="{FB15E7B5-0978-4E72-8CDD-D24E48BE1189}" dt="2020-01-15T06:57:24.519" v="2928" actId="1036"/>
          <ac:spMkLst>
            <pc:docMk/>
            <pc:sldMk cId="4275506498" sldId="295"/>
            <ac:spMk id="24" creationId="{707715AE-CEE7-49AA-8085-098FA2111D11}"/>
          </ac:spMkLst>
        </pc:spChg>
        <pc:spChg chg="mod">
          <ac:chgData name="ŠARAH ♥" userId="711c8199ab14c27f" providerId="LiveId" clId="{FB15E7B5-0978-4E72-8CDD-D24E48BE1189}" dt="2020-01-30T09:04:47.192" v="4538" actId="404"/>
          <ac:spMkLst>
            <pc:docMk/>
            <pc:sldMk cId="4275506498" sldId="295"/>
            <ac:spMk id="25" creationId="{1F7550FC-D3C9-4E68-9EA6-2B75387A3C01}"/>
          </ac:spMkLst>
        </pc:spChg>
        <pc:spChg chg="del">
          <ac:chgData name="ŠARAH ♥" userId="711c8199ab14c27f" providerId="LiveId" clId="{FB15E7B5-0978-4E72-8CDD-D24E48BE1189}" dt="2020-01-09T08:18:30.165" v="961" actId="478"/>
          <ac:spMkLst>
            <pc:docMk/>
            <pc:sldMk cId="4275506498" sldId="295"/>
            <ac:spMk id="26" creationId="{7FE5EF7A-AAAA-48E4-997E-6ADC7DD55A20}"/>
          </ac:spMkLst>
        </pc:spChg>
        <pc:spChg chg="add mod">
          <ac:chgData name="ŠARAH ♥" userId="711c8199ab14c27f" providerId="LiveId" clId="{FB15E7B5-0978-4E72-8CDD-D24E48BE1189}" dt="2020-01-15T06:56:33.703" v="2835" actId="20577"/>
          <ac:spMkLst>
            <pc:docMk/>
            <pc:sldMk cId="4275506498" sldId="295"/>
            <ac:spMk id="26" creationId="{B163751C-4EC3-4E4D-AAF2-56C6C0954D40}"/>
          </ac:spMkLst>
        </pc:spChg>
        <pc:spChg chg="add mod">
          <ac:chgData name="ŠARAH ♥" userId="711c8199ab14c27f" providerId="LiveId" clId="{FB15E7B5-0978-4E72-8CDD-D24E48BE1189}" dt="2020-01-15T06:57:00.501" v="2854" actId="1038"/>
          <ac:spMkLst>
            <pc:docMk/>
            <pc:sldMk cId="4275506498" sldId="295"/>
            <ac:spMk id="27" creationId="{29AA2FE2-EB94-43DC-87A5-8B06D600937F}"/>
          </ac:spMkLst>
        </pc:spChg>
        <pc:spChg chg="add mod">
          <ac:chgData name="ŠARAH ♥" userId="711c8199ab14c27f" providerId="LiveId" clId="{FB15E7B5-0978-4E72-8CDD-D24E48BE1189}" dt="2020-01-15T06:57:04.530" v="2861" actId="20577"/>
          <ac:spMkLst>
            <pc:docMk/>
            <pc:sldMk cId="4275506498" sldId="295"/>
            <ac:spMk id="28" creationId="{662B78B3-7833-45DC-B67A-ECFD54466ADB}"/>
          </ac:spMkLst>
        </pc:spChg>
        <pc:spChg chg="add mod">
          <ac:chgData name="ŠARAH ♥" userId="711c8199ab14c27f" providerId="LiveId" clId="{FB15E7B5-0978-4E72-8CDD-D24E48BE1189}" dt="2020-01-15T06:57:55.976" v="2946" actId="20577"/>
          <ac:spMkLst>
            <pc:docMk/>
            <pc:sldMk cId="4275506498" sldId="295"/>
            <ac:spMk id="29" creationId="{B4AB2B95-D291-4529-BE46-CD5BCBB45A4C}"/>
          </ac:spMkLst>
        </pc:spChg>
        <pc:spChg chg="add mod">
          <ac:chgData name="ŠARAH ♥" userId="711c8199ab14c27f" providerId="LiveId" clId="{FB15E7B5-0978-4E72-8CDD-D24E48BE1189}" dt="2020-01-15T06:57:50.007" v="2939" actId="20577"/>
          <ac:spMkLst>
            <pc:docMk/>
            <pc:sldMk cId="4275506498" sldId="295"/>
            <ac:spMk id="30" creationId="{D2C971DD-A0B5-4640-8F1D-6FC2A5A45F94}"/>
          </ac:spMkLst>
        </pc:spChg>
        <pc:picChg chg="del">
          <ac:chgData name="ŠARAH ♥" userId="711c8199ab14c27f" providerId="LiveId" clId="{FB15E7B5-0978-4E72-8CDD-D24E48BE1189}" dt="2020-01-09T08:18:48.421" v="962" actId="478"/>
          <ac:picMkLst>
            <pc:docMk/>
            <pc:sldMk cId="4275506498" sldId="295"/>
            <ac:picMk id="2" creationId="{00000000-0000-0000-0000-000000000000}"/>
          </ac:picMkLst>
        </pc:picChg>
        <pc:picChg chg="add del mod">
          <ac:chgData name="ŠARAH ♥" userId="711c8199ab14c27f" providerId="LiveId" clId="{FB15E7B5-0978-4E72-8CDD-D24E48BE1189}" dt="2020-01-09T08:26:58.676" v="1019" actId="478"/>
          <ac:picMkLst>
            <pc:docMk/>
            <pc:sldMk cId="4275506498" sldId="295"/>
            <ac:picMk id="4" creationId="{14CAE65C-9372-4E53-ACD2-8F9B45AE0AAE}"/>
          </ac:picMkLst>
        </pc:picChg>
        <pc:picChg chg="del">
          <ac:chgData name="ŠARAH ♥" userId="711c8199ab14c27f" providerId="LiveId" clId="{FB15E7B5-0978-4E72-8CDD-D24E48BE1189}" dt="2020-01-09T08:18:00.079" v="883" actId="478"/>
          <ac:picMkLst>
            <pc:docMk/>
            <pc:sldMk cId="4275506498" sldId="295"/>
            <ac:picMk id="27" creationId="{865B975A-F8C4-4B2F-AE86-3E33A36523B5}"/>
          </ac:picMkLst>
        </pc:picChg>
        <pc:picChg chg="add mod">
          <ac:chgData name="ŠARAH ♥" userId="711c8199ab14c27f" providerId="LiveId" clId="{FB15E7B5-0978-4E72-8CDD-D24E48BE1189}" dt="2020-01-09T08:59:24.777" v="1130" actId="14100"/>
          <ac:picMkLst>
            <pc:docMk/>
            <pc:sldMk cId="4275506498" sldId="295"/>
            <ac:picMk id="3074" creationId="{8AB4EF19-88CD-42ED-B5D8-BAC97A2F4E21}"/>
          </ac:picMkLst>
        </pc:picChg>
        <pc:picChg chg="add mod">
          <ac:chgData name="ŠARAH ♥" userId="711c8199ab14c27f" providerId="LiveId" clId="{FB15E7B5-0978-4E72-8CDD-D24E48BE1189}" dt="2020-01-15T06:54:44.201" v="2790" actId="1076"/>
          <ac:picMkLst>
            <pc:docMk/>
            <pc:sldMk cId="4275506498" sldId="295"/>
            <ac:picMk id="3076" creationId="{3BB6DCAB-BDF1-4F2E-A96C-FB95102001EE}"/>
          </ac:picMkLst>
        </pc:picChg>
        <pc:picChg chg="add mod">
          <ac:chgData name="ŠARAH ♥" userId="711c8199ab14c27f" providerId="LiveId" clId="{FB15E7B5-0978-4E72-8CDD-D24E48BE1189}" dt="2020-01-09T09:32:43.517" v="1527" actId="1038"/>
          <ac:picMkLst>
            <pc:docMk/>
            <pc:sldMk cId="4275506498" sldId="295"/>
            <ac:picMk id="3078" creationId="{4E31A22D-248A-45D2-BAD9-CAE4DC1A7E05}"/>
          </ac:picMkLst>
        </pc:picChg>
        <pc:picChg chg="add mod">
          <ac:chgData name="ŠARAH ♥" userId="711c8199ab14c27f" providerId="LiveId" clId="{FB15E7B5-0978-4E72-8CDD-D24E48BE1189}" dt="2020-01-09T09:32:38.910" v="1504" actId="1038"/>
          <ac:picMkLst>
            <pc:docMk/>
            <pc:sldMk cId="4275506498" sldId="295"/>
            <ac:picMk id="3082" creationId="{4A578895-EF23-4A1C-9377-E222C3C924A0}"/>
          </ac:picMkLst>
        </pc:picChg>
        <pc:picChg chg="add mod">
          <ac:chgData name="ŠARAH ♥" userId="711c8199ab14c27f" providerId="LiveId" clId="{FB15E7B5-0978-4E72-8CDD-D24E48BE1189}" dt="2020-01-15T06:57:24.519" v="2928" actId="1036"/>
          <ac:picMkLst>
            <pc:docMk/>
            <pc:sldMk cId="4275506498" sldId="295"/>
            <ac:picMk id="3084" creationId="{1A15C9E2-42D1-41DC-AAA4-3799E1936FD6}"/>
          </ac:picMkLst>
        </pc:picChg>
        <pc:picChg chg="add mod">
          <ac:chgData name="ŠARAH ♥" userId="711c8199ab14c27f" providerId="LiveId" clId="{FB15E7B5-0978-4E72-8CDD-D24E48BE1189}" dt="2020-01-15T06:57:13.766" v="2893" actId="1035"/>
          <ac:picMkLst>
            <pc:docMk/>
            <pc:sldMk cId="4275506498" sldId="295"/>
            <ac:picMk id="3086" creationId="{540C5BB3-C56A-4607-8A78-2624D06575DD}"/>
          </ac:picMkLst>
        </pc:picChg>
      </pc:sldChg>
      <pc:sldChg chg="add del setBg">
        <pc:chgData name="ŠARAH ♥" userId="711c8199ab14c27f" providerId="LiveId" clId="{FB15E7B5-0978-4E72-8CDD-D24E48BE1189}" dt="2020-01-15T06:59:24.110" v="2956"/>
        <pc:sldMkLst>
          <pc:docMk/>
          <pc:sldMk cId="1835280929" sldId="296"/>
        </pc:sldMkLst>
      </pc:sldChg>
      <pc:sldChg chg="addSp delSp modSp add del setBg">
        <pc:chgData name="ŠARAH ♥" userId="711c8199ab14c27f" providerId="LiveId" clId="{FB15E7B5-0978-4E72-8CDD-D24E48BE1189}" dt="2020-01-15T07:23:04.787" v="3150" actId="47"/>
        <pc:sldMkLst>
          <pc:docMk/>
          <pc:sldMk cId="2616583370" sldId="296"/>
        </pc:sldMkLst>
        <pc:picChg chg="add del mod">
          <ac:chgData name="ŠARAH ♥" userId="711c8199ab14c27f" providerId="LiveId" clId="{FB15E7B5-0978-4E72-8CDD-D24E48BE1189}" dt="2020-01-15T07:09:59.644" v="2971" actId="478"/>
          <ac:picMkLst>
            <pc:docMk/>
            <pc:sldMk cId="2616583370" sldId="296"/>
            <ac:picMk id="5" creationId="{9B4DC291-EE0A-4444-BB7C-3EE43DCFD476}"/>
          </ac:picMkLst>
        </pc:picChg>
        <pc:picChg chg="del mod">
          <ac:chgData name="ŠARAH ♥" userId="711c8199ab14c27f" providerId="LiveId" clId="{FB15E7B5-0978-4E72-8CDD-D24E48BE1189}" dt="2020-01-15T07:13:48.476" v="2976"/>
          <ac:picMkLst>
            <pc:docMk/>
            <pc:sldMk cId="2616583370" sldId="296"/>
            <ac:picMk id="10" creationId="{D11C05BC-FC91-4439-AA68-105E2A5C9E97}"/>
          </ac:picMkLst>
        </pc:picChg>
      </pc:sldChg>
      <pc:sldChg chg="addSp delSp modSp add del ord setBg">
        <pc:chgData name="ŠARAH ♥" userId="711c8199ab14c27f" providerId="LiveId" clId="{FB15E7B5-0978-4E72-8CDD-D24E48BE1189}" dt="2020-01-30T09:06:14.003" v="4593" actId="20577"/>
        <pc:sldMkLst>
          <pc:docMk/>
          <pc:sldMk cId="2868240827" sldId="297"/>
        </pc:sldMkLst>
        <pc:spChg chg="del">
          <ac:chgData name="ŠARAH ♥" userId="711c8199ab14c27f" providerId="LiveId" clId="{FB15E7B5-0978-4E72-8CDD-D24E48BE1189}" dt="2020-01-15T07:14:10.748" v="2983" actId="478"/>
          <ac:spMkLst>
            <pc:docMk/>
            <pc:sldMk cId="2868240827" sldId="297"/>
            <ac:spMk id="10" creationId="{42D19CF6-1F21-4395-9A65-0C9230352B0B}"/>
          </ac:spMkLst>
        </pc:spChg>
        <pc:spChg chg="add mod">
          <ac:chgData name="ŠARAH ♥" userId="711c8199ab14c27f" providerId="LiveId" clId="{FB15E7B5-0978-4E72-8CDD-D24E48BE1189}" dt="2020-01-30T09:06:14.003" v="4593" actId="20577"/>
          <ac:spMkLst>
            <pc:docMk/>
            <pc:sldMk cId="2868240827" sldId="297"/>
            <ac:spMk id="14" creationId="{6F6A52BB-B5F3-4647-BA6E-D15861FA0CA8}"/>
          </ac:spMkLst>
        </pc:spChg>
        <pc:picChg chg="del">
          <ac:chgData name="ŠARAH ♥" userId="711c8199ab14c27f" providerId="LiveId" clId="{FB15E7B5-0978-4E72-8CDD-D24E48BE1189}" dt="2020-01-15T07:13:56.051" v="2979" actId="478"/>
          <ac:picMkLst>
            <pc:docMk/>
            <pc:sldMk cId="2868240827" sldId="297"/>
            <ac:picMk id="11" creationId="{0A9C3652-FED4-4E29-A64A-390937D1B120}"/>
          </ac:picMkLst>
        </pc:picChg>
        <pc:picChg chg="add mod">
          <ac:chgData name="ŠARAH ♥" userId="711c8199ab14c27f" providerId="LiveId" clId="{FB15E7B5-0978-4E72-8CDD-D24E48BE1189}" dt="2020-01-15T07:14:03.095" v="2982" actId="1076"/>
          <ac:picMkLst>
            <pc:docMk/>
            <pc:sldMk cId="2868240827" sldId="297"/>
            <ac:picMk id="12" creationId="{D39C708F-5C5C-4EC7-ABED-655BE0BC40AC}"/>
          </ac:picMkLst>
        </pc:picChg>
      </pc:sldChg>
      <pc:sldChg chg="addSp delSp modSp add">
        <pc:chgData name="ŠARAH ♥" userId="711c8199ab14c27f" providerId="LiveId" clId="{FB15E7B5-0978-4E72-8CDD-D24E48BE1189}" dt="2020-01-30T09:06:31.878" v="4595" actId="2711"/>
        <pc:sldMkLst>
          <pc:docMk/>
          <pc:sldMk cId="2952202262" sldId="298"/>
        </pc:sldMkLst>
        <pc:spChg chg="mod">
          <ac:chgData name="ŠARAH ♥" userId="711c8199ab14c27f" providerId="LiveId" clId="{FB15E7B5-0978-4E72-8CDD-D24E48BE1189}" dt="2020-01-30T09:06:31.878" v="4595" actId="2711"/>
          <ac:spMkLst>
            <pc:docMk/>
            <pc:sldMk cId="2952202262" sldId="298"/>
            <ac:spMk id="19" creationId="{11C3C869-B075-450A-B8EF-6EE324748CF0}"/>
          </ac:spMkLst>
        </pc:spChg>
        <pc:picChg chg="del">
          <ac:chgData name="ŠARAH ♥" userId="711c8199ab14c27f" providerId="LiveId" clId="{FB15E7B5-0978-4E72-8CDD-D24E48BE1189}" dt="2020-01-15T07:20:05.877" v="3096" actId="478"/>
          <ac:picMkLst>
            <pc:docMk/>
            <pc:sldMk cId="2952202262" sldId="298"/>
            <ac:picMk id="2" creationId="{957A2CC7-B7F5-4616-8A45-69675B99037F}"/>
          </ac:picMkLst>
        </pc:picChg>
        <pc:picChg chg="add mod modCrop">
          <ac:chgData name="ŠARAH ♥" userId="711c8199ab14c27f" providerId="LiveId" clId="{FB15E7B5-0978-4E72-8CDD-D24E48BE1189}" dt="2020-01-15T07:20:45.458" v="3119" actId="1036"/>
          <ac:picMkLst>
            <pc:docMk/>
            <pc:sldMk cId="2952202262" sldId="298"/>
            <ac:picMk id="4" creationId="{B3AB6CDA-E42E-44A2-A15B-6971F0762E5A}"/>
          </ac:picMkLst>
        </pc:picChg>
        <pc:cxnChg chg="mod">
          <ac:chgData name="ŠARAH ♥" userId="711c8199ab14c27f" providerId="LiveId" clId="{FB15E7B5-0978-4E72-8CDD-D24E48BE1189}" dt="2020-01-15T07:21:13.553" v="3140" actId="1036"/>
          <ac:cxnSpMkLst>
            <pc:docMk/>
            <pc:sldMk cId="2952202262" sldId="298"/>
            <ac:cxnSpMk id="5" creationId="{C27117F7-4165-4906-B517-55FF0376A239}"/>
          </ac:cxnSpMkLst>
        </pc:cxnChg>
      </pc:sldChg>
      <pc:sldChg chg="addSp delSp modSp add setBg">
        <pc:chgData name="ŠARAH ♥" userId="711c8199ab14c27f" providerId="LiveId" clId="{FB15E7B5-0978-4E72-8CDD-D24E48BE1189}" dt="2020-01-30T09:06:56.751" v="4612" actId="14100"/>
        <pc:sldMkLst>
          <pc:docMk/>
          <pc:sldMk cId="4154091704" sldId="299"/>
        </pc:sldMkLst>
        <pc:spChg chg="mod">
          <ac:chgData name="ŠARAH ♥" userId="711c8199ab14c27f" providerId="LiveId" clId="{FB15E7B5-0978-4E72-8CDD-D24E48BE1189}" dt="2020-01-30T09:06:56.751" v="4612" actId="14100"/>
          <ac:spMkLst>
            <pc:docMk/>
            <pc:sldMk cId="4154091704" sldId="299"/>
            <ac:spMk id="10" creationId="{42D19CF6-1F21-4395-9A65-0C9230352B0B}"/>
          </ac:spMkLst>
        </pc:spChg>
        <pc:picChg chg="add del mod modCrop">
          <ac:chgData name="ŠARAH ♥" userId="711c8199ab14c27f" providerId="LiveId" clId="{FB15E7B5-0978-4E72-8CDD-D24E48BE1189}" dt="2020-01-15T07:22:44.520" v="3147" actId="478"/>
          <ac:picMkLst>
            <pc:docMk/>
            <pc:sldMk cId="4154091704" sldId="299"/>
            <ac:picMk id="2" creationId="{B987835E-2ACF-4F8E-96B9-CC8DC4788909}"/>
          </ac:picMkLst>
        </pc:picChg>
        <pc:picChg chg="mod">
          <ac:chgData name="ŠARAH ♥" userId="711c8199ab14c27f" providerId="LiveId" clId="{FB15E7B5-0978-4E72-8CDD-D24E48BE1189}" dt="2020-01-15T07:22:54.313" v="3148" actId="14826"/>
          <ac:picMkLst>
            <pc:docMk/>
            <pc:sldMk cId="4154091704" sldId="299"/>
            <ac:picMk id="11" creationId="{0A9C3652-FED4-4E29-A64A-390937D1B120}"/>
          </ac:picMkLst>
        </pc:picChg>
      </pc:sldChg>
      <pc:sldChg chg="addSp delSp modSp add modAnim">
        <pc:chgData name="ŠARAH ♥" userId="711c8199ab14c27f" providerId="LiveId" clId="{FB15E7B5-0978-4E72-8CDD-D24E48BE1189}" dt="2020-01-30T09:05:24.404" v="4561" actId="2711"/>
        <pc:sldMkLst>
          <pc:docMk/>
          <pc:sldMk cId="1783031053" sldId="300"/>
        </pc:sldMkLst>
        <pc:spChg chg="del mod">
          <ac:chgData name="ŠARAH ♥" userId="711c8199ab14c27f" providerId="LiveId" clId="{FB15E7B5-0978-4E72-8CDD-D24E48BE1189}" dt="2020-01-30T08:57:18.582" v="4373" actId="478"/>
          <ac:spMkLst>
            <pc:docMk/>
            <pc:sldMk cId="1783031053" sldId="300"/>
            <ac:spMk id="11" creationId="{B0BC30F1-88EB-4ADC-AFBD-FDEC69621D3F}"/>
          </ac:spMkLst>
        </pc:spChg>
        <pc:spChg chg="add mod">
          <ac:chgData name="ŠARAH ♥" userId="711c8199ab14c27f" providerId="LiveId" clId="{FB15E7B5-0978-4E72-8CDD-D24E48BE1189}" dt="2020-01-30T09:05:24.404" v="4561" actId="2711"/>
          <ac:spMkLst>
            <pc:docMk/>
            <pc:sldMk cId="1783031053" sldId="300"/>
            <ac:spMk id="12" creationId="{D9DBE533-EF34-49DD-A987-9CB50B2C0E44}"/>
          </ac:spMkLst>
        </pc:spChg>
        <pc:spChg chg="add mod">
          <ac:chgData name="ŠARAH ♥" userId="711c8199ab14c27f" providerId="LiveId" clId="{FB15E7B5-0978-4E72-8CDD-D24E48BE1189}" dt="2020-01-30T09:01:55.192" v="4508" actId="207"/>
          <ac:spMkLst>
            <pc:docMk/>
            <pc:sldMk cId="1783031053" sldId="300"/>
            <ac:spMk id="13" creationId="{2FA9AED0-1821-40A9-B58A-268CAA64F07F}"/>
          </ac:spMkLst>
        </pc:spChg>
        <pc:spChg chg="del">
          <ac:chgData name="ŠARAH ♥" userId="711c8199ab14c27f" providerId="LiveId" clId="{FB15E7B5-0978-4E72-8CDD-D24E48BE1189}" dt="2020-01-30T08:57:14.288" v="4371" actId="478"/>
          <ac:spMkLst>
            <pc:docMk/>
            <pc:sldMk cId="1783031053" sldId="300"/>
            <ac:spMk id="16" creationId="{BE76C092-CD5E-47D5-8CFF-CB6001A6A961}"/>
          </ac:spMkLst>
        </pc:spChg>
        <pc:spChg chg="del">
          <ac:chgData name="ŠARAH ♥" userId="711c8199ab14c27f" providerId="LiveId" clId="{FB15E7B5-0978-4E72-8CDD-D24E48BE1189}" dt="2020-01-30T08:57:14.288" v="4371" actId="478"/>
          <ac:spMkLst>
            <pc:docMk/>
            <pc:sldMk cId="1783031053" sldId="300"/>
            <ac:spMk id="17" creationId="{32A5A4D7-5158-4D8F-A8BE-75B7DB97EB35}"/>
          </ac:spMkLst>
        </pc:spChg>
        <pc:spChg chg="del">
          <ac:chgData name="ŠARAH ♥" userId="711c8199ab14c27f" providerId="LiveId" clId="{FB15E7B5-0978-4E72-8CDD-D24E48BE1189}" dt="2020-01-30T08:57:14.288" v="4371" actId="478"/>
          <ac:spMkLst>
            <pc:docMk/>
            <pc:sldMk cId="1783031053" sldId="300"/>
            <ac:spMk id="20" creationId="{5B863A6D-82F2-4B7C-AEA7-53298DDC41DA}"/>
          </ac:spMkLst>
        </pc:spChg>
        <pc:picChg chg="add mod">
          <ac:chgData name="ŠARAH ♥" userId="711c8199ab14c27f" providerId="LiveId" clId="{FB15E7B5-0978-4E72-8CDD-D24E48BE1189}" dt="2020-01-30T09:03:03.159" v="4524" actId="1037"/>
          <ac:picMkLst>
            <pc:docMk/>
            <pc:sldMk cId="1783031053" sldId="300"/>
            <ac:picMk id="2" creationId="{1F672E4D-4CDF-4810-A4A0-3C1D02982D99}"/>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A8AAAB-A382-FC40-AAE5-751CE1CF36C6}" type="datetimeFigureOut">
              <a:rPr lang="en-US" smtClean="0"/>
              <a:t>6/2/2020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C0378D-BA1D-F143-A08D-3F1E4FE066AD}" type="slidenum">
              <a:rPr lang="en-US" smtClean="0"/>
              <a:t>‹#›</a:t>
            </a:fld>
            <a:endParaRPr lang="en-US"/>
          </a:p>
        </p:txBody>
      </p:sp>
    </p:spTree>
    <p:extLst>
      <p:ext uri="{BB962C8B-B14F-4D97-AF65-F5344CB8AC3E}">
        <p14:creationId xmlns:p14="http://schemas.microsoft.com/office/powerpoint/2010/main" val="15785852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client letter: explain to the participants the problem we have and ask them to suggest solutions to solve it.</a:t>
            </a:r>
          </a:p>
          <a:p>
            <a:endParaRPr lang="en-US" dirty="0"/>
          </a:p>
        </p:txBody>
      </p:sp>
      <p:sp>
        <p:nvSpPr>
          <p:cNvPr id="4" name="Slide Number Placeholder 3"/>
          <p:cNvSpPr>
            <a:spLocks noGrp="1"/>
          </p:cNvSpPr>
          <p:nvPr>
            <p:ph type="sldNum" sz="quarter" idx="5"/>
          </p:nvPr>
        </p:nvSpPr>
        <p:spPr/>
        <p:txBody>
          <a:bodyPr/>
          <a:lstStyle/>
          <a:p>
            <a:fld id="{A2C0378D-BA1D-F143-A08D-3F1E4FE066AD}" type="slidenum">
              <a:rPr lang="en-US" smtClean="0"/>
              <a:t>3</a:t>
            </a:fld>
            <a:endParaRPr lang="en-US"/>
          </a:p>
        </p:txBody>
      </p:sp>
    </p:spTree>
    <p:extLst>
      <p:ext uri="{BB962C8B-B14F-4D97-AF65-F5344CB8AC3E}">
        <p14:creationId xmlns:p14="http://schemas.microsoft.com/office/powerpoint/2010/main" val="34801710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C0378D-BA1D-F143-A08D-3F1E4FE066AD}" type="slidenum">
              <a:rPr lang="en-US" smtClean="0"/>
              <a:t>5</a:t>
            </a:fld>
            <a:endParaRPr lang="en-US"/>
          </a:p>
        </p:txBody>
      </p:sp>
    </p:spTree>
    <p:extLst>
      <p:ext uri="{BB962C8B-B14F-4D97-AF65-F5344CB8AC3E}">
        <p14:creationId xmlns:p14="http://schemas.microsoft.com/office/powerpoint/2010/main" val="19750342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Explain what block coding is and the difference between block coding and traditional text coding. </a:t>
            </a:r>
          </a:p>
          <a:p>
            <a:endParaRPr lang="en-US" dirty="0"/>
          </a:p>
        </p:txBody>
      </p:sp>
      <p:sp>
        <p:nvSpPr>
          <p:cNvPr id="4" name="Slide Number Placeholder 3"/>
          <p:cNvSpPr>
            <a:spLocks noGrp="1"/>
          </p:cNvSpPr>
          <p:nvPr>
            <p:ph type="sldNum" sz="quarter" idx="5"/>
          </p:nvPr>
        </p:nvSpPr>
        <p:spPr/>
        <p:txBody>
          <a:bodyPr/>
          <a:lstStyle/>
          <a:p>
            <a:fld id="{A2C0378D-BA1D-F143-A08D-3F1E4FE066AD}" type="slidenum">
              <a:rPr lang="en-US" smtClean="0"/>
              <a:t>6</a:t>
            </a:fld>
            <a:endParaRPr lang="en-US"/>
          </a:p>
        </p:txBody>
      </p:sp>
    </p:spTree>
    <p:extLst>
      <p:ext uri="{BB962C8B-B14F-4D97-AF65-F5344CB8AC3E}">
        <p14:creationId xmlns:p14="http://schemas.microsoft.com/office/powerpoint/2010/main" val="1247990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Explain the program that we will be using today to make our application.</a:t>
            </a:r>
          </a:p>
          <a:p>
            <a:endParaRPr lang="en-US" dirty="0"/>
          </a:p>
        </p:txBody>
      </p:sp>
      <p:sp>
        <p:nvSpPr>
          <p:cNvPr id="4" name="Slide Number Placeholder 3"/>
          <p:cNvSpPr>
            <a:spLocks noGrp="1"/>
          </p:cNvSpPr>
          <p:nvPr>
            <p:ph type="sldNum" sz="quarter" idx="5"/>
          </p:nvPr>
        </p:nvSpPr>
        <p:spPr/>
        <p:txBody>
          <a:bodyPr/>
          <a:lstStyle/>
          <a:p>
            <a:fld id="{A2C0378D-BA1D-F143-A08D-3F1E4FE066AD}" type="slidenum">
              <a:rPr lang="en-US" smtClean="0"/>
              <a:t>7</a:t>
            </a:fld>
            <a:endParaRPr lang="en-US"/>
          </a:p>
        </p:txBody>
      </p:sp>
    </p:spTree>
    <p:extLst>
      <p:ext uri="{BB962C8B-B14F-4D97-AF65-F5344CB8AC3E}">
        <p14:creationId xmlns:p14="http://schemas.microsoft.com/office/powerpoint/2010/main" val="29120320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Show the participants the Design panel where they can drag and drop User Interface elements, like buttons, labels, and images.</a:t>
            </a:r>
          </a:p>
          <a:p>
            <a:endParaRPr lang="en-US" dirty="0"/>
          </a:p>
        </p:txBody>
      </p:sp>
      <p:sp>
        <p:nvSpPr>
          <p:cNvPr id="4" name="Slide Number Placeholder 3"/>
          <p:cNvSpPr>
            <a:spLocks noGrp="1"/>
          </p:cNvSpPr>
          <p:nvPr>
            <p:ph type="sldNum" sz="quarter" idx="5"/>
          </p:nvPr>
        </p:nvSpPr>
        <p:spPr/>
        <p:txBody>
          <a:bodyPr/>
          <a:lstStyle/>
          <a:p>
            <a:fld id="{A2C0378D-BA1D-F143-A08D-3F1E4FE066AD}" type="slidenum">
              <a:rPr lang="en-US" smtClean="0"/>
              <a:t>8</a:t>
            </a:fld>
            <a:endParaRPr lang="en-US"/>
          </a:p>
        </p:txBody>
      </p:sp>
    </p:spTree>
    <p:extLst>
      <p:ext uri="{BB962C8B-B14F-4D97-AF65-F5344CB8AC3E}">
        <p14:creationId xmlns:p14="http://schemas.microsoft.com/office/powerpoint/2010/main" val="41548473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Show the participants the Block panel where they can drag and drop blocks of code, where each block represents an instruction. </a:t>
            </a:r>
          </a:p>
          <a:p>
            <a:endParaRPr lang="en-US" dirty="0"/>
          </a:p>
        </p:txBody>
      </p:sp>
      <p:sp>
        <p:nvSpPr>
          <p:cNvPr id="4" name="Slide Number Placeholder 3"/>
          <p:cNvSpPr>
            <a:spLocks noGrp="1"/>
          </p:cNvSpPr>
          <p:nvPr>
            <p:ph type="sldNum" sz="quarter" idx="5"/>
          </p:nvPr>
        </p:nvSpPr>
        <p:spPr/>
        <p:txBody>
          <a:bodyPr/>
          <a:lstStyle/>
          <a:p>
            <a:fld id="{A2C0378D-BA1D-F143-A08D-3F1E4FE066AD}" type="slidenum">
              <a:rPr lang="en-US" smtClean="0"/>
              <a:t>9</a:t>
            </a:fld>
            <a:endParaRPr lang="en-US"/>
          </a:p>
        </p:txBody>
      </p:sp>
    </p:spTree>
    <p:extLst>
      <p:ext uri="{BB962C8B-B14F-4D97-AF65-F5344CB8AC3E}">
        <p14:creationId xmlns:p14="http://schemas.microsoft.com/office/powerpoint/2010/main" val="1922918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Show the participants the Design panel where they can drag and drop User Interface elements, like buttons, labels, and images.</a:t>
            </a:r>
          </a:p>
          <a:p>
            <a:endParaRPr lang="en-US" dirty="0"/>
          </a:p>
        </p:txBody>
      </p:sp>
      <p:sp>
        <p:nvSpPr>
          <p:cNvPr id="4" name="Slide Number Placeholder 3"/>
          <p:cNvSpPr>
            <a:spLocks noGrp="1"/>
          </p:cNvSpPr>
          <p:nvPr>
            <p:ph type="sldNum" sz="quarter" idx="5"/>
          </p:nvPr>
        </p:nvSpPr>
        <p:spPr/>
        <p:txBody>
          <a:bodyPr/>
          <a:lstStyle/>
          <a:p>
            <a:fld id="{A2C0378D-BA1D-F143-A08D-3F1E4FE066AD}" type="slidenum">
              <a:rPr lang="en-US" smtClean="0"/>
              <a:t>10</a:t>
            </a:fld>
            <a:endParaRPr lang="en-US"/>
          </a:p>
        </p:txBody>
      </p:sp>
    </p:spTree>
    <p:extLst>
      <p:ext uri="{BB962C8B-B14F-4D97-AF65-F5344CB8AC3E}">
        <p14:creationId xmlns:p14="http://schemas.microsoft.com/office/powerpoint/2010/main" val="25894441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Explain that we will build a mobile application game that contains different pictures and buttons. </a:t>
            </a:r>
          </a:p>
          <a:p>
            <a:endParaRPr lang="en-US" dirty="0"/>
          </a:p>
        </p:txBody>
      </p:sp>
      <p:sp>
        <p:nvSpPr>
          <p:cNvPr id="4" name="Slide Number Placeholder 3"/>
          <p:cNvSpPr>
            <a:spLocks noGrp="1"/>
          </p:cNvSpPr>
          <p:nvPr>
            <p:ph type="sldNum" sz="quarter" idx="5"/>
          </p:nvPr>
        </p:nvSpPr>
        <p:spPr/>
        <p:txBody>
          <a:bodyPr/>
          <a:lstStyle/>
          <a:p>
            <a:fld id="{A2C0378D-BA1D-F143-A08D-3F1E4FE066AD}" type="slidenum">
              <a:rPr lang="en-US" smtClean="0"/>
              <a:t>11</a:t>
            </a:fld>
            <a:endParaRPr lang="en-US"/>
          </a:p>
        </p:txBody>
      </p:sp>
    </p:spTree>
    <p:extLst>
      <p:ext uri="{BB962C8B-B14F-4D97-AF65-F5344CB8AC3E}">
        <p14:creationId xmlns:p14="http://schemas.microsoft.com/office/powerpoint/2010/main" val="12718231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A2566F8-A159-374A-93FD-CDE22B7453F0}" type="datetimeFigureOut">
              <a:rPr lang="en-US" smtClean="0"/>
              <a:t>6/2/2020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62527-AB62-424A-A9C9-49DD8B400B36}" type="slidenum">
              <a:rPr lang="en-US" smtClean="0"/>
              <a:t>‹#›</a:t>
            </a:fld>
            <a:endParaRPr lang="en-US"/>
          </a:p>
        </p:txBody>
      </p:sp>
    </p:spTree>
    <p:extLst>
      <p:ext uri="{BB962C8B-B14F-4D97-AF65-F5344CB8AC3E}">
        <p14:creationId xmlns:p14="http://schemas.microsoft.com/office/powerpoint/2010/main" val="5564638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A2566F8-A159-374A-93FD-CDE22B7453F0}" type="datetimeFigureOut">
              <a:rPr lang="en-US" smtClean="0"/>
              <a:t>6/2/2020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62527-AB62-424A-A9C9-49DD8B400B36}" type="slidenum">
              <a:rPr lang="en-US" smtClean="0"/>
              <a:t>‹#›</a:t>
            </a:fld>
            <a:endParaRPr lang="en-US"/>
          </a:p>
        </p:txBody>
      </p:sp>
    </p:spTree>
    <p:extLst>
      <p:ext uri="{BB962C8B-B14F-4D97-AF65-F5344CB8AC3E}">
        <p14:creationId xmlns:p14="http://schemas.microsoft.com/office/powerpoint/2010/main" val="2675885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A2566F8-A159-374A-93FD-CDE22B7453F0}" type="datetimeFigureOut">
              <a:rPr lang="en-US" smtClean="0"/>
              <a:t>6/2/2020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62527-AB62-424A-A9C9-49DD8B400B36}" type="slidenum">
              <a:rPr lang="en-US" smtClean="0"/>
              <a:t>‹#›</a:t>
            </a:fld>
            <a:endParaRPr lang="en-US"/>
          </a:p>
        </p:txBody>
      </p:sp>
    </p:spTree>
    <p:extLst>
      <p:ext uri="{BB962C8B-B14F-4D97-AF65-F5344CB8AC3E}">
        <p14:creationId xmlns:p14="http://schemas.microsoft.com/office/powerpoint/2010/main" val="5302719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A2566F8-A159-374A-93FD-CDE22B7453F0}" type="datetimeFigureOut">
              <a:rPr lang="en-US" smtClean="0"/>
              <a:t>6/2/2020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62527-AB62-424A-A9C9-49DD8B400B36}" type="slidenum">
              <a:rPr lang="en-US" smtClean="0"/>
              <a:t>‹#›</a:t>
            </a:fld>
            <a:endParaRPr lang="en-US"/>
          </a:p>
        </p:txBody>
      </p:sp>
    </p:spTree>
    <p:extLst>
      <p:ext uri="{BB962C8B-B14F-4D97-AF65-F5344CB8AC3E}">
        <p14:creationId xmlns:p14="http://schemas.microsoft.com/office/powerpoint/2010/main" val="926792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2566F8-A159-374A-93FD-CDE22B7453F0}" type="datetimeFigureOut">
              <a:rPr lang="en-US" smtClean="0"/>
              <a:t>6/2/2020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62527-AB62-424A-A9C9-49DD8B400B36}" type="slidenum">
              <a:rPr lang="en-US" smtClean="0"/>
              <a:t>‹#›</a:t>
            </a:fld>
            <a:endParaRPr lang="en-US"/>
          </a:p>
        </p:txBody>
      </p:sp>
    </p:spTree>
    <p:extLst>
      <p:ext uri="{BB962C8B-B14F-4D97-AF65-F5344CB8AC3E}">
        <p14:creationId xmlns:p14="http://schemas.microsoft.com/office/powerpoint/2010/main" val="9035970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A2566F8-A159-374A-93FD-CDE22B7453F0}" type="datetimeFigureOut">
              <a:rPr lang="en-US" smtClean="0"/>
              <a:t>6/2/2020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562527-AB62-424A-A9C9-49DD8B400B36}" type="slidenum">
              <a:rPr lang="en-US" smtClean="0"/>
              <a:t>‹#›</a:t>
            </a:fld>
            <a:endParaRPr lang="en-US"/>
          </a:p>
        </p:txBody>
      </p:sp>
    </p:spTree>
    <p:extLst>
      <p:ext uri="{BB962C8B-B14F-4D97-AF65-F5344CB8AC3E}">
        <p14:creationId xmlns:p14="http://schemas.microsoft.com/office/powerpoint/2010/main" val="18979278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A2566F8-A159-374A-93FD-CDE22B7453F0}" type="datetimeFigureOut">
              <a:rPr lang="en-US" smtClean="0"/>
              <a:t>6/2/2020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562527-AB62-424A-A9C9-49DD8B400B36}" type="slidenum">
              <a:rPr lang="en-US" smtClean="0"/>
              <a:t>‹#›</a:t>
            </a:fld>
            <a:endParaRPr lang="en-US"/>
          </a:p>
        </p:txBody>
      </p:sp>
    </p:spTree>
    <p:extLst>
      <p:ext uri="{BB962C8B-B14F-4D97-AF65-F5344CB8AC3E}">
        <p14:creationId xmlns:p14="http://schemas.microsoft.com/office/powerpoint/2010/main" val="18991021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A2566F8-A159-374A-93FD-CDE22B7453F0}" type="datetimeFigureOut">
              <a:rPr lang="en-US" smtClean="0"/>
              <a:t>6/2/2020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562527-AB62-424A-A9C9-49DD8B400B36}" type="slidenum">
              <a:rPr lang="en-US" smtClean="0"/>
              <a:t>‹#›</a:t>
            </a:fld>
            <a:endParaRPr lang="en-US"/>
          </a:p>
        </p:txBody>
      </p:sp>
    </p:spTree>
    <p:extLst>
      <p:ext uri="{BB962C8B-B14F-4D97-AF65-F5344CB8AC3E}">
        <p14:creationId xmlns:p14="http://schemas.microsoft.com/office/powerpoint/2010/main" val="1612132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2566F8-A159-374A-93FD-CDE22B7453F0}" type="datetimeFigureOut">
              <a:rPr lang="en-US" smtClean="0"/>
              <a:t>6/2/2020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562527-AB62-424A-A9C9-49DD8B400B36}" type="slidenum">
              <a:rPr lang="en-US" smtClean="0"/>
              <a:t>‹#›</a:t>
            </a:fld>
            <a:endParaRPr lang="en-US"/>
          </a:p>
        </p:txBody>
      </p:sp>
    </p:spTree>
    <p:extLst>
      <p:ext uri="{BB962C8B-B14F-4D97-AF65-F5344CB8AC3E}">
        <p14:creationId xmlns:p14="http://schemas.microsoft.com/office/powerpoint/2010/main" val="15339113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A2566F8-A159-374A-93FD-CDE22B7453F0}" type="datetimeFigureOut">
              <a:rPr lang="en-US" smtClean="0"/>
              <a:t>6/2/2020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562527-AB62-424A-A9C9-49DD8B400B36}" type="slidenum">
              <a:rPr lang="en-US" smtClean="0"/>
              <a:t>‹#›</a:t>
            </a:fld>
            <a:endParaRPr lang="en-US"/>
          </a:p>
        </p:txBody>
      </p:sp>
    </p:spTree>
    <p:extLst>
      <p:ext uri="{BB962C8B-B14F-4D97-AF65-F5344CB8AC3E}">
        <p14:creationId xmlns:p14="http://schemas.microsoft.com/office/powerpoint/2010/main" val="20544785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A2566F8-A159-374A-93FD-CDE22B7453F0}" type="datetimeFigureOut">
              <a:rPr lang="en-US" smtClean="0"/>
              <a:t>6/2/2020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562527-AB62-424A-A9C9-49DD8B400B36}" type="slidenum">
              <a:rPr lang="en-US" smtClean="0"/>
              <a:t>‹#›</a:t>
            </a:fld>
            <a:endParaRPr lang="en-US"/>
          </a:p>
        </p:txBody>
      </p:sp>
    </p:spTree>
    <p:extLst>
      <p:ext uri="{BB962C8B-B14F-4D97-AF65-F5344CB8AC3E}">
        <p14:creationId xmlns:p14="http://schemas.microsoft.com/office/powerpoint/2010/main" val="2307742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2566F8-A159-374A-93FD-CDE22B7453F0}" type="datetimeFigureOut">
              <a:rPr lang="en-US" smtClean="0"/>
              <a:t>6/2/2020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562527-AB62-424A-A9C9-49DD8B400B36}" type="slidenum">
              <a:rPr lang="en-US" smtClean="0"/>
              <a:t>‹#›</a:t>
            </a:fld>
            <a:endParaRPr lang="en-US"/>
          </a:p>
        </p:txBody>
      </p:sp>
    </p:spTree>
    <p:extLst>
      <p:ext uri="{BB962C8B-B14F-4D97-AF65-F5344CB8AC3E}">
        <p14:creationId xmlns:p14="http://schemas.microsoft.com/office/powerpoint/2010/main" val="11782294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6.emf"/></Relationships>
</file>

<file path=ppt/slides/_rels/slide12.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1.xml"/><Relationship Id="rId4" Type="http://schemas.openxmlformats.org/officeDocument/2006/relationships/image" Target="../media/image23.emf"/></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emf"/></Relationships>
</file>

<file path=ppt/slides/_rels/slide4.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7.png"/><Relationship Id="rId7" Type="http://schemas.openxmlformats.org/officeDocument/2006/relationships/image" Target="../media/image9.png"/><Relationship Id="rId2" Type="http://schemas.openxmlformats.org/officeDocument/2006/relationships/image" Target="../media/image6.emf"/><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8.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6.emf"/><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hyperlink" Target="https://www.webopedia.com/TERM/C/console_game.html" TargetMode="External"/><Relationship Id="rId4" Type="http://schemas.openxmlformats.org/officeDocument/2006/relationships/hyperlink" Target="https://www.webopedia.com/TERM/P/personal_computer_game.html" TargetMode="External"/><Relationship Id="rId9"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6.emf"/></Relationships>
</file>

<file path=ppt/slides/_rels/slide7.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6.emf"/></Relationships>
</file>

<file path=ppt/slides/_rels/slide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16713" t="61182" r="15116" b="22466"/>
          <a:stretch/>
        </p:blipFill>
        <p:spPr>
          <a:xfrm>
            <a:off x="6248587" y="1"/>
            <a:ext cx="5943413" cy="1007390"/>
          </a:xfrm>
          <a:prstGeom prst="rect">
            <a:avLst/>
          </a:prstGeom>
        </p:spPr>
      </p:pic>
      <p:sp>
        <p:nvSpPr>
          <p:cNvPr id="7" name="Rectangle 6"/>
          <p:cNvSpPr/>
          <p:nvPr/>
        </p:nvSpPr>
        <p:spPr>
          <a:xfrm>
            <a:off x="11684" y="1116938"/>
            <a:ext cx="12192001" cy="5434048"/>
          </a:xfrm>
          <a:prstGeom prst="rect">
            <a:avLst/>
          </a:prstGeom>
          <a:solidFill>
            <a:srgbClr val="F72E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5025" y="1158586"/>
            <a:ext cx="6116788" cy="2585323"/>
          </a:xfrm>
          <a:prstGeom prst="rect">
            <a:avLst/>
          </a:prstGeom>
          <a:noFill/>
        </p:spPr>
        <p:txBody>
          <a:bodyPr wrap="square" rtlCol="0">
            <a:spAutoFit/>
          </a:bodyPr>
          <a:lstStyle/>
          <a:p>
            <a:r>
              <a:rPr lang="en-US" sz="5400" b="1" dirty="0">
                <a:solidFill>
                  <a:schemeClr val="bg1"/>
                </a:solidFill>
                <a:latin typeface="Politica" charset="0"/>
                <a:ea typeface="Politica" charset="0"/>
                <a:cs typeface="Politica" charset="0"/>
              </a:rPr>
              <a:t>Doha Racing</a:t>
            </a:r>
            <a:endParaRPr lang="ar-QA" sz="5400" b="1" dirty="0">
              <a:solidFill>
                <a:schemeClr val="bg1"/>
              </a:solidFill>
              <a:latin typeface="Politica" charset="0"/>
              <a:ea typeface="Politica" charset="0"/>
              <a:cs typeface="Politica" charset="0"/>
            </a:endParaRPr>
          </a:p>
          <a:p>
            <a:pPr algn="r"/>
            <a:endParaRPr lang="ar-QA" sz="5400" dirty="0">
              <a:solidFill>
                <a:schemeClr val="bg1"/>
              </a:solidFill>
              <a:latin typeface="Politica" charset="0"/>
              <a:ea typeface="Politica" charset="0"/>
            </a:endParaRPr>
          </a:p>
          <a:p>
            <a:pPr algn="r"/>
            <a:r>
              <a:rPr lang="ar-QA" sz="5400" b="1" dirty="0">
                <a:solidFill>
                  <a:schemeClr val="bg1"/>
                </a:solidFill>
                <a:latin typeface="Politica" charset="0"/>
                <a:ea typeface="Politica" charset="0"/>
              </a:rPr>
              <a:t>سباق الدوحة</a:t>
            </a:r>
            <a:endParaRPr lang="en-US" sz="5400" b="1" dirty="0">
              <a:solidFill>
                <a:schemeClr val="bg1"/>
              </a:solidFill>
              <a:latin typeface="Politica" charset="0"/>
              <a:ea typeface="Politica" charset="0"/>
            </a:endParaRPr>
          </a:p>
        </p:txBody>
      </p:sp>
      <p:sp>
        <p:nvSpPr>
          <p:cNvPr id="3" name="TextBox 2"/>
          <p:cNvSpPr txBox="1"/>
          <p:nvPr/>
        </p:nvSpPr>
        <p:spPr>
          <a:xfrm>
            <a:off x="45024" y="5779994"/>
            <a:ext cx="1319592" cy="369332"/>
          </a:xfrm>
          <a:prstGeom prst="rect">
            <a:avLst/>
          </a:prstGeom>
          <a:noFill/>
        </p:spPr>
        <p:txBody>
          <a:bodyPr wrap="none" rtlCol="0">
            <a:spAutoFit/>
          </a:bodyPr>
          <a:lstStyle/>
          <a:p>
            <a:r>
              <a:rPr lang="en-US" dirty="0">
                <a:solidFill>
                  <a:schemeClr val="bg1"/>
                </a:solidFill>
                <a:latin typeface="Politica" charset="0"/>
                <a:ea typeface="Politica" charset="0"/>
                <a:cs typeface="Politica" charset="0"/>
              </a:rPr>
              <a:t>Studio56.qa</a:t>
            </a:r>
          </a:p>
        </p:txBody>
      </p:sp>
      <p:pic>
        <p:nvPicPr>
          <p:cNvPr id="6" name="Picture 5"/>
          <p:cNvPicPr>
            <a:picLocks noChangeAspect="1"/>
          </p:cNvPicPr>
          <p:nvPr/>
        </p:nvPicPr>
        <p:blipFill rotWithShape="1">
          <a:blip r:embed="rId3">
            <a:lum bright="100000"/>
          </a:blip>
          <a:srcRect r="45257" b="44113"/>
          <a:stretch/>
        </p:blipFill>
        <p:spPr>
          <a:xfrm>
            <a:off x="6242119" y="0"/>
            <a:ext cx="5949881" cy="6858000"/>
          </a:xfrm>
          <a:prstGeom prst="rect">
            <a:avLst/>
          </a:prstGeom>
        </p:spPr>
      </p:pic>
      <p:sp>
        <p:nvSpPr>
          <p:cNvPr id="8" name="TextBox 7">
            <a:extLst>
              <a:ext uri="{FF2B5EF4-FFF2-40B4-BE49-F238E27FC236}">
                <a16:creationId xmlns:a16="http://schemas.microsoft.com/office/drawing/2014/main" id="{9F6FABCB-8763-4183-8FD7-701B7B9E5BF2}"/>
              </a:ext>
            </a:extLst>
          </p:cNvPr>
          <p:cNvSpPr txBox="1"/>
          <p:nvPr/>
        </p:nvSpPr>
        <p:spPr>
          <a:xfrm>
            <a:off x="45025" y="1957543"/>
            <a:ext cx="2327564" cy="369332"/>
          </a:xfrm>
          <a:prstGeom prst="rect">
            <a:avLst/>
          </a:prstGeom>
          <a:noFill/>
        </p:spPr>
        <p:txBody>
          <a:bodyPr wrap="square" rtlCol="0">
            <a:spAutoFit/>
          </a:bodyPr>
          <a:lstStyle/>
          <a:p>
            <a:r>
              <a:rPr lang="en-US" dirty="0">
                <a:solidFill>
                  <a:schemeClr val="bg1"/>
                </a:solidFill>
                <a:latin typeface="Politica" panose="02000506060000020004" pitchFamily="2" charset="0"/>
              </a:rPr>
              <a:t>Game development </a:t>
            </a:r>
          </a:p>
        </p:txBody>
      </p:sp>
      <p:sp>
        <p:nvSpPr>
          <p:cNvPr id="9" name="TextBox 8">
            <a:extLst>
              <a:ext uri="{FF2B5EF4-FFF2-40B4-BE49-F238E27FC236}">
                <a16:creationId xmlns:a16="http://schemas.microsoft.com/office/drawing/2014/main" id="{B0B764AF-D4C9-421D-B4C5-8FF02F689A65}"/>
              </a:ext>
            </a:extLst>
          </p:cNvPr>
          <p:cNvSpPr txBox="1"/>
          <p:nvPr/>
        </p:nvSpPr>
        <p:spPr>
          <a:xfrm>
            <a:off x="3834249" y="3668790"/>
            <a:ext cx="2327564" cy="369332"/>
          </a:xfrm>
          <a:prstGeom prst="rect">
            <a:avLst/>
          </a:prstGeom>
          <a:noFill/>
        </p:spPr>
        <p:txBody>
          <a:bodyPr wrap="square" rtlCol="0">
            <a:spAutoFit/>
          </a:bodyPr>
          <a:lstStyle/>
          <a:p>
            <a:pPr algn="r"/>
            <a:r>
              <a:rPr lang="ar-QA" dirty="0">
                <a:solidFill>
                  <a:schemeClr val="bg1"/>
                </a:solidFill>
              </a:rPr>
              <a:t>تطوير الألعاب </a:t>
            </a:r>
            <a:r>
              <a:rPr lang="ar-DZ" dirty="0">
                <a:solidFill>
                  <a:schemeClr val="bg1"/>
                </a:solidFill>
              </a:rPr>
              <a:t>الالكترونية</a:t>
            </a:r>
            <a:endParaRPr lang="en-US" dirty="0">
              <a:solidFill>
                <a:schemeClr val="bg1"/>
              </a:solidFill>
            </a:endParaRPr>
          </a:p>
        </p:txBody>
      </p:sp>
    </p:spTree>
    <p:extLst>
      <p:ext uri="{BB962C8B-B14F-4D97-AF65-F5344CB8AC3E}">
        <p14:creationId xmlns:p14="http://schemas.microsoft.com/office/powerpoint/2010/main" val="1974678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4908"/>
            <a:ext cx="12192000" cy="6858000"/>
          </a:xfrm>
          <a:prstGeom prst="rect">
            <a:avLst/>
          </a:prstGeom>
          <a:solidFill>
            <a:srgbClr val="F72E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10663642" y="6273830"/>
            <a:ext cx="1319592" cy="369332"/>
          </a:xfrm>
          <a:prstGeom prst="rect">
            <a:avLst/>
          </a:prstGeom>
          <a:noFill/>
        </p:spPr>
        <p:txBody>
          <a:bodyPr wrap="none" rtlCol="0">
            <a:spAutoFit/>
          </a:bodyPr>
          <a:lstStyle/>
          <a:p>
            <a:r>
              <a:rPr lang="en-US">
                <a:latin typeface="Politica" charset="0"/>
                <a:ea typeface="Politica" charset="0"/>
                <a:cs typeface="Politica" charset="0"/>
              </a:rPr>
              <a:t>Studio56.qa</a:t>
            </a:r>
            <a:endParaRPr lang="en-US" dirty="0">
              <a:latin typeface="Politica" charset="0"/>
              <a:ea typeface="Politica" charset="0"/>
              <a:cs typeface="Politica" charset="0"/>
            </a:endParaRPr>
          </a:p>
        </p:txBody>
      </p:sp>
      <p:grpSp>
        <p:nvGrpSpPr>
          <p:cNvPr id="8" name="Group 7"/>
          <p:cNvGrpSpPr/>
          <p:nvPr/>
        </p:nvGrpSpPr>
        <p:grpSpPr>
          <a:xfrm>
            <a:off x="9346162" y="6273830"/>
            <a:ext cx="1317480" cy="429393"/>
            <a:chOff x="9331349" y="6222078"/>
            <a:chExt cx="1450765" cy="472833"/>
          </a:xfrm>
        </p:grpSpPr>
        <p:pic>
          <p:nvPicPr>
            <p:cNvPr id="9" name="Picture 8"/>
            <p:cNvPicPr>
              <a:picLocks noChangeAspect="1"/>
            </p:cNvPicPr>
            <p:nvPr/>
          </p:nvPicPr>
          <p:blipFill rotWithShape="1">
            <a:blip r:embed="rId3">
              <a:lum bright="100000"/>
            </a:blip>
            <a:srcRect l="29423"/>
            <a:stretch/>
          </p:blipFill>
          <p:spPr>
            <a:xfrm flipV="1">
              <a:off x="9710445" y="6222078"/>
              <a:ext cx="1071669" cy="472833"/>
            </a:xfrm>
            <a:prstGeom prst="rect">
              <a:avLst/>
            </a:prstGeom>
          </p:spPr>
        </p:pic>
        <p:pic>
          <p:nvPicPr>
            <p:cNvPr id="10" name="Picture 9"/>
            <p:cNvPicPr>
              <a:picLocks noChangeAspect="1"/>
            </p:cNvPicPr>
            <p:nvPr/>
          </p:nvPicPr>
          <p:blipFill rotWithShape="1">
            <a:blip r:embed="rId3">
              <a:lum bright="-100000"/>
            </a:blip>
            <a:srcRect r="73861"/>
            <a:stretch/>
          </p:blipFill>
          <p:spPr>
            <a:xfrm flipV="1">
              <a:off x="9331349" y="6222078"/>
              <a:ext cx="396910" cy="472833"/>
            </a:xfrm>
            <a:prstGeom prst="rect">
              <a:avLst/>
            </a:prstGeom>
          </p:spPr>
        </p:pic>
      </p:grpSp>
      <p:sp>
        <p:nvSpPr>
          <p:cNvPr id="19" name="Google Shape;342;p12">
            <a:extLst>
              <a:ext uri="{FF2B5EF4-FFF2-40B4-BE49-F238E27FC236}">
                <a16:creationId xmlns:a16="http://schemas.microsoft.com/office/drawing/2014/main" id="{11C3C869-B075-450A-B8EF-6EE324748CF0}"/>
              </a:ext>
            </a:extLst>
          </p:cNvPr>
          <p:cNvSpPr txBox="1">
            <a:spLocks/>
          </p:cNvSpPr>
          <p:nvPr/>
        </p:nvSpPr>
        <p:spPr>
          <a:xfrm>
            <a:off x="3158540" y="439699"/>
            <a:ext cx="5874920" cy="6453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4800" b="1" dirty="0">
                <a:solidFill>
                  <a:schemeClr val="bg1"/>
                </a:solidFill>
                <a:latin typeface="Politica" panose="02000506060000020004" pitchFamily="2" charset="0"/>
                <a:ea typeface="Megrim"/>
                <a:cs typeface="Megrim"/>
                <a:sym typeface="Nixie One"/>
              </a:rPr>
              <a:t>Scratch</a:t>
            </a:r>
          </a:p>
        </p:txBody>
      </p:sp>
      <p:pic>
        <p:nvPicPr>
          <p:cNvPr id="4" name="Picture 3">
            <a:extLst>
              <a:ext uri="{FF2B5EF4-FFF2-40B4-BE49-F238E27FC236}">
                <a16:creationId xmlns:a16="http://schemas.microsoft.com/office/drawing/2014/main" id="{4D7693AE-4199-4866-A11D-8471FE56004D}"/>
              </a:ext>
            </a:extLst>
          </p:cNvPr>
          <p:cNvPicPr>
            <a:picLocks noChangeAspect="1"/>
          </p:cNvPicPr>
          <p:nvPr/>
        </p:nvPicPr>
        <p:blipFill rotWithShape="1">
          <a:blip r:embed="rId4"/>
          <a:srcRect t="8639" b="4830"/>
          <a:stretch/>
        </p:blipFill>
        <p:spPr>
          <a:xfrm>
            <a:off x="625928" y="1059904"/>
            <a:ext cx="10940143" cy="5324946"/>
          </a:xfrm>
          <a:prstGeom prst="rect">
            <a:avLst/>
          </a:prstGeom>
        </p:spPr>
      </p:pic>
      <p:cxnSp>
        <p:nvCxnSpPr>
          <p:cNvPr id="5" name="Straight Arrow Connector 4">
            <a:extLst>
              <a:ext uri="{FF2B5EF4-FFF2-40B4-BE49-F238E27FC236}">
                <a16:creationId xmlns:a16="http://schemas.microsoft.com/office/drawing/2014/main" id="{C27117F7-4165-4906-B517-55FF0376A239}"/>
              </a:ext>
            </a:extLst>
          </p:cNvPr>
          <p:cNvCxnSpPr>
            <a:cxnSpLocks/>
          </p:cNvCxnSpPr>
          <p:nvPr/>
        </p:nvCxnSpPr>
        <p:spPr>
          <a:xfrm flipH="1">
            <a:off x="2443688" y="869651"/>
            <a:ext cx="185910" cy="595110"/>
          </a:xfrm>
          <a:prstGeom prst="straightConnector1">
            <a:avLst/>
          </a:prstGeom>
          <a:ln w="571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7310434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rgbClr val="F72E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10663642" y="6273830"/>
            <a:ext cx="1319592" cy="369332"/>
          </a:xfrm>
          <a:prstGeom prst="rect">
            <a:avLst/>
          </a:prstGeom>
          <a:noFill/>
        </p:spPr>
        <p:txBody>
          <a:bodyPr wrap="none" rtlCol="0">
            <a:spAutoFit/>
          </a:bodyPr>
          <a:lstStyle/>
          <a:p>
            <a:r>
              <a:rPr lang="en-US">
                <a:latin typeface="Politica" charset="0"/>
                <a:ea typeface="Politica" charset="0"/>
                <a:cs typeface="Politica" charset="0"/>
              </a:rPr>
              <a:t>Studio56.qa</a:t>
            </a:r>
            <a:endParaRPr lang="en-US" dirty="0">
              <a:latin typeface="Politica" charset="0"/>
              <a:ea typeface="Politica" charset="0"/>
              <a:cs typeface="Politica" charset="0"/>
            </a:endParaRPr>
          </a:p>
        </p:txBody>
      </p:sp>
      <p:pic>
        <p:nvPicPr>
          <p:cNvPr id="9" name="Picture 8"/>
          <p:cNvPicPr>
            <a:picLocks noChangeAspect="1"/>
          </p:cNvPicPr>
          <p:nvPr/>
        </p:nvPicPr>
        <p:blipFill rotWithShape="1">
          <a:blip r:embed="rId3">
            <a:lum bright="100000"/>
            <a:alphaModFix amt="39000"/>
          </a:blip>
          <a:srcRect l="3178" t="-3599" r="48363" b="8518"/>
          <a:stretch/>
        </p:blipFill>
        <p:spPr>
          <a:xfrm>
            <a:off x="9248482" y="-246831"/>
            <a:ext cx="2943518" cy="6520661"/>
          </a:xfrm>
          <a:prstGeom prst="rect">
            <a:avLst/>
          </a:prstGeom>
        </p:spPr>
      </p:pic>
      <p:grpSp>
        <p:nvGrpSpPr>
          <p:cNvPr id="13" name="Group 12"/>
          <p:cNvGrpSpPr/>
          <p:nvPr/>
        </p:nvGrpSpPr>
        <p:grpSpPr>
          <a:xfrm>
            <a:off x="9346162" y="6273830"/>
            <a:ext cx="1317480" cy="429393"/>
            <a:chOff x="9331349" y="6222078"/>
            <a:chExt cx="1450765" cy="472833"/>
          </a:xfrm>
        </p:grpSpPr>
        <p:pic>
          <p:nvPicPr>
            <p:cNvPr id="15" name="Picture 14"/>
            <p:cNvPicPr>
              <a:picLocks noChangeAspect="1"/>
            </p:cNvPicPr>
            <p:nvPr/>
          </p:nvPicPr>
          <p:blipFill rotWithShape="1">
            <a:blip r:embed="rId4">
              <a:lum bright="100000"/>
            </a:blip>
            <a:srcRect l="29423"/>
            <a:stretch/>
          </p:blipFill>
          <p:spPr>
            <a:xfrm flipV="1">
              <a:off x="9710445" y="6222078"/>
              <a:ext cx="1071669" cy="472833"/>
            </a:xfrm>
            <a:prstGeom prst="rect">
              <a:avLst/>
            </a:prstGeom>
          </p:spPr>
        </p:pic>
        <p:pic>
          <p:nvPicPr>
            <p:cNvPr id="16" name="Picture 15"/>
            <p:cNvPicPr>
              <a:picLocks noChangeAspect="1"/>
            </p:cNvPicPr>
            <p:nvPr/>
          </p:nvPicPr>
          <p:blipFill rotWithShape="1">
            <a:blip r:embed="rId4">
              <a:lum bright="-100000"/>
            </a:blip>
            <a:srcRect r="73861"/>
            <a:stretch/>
          </p:blipFill>
          <p:spPr>
            <a:xfrm flipV="1">
              <a:off x="9331349" y="6222078"/>
              <a:ext cx="396910" cy="472833"/>
            </a:xfrm>
            <a:prstGeom prst="rect">
              <a:avLst/>
            </a:prstGeom>
          </p:spPr>
        </p:pic>
      </p:grpSp>
      <p:sp>
        <p:nvSpPr>
          <p:cNvPr id="10" name="Google Shape;415;p20">
            <a:extLst>
              <a:ext uri="{FF2B5EF4-FFF2-40B4-BE49-F238E27FC236}">
                <a16:creationId xmlns:a16="http://schemas.microsoft.com/office/drawing/2014/main" id="{42D19CF6-1F21-4395-9A65-0C9230352B0B}"/>
              </a:ext>
            </a:extLst>
          </p:cNvPr>
          <p:cNvSpPr txBox="1">
            <a:spLocks/>
          </p:cNvSpPr>
          <p:nvPr/>
        </p:nvSpPr>
        <p:spPr>
          <a:xfrm>
            <a:off x="4142792" y="175241"/>
            <a:ext cx="5203371" cy="1988669"/>
          </a:xfrm>
          <a:prstGeom prst="rect">
            <a:avLst/>
          </a:prstGeom>
        </p:spPr>
        <p:txBody>
          <a:bodyPr spcFirstLastPara="1" vert="horz" wrap="square" lIns="91425" tIns="91425" rIns="91425" bIns="91425"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spcBef>
                <a:spcPts val="0"/>
              </a:spcBef>
            </a:pPr>
            <a:r>
              <a:rPr lang="ar-QA" sz="3000" dirty="0">
                <a:solidFill>
                  <a:schemeClr val="bg1"/>
                </a:solidFill>
                <a:latin typeface="Neo Sans Arabic" panose="020B0504030504040204" pitchFamily="34" charset="-78"/>
                <a:cs typeface="Neo Sans Arabic" panose="020B0504030504040204" pitchFamily="34" charset="-78"/>
              </a:rPr>
              <a:t>ما الذي سنقوم بتطويره اليوم؟</a:t>
            </a:r>
            <a:br>
              <a:rPr lang="ar-QA" sz="3000" dirty="0">
                <a:solidFill>
                  <a:schemeClr val="bg1"/>
                </a:solidFill>
              </a:rPr>
            </a:br>
            <a:r>
              <a:rPr lang="en-US" sz="3200" dirty="0">
                <a:solidFill>
                  <a:schemeClr val="bg1"/>
                </a:solidFill>
                <a:latin typeface="Politica" panose="02000506060000020004" pitchFamily="2" charset="0"/>
              </a:rPr>
              <a:t>What we will develop TODAY?</a:t>
            </a:r>
            <a:endParaRPr lang="en-US" sz="3000" dirty="0">
              <a:solidFill>
                <a:schemeClr val="bg1"/>
              </a:solidFill>
              <a:latin typeface="Politica" panose="02000506060000020004" pitchFamily="2" charset="0"/>
            </a:endParaRPr>
          </a:p>
        </p:txBody>
      </p:sp>
      <p:pic>
        <p:nvPicPr>
          <p:cNvPr id="11" name="Google Shape;417;p20">
            <a:extLst>
              <a:ext uri="{FF2B5EF4-FFF2-40B4-BE49-F238E27FC236}">
                <a16:creationId xmlns:a16="http://schemas.microsoft.com/office/drawing/2014/main" id="{0A9C3652-FED4-4E29-A64A-390937D1B120}"/>
              </a:ext>
            </a:extLst>
          </p:cNvPr>
          <p:cNvPicPr preferRelativeResize="0"/>
          <p:nvPr/>
        </p:nvPicPr>
        <p:blipFill rotWithShape="1">
          <a:blip r:embed="rId5"/>
          <a:srcRect l="16897" t="30073" r="12575" b="9254"/>
          <a:stretch/>
        </p:blipFill>
        <p:spPr>
          <a:xfrm>
            <a:off x="69785" y="1669966"/>
            <a:ext cx="5267325" cy="2548903"/>
          </a:xfrm>
          <a:prstGeom prst="hexagon">
            <a:avLst>
              <a:gd name="adj" fmla="val 28504"/>
              <a:gd name="vf" fmla="val 115470"/>
            </a:avLst>
          </a:prstGeom>
          <a:noFill/>
          <a:ln>
            <a:noFill/>
          </a:ln>
          <a:effectLst>
            <a:outerShdw blurRad="57150" dist="19050" dir="5400000" algn="bl" rotWithShape="0">
              <a:srgbClr val="000000">
                <a:alpha val="50000"/>
              </a:srgbClr>
            </a:outerShdw>
          </a:effectLst>
        </p:spPr>
      </p:pic>
      <p:sp>
        <p:nvSpPr>
          <p:cNvPr id="12" name="Text Placeholder 2">
            <a:extLst>
              <a:ext uri="{FF2B5EF4-FFF2-40B4-BE49-F238E27FC236}">
                <a16:creationId xmlns:a16="http://schemas.microsoft.com/office/drawing/2014/main" id="{29FD48AD-5DB6-43DB-AB04-F09052F61F77}"/>
              </a:ext>
            </a:extLst>
          </p:cNvPr>
          <p:cNvSpPr txBox="1">
            <a:spLocks/>
          </p:cNvSpPr>
          <p:nvPr/>
        </p:nvSpPr>
        <p:spPr>
          <a:xfrm>
            <a:off x="5337110" y="1807156"/>
            <a:ext cx="3914348" cy="4466673"/>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42900" lvl="0" indent="-342900" algn="r" rtl="1" eaLnBrk="0" fontAlgn="base" hangingPunct="0">
              <a:spcBef>
                <a:spcPct val="0"/>
              </a:spcBef>
              <a:spcAft>
                <a:spcPct val="0"/>
              </a:spcAft>
              <a:buClrTx/>
              <a:buFont typeface="Arial" panose="020B0604020202020204" pitchFamily="34" charset="0"/>
              <a:buChar char="•"/>
            </a:pPr>
            <a:r>
              <a:rPr lang="ar-SA" altLang="en-US" sz="2000" dirty="0">
                <a:solidFill>
                  <a:schemeClr val="bg1"/>
                </a:solidFill>
                <a:latin typeface="inherit"/>
                <a:cs typeface="Arial" panose="020B0604020202020204" pitchFamily="34" charset="0"/>
              </a:rPr>
              <a:t>تصميم حلبة السب</a:t>
            </a:r>
            <a:r>
              <a:rPr lang="ar-QA" altLang="en-US" sz="2000" dirty="0">
                <a:solidFill>
                  <a:schemeClr val="bg1"/>
                </a:solidFill>
                <a:latin typeface="inherit"/>
                <a:cs typeface="Arial" panose="020B0604020202020204" pitchFamily="34" charset="0"/>
              </a:rPr>
              <a:t>اق.</a:t>
            </a:r>
          </a:p>
          <a:p>
            <a:pPr marL="342900" lvl="0" indent="-342900" algn="r" rtl="1" eaLnBrk="0" fontAlgn="base" hangingPunct="0">
              <a:spcBef>
                <a:spcPct val="0"/>
              </a:spcBef>
              <a:spcAft>
                <a:spcPct val="0"/>
              </a:spcAft>
              <a:buClrTx/>
              <a:buFont typeface="Arial" panose="020B0604020202020204" pitchFamily="34" charset="0"/>
              <a:buChar char="•"/>
            </a:pPr>
            <a:r>
              <a:rPr lang="ar-QA" altLang="en-US" sz="2000" dirty="0">
                <a:solidFill>
                  <a:schemeClr val="bg1"/>
                </a:solidFill>
                <a:latin typeface="inherit"/>
                <a:cs typeface="Arial" panose="020B0604020202020204" pitchFamily="34" charset="0"/>
              </a:rPr>
              <a:t>إضافة</a:t>
            </a:r>
            <a:r>
              <a:rPr lang="ar-SA" altLang="en-US" sz="2000" dirty="0">
                <a:solidFill>
                  <a:schemeClr val="bg1"/>
                </a:solidFill>
                <a:latin typeface="inherit"/>
                <a:cs typeface="Arial" panose="020B0604020202020204" pitchFamily="34" charset="0"/>
              </a:rPr>
              <a:t> سيارتين إلى بيئة</a:t>
            </a:r>
            <a:r>
              <a:rPr lang="ar-QA" altLang="en-US" sz="2000" dirty="0">
                <a:solidFill>
                  <a:schemeClr val="bg1"/>
                </a:solidFill>
                <a:latin typeface="inherit"/>
                <a:cs typeface="Arial" panose="020B0604020202020204" pitchFamily="34" charset="0"/>
              </a:rPr>
              <a:t> اللعبة</a:t>
            </a:r>
            <a:r>
              <a:rPr lang="ar-SA" altLang="en-US" sz="2000" dirty="0">
                <a:solidFill>
                  <a:schemeClr val="bg1"/>
                </a:solidFill>
                <a:latin typeface="inherit"/>
                <a:cs typeface="Arial" panose="020B0604020202020204" pitchFamily="34" charset="0"/>
              </a:rPr>
              <a:t>.</a:t>
            </a:r>
            <a:endParaRPr lang="ar-QA" altLang="en-US" sz="2000" dirty="0">
              <a:solidFill>
                <a:schemeClr val="bg1"/>
              </a:solidFill>
              <a:latin typeface="inherit"/>
              <a:cs typeface="Arial" panose="020B0604020202020204" pitchFamily="34" charset="0"/>
            </a:endParaRPr>
          </a:p>
          <a:p>
            <a:pPr marL="342900" lvl="0" indent="-342900" algn="r" rtl="1" eaLnBrk="0" fontAlgn="base" hangingPunct="0">
              <a:spcBef>
                <a:spcPct val="0"/>
              </a:spcBef>
              <a:spcAft>
                <a:spcPct val="0"/>
              </a:spcAft>
              <a:buClrTx/>
              <a:buFont typeface="Arial" panose="020B0604020202020204" pitchFamily="34" charset="0"/>
              <a:buChar char="•"/>
            </a:pPr>
            <a:r>
              <a:rPr lang="ar-SA" altLang="en-US" sz="2000" dirty="0">
                <a:solidFill>
                  <a:schemeClr val="bg1"/>
                </a:solidFill>
                <a:latin typeface="inherit"/>
                <a:cs typeface="Arial" panose="020B0604020202020204" pitchFamily="34" charset="0"/>
              </a:rPr>
              <a:t> برمجة السيارات للسباق في نفس الوقت. </a:t>
            </a:r>
            <a:endParaRPr lang="ar-QA" altLang="en-US" sz="2000" dirty="0">
              <a:solidFill>
                <a:schemeClr val="bg1"/>
              </a:solidFill>
              <a:latin typeface="inherit"/>
              <a:cs typeface="Arial" panose="020B0604020202020204" pitchFamily="34" charset="0"/>
            </a:endParaRPr>
          </a:p>
          <a:p>
            <a:pPr marL="342900" lvl="0" indent="-342900" algn="r" rtl="1" eaLnBrk="0" fontAlgn="base" hangingPunct="0">
              <a:spcBef>
                <a:spcPct val="0"/>
              </a:spcBef>
              <a:spcAft>
                <a:spcPct val="0"/>
              </a:spcAft>
              <a:buClrTx/>
              <a:buFont typeface="Arial" panose="020B0604020202020204" pitchFamily="34" charset="0"/>
              <a:buChar char="•"/>
            </a:pPr>
            <a:r>
              <a:rPr lang="ar-SA" altLang="en-US" sz="2000" dirty="0">
                <a:solidFill>
                  <a:schemeClr val="bg1"/>
                </a:solidFill>
                <a:latin typeface="inherit"/>
                <a:cs typeface="Arial" panose="020B0604020202020204" pitchFamily="34" charset="0"/>
              </a:rPr>
              <a:t>بر</a:t>
            </a:r>
            <a:r>
              <a:rPr lang="ar-QA" altLang="en-US" sz="2000" dirty="0">
                <a:solidFill>
                  <a:schemeClr val="bg1"/>
                </a:solidFill>
                <a:latin typeface="inherit"/>
                <a:cs typeface="Arial" panose="020B0604020202020204" pitchFamily="34" charset="0"/>
              </a:rPr>
              <a:t>مجة</a:t>
            </a:r>
            <a:r>
              <a:rPr lang="ar-SA" altLang="en-US" sz="2000" dirty="0">
                <a:solidFill>
                  <a:schemeClr val="bg1"/>
                </a:solidFill>
                <a:latin typeface="inherit"/>
                <a:cs typeface="Arial" panose="020B0604020202020204" pitchFamily="34" charset="0"/>
              </a:rPr>
              <a:t> سيناريوهات الفوز والخسارة</a:t>
            </a:r>
            <a:r>
              <a:rPr lang="en-US" altLang="en-US" sz="2000" dirty="0">
                <a:solidFill>
                  <a:schemeClr val="bg1"/>
                </a:solidFill>
                <a:latin typeface="inherit"/>
                <a:cs typeface="Arial" panose="020B0604020202020204" pitchFamily="34" charset="0"/>
              </a:rPr>
              <a:t>.</a:t>
            </a:r>
            <a:r>
              <a:rPr lang="en-US" altLang="en-US" sz="500" dirty="0">
                <a:solidFill>
                  <a:schemeClr val="bg1"/>
                </a:solidFill>
              </a:rPr>
              <a:t> </a:t>
            </a:r>
            <a:endParaRPr lang="en-US" altLang="en-US" sz="2000" dirty="0">
              <a:solidFill>
                <a:schemeClr val="bg1"/>
              </a:solidFill>
              <a:latin typeface="Arial" panose="020B0604020202020204" pitchFamily="34" charset="0"/>
            </a:endParaRPr>
          </a:p>
          <a:p>
            <a:endParaRPr lang="en-US" sz="2000" dirty="0">
              <a:solidFill>
                <a:schemeClr val="bg1"/>
              </a:solidFill>
              <a:latin typeface="Consolas" panose="020B0609020204030204" pitchFamily="49" charset="0"/>
            </a:endParaRPr>
          </a:p>
          <a:p>
            <a:pPr marL="342900" indent="-342900">
              <a:buFont typeface="Arial" panose="020B0604020202020204" pitchFamily="34" charset="0"/>
              <a:buChar char="•"/>
            </a:pPr>
            <a:r>
              <a:rPr lang="en-US" sz="2400" dirty="0">
                <a:solidFill>
                  <a:schemeClr val="bg1"/>
                </a:solidFill>
                <a:latin typeface="Politica" panose="02000506060000020004" pitchFamily="2" charset="0"/>
              </a:rPr>
              <a:t>Design the racing circuit using the “Costumes” tap.</a:t>
            </a:r>
          </a:p>
          <a:p>
            <a:pPr marL="342900" indent="-342900">
              <a:buFont typeface="Arial" panose="020B0604020202020204" pitchFamily="34" charset="0"/>
              <a:buChar char="•"/>
            </a:pPr>
            <a:r>
              <a:rPr lang="en-US" sz="2400" dirty="0">
                <a:solidFill>
                  <a:schemeClr val="bg1"/>
                </a:solidFill>
                <a:latin typeface="Politica" panose="02000506060000020004" pitchFamily="2" charset="0"/>
              </a:rPr>
              <a:t>Add the two cars to environment. </a:t>
            </a:r>
          </a:p>
          <a:p>
            <a:pPr marL="342900" indent="-342900">
              <a:buFont typeface="Arial" panose="020B0604020202020204" pitchFamily="34" charset="0"/>
              <a:buChar char="•"/>
            </a:pPr>
            <a:r>
              <a:rPr lang="en-US" sz="2400" dirty="0">
                <a:solidFill>
                  <a:schemeClr val="bg1"/>
                </a:solidFill>
                <a:latin typeface="Politica" panose="02000506060000020004" pitchFamily="2" charset="0"/>
              </a:rPr>
              <a:t>Program the cars to race at the same time.</a:t>
            </a:r>
          </a:p>
          <a:p>
            <a:pPr marL="342900" indent="-342900">
              <a:buFont typeface="Arial" panose="020B0604020202020204" pitchFamily="34" charset="0"/>
              <a:buChar char="•"/>
            </a:pPr>
            <a:r>
              <a:rPr lang="en-US" sz="2400" dirty="0">
                <a:solidFill>
                  <a:schemeClr val="bg1"/>
                </a:solidFill>
                <a:latin typeface="Politica" panose="02000506060000020004" pitchFamily="2" charset="0"/>
              </a:rPr>
              <a:t>Program winning and losing scenarios. </a:t>
            </a:r>
            <a:endParaRPr lang="ar-DZ" sz="2400" dirty="0">
              <a:solidFill>
                <a:schemeClr val="bg1"/>
              </a:solidFill>
              <a:latin typeface="Politica" panose="02000506060000020004" pitchFamily="2" charset="0"/>
            </a:endParaRPr>
          </a:p>
        </p:txBody>
      </p:sp>
    </p:spTree>
    <p:extLst>
      <p:ext uri="{BB962C8B-B14F-4D97-AF65-F5344CB8AC3E}">
        <p14:creationId xmlns:p14="http://schemas.microsoft.com/office/powerpoint/2010/main" val="41540917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solidFill>
            <a:srgbClr val="F72E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0663642" y="6273830"/>
            <a:ext cx="1319592" cy="369332"/>
          </a:xfrm>
          <a:prstGeom prst="rect">
            <a:avLst/>
          </a:prstGeom>
          <a:noFill/>
        </p:spPr>
        <p:txBody>
          <a:bodyPr wrap="none" rtlCol="0">
            <a:spAutoFit/>
          </a:bodyPr>
          <a:lstStyle/>
          <a:p>
            <a:r>
              <a:rPr lang="en-US" dirty="0">
                <a:latin typeface="Politica" charset="0"/>
                <a:ea typeface="Politica" charset="0"/>
                <a:cs typeface="Politica" charset="0"/>
              </a:rPr>
              <a:t>Studio56.qa</a:t>
            </a:r>
          </a:p>
        </p:txBody>
      </p:sp>
      <p:sp>
        <p:nvSpPr>
          <p:cNvPr id="4" name="TextBox 3"/>
          <p:cNvSpPr txBox="1"/>
          <p:nvPr/>
        </p:nvSpPr>
        <p:spPr>
          <a:xfrm>
            <a:off x="397157" y="2529544"/>
            <a:ext cx="5577757" cy="1323439"/>
          </a:xfrm>
          <a:prstGeom prst="rect">
            <a:avLst/>
          </a:prstGeom>
          <a:noFill/>
        </p:spPr>
        <p:txBody>
          <a:bodyPr wrap="square" rtlCol="0">
            <a:spAutoFit/>
          </a:bodyPr>
          <a:lstStyle/>
          <a:p>
            <a:r>
              <a:rPr lang="en-US" sz="8000" dirty="0">
                <a:solidFill>
                  <a:schemeClr val="bg1"/>
                </a:solidFill>
                <a:latin typeface="Politica" charset="0"/>
                <a:ea typeface="Politica" charset="0"/>
                <a:cs typeface="Politica" charset="0"/>
              </a:rPr>
              <a:t>LET’S START!</a:t>
            </a:r>
          </a:p>
        </p:txBody>
      </p:sp>
      <p:sp>
        <p:nvSpPr>
          <p:cNvPr id="14" name="TextBox 13"/>
          <p:cNvSpPr txBox="1"/>
          <p:nvPr/>
        </p:nvSpPr>
        <p:spPr>
          <a:xfrm>
            <a:off x="410699" y="3636180"/>
            <a:ext cx="3528958" cy="646331"/>
          </a:xfrm>
          <a:prstGeom prst="rect">
            <a:avLst/>
          </a:prstGeom>
          <a:noFill/>
        </p:spPr>
        <p:txBody>
          <a:bodyPr wrap="square" rtlCol="0">
            <a:spAutoFit/>
          </a:bodyPr>
          <a:lstStyle/>
          <a:p>
            <a:r>
              <a:rPr lang="en-US" sz="3600" dirty="0">
                <a:latin typeface="Politica" charset="0"/>
                <a:ea typeface="Politica" charset="0"/>
                <a:cs typeface="Politica" charset="0"/>
              </a:rPr>
              <a:t>info@studio56.qa</a:t>
            </a:r>
          </a:p>
        </p:txBody>
      </p:sp>
      <p:pic>
        <p:nvPicPr>
          <p:cNvPr id="2" name="Picture 1"/>
          <p:cNvPicPr>
            <a:picLocks noChangeAspect="1"/>
          </p:cNvPicPr>
          <p:nvPr/>
        </p:nvPicPr>
        <p:blipFill>
          <a:blip r:embed="rId2">
            <a:lum bright="100000"/>
          </a:blip>
          <a:stretch>
            <a:fillRect/>
          </a:stretch>
        </p:blipFill>
        <p:spPr>
          <a:xfrm>
            <a:off x="9352750" y="6273830"/>
            <a:ext cx="1310892" cy="414498"/>
          </a:xfrm>
          <a:prstGeom prst="rect">
            <a:avLst/>
          </a:prstGeom>
        </p:spPr>
      </p:pic>
      <p:pic>
        <p:nvPicPr>
          <p:cNvPr id="9" name="Picture 8"/>
          <p:cNvPicPr>
            <a:picLocks noChangeAspect="1"/>
          </p:cNvPicPr>
          <p:nvPr/>
        </p:nvPicPr>
        <p:blipFill>
          <a:blip r:embed="rId3">
            <a:duotone>
              <a:schemeClr val="bg2">
                <a:shade val="45000"/>
                <a:satMod val="135000"/>
              </a:schemeClr>
              <a:prstClr val="white"/>
            </a:duotone>
            <a:lum bright="-100000" contrast="-60000"/>
          </a:blip>
          <a:stretch>
            <a:fillRect/>
          </a:stretch>
        </p:blipFill>
        <p:spPr>
          <a:xfrm>
            <a:off x="163954" y="289039"/>
            <a:ext cx="3688502" cy="1513231"/>
          </a:xfrm>
          <a:prstGeom prst="rect">
            <a:avLst/>
          </a:prstGeom>
        </p:spPr>
      </p:pic>
      <p:grpSp>
        <p:nvGrpSpPr>
          <p:cNvPr id="13" name="Group 12"/>
          <p:cNvGrpSpPr/>
          <p:nvPr/>
        </p:nvGrpSpPr>
        <p:grpSpPr>
          <a:xfrm>
            <a:off x="5742808" y="2353860"/>
            <a:ext cx="5035134" cy="1871501"/>
            <a:chOff x="5628508" y="2353860"/>
            <a:chExt cx="5035134" cy="1871501"/>
          </a:xfrm>
        </p:grpSpPr>
        <p:pic>
          <p:nvPicPr>
            <p:cNvPr id="12" name="Picture 11"/>
            <p:cNvPicPr>
              <a:picLocks noChangeAspect="1"/>
            </p:cNvPicPr>
            <p:nvPr/>
          </p:nvPicPr>
          <p:blipFill rotWithShape="1">
            <a:blip r:embed="rId4">
              <a:lum bright="100000"/>
            </a:blip>
            <a:srcRect l="32140" r="37541"/>
            <a:stretch/>
          </p:blipFill>
          <p:spPr>
            <a:xfrm>
              <a:off x="7183646" y="2353860"/>
              <a:ext cx="1628775" cy="1854200"/>
            </a:xfrm>
            <a:prstGeom prst="rect">
              <a:avLst/>
            </a:prstGeom>
          </p:spPr>
        </p:pic>
        <p:pic>
          <p:nvPicPr>
            <p:cNvPr id="15" name="Picture 14"/>
            <p:cNvPicPr>
              <a:picLocks noChangeAspect="1"/>
            </p:cNvPicPr>
            <p:nvPr/>
          </p:nvPicPr>
          <p:blipFill rotWithShape="1">
            <a:blip r:embed="rId4">
              <a:lum bright="100000"/>
            </a:blip>
            <a:srcRect l="67778"/>
            <a:stretch/>
          </p:blipFill>
          <p:spPr>
            <a:xfrm>
              <a:off x="8932655" y="2371161"/>
              <a:ext cx="1730987" cy="1854200"/>
            </a:xfrm>
            <a:prstGeom prst="rect">
              <a:avLst/>
            </a:prstGeom>
          </p:spPr>
        </p:pic>
        <p:pic>
          <p:nvPicPr>
            <p:cNvPr id="16" name="Picture 15"/>
            <p:cNvPicPr>
              <a:picLocks noChangeAspect="1"/>
            </p:cNvPicPr>
            <p:nvPr/>
          </p:nvPicPr>
          <p:blipFill rotWithShape="1">
            <a:blip r:embed="rId4">
              <a:lum bright="-100000"/>
            </a:blip>
            <a:srcRect r="71052"/>
            <a:stretch/>
          </p:blipFill>
          <p:spPr>
            <a:xfrm>
              <a:off x="5628508" y="2353860"/>
              <a:ext cx="1555138" cy="1854200"/>
            </a:xfrm>
            <a:prstGeom prst="rect">
              <a:avLst/>
            </a:prstGeom>
          </p:spPr>
        </p:pic>
      </p:grpSp>
    </p:spTree>
    <p:extLst>
      <p:ext uri="{BB962C8B-B14F-4D97-AF65-F5344CB8AC3E}">
        <p14:creationId xmlns:p14="http://schemas.microsoft.com/office/powerpoint/2010/main" val="21472158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343962" y="-2"/>
            <a:ext cx="11420188" cy="6858001"/>
            <a:chOff x="343962" y="-2"/>
            <a:chExt cx="11420188" cy="6858001"/>
          </a:xfrm>
        </p:grpSpPr>
        <p:pic>
          <p:nvPicPr>
            <p:cNvPr id="2" name="Picture 1"/>
            <p:cNvPicPr>
              <a:picLocks noChangeAspect="1"/>
            </p:cNvPicPr>
            <p:nvPr/>
          </p:nvPicPr>
          <p:blipFill>
            <a:blip r:embed="rId2">
              <a:alphaModFix amt="20000"/>
            </a:blip>
            <a:stretch>
              <a:fillRect/>
            </a:stretch>
          </p:blipFill>
          <p:spPr>
            <a:xfrm>
              <a:off x="343962" y="0"/>
              <a:ext cx="3822191" cy="6857999"/>
            </a:xfrm>
            <a:prstGeom prst="rect">
              <a:avLst/>
            </a:prstGeom>
          </p:spPr>
        </p:pic>
        <p:pic>
          <p:nvPicPr>
            <p:cNvPr id="8" name="Picture 7"/>
            <p:cNvPicPr>
              <a:picLocks noChangeAspect="1"/>
            </p:cNvPicPr>
            <p:nvPr/>
          </p:nvPicPr>
          <p:blipFill>
            <a:blip r:embed="rId2">
              <a:alphaModFix amt="20000"/>
            </a:blip>
            <a:stretch>
              <a:fillRect/>
            </a:stretch>
          </p:blipFill>
          <p:spPr>
            <a:xfrm>
              <a:off x="4166153" y="-1"/>
              <a:ext cx="3822191" cy="6857999"/>
            </a:xfrm>
            <a:prstGeom prst="rect">
              <a:avLst/>
            </a:prstGeom>
          </p:spPr>
        </p:pic>
        <p:pic>
          <p:nvPicPr>
            <p:cNvPr id="9" name="Picture 8"/>
            <p:cNvPicPr>
              <a:picLocks noChangeAspect="1"/>
            </p:cNvPicPr>
            <p:nvPr/>
          </p:nvPicPr>
          <p:blipFill>
            <a:blip r:embed="rId2">
              <a:alphaModFix amt="20000"/>
            </a:blip>
            <a:stretch>
              <a:fillRect/>
            </a:stretch>
          </p:blipFill>
          <p:spPr>
            <a:xfrm>
              <a:off x="7941959" y="-2"/>
              <a:ext cx="3822191" cy="6857999"/>
            </a:xfrm>
            <a:prstGeom prst="rect">
              <a:avLst/>
            </a:prstGeom>
          </p:spPr>
        </p:pic>
      </p:grpSp>
      <p:sp>
        <p:nvSpPr>
          <p:cNvPr id="3" name="TextBox 2"/>
          <p:cNvSpPr txBox="1"/>
          <p:nvPr/>
        </p:nvSpPr>
        <p:spPr>
          <a:xfrm>
            <a:off x="10444558" y="6026180"/>
            <a:ext cx="1319592" cy="369332"/>
          </a:xfrm>
          <a:prstGeom prst="rect">
            <a:avLst/>
          </a:prstGeom>
          <a:noFill/>
        </p:spPr>
        <p:txBody>
          <a:bodyPr wrap="none" rtlCol="0">
            <a:spAutoFit/>
          </a:bodyPr>
          <a:lstStyle/>
          <a:p>
            <a:r>
              <a:rPr lang="en-US" dirty="0">
                <a:latin typeface="Politica" charset="0"/>
                <a:ea typeface="Politica" charset="0"/>
                <a:cs typeface="Politica" charset="0"/>
              </a:rPr>
              <a:t>Studio56.qa</a:t>
            </a:r>
          </a:p>
        </p:txBody>
      </p:sp>
      <p:sp>
        <p:nvSpPr>
          <p:cNvPr id="4" name="TextBox 3"/>
          <p:cNvSpPr txBox="1"/>
          <p:nvPr/>
        </p:nvSpPr>
        <p:spPr>
          <a:xfrm>
            <a:off x="7000858" y="782284"/>
            <a:ext cx="8006575" cy="923330"/>
          </a:xfrm>
          <a:prstGeom prst="rect">
            <a:avLst/>
          </a:prstGeom>
          <a:noFill/>
        </p:spPr>
        <p:txBody>
          <a:bodyPr wrap="square" rtlCol="0">
            <a:spAutoFit/>
          </a:bodyPr>
          <a:lstStyle/>
          <a:p>
            <a:r>
              <a:rPr lang="en-US" sz="5400" dirty="0">
                <a:latin typeface="Politica" panose="02000506060000020004" pitchFamily="2" charset="0"/>
              </a:rPr>
              <a:t>Our Team</a:t>
            </a:r>
            <a:r>
              <a:rPr lang="ar-QA" sz="5400" dirty="0">
                <a:latin typeface="Politica" panose="02000506060000020004" pitchFamily="2" charset="0"/>
              </a:rPr>
              <a:t> </a:t>
            </a:r>
            <a:r>
              <a:rPr lang="en-US" sz="5400" dirty="0">
                <a:latin typeface="Politica" panose="02000506060000020004" pitchFamily="2" charset="0"/>
              </a:rPr>
              <a:t> </a:t>
            </a:r>
            <a:r>
              <a:rPr lang="ar-QA" sz="5400" dirty="0">
                <a:latin typeface="Neo Sans Arabic" panose="020B0504030504040204" pitchFamily="34" charset="-78"/>
                <a:cs typeface="Neo Sans Arabic" panose="020B0504030504040204" pitchFamily="34" charset="-78"/>
              </a:rPr>
              <a:t>فريقنا</a:t>
            </a:r>
            <a:endParaRPr lang="en-US" sz="5400" dirty="0">
              <a:latin typeface="Politica" charset="0"/>
              <a:ea typeface="Politica" charset="0"/>
              <a:cs typeface="Politica" charset="0"/>
            </a:endParaRPr>
          </a:p>
        </p:txBody>
      </p:sp>
      <p:sp>
        <p:nvSpPr>
          <p:cNvPr id="11" name="Google Shape;352;p13">
            <a:extLst>
              <a:ext uri="{FF2B5EF4-FFF2-40B4-BE49-F238E27FC236}">
                <a16:creationId xmlns:a16="http://schemas.microsoft.com/office/drawing/2014/main" id="{65284718-9A8B-4649-96DE-DA89CF0137E1}"/>
              </a:ext>
            </a:extLst>
          </p:cNvPr>
          <p:cNvSpPr txBox="1">
            <a:spLocks/>
          </p:cNvSpPr>
          <p:nvPr/>
        </p:nvSpPr>
        <p:spPr>
          <a:xfrm>
            <a:off x="2886034" y="1890281"/>
            <a:ext cx="8630481" cy="4320565"/>
          </a:xfrm>
          <a:prstGeom prst="rect">
            <a:avLst/>
          </a:prstGeom>
          <a:noFill/>
          <a:ln>
            <a:noFill/>
          </a:ln>
          <a:effectLst>
            <a:outerShdw blurRad="42863" dist="9525" dir="5400000" algn="bl" rotWithShape="0">
              <a:srgbClr val="20124D">
                <a:alpha val="80000"/>
              </a:srgbClr>
            </a:outerShdw>
          </a:effectLst>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FFFFFF"/>
              </a:buClr>
              <a:buSzPts val="2400"/>
              <a:buFont typeface="Abel"/>
              <a:buChar char="⋆"/>
              <a:defRPr sz="2400" b="0" i="0" u="none" strike="noStrike" cap="none">
                <a:solidFill>
                  <a:srgbClr val="FFFFFF"/>
                </a:solidFill>
                <a:latin typeface="Abel"/>
                <a:ea typeface="Abel"/>
                <a:cs typeface="Abel"/>
                <a:sym typeface="Abel"/>
              </a:defRPr>
            </a:lvl1pPr>
            <a:lvl2pPr marL="914400" marR="0" lvl="1" indent="-381000" algn="l" rtl="0">
              <a:lnSpc>
                <a:spcPct val="100000"/>
              </a:lnSpc>
              <a:spcBef>
                <a:spcPts val="0"/>
              </a:spcBef>
              <a:spcAft>
                <a:spcPts val="0"/>
              </a:spcAft>
              <a:buClr>
                <a:srgbClr val="FFFFFF"/>
              </a:buClr>
              <a:buSzPts val="2400"/>
              <a:buFont typeface="Abel"/>
              <a:buChar char="⋆"/>
              <a:defRPr sz="2400" b="0" i="0" u="none" strike="noStrike" cap="none">
                <a:solidFill>
                  <a:srgbClr val="FFFFFF"/>
                </a:solidFill>
                <a:latin typeface="Abel"/>
                <a:ea typeface="Abel"/>
                <a:cs typeface="Abel"/>
                <a:sym typeface="Abel"/>
              </a:defRPr>
            </a:lvl2pPr>
            <a:lvl3pPr marL="1371600" marR="0" lvl="2" indent="-381000" algn="l" rtl="0">
              <a:lnSpc>
                <a:spcPct val="100000"/>
              </a:lnSpc>
              <a:spcBef>
                <a:spcPts val="0"/>
              </a:spcBef>
              <a:spcAft>
                <a:spcPts val="0"/>
              </a:spcAft>
              <a:buClr>
                <a:srgbClr val="FFFFFF"/>
              </a:buClr>
              <a:buSzPts val="2400"/>
              <a:buFont typeface="Abel"/>
              <a:buChar char="⋆"/>
              <a:defRPr sz="2400" b="0" i="0" u="none" strike="noStrike" cap="none">
                <a:solidFill>
                  <a:srgbClr val="FFFFFF"/>
                </a:solidFill>
                <a:latin typeface="Abel"/>
                <a:ea typeface="Abel"/>
                <a:cs typeface="Abel"/>
                <a:sym typeface="Abel"/>
              </a:defRPr>
            </a:lvl3pPr>
            <a:lvl4pPr marL="1828800" marR="0" lvl="3" indent="-381000" algn="l" rtl="0">
              <a:lnSpc>
                <a:spcPct val="100000"/>
              </a:lnSpc>
              <a:spcBef>
                <a:spcPts val="0"/>
              </a:spcBef>
              <a:spcAft>
                <a:spcPts val="0"/>
              </a:spcAft>
              <a:buClr>
                <a:srgbClr val="FFFFFF"/>
              </a:buClr>
              <a:buSzPts val="2400"/>
              <a:buFont typeface="Abel"/>
              <a:buChar char="⋆"/>
              <a:defRPr sz="2400" b="0" i="0" u="none" strike="noStrike" cap="none">
                <a:solidFill>
                  <a:srgbClr val="FFFFFF"/>
                </a:solidFill>
                <a:latin typeface="Abel"/>
                <a:ea typeface="Abel"/>
                <a:cs typeface="Abel"/>
                <a:sym typeface="Abel"/>
              </a:defRPr>
            </a:lvl4pPr>
            <a:lvl5pPr marL="2286000" marR="0" lvl="4" indent="-381000" algn="l" rtl="0">
              <a:lnSpc>
                <a:spcPct val="100000"/>
              </a:lnSpc>
              <a:spcBef>
                <a:spcPts val="0"/>
              </a:spcBef>
              <a:spcAft>
                <a:spcPts val="0"/>
              </a:spcAft>
              <a:buClr>
                <a:srgbClr val="FFFFFF"/>
              </a:buClr>
              <a:buSzPts val="2400"/>
              <a:buFont typeface="Abel"/>
              <a:buChar char="⋆"/>
              <a:defRPr sz="2400" b="0" i="0" u="none" strike="noStrike" cap="none">
                <a:solidFill>
                  <a:srgbClr val="FFFFFF"/>
                </a:solidFill>
                <a:latin typeface="Abel"/>
                <a:ea typeface="Abel"/>
                <a:cs typeface="Abel"/>
                <a:sym typeface="Abel"/>
              </a:defRPr>
            </a:lvl5pPr>
            <a:lvl6pPr marL="2743200" marR="0" lvl="5" indent="-381000" algn="l" rtl="0">
              <a:lnSpc>
                <a:spcPct val="100000"/>
              </a:lnSpc>
              <a:spcBef>
                <a:spcPts val="0"/>
              </a:spcBef>
              <a:spcAft>
                <a:spcPts val="0"/>
              </a:spcAft>
              <a:buClr>
                <a:srgbClr val="FFFFFF"/>
              </a:buClr>
              <a:buSzPts val="2400"/>
              <a:buFont typeface="Abel"/>
              <a:buChar char="⋆"/>
              <a:defRPr sz="2400" b="0" i="0" u="none" strike="noStrike" cap="none">
                <a:solidFill>
                  <a:srgbClr val="FFFFFF"/>
                </a:solidFill>
                <a:latin typeface="Abel"/>
                <a:ea typeface="Abel"/>
                <a:cs typeface="Abel"/>
                <a:sym typeface="Abel"/>
              </a:defRPr>
            </a:lvl6pPr>
            <a:lvl7pPr marL="3200400" marR="0" lvl="6" indent="-381000" algn="l" rtl="0">
              <a:lnSpc>
                <a:spcPct val="100000"/>
              </a:lnSpc>
              <a:spcBef>
                <a:spcPts val="0"/>
              </a:spcBef>
              <a:spcAft>
                <a:spcPts val="0"/>
              </a:spcAft>
              <a:buClr>
                <a:srgbClr val="FFFFFF"/>
              </a:buClr>
              <a:buSzPts val="2400"/>
              <a:buFont typeface="Abel"/>
              <a:buChar char="⋆"/>
              <a:defRPr sz="2400" b="0" i="0" u="none" strike="noStrike" cap="none">
                <a:solidFill>
                  <a:srgbClr val="FFFFFF"/>
                </a:solidFill>
                <a:latin typeface="Abel"/>
                <a:ea typeface="Abel"/>
                <a:cs typeface="Abel"/>
                <a:sym typeface="Abel"/>
              </a:defRPr>
            </a:lvl7pPr>
            <a:lvl8pPr marL="3657600" marR="0" lvl="7" indent="-381000" algn="l" rtl="0">
              <a:lnSpc>
                <a:spcPct val="100000"/>
              </a:lnSpc>
              <a:spcBef>
                <a:spcPts val="0"/>
              </a:spcBef>
              <a:spcAft>
                <a:spcPts val="0"/>
              </a:spcAft>
              <a:buClr>
                <a:srgbClr val="FFFFFF"/>
              </a:buClr>
              <a:buSzPts val="2400"/>
              <a:buFont typeface="Abel"/>
              <a:buChar char="⋆"/>
              <a:defRPr sz="2400" b="0" i="0" u="none" strike="noStrike" cap="none">
                <a:solidFill>
                  <a:srgbClr val="FFFFFF"/>
                </a:solidFill>
                <a:latin typeface="Abel"/>
                <a:ea typeface="Abel"/>
                <a:cs typeface="Abel"/>
                <a:sym typeface="Abel"/>
              </a:defRPr>
            </a:lvl8pPr>
            <a:lvl9pPr marL="4114800" marR="0" lvl="8" indent="-381000" algn="l" rtl="0">
              <a:lnSpc>
                <a:spcPct val="100000"/>
              </a:lnSpc>
              <a:spcBef>
                <a:spcPts val="0"/>
              </a:spcBef>
              <a:spcAft>
                <a:spcPts val="0"/>
              </a:spcAft>
              <a:buClr>
                <a:srgbClr val="FFFFFF"/>
              </a:buClr>
              <a:buSzPts val="2400"/>
              <a:buFont typeface="Abel"/>
              <a:buChar char="⋆"/>
              <a:defRPr sz="2400" b="0" i="0" u="none" strike="noStrike" cap="none">
                <a:solidFill>
                  <a:srgbClr val="FFFFFF"/>
                </a:solidFill>
                <a:latin typeface="Abel"/>
                <a:ea typeface="Abel"/>
                <a:cs typeface="Abel"/>
                <a:sym typeface="Abel"/>
              </a:defRPr>
            </a:lvl9pPr>
          </a:lstStyle>
          <a:p>
            <a:pPr marL="0" indent="0" algn="r">
              <a:buFont typeface="Abel"/>
              <a:buNone/>
            </a:pPr>
            <a:r>
              <a:rPr lang="en-US" sz="2800" dirty="0">
                <a:solidFill>
                  <a:schemeClr val="tx1"/>
                </a:solidFill>
                <a:latin typeface="Politica" panose="02000506060000020004" pitchFamily="2" charset="0"/>
                <a:ea typeface="+mn-ea"/>
                <a:cs typeface="+mn-cs"/>
              </a:rPr>
              <a:t>Sarah</a:t>
            </a:r>
            <a:r>
              <a:rPr lang="ar-QA" sz="2800" dirty="0">
                <a:solidFill>
                  <a:schemeClr val="tx1"/>
                </a:solidFill>
                <a:latin typeface="+mn-lt"/>
                <a:ea typeface="+mn-ea"/>
                <a:cs typeface="+mn-cs"/>
              </a:rPr>
              <a:t>أنا سارة بوساعة</a:t>
            </a:r>
            <a:r>
              <a:rPr lang="ar-QA" sz="2000" b="1" dirty="0">
                <a:solidFill>
                  <a:schemeClr val="tx1"/>
                </a:solidFill>
                <a:latin typeface="Neo Sans Arabic" panose="020B0504030504040204" pitchFamily="34" charset="-78"/>
                <a:cs typeface="Neo Sans Arabic" panose="020B0504030504040204" pitchFamily="34" charset="-78"/>
              </a:rPr>
              <a:t> </a:t>
            </a:r>
            <a:endParaRPr lang="ar-QA" sz="2800" dirty="0">
              <a:solidFill>
                <a:schemeClr val="tx1"/>
              </a:solidFill>
              <a:latin typeface="+mn-lt"/>
              <a:ea typeface="+mn-ea"/>
              <a:cs typeface="+mn-cs"/>
            </a:endParaRPr>
          </a:p>
          <a:p>
            <a:pPr marL="0" indent="0" algn="r">
              <a:buFont typeface="Abel"/>
              <a:buNone/>
            </a:pPr>
            <a:r>
              <a:rPr lang="en-US" sz="2800" dirty="0">
                <a:solidFill>
                  <a:schemeClr val="tx1"/>
                </a:solidFill>
                <a:latin typeface="Politica" panose="02000506060000020004" pitchFamily="2" charset="0"/>
                <a:ea typeface="+mn-ea"/>
                <a:cs typeface="+mn-cs"/>
              </a:rPr>
              <a:t>Wasim</a:t>
            </a:r>
            <a:r>
              <a:rPr lang="en-US" sz="2800" dirty="0">
                <a:solidFill>
                  <a:schemeClr val="tx1"/>
                </a:solidFill>
                <a:latin typeface="+mn-lt"/>
                <a:ea typeface="+mn-ea"/>
                <a:cs typeface="+mn-cs"/>
              </a:rPr>
              <a:t> </a:t>
            </a:r>
            <a:r>
              <a:rPr lang="ar-QA" sz="2800" dirty="0">
                <a:solidFill>
                  <a:schemeClr val="tx1"/>
                </a:solidFill>
                <a:latin typeface="+mn-lt"/>
                <a:ea typeface="+mn-ea"/>
                <a:cs typeface="+mn-cs"/>
              </a:rPr>
              <a:t>وسيم </a:t>
            </a:r>
          </a:p>
          <a:p>
            <a:pPr marL="0" indent="0" algn="r">
              <a:buFont typeface="Abel"/>
              <a:buNone/>
            </a:pPr>
            <a:r>
              <a:rPr lang="en-US" sz="2800" dirty="0">
                <a:solidFill>
                  <a:schemeClr val="tx1"/>
                </a:solidFill>
                <a:latin typeface="Politica" panose="02000506060000020004" pitchFamily="2" charset="0"/>
                <a:ea typeface="+mn-ea"/>
                <a:cs typeface="+mn-cs"/>
              </a:rPr>
              <a:t>Ilaria</a:t>
            </a:r>
            <a:r>
              <a:rPr lang="en-US" sz="2800" dirty="0">
                <a:solidFill>
                  <a:schemeClr val="tx1"/>
                </a:solidFill>
                <a:latin typeface="+mn-lt"/>
                <a:ea typeface="+mn-ea"/>
                <a:cs typeface="+mn-cs"/>
              </a:rPr>
              <a:t> </a:t>
            </a:r>
            <a:r>
              <a:rPr lang="ar-QA" sz="2800" dirty="0">
                <a:solidFill>
                  <a:schemeClr val="tx1"/>
                </a:solidFill>
                <a:latin typeface="+mn-lt"/>
                <a:ea typeface="+mn-ea"/>
                <a:cs typeface="+mn-cs"/>
              </a:rPr>
              <a:t>إلاريا </a:t>
            </a:r>
          </a:p>
          <a:p>
            <a:pPr marL="0" indent="0" algn="r">
              <a:buFont typeface="Abel"/>
              <a:buNone/>
            </a:pPr>
            <a:r>
              <a:rPr lang="en-US" sz="2800" dirty="0" err="1">
                <a:solidFill>
                  <a:schemeClr val="tx1"/>
                </a:solidFill>
                <a:latin typeface="Politica" panose="02000506060000020004" pitchFamily="2" charset="0"/>
                <a:ea typeface="+mn-ea"/>
                <a:cs typeface="+mn-cs"/>
              </a:rPr>
              <a:t>Moath</a:t>
            </a:r>
            <a:r>
              <a:rPr lang="en-US" sz="2800" dirty="0">
                <a:solidFill>
                  <a:schemeClr val="tx1"/>
                </a:solidFill>
                <a:latin typeface="+mn-lt"/>
                <a:ea typeface="+mn-ea"/>
                <a:cs typeface="+mn-cs"/>
              </a:rPr>
              <a:t> </a:t>
            </a:r>
            <a:r>
              <a:rPr lang="ar-QA" sz="2800" dirty="0">
                <a:solidFill>
                  <a:schemeClr val="tx1"/>
                </a:solidFill>
                <a:latin typeface="+mn-lt"/>
                <a:ea typeface="+mn-ea"/>
                <a:cs typeface="+mn-cs"/>
              </a:rPr>
              <a:t>معاذ</a:t>
            </a:r>
          </a:p>
          <a:p>
            <a:pPr marL="0" indent="0" algn="r">
              <a:buFont typeface="Abel"/>
              <a:buNone/>
            </a:pPr>
            <a:r>
              <a:rPr lang="en-US" sz="2800" dirty="0" err="1">
                <a:solidFill>
                  <a:schemeClr val="tx1"/>
                </a:solidFill>
                <a:latin typeface="Politica" panose="02000506060000020004" pitchFamily="2" charset="0"/>
                <a:ea typeface="+mn-ea"/>
                <a:cs typeface="+mn-cs"/>
              </a:rPr>
              <a:t>Feras</a:t>
            </a:r>
            <a:r>
              <a:rPr lang="en-US" sz="2800" dirty="0">
                <a:solidFill>
                  <a:schemeClr val="tx1"/>
                </a:solidFill>
                <a:latin typeface="+mn-lt"/>
                <a:ea typeface="+mn-ea"/>
                <a:cs typeface="+mn-cs"/>
              </a:rPr>
              <a:t> </a:t>
            </a:r>
            <a:r>
              <a:rPr lang="ar-QA" sz="2800" dirty="0">
                <a:solidFill>
                  <a:schemeClr val="tx1"/>
                </a:solidFill>
                <a:latin typeface="+mn-lt"/>
                <a:ea typeface="+mn-ea"/>
                <a:cs typeface="+mn-cs"/>
              </a:rPr>
              <a:t>فراس</a:t>
            </a:r>
          </a:p>
          <a:p>
            <a:pPr marL="0" indent="0" algn="r">
              <a:buFont typeface="Abel"/>
              <a:buNone/>
            </a:pPr>
            <a:r>
              <a:rPr lang="en-US" sz="2800" dirty="0" err="1">
                <a:solidFill>
                  <a:schemeClr val="tx1"/>
                </a:solidFill>
                <a:latin typeface="Politica" panose="02000506060000020004" pitchFamily="2" charset="0"/>
                <a:ea typeface="+mn-ea"/>
                <a:cs typeface="+mn-cs"/>
              </a:rPr>
              <a:t>Maha</a:t>
            </a:r>
            <a:r>
              <a:rPr lang="en-US" sz="2800" dirty="0">
                <a:solidFill>
                  <a:schemeClr val="tx1"/>
                </a:solidFill>
                <a:latin typeface="+mn-lt"/>
                <a:ea typeface="+mn-ea"/>
                <a:cs typeface="+mn-cs"/>
              </a:rPr>
              <a:t> </a:t>
            </a:r>
            <a:r>
              <a:rPr lang="ar-QA" sz="2800" dirty="0">
                <a:solidFill>
                  <a:schemeClr val="tx1"/>
                </a:solidFill>
                <a:latin typeface="+mn-lt"/>
                <a:ea typeface="+mn-ea"/>
                <a:cs typeface="+mn-cs"/>
              </a:rPr>
              <a:t>مها</a:t>
            </a:r>
          </a:p>
          <a:p>
            <a:pPr marL="0" indent="0" algn="r">
              <a:buFont typeface="Abel"/>
              <a:buNone/>
            </a:pPr>
            <a:r>
              <a:rPr lang="en-US" sz="2800" dirty="0">
                <a:solidFill>
                  <a:schemeClr val="tx1"/>
                </a:solidFill>
                <a:latin typeface="Politica" panose="02000506060000020004" pitchFamily="2" charset="0"/>
                <a:ea typeface="+mn-ea"/>
                <a:cs typeface="+mn-cs"/>
              </a:rPr>
              <a:t>Aisha</a:t>
            </a:r>
            <a:r>
              <a:rPr lang="en-US" sz="2800" dirty="0">
                <a:solidFill>
                  <a:schemeClr val="tx1"/>
                </a:solidFill>
                <a:latin typeface="+mn-lt"/>
                <a:ea typeface="+mn-ea"/>
                <a:cs typeface="+mn-cs"/>
              </a:rPr>
              <a:t> </a:t>
            </a:r>
            <a:r>
              <a:rPr lang="ar-QA" sz="2800" dirty="0">
                <a:solidFill>
                  <a:schemeClr val="tx1"/>
                </a:solidFill>
                <a:latin typeface="+mn-lt"/>
                <a:ea typeface="+mn-ea"/>
                <a:cs typeface="+mn-cs"/>
              </a:rPr>
              <a:t>عائشة</a:t>
            </a:r>
          </a:p>
        </p:txBody>
      </p:sp>
      <p:pic>
        <p:nvPicPr>
          <p:cNvPr id="13" name="Picture 12">
            <a:extLst>
              <a:ext uri="{FF2B5EF4-FFF2-40B4-BE49-F238E27FC236}">
                <a16:creationId xmlns:a16="http://schemas.microsoft.com/office/drawing/2014/main" id="{98B26C5B-B22D-46A0-AD60-3ABB082DF208}"/>
              </a:ext>
            </a:extLst>
          </p:cNvPr>
          <p:cNvPicPr>
            <a:picLocks noChangeAspect="1"/>
          </p:cNvPicPr>
          <p:nvPr/>
        </p:nvPicPr>
        <p:blipFill rotWithShape="1">
          <a:blip r:embed="rId3"/>
          <a:srcRect l="11952"/>
          <a:stretch/>
        </p:blipFill>
        <p:spPr>
          <a:xfrm>
            <a:off x="515563" y="975358"/>
            <a:ext cx="5580437" cy="4753449"/>
          </a:xfrm>
          <a:prstGeom prst="rect">
            <a:avLst/>
          </a:prstGeom>
          <a:ln>
            <a:noFill/>
          </a:ln>
          <a:effectLst>
            <a:softEdge rad="112500"/>
          </a:effectLst>
        </p:spPr>
      </p:pic>
    </p:spTree>
    <p:extLst>
      <p:ext uri="{BB962C8B-B14F-4D97-AF65-F5344CB8AC3E}">
        <p14:creationId xmlns:p14="http://schemas.microsoft.com/office/powerpoint/2010/main" val="24484047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toy car on a race track&#10;&#10;Description automatically generated">
            <a:extLst>
              <a:ext uri="{FF2B5EF4-FFF2-40B4-BE49-F238E27FC236}">
                <a16:creationId xmlns:a16="http://schemas.microsoft.com/office/drawing/2014/main" id="{9D0DB9D2-FFE2-4C5B-AC0E-1A5DF8EDD45B}"/>
              </a:ext>
            </a:extLst>
          </p:cNvPr>
          <p:cNvPicPr>
            <a:picLocks noChangeAspect="1"/>
          </p:cNvPicPr>
          <p:nvPr/>
        </p:nvPicPr>
        <p:blipFill>
          <a:blip r:embed="rId3"/>
          <a:stretch>
            <a:fillRect/>
          </a:stretch>
        </p:blipFill>
        <p:spPr>
          <a:xfrm>
            <a:off x="-93763" y="-37321"/>
            <a:ext cx="12285763" cy="8190508"/>
          </a:xfrm>
          <a:prstGeom prst="rect">
            <a:avLst/>
          </a:prstGeom>
        </p:spPr>
      </p:pic>
      <p:sp>
        <p:nvSpPr>
          <p:cNvPr id="3" name="TextBox 2"/>
          <p:cNvSpPr txBox="1"/>
          <p:nvPr/>
        </p:nvSpPr>
        <p:spPr>
          <a:xfrm>
            <a:off x="11092850" y="6520857"/>
            <a:ext cx="1042273" cy="369332"/>
          </a:xfrm>
          <a:prstGeom prst="rect">
            <a:avLst/>
          </a:prstGeom>
          <a:noFill/>
        </p:spPr>
        <p:txBody>
          <a:bodyPr wrap="none" rtlCol="0">
            <a:spAutoFit/>
          </a:bodyPr>
          <a:lstStyle/>
          <a:p>
            <a:r>
              <a:rPr lang="en-US" dirty="0">
                <a:solidFill>
                  <a:schemeClr val="bg1"/>
                </a:solidFill>
                <a:latin typeface="Politica" charset="0"/>
                <a:ea typeface="Politica" charset="0"/>
                <a:cs typeface="Politica" charset="0"/>
              </a:rPr>
              <a:t>Studio56.qa</a:t>
            </a:r>
          </a:p>
        </p:txBody>
      </p:sp>
      <p:grpSp>
        <p:nvGrpSpPr>
          <p:cNvPr id="8" name="Group 7"/>
          <p:cNvGrpSpPr/>
          <p:nvPr/>
        </p:nvGrpSpPr>
        <p:grpSpPr>
          <a:xfrm>
            <a:off x="9775370" y="6520857"/>
            <a:ext cx="1317480" cy="429393"/>
            <a:chOff x="9331349" y="6222078"/>
            <a:chExt cx="1450765" cy="472833"/>
          </a:xfrm>
        </p:grpSpPr>
        <p:pic>
          <p:nvPicPr>
            <p:cNvPr id="12" name="Picture 11"/>
            <p:cNvPicPr>
              <a:picLocks noChangeAspect="1"/>
            </p:cNvPicPr>
            <p:nvPr/>
          </p:nvPicPr>
          <p:blipFill rotWithShape="1">
            <a:blip r:embed="rId4"/>
            <a:srcRect l="29423"/>
            <a:stretch/>
          </p:blipFill>
          <p:spPr>
            <a:xfrm flipV="1">
              <a:off x="9710445" y="6222078"/>
              <a:ext cx="1071669" cy="472833"/>
            </a:xfrm>
            <a:prstGeom prst="rect">
              <a:avLst/>
            </a:prstGeom>
          </p:spPr>
        </p:pic>
        <p:pic>
          <p:nvPicPr>
            <p:cNvPr id="13" name="Picture 12"/>
            <p:cNvPicPr>
              <a:picLocks noChangeAspect="1"/>
            </p:cNvPicPr>
            <p:nvPr/>
          </p:nvPicPr>
          <p:blipFill rotWithShape="1">
            <a:blip r:embed="rId4">
              <a:lum bright="-100000"/>
            </a:blip>
            <a:srcRect r="73861"/>
            <a:stretch/>
          </p:blipFill>
          <p:spPr>
            <a:xfrm flipV="1">
              <a:off x="9331349" y="6222078"/>
              <a:ext cx="396910" cy="472833"/>
            </a:xfrm>
            <a:prstGeom prst="rect">
              <a:avLst/>
            </a:prstGeom>
          </p:spPr>
        </p:pic>
      </p:grpSp>
      <p:sp>
        <p:nvSpPr>
          <p:cNvPr id="14" name="Title 1">
            <a:extLst>
              <a:ext uri="{FF2B5EF4-FFF2-40B4-BE49-F238E27FC236}">
                <a16:creationId xmlns:a16="http://schemas.microsoft.com/office/drawing/2014/main" id="{FDE3715B-A79F-46FF-AB87-D1AD8D995E9C}"/>
              </a:ext>
            </a:extLst>
          </p:cNvPr>
          <p:cNvSpPr txBox="1">
            <a:spLocks/>
          </p:cNvSpPr>
          <p:nvPr/>
        </p:nvSpPr>
        <p:spPr>
          <a:xfrm>
            <a:off x="-34146" y="35938"/>
            <a:ext cx="4819889" cy="2487516"/>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fontAlgn="base"/>
            <a:r>
              <a:rPr lang="en-US" sz="1800" b="1" dirty="0">
                <a:solidFill>
                  <a:schemeClr val="bg1"/>
                </a:solidFill>
                <a:latin typeface="Politica" panose="02000506060000020004" pitchFamily="2" charset="0"/>
              </a:rPr>
              <a:t> A new town outside of Doha is looking for ways to get more tourists to visit and support local businesses. This desert town has many suggested attractions includes natural environment, and urban city activities, facilities and infrastructure​</a:t>
            </a:r>
          </a:p>
          <a:p>
            <a:pPr algn="just" fontAlgn="base"/>
            <a:r>
              <a:rPr lang="en-US" sz="1800" b="1" dirty="0">
                <a:solidFill>
                  <a:schemeClr val="bg1"/>
                </a:solidFill>
                <a:latin typeface="Politica" panose="02000506060000020004" pitchFamily="2" charset="0"/>
              </a:rPr>
              <a:t>The town has asked your class to get potential tourists excited about visiting by creating a two-player race car video game that travels through the local community. Make sure that the game can be controlled by two players at the same time and that each car has a different color and set of rules.​</a:t>
            </a:r>
          </a:p>
        </p:txBody>
      </p:sp>
      <p:sp>
        <p:nvSpPr>
          <p:cNvPr id="9" name="Title 1">
            <a:extLst>
              <a:ext uri="{FF2B5EF4-FFF2-40B4-BE49-F238E27FC236}">
                <a16:creationId xmlns:a16="http://schemas.microsoft.com/office/drawing/2014/main" id="{5F09ACBA-AF05-467B-95F3-E9DD03569C35}"/>
              </a:ext>
            </a:extLst>
          </p:cNvPr>
          <p:cNvSpPr txBox="1">
            <a:spLocks/>
          </p:cNvSpPr>
          <p:nvPr/>
        </p:nvSpPr>
        <p:spPr>
          <a:xfrm>
            <a:off x="7450668" y="-37322"/>
            <a:ext cx="4741332" cy="2560775"/>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rtl="1" fontAlgn="base"/>
            <a:r>
              <a:rPr lang="ar-QA" sz="1600" dirty="0">
                <a:solidFill>
                  <a:schemeClr val="bg1"/>
                </a:solidFill>
              </a:rPr>
              <a:t>تبحث مدينة جديدة خارج الدوحة عن طرق للحصول على عدد أكبر من السياح لدعم التجارة المحلية حيث تحتوي هذه المدينة على العديد من المعالم الجاذبة مثل البيئة الطبيعية والأنشطة والمرافق والبيئة التحتية المدنية.</a:t>
            </a:r>
            <a:r>
              <a:rPr lang="en-US" sz="1600" dirty="0">
                <a:solidFill>
                  <a:schemeClr val="bg1"/>
                </a:solidFill>
              </a:rPr>
              <a:t>​</a:t>
            </a:r>
          </a:p>
          <a:p>
            <a:pPr algn="just" rtl="1" fontAlgn="base"/>
            <a:r>
              <a:rPr lang="ar-QA" sz="1600" dirty="0">
                <a:solidFill>
                  <a:schemeClr val="bg1"/>
                </a:solidFill>
              </a:rPr>
              <a:t>طلبت إدارة المدينة منكم مساعدتها في جعل سياحها أكثر حماساً لزيارة المدينة، وذلك عبر تطوير لعبة إلكترونية للاعبين تتضمن ميدان سباق سيارات يدور حول المجتمع المحلي للمدينة ويعكس بيئتها. يمكن التحكم باللعبة من قبل لاعبين وعلى كل سيارة أن تكون بلون مختلف ومجموعة قواعد مختلفة. </a:t>
            </a:r>
            <a:endParaRPr lang="en-US" sz="1600" dirty="0">
              <a:solidFill>
                <a:schemeClr val="bg1"/>
              </a:solidFill>
            </a:endParaRPr>
          </a:p>
        </p:txBody>
      </p:sp>
    </p:spTree>
    <p:extLst>
      <p:ext uri="{BB962C8B-B14F-4D97-AF65-F5344CB8AC3E}">
        <p14:creationId xmlns:p14="http://schemas.microsoft.com/office/powerpoint/2010/main" val="17100190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22505"/>
            <a:ext cx="12192000" cy="6858000"/>
          </a:xfrm>
          <a:prstGeom prst="rect">
            <a:avLst/>
          </a:prstGeom>
          <a:solidFill>
            <a:srgbClr val="F72E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10663642" y="6273830"/>
            <a:ext cx="1319592" cy="369332"/>
          </a:xfrm>
          <a:prstGeom prst="rect">
            <a:avLst/>
          </a:prstGeom>
          <a:noFill/>
        </p:spPr>
        <p:txBody>
          <a:bodyPr wrap="none" rtlCol="0">
            <a:spAutoFit/>
          </a:bodyPr>
          <a:lstStyle/>
          <a:p>
            <a:r>
              <a:rPr lang="en-US">
                <a:latin typeface="Politica" charset="0"/>
                <a:ea typeface="Politica" charset="0"/>
                <a:cs typeface="Politica" charset="0"/>
              </a:rPr>
              <a:t>Studio56.qa</a:t>
            </a:r>
            <a:endParaRPr lang="en-US" dirty="0">
              <a:latin typeface="Politica" charset="0"/>
              <a:ea typeface="Politica" charset="0"/>
              <a:cs typeface="Politica" charset="0"/>
            </a:endParaRPr>
          </a:p>
        </p:txBody>
      </p:sp>
      <p:grpSp>
        <p:nvGrpSpPr>
          <p:cNvPr id="8" name="Group 7"/>
          <p:cNvGrpSpPr/>
          <p:nvPr/>
        </p:nvGrpSpPr>
        <p:grpSpPr>
          <a:xfrm>
            <a:off x="9346162" y="6273830"/>
            <a:ext cx="1317480" cy="429393"/>
            <a:chOff x="9331349" y="6222078"/>
            <a:chExt cx="1450765" cy="472833"/>
          </a:xfrm>
        </p:grpSpPr>
        <p:pic>
          <p:nvPicPr>
            <p:cNvPr id="9" name="Picture 8"/>
            <p:cNvPicPr>
              <a:picLocks noChangeAspect="1"/>
            </p:cNvPicPr>
            <p:nvPr/>
          </p:nvPicPr>
          <p:blipFill rotWithShape="1">
            <a:blip r:embed="rId2">
              <a:lum bright="100000"/>
            </a:blip>
            <a:srcRect l="29423"/>
            <a:stretch/>
          </p:blipFill>
          <p:spPr>
            <a:xfrm flipV="1">
              <a:off x="9710445" y="6222078"/>
              <a:ext cx="1071669" cy="472833"/>
            </a:xfrm>
            <a:prstGeom prst="rect">
              <a:avLst/>
            </a:prstGeom>
          </p:spPr>
        </p:pic>
        <p:pic>
          <p:nvPicPr>
            <p:cNvPr id="10" name="Picture 9"/>
            <p:cNvPicPr>
              <a:picLocks noChangeAspect="1"/>
            </p:cNvPicPr>
            <p:nvPr/>
          </p:nvPicPr>
          <p:blipFill rotWithShape="1">
            <a:blip r:embed="rId2">
              <a:lum bright="-100000"/>
            </a:blip>
            <a:srcRect r="73861"/>
            <a:stretch/>
          </p:blipFill>
          <p:spPr>
            <a:xfrm flipV="1">
              <a:off x="9331349" y="6222078"/>
              <a:ext cx="396910" cy="472833"/>
            </a:xfrm>
            <a:prstGeom prst="rect">
              <a:avLst/>
            </a:prstGeom>
          </p:spPr>
        </p:pic>
      </p:grpSp>
      <p:sp>
        <p:nvSpPr>
          <p:cNvPr id="22" name="Google Shape;342;p12">
            <a:extLst>
              <a:ext uri="{FF2B5EF4-FFF2-40B4-BE49-F238E27FC236}">
                <a16:creationId xmlns:a16="http://schemas.microsoft.com/office/drawing/2014/main" id="{F91AF240-BF2C-4055-9E71-589A4C57CF53}"/>
              </a:ext>
            </a:extLst>
          </p:cNvPr>
          <p:cNvSpPr txBox="1">
            <a:spLocks/>
          </p:cNvSpPr>
          <p:nvPr/>
        </p:nvSpPr>
        <p:spPr>
          <a:xfrm>
            <a:off x="446018" y="111325"/>
            <a:ext cx="6591148" cy="730927"/>
          </a:xfrm>
          <a:prstGeom prst="rect">
            <a:avLst/>
          </a:prstGeom>
        </p:spPr>
        <p:txBody>
          <a:bodyPr spcFirstLastPara="1" vert="horz" wrap="square" lIns="91425" tIns="91425" rIns="91425" bIns="91425" rtlCol="0" anchor="b"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Bef>
                <a:spcPts val="0"/>
              </a:spcBef>
            </a:pPr>
            <a:r>
              <a:rPr lang="en-US" sz="3200" b="1" dirty="0">
                <a:solidFill>
                  <a:schemeClr val="bg1"/>
                </a:solidFill>
              </a:rPr>
              <a:t>Video Game Development? </a:t>
            </a:r>
          </a:p>
        </p:txBody>
      </p:sp>
      <p:pic>
        <p:nvPicPr>
          <p:cNvPr id="23" name="Picture 22">
            <a:extLst>
              <a:ext uri="{FF2B5EF4-FFF2-40B4-BE49-F238E27FC236}">
                <a16:creationId xmlns:a16="http://schemas.microsoft.com/office/drawing/2014/main" id="{6E653089-4129-4780-8710-21D4E05B585B}"/>
              </a:ext>
            </a:extLst>
          </p:cNvPr>
          <p:cNvPicPr>
            <a:picLocks noChangeAspect="1"/>
          </p:cNvPicPr>
          <p:nvPr/>
        </p:nvPicPr>
        <p:blipFill rotWithShape="1">
          <a:blip r:embed="rId3" cstate="email">
            <a:lum bright="70000" contrast="-70000"/>
            <a:extLst>
              <a:ext uri="{BEBA8EAE-BF5A-486C-A8C5-ECC9F3942E4B}">
                <a14:imgProps xmlns:a14="http://schemas.microsoft.com/office/drawing/2010/main">
                  <a14:imgLayer r:embed="rId4">
                    <a14:imgEffect>
                      <a14:artisticPhotocopy/>
                    </a14:imgEffect>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a:ext>
            </a:extLst>
          </a:blip>
          <a:srcRect/>
          <a:stretch/>
        </p:blipFill>
        <p:spPr>
          <a:xfrm>
            <a:off x="2363915" y="3334708"/>
            <a:ext cx="1181191" cy="1625978"/>
          </a:xfrm>
          <a:prstGeom prst="rect">
            <a:avLst/>
          </a:prstGeom>
        </p:spPr>
      </p:pic>
      <p:sp>
        <p:nvSpPr>
          <p:cNvPr id="24" name="Google Shape;342;p12">
            <a:extLst>
              <a:ext uri="{FF2B5EF4-FFF2-40B4-BE49-F238E27FC236}">
                <a16:creationId xmlns:a16="http://schemas.microsoft.com/office/drawing/2014/main" id="{7F487ECA-1861-4405-AB14-013A87C247D9}"/>
              </a:ext>
            </a:extLst>
          </p:cNvPr>
          <p:cNvSpPr txBox="1">
            <a:spLocks/>
          </p:cNvSpPr>
          <p:nvPr/>
        </p:nvSpPr>
        <p:spPr>
          <a:xfrm>
            <a:off x="1975285" y="5373456"/>
            <a:ext cx="2236718" cy="585208"/>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19BBD5"/>
              </a:buClr>
              <a:buSzPts val="4000"/>
              <a:buFont typeface="Nixie One"/>
              <a:buNone/>
              <a:defRPr sz="4000" b="0" i="0" u="none" strike="noStrike" cap="none">
                <a:solidFill>
                  <a:srgbClr val="19BBD5"/>
                </a:solidFill>
                <a:latin typeface="Nixie One"/>
                <a:ea typeface="Nixie One"/>
                <a:cs typeface="Nixie One"/>
                <a:sym typeface="Nixie One"/>
              </a:defRPr>
            </a:lvl1pPr>
            <a:lvl2pPr marR="0" lvl="1" algn="l" rtl="0">
              <a:lnSpc>
                <a:spcPct val="100000"/>
              </a:lnSpc>
              <a:spcBef>
                <a:spcPts val="0"/>
              </a:spcBef>
              <a:spcAft>
                <a:spcPts val="0"/>
              </a:spcAft>
              <a:buClr>
                <a:srgbClr val="19BBD5"/>
              </a:buClr>
              <a:buSzPts val="4000"/>
              <a:buFont typeface="Nixie One"/>
              <a:buNone/>
              <a:defRPr sz="4000" b="0" i="0" u="none" strike="noStrike" cap="none">
                <a:solidFill>
                  <a:srgbClr val="19BBD5"/>
                </a:solidFill>
                <a:latin typeface="Nixie One"/>
                <a:ea typeface="Nixie One"/>
                <a:cs typeface="Nixie One"/>
                <a:sym typeface="Nixie One"/>
              </a:defRPr>
            </a:lvl2pPr>
            <a:lvl3pPr marR="0" lvl="2" algn="l" rtl="0">
              <a:lnSpc>
                <a:spcPct val="100000"/>
              </a:lnSpc>
              <a:spcBef>
                <a:spcPts val="0"/>
              </a:spcBef>
              <a:spcAft>
                <a:spcPts val="0"/>
              </a:spcAft>
              <a:buClr>
                <a:srgbClr val="19BBD5"/>
              </a:buClr>
              <a:buSzPts val="4000"/>
              <a:buFont typeface="Nixie One"/>
              <a:buNone/>
              <a:defRPr sz="4000" b="0" i="0" u="none" strike="noStrike" cap="none">
                <a:solidFill>
                  <a:srgbClr val="19BBD5"/>
                </a:solidFill>
                <a:latin typeface="Nixie One"/>
                <a:ea typeface="Nixie One"/>
                <a:cs typeface="Nixie One"/>
                <a:sym typeface="Nixie One"/>
              </a:defRPr>
            </a:lvl3pPr>
            <a:lvl4pPr marR="0" lvl="3" algn="l" rtl="0">
              <a:lnSpc>
                <a:spcPct val="100000"/>
              </a:lnSpc>
              <a:spcBef>
                <a:spcPts val="0"/>
              </a:spcBef>
              <a:spcAft>
                <a:spcPts val="0"/>
              </a:spcAft>
              <a:buClr>
                <a:srgbClr val="19BBD5"/>
              </a:buClr>
              <a:buSzPts val="4000"/>
              <a:buFont typeface="Nixie One"/>
              <a:buNone/>
              <a:defRPr sz="4000" b="0" i="0" u="none" strike="noStrike" cap="none">
                <a:solidFill>
                  <a:srgbClr val="19BBD5"/>
                </a:solidFill>
                <a:latin typeface="Nixie One"/>
                <a:ea typeface="Nixie One"/>
                <a:cs typeface="Nixie One"/>
                <a:sym typeface="Nixie One"/>
              </a:defRPr>
            </a:lvl4pPr>
            <a:lvl5pPr marR="0" lvl="4" algn="l" rtl="0">
              <a:lnSpc>
                <a:spcPct val="100000"/>
              </a:lnSpc>
              <a:spcBef>
                <a:spcPts val="0"/>
              </a:spcBef>
              <a:spcAft>
                <a:spcPts val="0"/>
              </a:spcAft>
              <a:buClr>
                <a:srgbClr val="19BBD5"/>
              </a:buClr>
              <a:buSzPts val="4000"/>
              <a:buFont typeface="Nixie One"/>
              <a:buNone/>
              <a:defRPr sz="4000" b="0" i="0" u="none" strike="noStrike" cap="none">
                <a:solidFill>
                  <a:srgbClr val="19BBD5"/>
                </a:solidFill>
                <a:latin typeface="Nixie One"/>
                <a:ea typeface="Nixie One"/>
                <a:cs typeface="Nixie One"/>
                <a:sym typeface="Nixie One"/>
              </a:defRPr>
            </a:lvl5pPr>
            <a:lvl6pPr marR="0" lvl="5" algn="l" rtl="0">
              <a:lnSpc>
                <a:spcPct val="100000"/>
              </a:lnSpc>
              <a:spcBef>
                <a:spcPts val="0"/>
              </a:spcBef>
              <a:spcAft>
                <a:spcPts val="0"/>
              </a:spcAft>
              <a:buClr>
                <a:srgbClr val="19BBD5"/>
              </a:buClr>
              <a:buSzPts val="4000"/>
              <a:buFont typeface="Nixie One"/>
              <a:buNone/>
              <a:defRPr sz="4000" b="0" i="0" u="none" strike="noStrike" cap="none">
                <a:solidFill>
                  <a:srgbClr val="19BBD5"/>
                </a:solidFill>
                <a:latin typeface="Nixie One"/>
                <a:ea typeface="Nixie One"/>
                <a:cs typeface="Nixie One"/>
                <a:sym typeface="Nixie One"/>
              </a:defRPr>
            </a:lvl6pPr>
            <a:lvl7pPr marR="0" lvl="6" algn="l" rtl="0">
              <a:lnSpc>
                <a:spcPct val="100000"/>
              </a:lnSpc>
              <a:spcBef>
                <a:spcPts val="0"/>
              </a:spcBef>
              <a:spcAft>
                <a:spcPts val="0"/>
              </a:spcAft>
              <a:buClr>
                <a:srgbClr val="19BBD5"/>
              </a:buClr>
              <a:buSzPts val="4000"/>
              <a:buFont typeface="Nixie One"/>
              <a:buNone/>
              <a:defRPr sz="4000" b="0" i="0" u="none" strike="noStrike" cap="none">
                <a:solidFill>
                  <a:srgbClr val="19BBD5"/>
                </a:solidFill>
                <a:latin typeface="Nixie One"/>
                <a:ea typeface="Nixie One"/>
                <a:cs typeface="Nixie One"/>
                <a:sym typeface="Nixie One"/>
              </a:defRPr>
            </a:lvl7pPr>
            <a:lvl8pPr marR="0" lvl="7" algn="l" rtl="0">
              <a:lnSpc>
                <a:spcPct val="100000"/>
              </a:lnSpc>
              <a:spcBef>
                <a:spcPts val="0"/>
              </a:spcBef>
              <a:spcAft>
                <a:spcPts val="0"/>
              </a:spcAft>
              <a:buClr>
                <a:srgbClr val="19BBD5"/>
              </a:buClr>
              <a:buSzPts val="4000"/>
              <a:buFont typeface="Nixie One"/>
              <a:buNone/>
              <a:defRPr sz="4000" b="0" i="0" u="none" strike="noStrike" cap="none">
                <a:solidFill>
                  <a:srgbClr val="19BBD5"/>
                </a:solidFill>
                <a:latin typeface="Nixie One"/>
                <a:ea typeface="Nixie One"/>
                <a:cs typeface="Nixie One"/>
                <a:sym typeface="Nixie One"/>
              </a:defRPr>
            </a:lvl8pPr>
            <a:lvl9pPr marR="0" lvl="8" algn="l" rtl="0">
              <a:lnSpc>
                <a:spcPct val="100000"/>
              </a:lnSpc>
              <a:spcBef>
                <a:spcPts val="0"/>
              </a:spcBef>
              <a:spcAft>
                <a:spcPts val="0"/>
              </a:spcAft>
              <a:buClr>
                <a:srgbClr val="19BBD5"/>
              </a:buClr>
              <a:buSzPts val="4000"/>
              <a:buFont typeface="Nixie One"/>
              <a:buNone/>
              <a:defRPr sz="4000" b="0" i="0" u="none" strike="noStrike" cap="none">
                <a:solidFill>
                  <a:srgbClr val="19BBD5"/>
                </a:solidFill>
                <a:latin typeface="Nixie One"/>
                <a:ea typeface="Nixie One"/>
                <a:cs typeface="Nixie One"/>
                <a:sym typeface="Nixie One"/>
              </a:defRPr>
            </a:lvl9pPr>
          </a:lstStyle>
          <a:p>
            <a:r>
              <a:rPr lang="ar-QA" sz="2800" dirty="0">
                <a:solidFill>
                  <a:schemeClr val="bg1"/>
                </a:solidFill>
                <a:latin typeface="Neo Sans Arabic" panose="020B0504030504040204" pitchFamily="34" charset="-78"/>
                <a:cs typeface="Neo Sans Arabic" panose="020B0504030504040204" pitchFamily="34" charset="-78"/>
              </a:rPr>
              <a:t>انشاء الفكرة</a:t>
            </a:r>
          </a:p>
          <a:p>
            <a:pPr algn="ctr"/>
            <a:r>
              <a:rPr lang="en-US" sz="2800" dirty="0">
                <a:solidFill>
                  <a:schemeClr val="bg1"/>
                </a:solidFill>
                <a:latin typeface="Neo Sans Arabic" panose="020B0504030504040204" pitchFamily="34" charset="-78"/>
                <a:cs typeface="Neo Sans Arabic" panose="020B0504030504040204" pitchFamily="34" charset="-78"/>
              </a:rPr>
              <a:t>IDEALIZE</a:t>
            </a:r>
          </a:p>
        </p:txBody>
      </p:sp>
      <p:sp>
        <p:nvSpPr>
          <p:cNvPr id="25" name="Right Arrow 6">
            <a:extLst>
              <a:ext uri="{FF2B5EF4-FFF2-40B4-BE49-F238E27FC236}">
                <a16:creationId xmlns:a16="http://schemas.microsoft.com/office/drawing/2014/main" id="{E00886C9-38E9-4863-9AA6-4780F5B1BBBC}"/>
              </a:ext>
            </a:extLst>
          </p:cNvPr>
          <p:cNvSpPr/>
          <p:nvPr/>
        </p:nvSpPr>
        <p:spPr>
          <a:xfrm>
            <a:off x="3949976" y="4105136"/>
            <a:ext cx="580473" cy="128157"/>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26" name="Picture 25">
            <a:extLst>
              <a:ext uri="{FF2B5EF4-FFF2-40B4-BE49-F238E27FC236}">
                <a16:creationId xmlns:a16="http://schemas.microsoft.com/office/drawing/2014/main" id="{4335B476-0008-40D9-B65D-2ECBC287B918}"/>
              </a:ext>
            </a:extLst>
          </p:cNvPr>
          <p:cNvPicPr>
            <a:picLocks noChangeAspect="1"/>
          </p:cNvPicPr>
          <p:nvPr/>
        </p:nvPicPr>
        <p:blipFill rotWithShape="1">
          <a:blip r:embed="rId5" cstate="email">
            <a:lum bright="70000" contrast="-70000"/>
            <a:extLst>
              <a:ext uri="{BEBA8EAE-BF5A-486C-A8C5-ECC9F3942E4B}">
                <a14:imgProps xmlns:a14="http://schemas.microsoft.com/office/drawing/2010/main">
                  <a14:imgLayer r:embed="rId6">
                    <a14:imgEffect>
                      <a14:artisticPhotocopy/>
                    </a14:imgEffect>
                  </a14:imgLayer>
                </a14:imgProps>
              </a:ext>
              <a:ext uri="{28A0092B-C50C-407E-A947-70E740481C1C}">
                <a14:useLocalDpi xmlns:a14="http://schemas.microsoft.com/office/drawing/2010/main"/>
              </a:ext>
            </a:extLst>
          </a:blip>
          <a:srcRect/>
          <a:stretch/>
        </p:blipFill>
        <p:spPr>
          <a:xfrm>
            <a:off x="5447597" y="3510216"/>
            <a:ext cx="1589569" cy="1488500"/>
          </a:xfrm>
          <a:prstGeom prst="rect">
            <a:avLst/>
          </a:prstGeom>
        </p:spPr>
      </p:pic>
      <p:sp>
        <p:nvSpPr>
          <p:cNvPr id="27" name="Google Shape;342;p12">
            <a:extLst>
              <a:ext uri="{FF2B5EF4-FFF2-40B4-BE49-F238E27FC236}">
                <a16:creationId xmlns:a16="http://schemas.microsoft.com/office/drawing/2014/main" id="{DB523C39-940A-43B0-B73A-B791C4498724}"/>
              </a:ext>
            </a:extLst>
          </p:cNvPr>
          <p:cNvSpPr txBox="1">
            <a:spLocks/>
          </p:cNvSpPr>
          <p:nvPr/>
        </p:nvSpPr>
        <p:spPr>
          <a:xfrm>
            <a:off x="4807562" y="5377975"/>
            <a:ext cx="2679118" cy="585208"/>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19BBD5"/>
              </a:buClr>
              <a:buSzPts val="4000"/>
              <a:buFont typeface="Nixie One"/>
              <a:buNone/>
              <a:defRPr sz="4000" b="0" i="0" u="none" strike="noStrike" cap="none">
                <a:solidFill>
                  <a:srgbClr val="19BBD5"/>
                </a:solidFill>
                <a:latin typeface="Nixie One"/>
                <a:ea typeface="Nixie One"/>
                <a:cs typeface="Nixie One"/>
                <a:sym typeface="Nixie One"/>
              </a:defRPr>
            </a:lvl1pPr>
            <a:lvl2pPr marR="0" lvl="1" algn="l" rtl="0">
              <a:lnSpc>
                <a:spcPct val="100000"/>
              </a:lnSpc>
              <a:spcBef>
                <a:spcPts val="0"/>
              </a:spcBef>
              <a:spcAft>
                <a:spcPts val="0"/>
              </a:spcAft>
              <a:buClr>
                <a:srgbClr val="19BBD5"/>
              </a:buClr>
              <a:buSzPts val="4000"/>
              <a:buFont typeface="Nixie One"/>
              <a:buNone/>
              <a:defRPr sz="4000" b="0" i="0" u="none" strike="noStrike" cap="none">
                <a:solidFill>
                  <a:srgbClr val="19BBD5"/>
                </a:solidFill>
                <a:latin typeface="Nixie One"/>
                <a:ea typeface="Nixie One"/>
                <a:cs typeface="Nixie One"/>
                <a:sym typeface="Nixie One"/>
              </a:defRPr>
            </a:lvl2pPr>
            <a:lvl3pPr marR="0" lvl="2" algn="l" rtl="0">
              <a:lnSpc>
                <a:spcPct val="100000"/>
              </a:lnSpc>
              <a:spcBef>
                <a:spcPts val="0"/>
              </a:spcBef>
              <a:spcAft>
                <a:spcPts val="0"/>
              </a:spcAft>
              <a:buClr>
                <a:srgbClr val="19BBD5"/>
              </a:buClr>
              <a:buSzPts val="4000"/>
              <a:buFont typeface="Nixie One"/>
              <a:buNone/>
              <a:defRPr sz="4000" b="0" i="0" u="none" strike="noStrike" cap="none">
                <a:solidFill>
                  <a:srgbClr val="19BBD5"/>
                </a:solidFill>
                <a:latin typeface="Nixie One"/>
                <a:ea typeface="Nixie One"/>
                <a:cs typeface="Nixie One"/>
                <a:sym typeface="Nixie One"/>
              </a:defRPr>
            </a:lvl3pPr>
            <a:lvl4pPr marR="0" lvl="3" algn="l" rtl="0">
              <a:lnSpc>
                <a:spcPct val="100000"/>
              </a:lnSpc>
              <a:spcBef>
                <a:spcPts val="0"/>
              </a:spcBef>
              <a:spcAft>
                <a:spcPts val="0"/>
              </a:spcAft>
              <a:buClr>
                <a:srgbClr val="19BBD5"/>
              </a:buClr>
              <a:buSzPts val="4000"/>
              <a:buFont typeface="Nixie One"/>
              <a:buNone/>
              <a:defRPr sz="4000" b="0" i="0" u="none" strike="noStrike" cap="none">
                <a:solidFill>
                  <a:srgbClr val="19BBD5"/>
                </a:solidFill>
                <a:latin typeface="Nixie One"/>
                <a:ea typeface="Nixie One"/>
                <a:cs typeface="Nixie One"/>
                <a:sym typeface="Nixie One"/>
              </a:defRPr>
            </a:lvl4pPr>
            <a:lvl5pPr marR="0" lvl="4" algn="l" rtl="0">
              <a:lnSpc>
                <a:spcPct val="100000"/>
              </a:lnSpc>
              <a:spcBef>
                <a:spcPts val="0"/>
              </a:spcBef>
              <a:spcAft>
                <a:spcPts val="0"/>
              </a:spcAft>
              <a:buClr>
                <a:srgbClr val="19BBD5"/>
              </a:buClr>
              <a:buSzPts val="4000"/>
              <a:buFont typeface="Nixie One"/>
              <a:buNone/>
              <a:defRPr sz="4000" b="0" i="0" u="none" strike="noStrike" cap="none">
                <a:solidFill>
                  <a:srgbClr val="19BBD5"/>
                </a:solidFill>
                <a:latin typeface="Nixie One"/>
                <a:ea typeface="Nixie One"/>
                <a:cs typeface="Nixie One"/>
                <a:sym typeface="Nixie One"/>
              </a:defRPr>
            </a:lvl5pPr>
            <a:lvl6pPr marR="0" lvl="5" algn="l" rtl="0">
              <a:lnSpc>
                <a:spcPct val="100000"/>
              </a:lnSpc>
              <a:spcBef>
                <a:spcPts val="0"/>
              </a:spcBef>
              <a:spcAft>
                <a:spcPts val="0"/>
              </a:spcAft>
              <a:buClr>
                <a:srgbClr val="19BBD5"/>
              </a:buClr>
              <a:buSzPts val="4000"/>
              <a:buFont typeface="Nixie One"/>
              <a:buNone/>
              <a:defRPr sz="4000" b="0" i="0" u="none" strike="noStrike" cap="none">
                <a:solidFill>
                  <a:srgbClr val="19BBD5"/>
                </a:solidFill>
                <a:latin typeface="Nixie One"/>
                <a:ea typeface="Nixie One"/>
                <a:cs typeface="Nixie One"/>
                <a:sym typeface="Nixie One"/>
              </a:defRPr>
            </a:lvl6pPr>
            <a:lvl7pPr marR="0" lvl="6" algn="l" rtl="0">
              <a:lnSpc>
                <a:spcPct val="100000"/>
              </a:lnSpc>
              <a:spcBef>
                <a:spcPts val="0"/>
              </a:spcBef>
              <a:spcAft>
                <a:spcPts val="0"/>
              </a:spcAft>
              <a:buClr>
                <a:srgbClr val="19BBD5"/>
              </a:buClr>
              <a:buSzPts val="4000"/>
              <a:buFont typeface="Nixie One"/>
              <a:buNone/>
              <a:defRPr sz="4000" b="0" i="0" u="none" strike="noStrike" cap="none">
                <a:solidFill>
                  <a:srgbClr val="19BBD5"/>
                </a:solidFill>
                <a:latin typeface="Nixie One"/>
                <a:ea typeface="Nixie One"/>
                <a:cs typeface="Nixie One"/>
                <a:sym typeface="Nixie One"/>
              </a:defRPr>
            </a:lvl7pPr>
            <a:lvl8pPr marR="0" lvl="7" algn="l" rtl="0">
              <a:lnSpc>
                <a:spcPct val="100000"/>
              </a:lnSpc>
              <a:spcBef>
                <a:spcPts val="0"/>
              </a:spcBef>
              <a:spcAft>
                <a:spcPts val="0"/>
              </a:spcAft>
              <a:buClr>
                <a:srgbClr val="19BBD5"/>
              </a:buClr>
              <a:buSzPts val="4000"/>
              <a:buFont typeface="Nixie One"/>
              <a:buNone/>
              <a:defRPr sz="4000" b="0" i="0" u="none" strike="noStrike" cap="none">
                <a:solidFill>
                  <a:srgbClr val="19BBD5"/>
                </a:solidFill>
                <a:latin typeface="Nixie One"/>
                <a:ea typeface="Nixie One"/>
                <a:cs typeface="Nixie One"/>
                <a:sym typeface="Nixie One"/>
              </a:defRPr>
            </a:lvl8pPr>
            <a:lvl9pPr marR="0" lvl="8" algn="l" rtl="0">
              <a:lnSpc>
                <a:spcPct val="100000"/>
              </a:lnSpc>
              <a:spcBef>
                <a:spcPts val="0"/>
              </a:spcBef>
              <a:spcAft>
                <a:spcPts val="0"/>
              </a:spcAft>
              <a:buClr>
                <a:srgbClr val="19BBD5"/>
              </a:buClr>
              <a:buSzPts val="4000"/>
              <a:buFont typeface="Nixie One"/>
              <a:buNone/>
              <a:defRPr sz="4000" b="0" i="0" u="none" strike="noStrike" cap="none">
                <a:solidFill>
                  <a:srgbClr val="19BBD5"/>
                </a:solidFill>
                <a:latin typeface="Nixie One"/>
                <a:ea typeface="Nixie One"/>
                <a:cs typeface="Nixie One"/>
                <a:sym typeface="Nixie One"/>
              </a:defRPr>
            </a:lvl9pPr>
          </a:lstStyle>
          <a:p>
            <a:pPr algn="ctr"/>
            <a:r>
              <a:rPr lang="ar-QA" sz="2800" dirty="0">
                <a:solidFill>
                  <a:schemeClr val="bg1"/>
                </a:solidFill>
                <a:latin typeface="Neo Sans Arabic" panose="020B0504030504040204" pitchFamily="34" charset="-78"/>
                <a:cs typeface="Neo Sans Arabic" panose="020B0504030504040204" pitchFamily="34" charset="-78"/>
              </a:rPr>
              <a:t>التوثيق</a:t>
            </a:r>
          </a:p>
          <a:p>
            <a:pPr algn="ctr"/>
            <a:r>
              <a:rPr lang="en-US" sz="2800" dirty="0">
                <a:solidFill>
                  <a:schemeClr val="bg1"/>
                </a:solidFill>
                <a:latin typeface="Neo Sans Arabic" panose="020B0504030504040204" pitchFamily="34" charset="-78"/>
                <a:cs typeface="Neo Sans Arabic" panose="020B0504030504040204" pitchFamily="34" charset="-78"/>
              </a:rPr>
              <a:t>DOCUMENT</a:t>
            </a:r>
          </a:p>
        </p:txBody>
      </p:sp>
      <p:pic>
        <p:nvPicPr>
          <p:cNvPr id="28" name="Picture 27">
            <a:extLst>
              <a:ext uri="{FF2B5EF4-FFF2-40B4-BE49-F238E27FC236}">
                <a16:creationId xmlns:a16="http://schemas.microsoft.com/office/drawing/2014/main" id="{E3C3CC57-27D9-4488-AC6C-6CEDFC926A4F}"/>
              </a:ext>
            </a:extLst>
          </p:cNvPr>
          <p:cNvPicPr>
            <a:picLocks noChangeAspect="1"/>
          </p:cNvPicPr>
          <p:nvPr/>
        </p:nvPicPr>
        <p:blipFill rotWithShape="1">
          <a:blip r:embed="rId7" cstate="email">
            <a:lum bright="70000" contrast="-70000"/>
            <a:extLst>
              <a:ext uri="{BEBA8EAE-BF5A-486C-A8C5-ECC9F3942E4B}">
                <a14:imgProps xmlns:a14="http://schemas.microsoft.com/office/drawing/2010/main">
                  <a14:imgLayer r:embed="rId8">
                    <a14:imgEffect>
                      <a14:artisticPhotocopy/>
                    </a14:imgEffect>
                  </a14:imgLayer>
                </a14:imgProps>
              </a:ext>
              <a:ext uri="{28A0092B-C50C-407E-A947-70E740481C1C}">
                <a14:useLocalDpi xmlns:a14="http://schemas.microsoft.com/office/drawing/2010/main"/>
              </a:ext>
            </a:extLst>
          </a:blip>
          <a:srcRect/>
          <a:stretch/>
        </p:blipFill>
        <p:spPr>
          <a:xfrm>
            <a:off x="8591731" y="3469717"/>
            <a:ext cx="1590646" cy="1579850"/>
          </a:xfrm>
          <a:prstGeom prst="rect">
            <a:avLst/>
          </a:prstGeom>
        </p:spPr>
      </p:pic>
      <p:sp>
        <p:nvSpPr>
          <p:cNvPr id="29" name="Right Arrow 16">
            <a:extLst>
              <a:ext uri="{FF2B5EF4-FFF2-40B4-BE49-F238E27FC236}">
                <a16:creationId xmlns:a16="http://schemas.microsoft.com/office/drawing/2014/main" id="{8723C719-B5E3-459E-987A-E9CB2515D2C3}"/>
              </a:ext>
            </a:extLst>
          </p:cNvPr>
          <p:cNvSpPr/>
          <p:nvPr/>
        </p:nvSpPr>
        <p:spPr>
          <a:xfrm>
            <a:off x="7458365" y="4105135"/>
            <a:ext cx="580473" cy="128157"/>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0" name="Google Shape;342;p12">
            <a:extLst>
              <a:ext uri="{FF2B5EF4-FFF2-40B4-BE49-F238E27FC236}">
                <a16:creationId xmlns:a16="http://schemas.microsoft.com/office/drawing/2014/main" id="{3C22837A-DF12-461D-92D7-E71BD91F18BF}"/>
              </a:ext>
            </a:extLst>
          </p:cNvPr>
          <p:cNvSpPr txBox="1">
            <a:spLocks/>
          </p:cNvSpPr>
          <p:nvPr/>
        </p:nvSpPr>
        <p:spPr>
          <a:xfrm>
            <a:off x="8030411" y="5385386"/>
            <a:ext cx="2862249" cy="585208"/>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19BBD5"/>
              </a:buClr>
              <a:buSzPts val="4000"/>
              <a:buFont typeface="Nixie One"/>
              <a:buNone/>
              <a:defRPr sz="4000" b="0" i="0" u="none" strike="noStrike" cap="none">
                <a:solidFill>
                  <a:srgbClr val="19BBD5"/>
                </a:solidFill>
                <a:latin typeface="Nixie One"/>
                <a:ea typeface="Nixie One"/>
                <a:cs typeface="Nixie One"/>
                <a:sym typeface="Nixie One"/>
              </a:defRPr>
            </a:lvl1pPr>
            <a:lvl2pPr marR="0" lvl="1" algn="l" rtl="0">
              <a:lnSpc>
                <a:spcPct val="100000"/>
              </a:lnSpc>
              <a:spcBef>
                <a:spcPts val="0"/>
              </a:spcBef>
              <a:spcAft>
                <a:spcPts val="0"/>
              </a:spcAft>
              <a:buClr>
                <a:srgbClr val="19BBD5"/>
              </a:buClr>
              <a:buSzPts val="4000"/>
              <a:buFont typeface="Nixie One"/>
              <a:buNone/>
              <a:defRPr sz="4000" b="0" i="0" u="none" strike="noStrike" cap="none">
                <a:solidFill>
                  <a:srgbClr val="19BBD5"/>
                </a:solidFill>
                <a:latin typeface="Nixie One"/>
                <a:ea typeface="Nixie One"/>
                <a:cs typeface="Nixie One"/>
                <a:sym typeface="Nixie One"/>
              </a:defRPr>
            </a:lvl2pPr>
            <a:lvl3pPr marR="0" lvl="2" algn="l" rtl="0">
              <a:lnSpc>
                <a:spcPct val="100000"/>
              </a:lnSpc>
              <a:spcBef>
                <a:spcPts val="0"/>
              </a:spcBef>
              <a:spcAft>
                <a:spcPts val="0"/>
              </a:spcAft>
              <a:buClr>
                <a:srgbClr val="19BBD5"/>
              </a:buClr>
              <a:buSzPts val="4000"/>
              <a:buFont typeface="Nixie One"/>
              <a:buNone/>
              <a:defRPr sz="4000" b="0" i="0" u="none" strike="noStrike" cap="none">
                <a:solidFill>
                  <a:srgbClr val="19BBD5"/>
                </a:solidFill>
                <a:latin typeface="Nixie One"/>
                <a:ea typeface="Nixie One"/>
                <a:cs typeface="Nixie One"/>
                <a:sym typeface="Nixie One"/>
              </a:defRPr>
            </a:lvl3pPr>
            <a:lvl4pPr marR="0" lvl="3" algn="l" rtl="0">
              <a:lnSpc>
                <a:spcPct val="100000"/>
              </a:lnSpc>
              <a:spcBef>
                <a:spcPts val="0"/>
              </a:spcBef>
              <a:spcAft>
                <a:spcPts val="0"/>
              </a:spcAft>
              <a:buClr>
                <a:srgbClr val="19BBD5"/>
              </a:buClr>
              <a:buSzPts val="4000"/>
              <a:buFont typeface="Nixie One"/>
              <a:buNone/>
              <a:defRPr sz="4000" b="0" i="0" u="none" strike="noStrike" cap="none">
                <a:solidFill>
                  <a:srgbClr val="19BBD5"/>
                </a:solidFill>
                <a:latin typeface="Nixie One"/>
                <a:ea typeface="Nixie One"/>
                <a:cs typeface="Nixie One"/>
                <a:sym typeface="Nixie One"/>
              </a:defRPr>
            </a:lvl4pPr>
            <a:lvl5pPr marR="0" lvl="4" algn="l" rtl="0">
              <a:lnSpc>
                <a:spcPct val="100000"/>
              </a:lnSpc>
              <a:spcBef>
                <a:spcPts val="0"/>
              </a:spcBef>
              <a:spcAft>
                <a:spcPts val="0"/>
              </a:spcAft>
              <a:buClr>
                <a:srgbClr val="19BBD5"/>
              </a:buClr>
              <a:buSzPts val="4000"/>
              <a:buFont typeface="Nixie One"/>
              <a:buNone/>
              <a:defRPr sz="4000" b="0" i="0" u="none" strike="noStrike" cap="none">
                <a:solidFill>
                  <a:srgbClr val="19BBD5"/>
                </a:solidFill>
                <a:latin typeface="Nixie One"/>
                <a:ea typeface="Nixie One"/>
                <a:cs typeface="Nixie One"/>
                <a:sym typeface="Nixie One"/>
              </a:defRPr>
            </a:lvl5pPr>
            <a:lvl6pPr marR="0" lvl="5" algn="l" rtl="0">
              <a:lnSpc>
                <a:spcPct val="100000"/>
              </a:lnSpc>
              <a:spcBef>
                <a:spcPts val="0"/>
              </a:spcBef>
              <a:spcAft>
                <a:spcPts val="0"/>
              </a:spcAft>
              <a:buClr>
                <a:srgbClr val="19BBD5"/>
              </a:buClr>
              <a:buSzPts val="4000"/>
              <a:buFont typeface="Nixie One"/>
              <a:buNone/>
              <a:defRPr sz="4000" b="0" i="0" u="none" strike="noStrike" cap="none">
                <a:solidFill>
                  <a:srgbClr val="19BBD5"/>
                </a:solidFill>
                <a:latin typeface="Nixie One"/>
                <a:ea typeface="Nixie One"/>
                <a:cs typeface="Nixie One"/>
                <a:sym typeface="Nixie One"/>
              </a:defRPr>
            </a:lvl6pPr>
            <a:lvl7pPr marR="0" lvl="6" algn="l" rtl="0">
              <a:lnSpc>
                <a:spcPct val="100000"/>
              </a:lnSpc>
              <a:spcBef>
                <a:spcPts val="0"/>
              </a:spcBef>
              <a:spcAft>
                <a:spcPts val="0"/>
              </a:spcAft>
              <a:buClr>
                <a:srgbClr val="19BBD5"/>
              </a:buClr>
              <a:buSzPts val="4000"/>
              <a:buFont typeface="Nixie One"/>
              <a:buNone/>
              <a:defRPr sz="4000" b="0" i="0" u="none" strike="noStrike" cap="none">
                <a:solidFill>
                  <a:srgbClr val="19BBD5"/>
                </a:solidFill>
                <a:latin typeface="Nixie One"/>
                <a:ea typeface="Nixie One"/>
                <a:cs typeface="Nixie One"/>
                <a:sym typeface="Nixie One"/>
              </a:defRPr>
            </a:lvl7pPr>
            <a:lvl8pPr marR="0" lvl="7" algn="l" rtl="0">
              <a:lnSpc>
                <a:spcPct val="100000"/>
              </a:lnSpc>
              <a:spcBef>
                <a:spcPts val="0"/>
              </a:spcBef>
              <a:spcAft>
                <a:spcPts val="0"/>
              </a:spcAft>
              <a:buClr>
                <a:srgbClr val="19BBD5"/>
              </a:buClr>
              <a:buSzPts val="4000"/>
              <a:buFont typeface="Nixie One"/>
              <a:buNone/>
              <a:defRPr sz="4000" b="0" i="0" u="none" strike="noStrike" cap="none">
                <a:solidFill>
                  <a:srgbClr val="19BBD5"/>
                </a:solidFill>
                <a:latin typeface="Nixie One"/>
                <a:ea typeface="Nixie One"/>
                <a:cs typeface="Nixie One"/>
                <a:sym typeface="Nixie One"/>
              </a:defRPr>
            </a:lvl8pPr>
            <a:lvl9pPr marR="0" lvl="8" algn="l" rtl="0">
              <a:lnSpc>
                <a:spcPct val="100000"/>
              </a:lnSpc>
              <a:spcBef>
                <a:spcPts val="0"/>
              </a:spcBef>
              <a:spcAft>
                <a:spcPts val="0"/>
              </a:spcAft>
              <a:buClr>
                <a:srgbClr val="19BBD5"/>
              </a:buClr>
              <a:buSzPts val="4000"/>
              <a:buFont typeface="Nixie One"/>
              <a:buNone/>
              <a:defRPr sz="4000" b="0" i="0" u="none" strike="noStrike" cap="none">
                <a:solidFill>
                  <a:srgbClr val="19BBD5"/>
                </a:solidFill>
                <a:latin typeface="Nixie One"/>
                <a:ea typeface="Nixie One"/>
                <a:cs typeface="Nixie One"/>
                <a:sym typeface="Nixie One"/>
              </a:defRPr>
            </a:lvl9pPr>
          </a:lstStyle>
          <a:p>
            <a:r>
              <a:rPr lang="ar-QA" sz="2800" dirty="0">
                <a:solidFill>
                  <a:schemeClr val="bg1"/>
                </a:solidFill>
                <a:latin typeface="Neo Sans Arabic" panose="020B0504030504040204" pitchFamily="34" charset="-78"/>
                <a:cs typeface="Neo Sans Arabic" panose="020B0504030504040204" pitchFamily="34" charset="-78"/>
              </a:rPr>
              <a:t>البرمجة والاختبار</a:t>
            </a:r>
          </a:p>
          <a:p>
            <a:r>
              <a:rPr lang="en-US" sz="2800" dirty="0">
                <a:solidFill>
                  <a:schemeClr val="bg1"/>
                </a:solidFill>
                <a:latin typeface="Neo Sans Arabic" panose="020B0504030504040204" pitchFamily="34" charset="-78"/>
                <a:cs typeface="Neo Sans Arabic" panose="020B0504030504040204" pitchFamily="34" charset="-78"/>
              </a:rPr>
              <a:t>CODE &amp; TEST</a:t>
            </a:r>
          </a:p>
        </p:txBody>
      </p:sp>
      <p:sp>
        <p:nvSpPr>
          <p:cNvPr id="31" name="Rectangle 30">
            <a:extLst>
              <a:ext uri="{FF2B5EF4-FFF2-40B4-BE49-F238E27FC236}">
                <a16:creationId xmlns:a16="http://schemas.microsoft.com/office/drawing/2014/main" id="{80BCEF52-C61D-45C4-AF5F-CFEAF83473CD}"/>
              </a:ext>
            </a:extLst>
          </p:cNvPr>
          <p:cNvSpPr/>
          <p:nvPr/>
        </p:nvSpPr>
        <p:spPr>
          <a:xfrm>
            <a:off x="588723" y="1455168"/>
            <a:ext cx="10787901" cy="1569660"/>
          </a:xfrm>
          <a:prstGeom prst="rect">
            <a:avLst/>
          </a:prstGeom>
        </p:spPr>
        <p:txBody>
          <a:bodyPr wrap="square">
            <a:spAutoFit/>
          </a:bodyPr>
          <a:lstStyle/>
          <a:p>
            <a:pPr algn="r" rtl="1"/>
            <a:r>
              <a:rPr lang="ar-QA" sz="2400" dirty="0">
                <a:solidFill>
                  <a:schemeClr val="bg1"/>
                </a:solidFill>
                <a:latin typeface="Neo Sans Arabic" panose="020B0504030504040204" pitchFamily="34" charset="-78"/>
                <a:ea typeface="Nixie One"/>
                <a:cs typeface="Neo Sans Arabic" panose="020B0504030504040204" pitchFamily="34" charset="-78"/>
              </a:rPr>
              <a:t>عملية إنشاء وبرمجة لعبة إلكترونية، باستخدام برنامج مثل سكراتش </a:t>
            </a:r>
            <a:r>
              <a:rPr lang="en-US" sz="2400" dirty="0">
                <a:solidFill>
                  <a:schemeClr val="bg1"/>
                </a:solidFill>
                <a:latin typeface="Neo Sans Arabic" panose="020B0504030504040204" pitchFamily="34" charset="-78"/>
                <a:ea typeface="Nixie One"/>
                <a:cs typeface="Neo Sans Arabic" panose="020B0504030504040204" pitchFamily="34" charset="-78"/>
              </a:rPr>
              <a:t>Scratch ، </a:t>
            </a:r>
            <a:r>
              <a:rPr lang="ar-QA" sz="2400" dirty="0">
                <a:solidFill>
                  <a:schemeClr val="bg1"/>
                </a:solidFill>
                <a:latin typeface="Neo Sans Arabic" panose="020B0504030504040204" pitchFamily="34" charset="-78"/>
                <a:ea typeface="Nixie One"/>
                <a:cs typeface="Neo Sans Arabic" panose="020B0504030504040204" pitchFamily="34" charset="-78"/>
              </a:rPr>
              <a:t>ومن خلال إيجاد فكرة اللعبة وتصميمها وتطويرها.</a:t>
            </a:r>
            <a:endParaRPr lang="en-US" sz="2400" dirty="0">
              <a:solidFill>
                <a:schemeClr val="bg1"/>
              </a:solidFill>
              <a:latin typeface="Neo Sans Arabic" panose="020B0504030504040204" pitchFamily="34" charset="-78"/>
              <a:ea typeface="Nixie One"/>
              <a:cs typeface="Neo Sans Arabic" panose="020B0504030504040204" pitchFamily="34" charset="-78"/>
            </a:endParaRPr>
          </a:p>
          <a:p>
            <a:r>
              <a:rPr lang="en-US" sz="2400" dirty="0">
                <a:solidFill>
                  <a:schemeClr val="bg1"/>
                </a:solidFill>
                <a:latin typeface="Politica" panose="02000506060000020004" pitchFamily="2" charset="0"/>
                <a:ea typeface="Nixie One"/>
                <a:cs typeface="Neo Sans Arabic" panose="020B0504030504040204" pitchFamily="34" charset="-78"/>
              </a:rPr>
              <a:t>The process of building and programming a video game from scratch, using a software like Scratch, and through developing the idea, design, logic, and coding. </a:t>
            </a:r>
          </a:p>
        </p:txBody>
      </p:sp>
      <p:sp>
        <p:nvSpPr>
          <p:cNvPr id="32" name="TextBox 31">
            <a:extLst>
              <a:ext uri="{FF2B5EF4-FFF2-40B4-BE49-F238E27FC236}">
                <a16:creationId xmlns:a16="http://schemas.microsoft.com/office/drawing/2014/main" id="{9D36C34C-B23E-44F2-B5A9-576F54C56E5B}"/>
              </a:ext>
            </a:extLst>
          </p:cNvPr>
          <p:cNvSpPr txBox="1"/>
          <p:nvPr/>
        </p:nvSpPr>
        <p:spPr>
          <a:xfrm>
            <a:off x="6859503" y="230891"/>
            <a:ext cx="4463935" cy="523220"/>
          </a:xfrm>
          <a:prstGeom prst="rect">
            <a:avLst/>
          </a:prstGeom>
          <a:noFill/>
        </p:spPr>
        <p:txBody>
          <a:bodyPr wrap="square" rtlCol="0">
            <a:spAutoFit/>
          </a:bodyPr>
          <a:lstStyle/>
          <a:p>
            <a:pPr algn="r"/>
            <a:r>
              <a:rPr lang="ar-QA" sz="2800" b="1" dirty="0">
                <a:solidFill>
                  <a:schemeClr val="bg1"/>
                </a:solidFill>
                <a:latin typeface="Neo Sans Arabic" panose="020B0504030504040204" pitchFamily="34" charset="-78"/>
                <a:ea typeface="Nixie One"/>
                <a:cs typeface="Neo Sans Arabic" panose="020B0504030504040204" pitchFamily="34" charset="-78"/>
              </a:rPr>
              <a:t>تطوير الألعاب </a:t>
            </a:r>
            <a:r>
              <a:rPr lang="ar-QA" sz="2800" b="1" dirty="0">
                <a:solidFill>
                  <a:schemeClr val="bg1"/>
                </a:solidFill>
                <a:latin typeface="Neo Sans Arabic" panose="020B0504030504040204" pitchFamily="34" charset="-78"/>
                <a:ea typeface="Nixie One"/>
                <a:cs typeface="Neo Sans Arabic" panose="020B0504030504040204" pitchFamily="34" charset="-78"/>
                <a:sym typeface="Nixie One"/>
              </a:rPr>
              <a:t>الالكترونية؟</a:t>
            </a:r>
            <a:endParaRPr lang="en-US" sz="2800" b="1" dirty="0">
              <a:solidFill>
                <a:schemeClr val="bg1"/>
              </a:solidFill>
              <a:latin typeface="Neo Sans Arabic" panose="020B0504030504040204" pitchFamily="34" charset="-78"/>
              <a:ea typeface="Nixie One"/>
              <a:cs typeface="Neo Sans Arabic" panose="020B0504030504040204" pitchFamily="34" charset="-78"/>
              <a:sym typeface="Nixie One"/>
            </a:endParaRPr>
          </a:p>
        </p:txBody>
      </p:sp>
    </p:spTree>
    <p:extLst>
      <p:ext uri="{BB962C8B-B14F-4D97-AF65-F5344CB8AC3E}">
        <p14:creationId xmlns:p14="http://schemas.microsoft.com/office/powerpoint/2010/main" val="31147891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663642" y="6273830"/>
            <a:ext cx="1319592" cy="369332"/>
          </a:xfrm>
          <a:prstGeom prst="rect">
            <a:avLst/>
          </a:prstGeom>
          <a:noFill/>
        </p:spPr>
        <p:txBody>
          <a:bodyPr wrap="none" rtlCol="0">
            <a:spAutoFit/>
          </a:bodyPr>
          <a:lstStyle/>
          <a:p>
            <a:r>
              <a:rPr lang="en-US" dirty="0">
                <a:latin typeface="Politica" charset="0"/>
                <a:ea typeface="Politica" charset="0"/>
                <a:cs typeface="Politica" charset="0"/>
              </a:rPr>
              <a:t>Studio56.qa</a:t>
            </a:r>
          </a:p>
        </p:txBody>
      </p:sp>
      <p:grpSp>
        <p:nvGrpSpPr>
          <p:cNvPr id="11" name="Group 10"/>
          <p:cNvGrpSpPr/>
          <p:nvPr/>
        </p:nvGrpSpPr>
        <p:grpSpPr>
          <a:xfrm>
            <a:off x="9346162" y="6273830"/>
            <a:ext cx="1317480" cy="429393"/>
            <a:chOff x="9331349" y="6222078"/>
            <a:chExt cx="1450765" cy="472833"/>
          </a:xfrm>
        </p:grpSpPr>
        <p:pic>
          <p:nvPicPr>
            <p:cNvPr id="12" name="Picture 11"/>
            <p:cNvPicPr>
              <a:picLocks noChangeAspect="1"/>
            </p:cNvPicPr>
            <p:nvPr/>
          </p:nvPicPr>
          <p:blipFill rotWithShape="1">
            <a:blip r:embed="rId3"/>
            <a:srcRect l="29423"/>
            <a:stretch/>
          </p:blipFill>
          <p:spPr>
            <a:xfrm flipV="1">
              <a:off x="9710445" y="6222078"/>
              <a:ext cx="1071669" cy="472833"/>
            </a:xfrm>
            <a:prstGeom prst="rect">
              <a:avLst/>
            </a:prstGeom>
          </p:spPr>
        </p:pic>
        <p:pic>
          <p:nvPicPr>
            <p:cNvPr id="13" name="Picture 12"/>
            <p:cNvPicPr>
              <a:picLocks noChangeAspect="1"/>
            </p:cNvPicPr>
            <p:nvPr/>
          </p:nvPicPr>
          <p:blipFill rotWithShape="1">
            <a:blip r:embed="rId3">
              <a:lum bright="-100000"/>
            </a:blip>
            <a:srcRect r="73861"/>
            <a:stretch/>
          </p:blipFill>
          <p:spPr>
            <a:xfrm flipV="1">
              <a:off x="9331349" y="6222078"/>
              <a:ext cx="396910" cy="472833"/>
            </a:xfrm>
            <a:prstGeom prst="rect">
              <a:avLst/>
            </a:prstGeom>
          </p:spPr>
        </p:pic>
      </p:grpSp>
      <p:sp>
        <p:nvSpPr>
          <p:cNvPr id="14" name="Google Shape;342;p12">
            <a:extLst>
              <a:ext uri="{FF2B5EF4-FFF2-40B4-BE49-F238E27FC236}">
                <a16:creationId xmlns:a16="http://schemas.microsoft.com/office/drawing/2014/main" id="{79C5B3C2-AA06-4A82-B8D7-F2BA3F73F9EA}"/>
              </a:ext>
            </a:extLst>
          </p:cNvPr>
          <p:cNvSpPr txBox="1">
            <a:spLocks/>
          </p:cNvSpPr>
          <p:nvPr/>
        </p:nvSpPr>
        <p:spPr>
          <a:xfrm>
            <a:off x="7934386" y="3378263"/>
            <a:ext cx="5537463" cy="6453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4000" b="1" dirty="0">
                <a:solidFill>
                  <a:schemeClr val="tx1"/>
                </a:solidFill>
                <a:latin typeface="Politica" panose="02000506060000020004" pitchFamily="2" charset="0"/>
                <a:ea typeface="Megrim"/>
                <a:cs typeface="Megrim"/>
                <a:sym typeface="Nixie One"/>
              </a:rPr>
              <a:t>Multi-player Games?</a:t>
            </a:r>
          </a:p>
        </p:txBody>
      </p:sp>
      <p:sp>
        <p:nvSpPr>
          <p:cNvPr id="15" name="Google Shape;342;p12">
            <a:extLst>
              <a:ext uri="{FF2B5EF4-FFF2-40B4-BE49-F238E27FC236}">
                <a16:creationId xmlns:a16="http://schemas.microsoft.com/office/drawing/2014/main" id="{C252CA46-BD8C-4D0F-93C7-FF84AA508907}"/>
              </a:ext>
            </a:extLst>
          </p:cNvPr>
          <p:cNvSpPr txBox="1">
            <a:spLocks/>
          </p:cNvSpPr>
          <p:nvPr/>
        </p:nvSpPr>
        <p:spPr>
          <a:xfrm>
            <a:off x="7308788" y="364475"/>
            <a:ext cx="4674446" cy="6453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r>
              <a:rPr lang="ar-QA" sz="4000" b="1" dirty="0">
                <a:solidFill>
                  <a:schemeClr val="tx1"/>
                </a:solidFill>
                <a:latin typeface="+mn-lt"/>
                <a:ea typeface="Megrim"/>
                <a:cs typeface="Megrim"/>
                <a:sym typeface="Nixie One"/>
              </a:rPr>
              <a:t>الألعاب متعددة اللاعبين؟</a:t>
            </a:r>
            <a:endParaRPr lang="en-US" sz="4000" b="1" dirty="0">
              <a:solidFill>
                <a:schemeClr val="tx1"/>
              </a:solidFill>
              <a:latin typeface="+mn-lt"/>
              <a:ea typeface="Megrim"/>
              <a:cs typeface="Megrim"/>
              <a:sym typeface="Nixie One"/>
            </a:endParaRPr>
          </a:p>
        </p:txBody>
      </p:sp>
      <p:sp>
        <p:nvSpPr>
          <p:cNvPr id="5" name="Rectangle 4">
            <a:extLst>
              <a:ext uri="{FF2B5EF4-FFF2-40B4-BE49-F238E27FC236}">
                <a16:creationId xmlns:a16="http://schemas.microsoft.com/office/drawing/2014/main" id="{0EA6DB13-8614-4AF9-B3A0-0AAB6B8621BC}"/>
              </a:ext>
            </a:extLst>
          </p:cNvPr>
          <p:cNvSpPr/>
          <p:nvPr/>
        </p:nvSpPr>
        <p:spPr>
          <a:xfrm>
            <a:off x="7963680" y="4076714"/>
            <a:ext cx="4133206" cy="1631216"/>
          </a:xfrm>
          <a:prstGeom prst="rect">
            <a:avLst/>
          </a:prstGeom>
        </p:spPr>
        <p:txBody>
          <a:bodyPr wrap="square">
            <a:spAutoFit/>
          </a:bodyPr>
          <a:lstStyle/>
          <a:p>
            <a:pPr algn="just"/>
            <a:r>
              <a:rPr lang="en-US" sz="2000" dirty="0">
                <a:latin typeface="Politica" panose="02000506060000020004" pitchFamily="2" charset="0"/>
              </a:rPr>
              <a:t>Multiplayer is a mode of play for </a:t>
            </a:r>
            <a:r>
              <a:rPr lang="en-US" sz="2000" dirty="0">
                <a:latin typeface="Politica" panose="02000506060000020004" pitchFamily="2" charset="0"/>
                <a:hlinkClick r:id="rId4">
                  <a:extLst>
                    <a:ext uri="{A12FA001-AC4F-418D-AE19-62706E023703}">
                      <ahyp:hlinkClr xmlns:ahyp="http://schemas.microsoft.com/office/drawing/2018/hyperlinkcolor" val="tx"/>
                    </a:ext>
                  </a:extLst>
                </a:hlinkClick>
              </a:rPr>
              <a:t>computer </a:t>
            </a:r>
            <a:r>
              <a:rPr lang="en-US" sz="2000" dirty="0">
                <a:latin typeface="Politica" panose="02000506060000020004" pitchFamily="2" charset="0"/>
              </a:rPr>
              <a:t> and </a:t>
            </a:r>
            <a:r>
              <a:rPr lang="en-US" sz="2000" dirty="0">
                <a:latin typeface="Politica" panose="02000506060000020004" pitchFamily="2" charset="0"/>
                <a:hlinkClick r:id="rId5">
                  <a:extLst>
                    <a:ext uri="{A12FA001-AC4F-418D-AE19-62706E023703}">
                      <ahyp:hlinkClr xmlns:ahyp="http://schemas.microsoft.com/office/drawing/2018/hyperlinkcolor" val="tx"/>
                    </a:ext>
                  </a:extLst>
                </a:hlinkClick>
              </a:rPr>
              <a:t>video games</a:t>
            </a:r>
            <a:r>
              <a:rPr lang="en-US" sz="2000" dirty="0">
                <a:latin typeface="Politica" panose="02000506060000020004" pitchFamily="2" charset="0"/>
              </a:rPr>
              <a:t> where two or more gamers can play in the same game at the same time, co-operatively as a team or head-to-head competitively.</a:t>
            </a:r>
            <a:endParaRPr lang="en-US" sz="2800" i="1" dirty="0">
              <a:latin typeface="Politica" panose="02000506060000020004" pitchFamily="2" charset="0"/>
            </a:endParaRPr>
          </a:p>
        </p:txBody>
      </p:sp>
      <p:sp>
        <p:nvSpPr>
          <p:cNvPr id="16" name="Rectangle 15">
            <a:extLst>
              <a:ext uri="{FF2B5EF4-FFF2-40B4-BE49-F238E27FC236}">
                <a16:creationId xmlns:a16="http://schemas.microsoft.com/office/drawing/2014/main" id="{A0160E50-DBDC-4DBC-AA8F-4BCF74D5C1A8}"/>
              </a:ext>
            </a:extLst>
          </p:cNvPr>
          <p:cNvSpPr/>
          <p:nvPr/>
        </p:nvSpPr>
        <p:spPr>
          <a:xfrm>
            <a:off x="7828256" y="1062926"/>
            <a:ext cx="4133206" cy="1631216"/>
          </a:xfrm>
          <a:prstGeom prst="rect">
            <a:avLst/>
          </a:prstGeom>
        </p:spPr>
        <p:txBody>
          <a:bodyPr wrap="square">
            <a:spAutoFit/>
          </a:bodyPr>
          <a:lstStyle/>
          <a:p>
            <a:pPr lvl="0" algn="just" rtl="1" eaLnBrk="0" fontAlgn="base" hangingPunct="0">
              <a:spcBef>
                <a:spcPct val="0"/>
              </a:spcBef>
              <a:spcAft>
                <a:spcPct val="0"/>
              </a:spcAft>
            </a:pPr>
            <a:r>
              <a:rPr lang="ar-SA" altLang="en-US" sz="2000" dirty="0">
                <a:solidFill>
                  <a:srgbClr val="222222"/>
                </a:solidFill>
                <a:latin typeface="inherit"/>
              </a:rPr>
              <a:t>تعد </a:t>
            </a:r>
            <a:r>
              <a:rPr lang="ar-QA" altLang="en-US" sz="2000" dirty="0">
                <a:solidFill>
                  <a:srgbClr val="222222"/>
                </a:solidFill>
                <a:latin typeface="inherit"/>
              </a:rPr>
              <a:t>الألعاب متعددة اللاعبين</a:t>
            </a:r>
            <a:r>
              <a:rPr lang="en-US" altLang="en-US" sz="2000" dirty="0">
                <a:solidFill>
                  <a:srgbClr val="222222"/>
                </a:solidFill>
                <a:latin typeface="inherit"/>
                <a:cs typeface="Arial" panose="020B0604020202020204" pitchFamily="34" charset="0"/>
              </a:rPr>
              <a:t> Multiplayer </a:t>
            </a:r>
            <a:r>
              <a:rPr lang="ar-SA" altLang="en-US" sz="2000" dirty="0">
                <a:solidFill>
                  <a:srgbClr val="222222"/>
                </a:solidFill>
                <a:latin typeface="inherit"/>
              </a:rPr>
              <a:t>طريقة لعب لألعاب الكمبيوتر وألعاب الفيديو حيث يمكن للاعبين أو أكثر اللعب في نفس اللعبة في نفس الوقت ، بشكل تعاوني كفريق أو وجها لوجه بشكل تنافسي</a:t>
            </a:r>
            <a:r>
              <a:rPr lang="ar-QA" altLang="en-US" sz="2000" dirty="0">
                <a:solidFill>
                  <a:srgbClr val="222222"/>
                </a:solidFill>
                <a:latin typeface="inherit"/>
              </a:rPr>
              <a:t>.</a:t>
            </a:r>
            <a:endParaRPr lang="en-US" altLang="en-US" sz="500" dirty="0"/>
          </a:p>
        </p:txBody>
      </p:sp>
      <p:pic>
        <p:nvPicPr>
          <p:cNvPr id="7" name="Picture 6" descr="A close up of a logo&#10;&#10;Description automatically generated">
            <a:extLst>
              <a:ext uri="{FF2B5EF4-FFF2-40B4-BE49-F238E27FC236}">
                <a16:creationId xmlns:a16="http://schemas.microsoft.com/office/drawing/2014/main" id="{BD7EA852-81B8-47DB-883E-4405DCE92101}"/>
              </a:ext>
            </a:extLst>
          </p:cNvPr>
          <p:cNvPicPr>
            <a:picLocks noChangeAspect="1"/>
          </p:cNvPicPr>
          <p:nvPr/>
        </p:nvPicPr>
        <p:blipFill rotWithShape="1">
          <a:blip r:embed="rId6"/>
          <a:srcRect b="14218"/>
          <a:stretch/>
        </p:blipFill>
        <p:spPr>
          <a:xfrm>
            <a:off x="1197948" y="2673222"/>
            <a:ext cx="4878370" cy="4184778"/>
          </a:xfrm>
          <a:prstGeom prst="rect">
            <a:avLst/>
          </a:prstGeom>
        </p:spPr>
      </p:pic>
      <p:sp>
        <p:nvSpPr>
          <p:cNvPr id="17" name="Flowchart: Connector 16">
            <a:extLst>
              <a:ext uri="{FF2B5EF4-FFF2-40B4-BE49-F238E27FC236}">
                <a16:creationId xmlns:a16="http://schemas.microsoft.com/office/drawing/2014/main" id="{C0F5B34B-9152-4CDD-9591-A7499C9126E0}"/>
              </a:ext>
            </a:extLst>
          </p:cNvPr>
          <p:cNvSpPr/>
          <p:nvPr/>
        </p:nvSpPr>
        <p:spPr>
          <a:xfrm>
            <a:off x="819151" y="938338"/>
            <a:ext cx="1180976" cy="1180976"/>
          </a:xfrm>
          <a:prstGeom prst="flowChartConnector">
            <a:avLst/>
          </a:prstGeom>
          <a:blipFill>
            <a:blip r:embed="rId7"/>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Connector 17">
            <a:extLst>
              <a:ext uri="{FF2B5EF4-FFF2-40B4-BE49-F238E27FC236}">
                <a16:creationId xmlns:a16="http://schemas.microsoft.com/office/drawing/2014/main" id="{50F164B6-A535-4FD1-AEE7-9994D7CD2C4A}"/>
              </a:ext>
            </a:extLst>
          </p:cNvPr>
          <p:cNvSpPr/>
          <p:nvPr/>
        </p:nvSpPr>
        <p:spPr>
          <a:xfrm>
            <a:off x="2816318" y="933639"/>
            <a:ext cx="1180976" cy="1180976"/>
          </a:xfrm>
          <a:prstGeom prst="flowChartConnector">
            <a:avLst/>
          </a:prstGeom>
          <a:blipFill>
            <a:blip r:embed="rId8"/>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Connector 18">
            <a:extLst>
              <a:ext uri="{FF2B5EF4-FFF2-40B4-BE49-F238E27FC236}">
                <a16:creationId xmlns:a16="http://schemas.microsoft.com/office/drawing/2014/main" id="{08B1A4E0-01A3-4BE7-A3E0-F9DECAAC2687}"/>
              </a:ext>
            </a:extLst>
          </p:cNvPr>
          <p:cNvSpPr/>
          <p:nvPr/>
        </p:nvSpPr>
        <p:spPr>
          <a:xfrm>
            <a:off x="4802819" y="938338"/>
            <a:ext cx="1180976" cy="1180976"/>
          </a:xfrm>
          <a:prstGeom prst="flowChartConnector">
            <a:avLst/>
          </a:prstGeom>
          <a:blipFill>
            <a:blip r:embed="rId9"/>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011650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663642" y="6273830"/>
            <a:ext cx="1319592" cy="369332"/>
          </a:xfrm>
          <a:prstGeom prst="rect">
            <a:avLst/>
          </a:prstGeom>
          <a:noFill/>
        </p:spPr>
        <p:txBody>
          <a:bodyPr wrap="none" rtlCol="0">
            <a:spAutoFit/>
          </a:bodyPr>
          <a:lstStyle/>
          <a:p>
            <a:r>
              <a:rPr lang="en-US" dirty="0">
                <a:latin typeface="Politica" charset="0"/>
                <a:ea typeface="Politica" charset="0"/>
                <a:cs typeface="Politica" charset="0"/>
              </a:rPr>
              <a:t>Studio56.qa</a:t>
            </a:r>
          </a:p>
        </p:txBody>
      </p:sp>
      <p:pic>
        <p:nvPicPr>
          <p:cNvPr id="2" name="Picture 1"/>
          <p:cNvPicPr>
            <a:picLocks noChangeAspect="1"/>
          </p:cNvPicPr>
          <p:nvPr/>
        </p:nvPicPr>
        <p:blipFill rotWithShape="1">
          <a:blip r:embed="rId3"/>
          <a:srcRect l="3178" t="-3599" r="48363" b="8833"/>
          <a:stretch/>
        </p:blipFill>
        <p:spPr>
          <a:xfrm>
            <a:off x="9248482" y="-285317"/>
            <a:ext cx="2943518" cy="6499086"/>
          </a:xfrm>
          <a:prstGeom prst="rect">
            <a:avLst/>
          </a:prstGeom>
        </p:spPr>
      </p:pic>
      <p:grpSp>
        <p:nvGrpSpPr>
          <p:cNvPr id="11" name="Group 10"/>
          <p:cNvGrpSpPr/>
          <p:nvPr/>
        </p:nvGrpSpPr>
        <p:grpSpPr>
          <a:xfrm>
            <a:off x="9346162" y="6273830"/>
            <a:ext cx="1317480" cy="429393"/>
            <a:chOff x="9331349" y="6222078"/>
            <a:chExt cx="1450765" cy="472833"/>
          </a:xfrm>
        </p:grpSpPr>
        <p:pic>
          <p:nvPicPr>
            <p:cNvPr id="12" name="Picture 11"/>
            <p:cNvPicPr>
              <a:picLocks noChangeAspect="1"/>
            </p:cNvPicPr>
            <p:nvPr/>
          </p:nvPicPr>
          <p:blipFill rotWithShape="1">
            <a:blip r:embed="rId4"/>
            <a:srcRect l="29423"/>
            <a:stretch/>
          </p:blipFill>
          <p:spPr>
            <a:xfrm flipV="1">
              <a:off x="9710445" y="6222078"/>
              <a:ext cx="1071669" cy="472833"/>
            </a:xfrm>
            <a:prstGeom prst="rect">
              <a:avLst/>
            </a:prstGeom>
          </p:spPr>
        </p:pic>
        <p:pic>
          <p:nvPicPr>
            <p:cNvPr id="13" name="Picture 12"/>
            <p:cNvPicPr>
              <a:picLocks noChangeAspect="1"/>
            </p:cNvPicPr>
            <p:nvPr/>
          </p:nvPicPr>
          <p:blipFill rotWithShape="1">
            <a:blip r:embed="rId4">
              <a:lum bright="-100000"/>
            </a:blip>
            <a:srcRect r="73861"/>
            <a:stretch/>
          </p:blipFill>
          <p:spPr>
            <a:xfrm flipV="1">
              <a:off x="9331349" y="6222078"/>
              <a:ext cx="396910" cy="472833"/>
            </a:xfrm>
            <a:prstGeom prst="rect">
              <a:avLst/>
            </a:prstGeom>
          </p:spPr>
        </p:pic>
      </p:grpSp>
      <p:sp>
        <p:nvSpPr>
          <p:cNvPr id="14" name="Google Shape;342;p12">
            <a:extLst>
              <a:ext uri="{FF2B5EF4-FFF2-40B4-BE49-F238E27FC236}">
                <a16:creationId xmlns:a16="http://schemas.microsoft.com/office/drawing/2014/main" id="{79C5B3C2-AA06-4A82-B8D7-F2BA3F73F9EA}"/>
              </a:ext>
            </a:extLst>
          </p:cNvPr>
          <p:cNvSpPr txBox="1">
            <a:spLocks/>
          </p:cNvSpPr>
          <p:nvPr/>
        </p:nvSpPr>
        <p:spPr>
          <a:xfrm>
            <a:off x="68680" y="364475"/>
            <a:ext cx="5537463" cy="6453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4000" b="1" dirty="0">
                <a:solidFill>
                  <a:schemeClr val="tx1"/>
                </a:solidFill>
                <a:latin typeface="Politica" panose="02000506060000020004" pitchFamily="2" charset="0"/>
                <a:ea typeface="Megrim"/>
                <a:cs typeface="Megrim"/>
                <a:sym typeface="Nixie One"/>
              </a:rPr>
              <a:t>Block coding?</a:t>
            </a:r>
          </a:p>
        </p:txBody>
      </p:sp>
      <p:sp>
        <p:nvSpPr>
          <p:cNvPr id="15" name="Google Shape;342;p12">
            <a:extLst>
              <a:ext uri="{FF2B5EF4-FFF2-40B4-BE49-F238E27FC236}">
                <a16:creationId xmlns:a16="http://schemas.microsoft.com/office/drawing/2014/main" id="{C252CA46-BD8C-4D0F-93C7-FF84AA508907}"/>
              </a:ext>
            </a:extLst>
          </p:cNvPr>
          <p:cNvSpPr txBox="1">
            <a:spLocks/>
          </p:cNvSpPr>
          <p:nvPr/>
        </p:nvSpPr>
        <p:spPr>
          <a:xfrm>
            <a:off x="4365171" y="364475"/>
            <a:ext cx="4674446" cy="6453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r>
              <a:rPr lang="ar-DZ" sz="4000" b="1" dirty="0">
                <a:solidFill>
                  <a:schemeClr val="tx1"/>
                </a:solidFill>
                <a:latin typeface="+mn-lt"/>
                <a:ea typeface="Megrim"/>
                <a:cs typeface="Megrim"/>
                <a:sym typeface="Nixie One"/>
              </a:rPr>
              <a:t>البرمجة بالوحدات؟</a:t>
            </a:r>
            <a:endParaRPr lang="en-US" sz="4000" b="1" dirty="0">
              <a:solidFill>
                <a:schemeClr val="tx1"/>
              </a:solidFill>
              <a:latin typeface="+mn-lt"/>
              <a:ea typeface="Megrim"/>
              <a:cs typeface="Megrim"/>
              <a:sym typeface="Nixie One"/>
            </a:endParaRPr>
          </a:p>
        </p:txBody>
      </p:sp>
      <p:sp>
        <p:nvSpPr>
          <p:cNvPr id="5" name="Rectangle 4">
            <a:extLst>
              <a:ext uri="{FF2B5EF4-FFF2-40B4-BE49-F238E27FC236}">
                <a16:creationId xmlns:a16="http://schemas.microsoft.com/office/drawing/2014/main" id="{0EA6DB13-8614-4AF9-B3A0-0AAB6B8621BC}"/>
              </a:ext>
            </a:extLst>
          </p:cNvPr>
          <p:cNvSpPr/>
          <p:nvPr/>
        </p:nvSpPr>
        <p:spPr>
          <a:xfrm>
            <a:off x="97974" y="1062926"/>
            <a:ext cx="4133206" cy="1569660"/>
          </a:xfrm>
          <a:prstGeom prst="rect">
            <a:avLst/>
          </a:prstGeom>
        </p:spPr>
        <p:txBody>
          <a:bodyPr wrap="square">
            <a:spAutoFit/>
          </a:bodyPr>
          <a:lstStyle/>
          <a:p>
            <a:pPr algn="just"/>
            <a:r>
              <a:rPr lang="en-US" sz="2400" dirty="0">
                <a:solidFill>
                  <a:srgbClr val="000000"/>
                </a:solidFill>
                <a:latin typeface="Politica" panose="02000506060000020004" pitchFamily="2" charset="0"/>
              </a:rPr>
              <a:t>Instead of traditional , text based programming, block based coding involves dragging “blocks” of instructions. </a:t>
            </a:r>
          </a:p>
        </p:txBody>
      </p:sp>
      <p:sp>
        <p:nvSpPr>
          <p:cNvPr id="16" name="Rectangle 15">
            <a:extLst>
              <a:ext uri="{FF2B5EF4-FFF2-40B4-BE49-F238E27FC236}">
                <a16:creationId xmlns:a16="http://schemas.microsoft.com/office/drawing/2014/main" id="{A0160E50-DBDC-4DBC-AA8F-4BCF74D5C1A8}"/>
              </a:ext>
            </a:extLst>
          </p:cNvPr>
          <p:cNvSpPr/>
          <p:nvPr/>
        </p:nvSpPr>
        <p:spPr>
          <a:xfrm>
            <a:off x="4884639" y="1062926"/>
            <a:ext cx="4133206" cy="1015663"/>
          </a:xfrm>
          <a:prstGeom prst="rect">
            <a:avLst/>
          </a:prstGeom>
        </p:spPr>
        <p:txBody>
          <a:bodyPr wrap="square">
            <a:spAutoFit/>
          </a:bodyPr>
          <a:lstStyle/>
          <a:p>
            <a:pPr algn="r"/>
            <a:r>
              <a:rPr lang="ar-DZ" sz="2000" dirty="0">
                <a:solidFill>
                  <a:srgbClr val="000000"/>
                </a:solidFill>
                <a:latin typeface="Consolas" charset="0"/>
              </a:rPr>
              <a:t>بدلا من البرمجة التقليدية، تتضمن البرمجة باستخدام الوحدات على إدراج وحدات ترمز إلى تعليمات معينة.</a:t>
            </a:r>
            <a:endParaRPr lang="en-US" sz="2000" dirty="0">
              <a:solidFill>
                <a:srgbClr val="000000"/>
              </a:solidFill>
              <a:latin typeface="Consolas" charset="0"/>
            </a:endParaRPr>
          </a:p>
        </p:txBody>
      </p:sp>
      <p:pic>
        <p:nvPicPr>
          <p:cNvPr id="5125" name="Picture 5" descr="Image result for block coding">
            <a:extLst>
              <a:ext uri="{FF2B5EF4-FFF2-40B4-BE49-F238E27FC236}">
                <a16:creationId xmlns:a16="http://schemas.microsoft.com/office/drawing/2014/main" id="{7A2863BF-B3C0-4F2C-9A12-1AD9140201C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36413" y="2931346"/>
            <a:ext cx="6296451" cy="35621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95434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rgbClr val="F72E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10663642" y="6273830"/>
            <a:ext cx="1319592" cy="369332"/>
          </a:xfrm>
          <a:prstGeom prst="rect">
            <a:avLst/>
          </a:prstGeom>
          <a:noFill/>
        </p:spPr>
        <p:txBody>
          <a:bodyPr wrap="none" rtlCol="0">
            <a:spAutoFit/>
          </a:bodyPr>
          <a:lstStyle/>
          <a:p>
            <a:r>
              <a:rPr lang="en-US">
                <a:latin typeface="Politica" charset="0"/>
                <a:ea typeface="Politica" charset="0"/>
                <a:cs typeface="Politica" charset="0"/>
              </a:rPr>
              <a:t>Studio56.qa</a:t>
            </a:r>
            <a:endParaRPr lang="en-US" dirty="0">
              <a:latin typeface="Politica" charset="0"/>
              <a:ea typeface="Politica" charset="0"/>
              <a:cs typeface="Politica" charset="0"/>
            </a:endParaRPr>
          </a:p>
        </p:txBody>
      </p:sp>
      <p:pic>
        <p:nvPicPr>
          <p:cNvPr id="9" name="Picture 8"/>
          <p:cNvPicPr>
            <a:picLocks noChangeAspect="1"/>
          </p:cNvPicPr>
          <p:nvPr/>
        </p:nvPicPr>
        <p:blipFill rotWithShape="1">
          <a:blip r:embed="rId3">
            <a:lum bright="100000"/>
            <a:alphaModFix amt="39000"/>
          </a:blip>
          <a:srcRect l="3178" t="-3599" r="48363" b="8518"/>
          <a:stretch/>
        </p:blipFill>
        <p:spPr>
          <a:xfrm>
            <a:off x="9248482" y="-246831"/>
            <a:ext cx="2943518" cy="6520661"/>
          </a:xfrm>
          <a:prstGeom prst="rect">
            <a:avLst/>
          </a:prstGeom>
        </p:spPr>
      </p:pic>
      <p:grpSp>
        <p:nvGrpSpPr>
          <p:cNvPr id="13" name="Group 12"/>
          <p:cNvGrpSpPr/>
          <p:nvPr/>
        </p:nvGrpSpPr>
        <p:grpSpPr>
          <a:xfrm>
            <a:off x="9346162" y="6273830"/>
            <a:ext cx="1317480" cy="429393"/>
            <a:chOff x="9331349" y="6222078"/>
            <a:chExt cx="1450765" cy="472833"/>
          </a:xfrm>
        </p:grpSpPr>
        <p:pic>
          <p:nvPicPr>
            <p:cNvPr id="15" name="Picture 14"/>
            <p:cNvPicPr>
              <a:picLocks noChangeAspect="1"/>
            </p:cNvPicPr>
            <p:nvPr/>
          </p:nvPicPr>
          <p:blipFill rotWithShape="1">
            <a:blip r:embed="rId4">
              <a:lum bright="100000"/>
            </a:blip>
            <a:srcRect l="29423"/>
            <a:stretch/>
          </p:blipFill>
          <p:spPr>
            <a:xfrm flipV="1">
              <a:off x="9710445" y="6222078"/>
              <a:ext cx="1071669" cy="472833"/>
            </a:xfrm>
            <a:prstGeom prst="rect">
              <a:avLst/>
            </a:prstGeom>
          </p:spPr>
        </p:pic>
        <p:pic>
          <p:nvPicPr>
            <p:cNvPr id="16" name="Picture 15"/>
            <p:cNvPicPr>
              <a:picLocks noChangeAspect="1"/>
            </p:cNvPicPr>
            <p:nvPr/>
          </p:nvPicPr>
          <p:blipFill rotWithShape="1">
            <a:blip r:embed="rId4">
              <a:lum bright="-100000"/>
            </a:blip>
            <a:srcRect r="73861"/>
            <a:stretch/>
          </p:blipFill>
          <p:spPr>
            <a:xfrm flipV="1">
              <a:off x="9331349" y="6222078"/>
              <a:ext cx="396910" cy="472833"/>
            </a:xfrm>
            <a:prstGeom prst="rect">
              <a:avLst/>
            </a:prstGeom>
          </p:spPr>
        </p:pic>
      </p:grpSp>
      <p:pic>
        <p:nvPicPr>
          <p:cNvPr id="12" name="Google Shape;417;p20">
            <a:extLst>
              <a:ext uri="{FF2B5EF4-FFF2-40B4-BE49-F238E27FC236}">
                <a16:creationId xmlns:a16="http://schemas.microsoft.com/office/drawing/2014/main" id="{D39C708F-5C5C-4EC7-ABED-655BE0BC40AC}"/>
              </a:ext>
            </a:extLst>
          </p:cNvPr>
          <p:cNvPicPr preferRelativeResize="0"/>
          <p:nvPr/>
        </p:nvPicPr>
        <p:blipFill>
          <a:blip r:embed="rId5"/>
          <a:srcRect/>
          <a:stretch/>
        </p:blipFill>
        <p:spPr>
          <a:xfrm>
            <a:off x="102784" y="2395745"/>
            <a:ext cx="4964428" cy="2606325"/>
          </a:xfrm>
          <a:prstGeom prst="hexagon">
            <a:avLst>
              <a:gd name="adj" fmla="val 28504"/>
              <a:gd name="vf" fmla="val 115470"/>
            </a:avLst>
          </a:prstGeom>
          <a:noFill/>
          <a:ln>
            <a:noFill/>
          </a:ln>
          <a:effectLst>
            <a:outerShdw blurRad="57150" dist="19050" dir="5400000" algn="bl" rotWithShape="0">
              <a:srgbClr val="000000">
                <a:alpha val="50000"/>
              </a:srgbClr>
            </a:outerShdw>
          </a:effectLst>
        </p:spPr>
      </p:pic>
      <p:sp>
        <p:nvSpPr>
          <p:cNvPr id="14" name="Google Shape;415;p20">
            <a:extLst>
              <a:ext uri="{FF2B5EF4-FFF2-40B4-BE49-F238E27FC236}">
                <a16:creationId xmlns:a16="http://schemas.microsoft.com/office/drawing/2014/main" id="{6F6A52BB-B5F3-4647-BA6E-D15861FA0CA8}"/>
              </a:ext>
            </a:extLst>
          </p:cNvPr>
          <p:cNvSpPr txBox="1">
            <a:spLocks/>
          </p:cNvSpPr>
          <p:nvPr/>
        </p:nvSpPr>
        <p:spPr>
          <a:xfrm>
            <a:off x="4983885" y="561462"/>
            <a:ext cx="4362277" cy="1988669"/>
          </a:xfrm>
          <a:prstGeom prst="rect">
            <a:avLst/>
          </a:prstGeom>
        </p:spPr>
        <p:txBody>
          <a:bodyPr spcFirstLastPara="1" vert="horz" wrap="square" lIns="91425" tIns="91425" rIns="91425" bIns="91425"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spcBef>
                <a:spcPts val="0"/>
              </a:spcBef>
            </a:pPr>
            <a:r>
              <a:rPr lang="ar-QA" sz="3000" b="1" dirty="0">
                <a:solidFill>
                  <a:schemeClr val="bg1"/>
                </a:solidFill>
                <a:latin typeface="Neo Sans Arabic" panose="020B0504030504040204" pitchFamily="34" charset="-78"/>
                <a:cs typeface="Neo Sans Arabic" panose="020B0504030504040204" pitchFamily="34" charset="-78"/>
              </a:rPr>
              <a:t>ما هو البرنامج الذي سنقوم باستخدامه</a:t>
            </a:r>
            <a:r>
              <a:rPr lang="ar-DZ" sz="3000" b="1" dirty="0">
                <a:solidFill>
                  <a:schemeClr val="bg1"/>
                </a:solidFill>
                <a:latin typeface="Neo Sans Arabic" panose="020B0504030504040204" pitchFamily="34" charset="-78"/>
                <a:cs typeface="Neo Sans Arabic" panose="020B0504030504040204" pitchFamily="34" charset="-78"/>
              </a:rPr>
              <a:t> اليوم</a:t>
            </a:r>
            <a:r>
              <a:rPr lang="ar-QA" sz="3000" b="1" dirty="0">
                <a:solidFill>
                  <a:schemeClr val="bg1"/>
                </a:solidFill>
                <a:latin typeface="Neo Sans Arabic" panose="020B0504030504040204" pitchFamily="34" charset="-78"/>
                <a:cs typeface="Neo Sans Arabic" panose="020B0504030504040204" pitchFamily="34" charset="-78"/>
              </a:rPr>
              <a:t>؟</a:t>
            </a:r>
            <a:br>
              <a:rPr lang="ar-QA" sz="3000" b="1" dirty="0">
                <a:solidFill>
                  <a:schemeClr val="bg1"/>
                </a:solidFill>
              </a:rPr>
            </a:br>
            <a:r>
              <a:rPr lang="en-US" sz="3000" b="1" dirty="0">
                <a:solidFill>
                  <a:schemeClr val="bg1"/>
                </a:solidFill>
                <a:latin typeface="Politica" panose="02000506060000020004" pitchFamily="2" charset="0"/>
              </a:rPr>
              <a:t>What program we will be using TODAY?</a:t>
            </a:r>
          </a:p>
        </p:txBody>
      </p:sp>
      <p:sp>
        <p:nvSpPr>
          <p:cNvPr id="10" name="Text Placeholder 2">
            <a:extLst>
              <a:ext uri="{FF2B5EF4-FFF2-40B4-BE49-F238E27FC236}">
                <a16:creationId xmlns:a16="http://schemas.microsoft.com/office/drawing/2014/main" id="{B0EE1909-DAE8-4D9D-A27D-4B8898BC9047}"/>
              </a:ext>
            </a:extLst>
          </p:cNvPr>
          <p:cNvSpPr txBox="1">
            <a:spLocks/>
          </p:cNvSpPr>
          <p:nvPr/>
        </p:nvSpPr>
        <p:spPr>
          <a:xfrm>
            <a:off x="5341775" y="2337694"/>
            <a:ext cx="3914348" cy="4466673"/>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42900" lvl="0" indent="-342900" algn="r" rtl="1" eaLnBrk="0" fontAlgn="base" hangingPunct="0">
              <a:spcBef>
                <a:spcPct val="0"/>
              </a:spcBef>
              <a:spcAft>
                <a:spcPct val="0"/>
              </a:spcAft>
              <a:buClrTx/>
              <a:buFont typeface="Arial" panose="020B0604020202020204" pitchFamily="34" charset="0"/>
              <a:buChar char="•"/>
            </a:pPr>
            <a:endParaRPr lang="en-US" altLang="en-US" sz="2000" dirty="0">
              <a:solidFill>
                <a:schemeClr val="bg1"/>
              </a:solidFill>
              <a:latin typeface="Arial" panose="020B0604020202020204" pitchFamily="34" charset="0"/>
            </a:endParaRPr>
          </a:p>
          <a:p>
            <a:pPr algn="just" rtl="1"/>
            <a:r>
              <a:rPr lang="ar-SA" altLang="en-US" sz="2000" dirty="0">
                <a:solidFill>
                  <a:schemeClr val="bg1"/>
                </a:solidFill>
                <a:latin typeface="inherit"/>
                <a:cs typeface="Arial" panose="020B0604020202020204" pitchFamily="34" charset="0"/>
              </a:rPr>
              <a:t>سكراتش هي لغة برمجة مرئية وموقع إلكتروني. يمكن لمستخدمي الموقع إنشاء مشاريع عبر الإنترنت باستخدام واجهة تشبه الكتلة. تم تطوير الخدمة بواسطة</a:t>
            </a:r>
            <a:r>
              <a:rPr lang="en-US" altLang="en-US" sz="2000" dirty="0">
                <a:solidFill>
                  <a:schemeClr val="bg1"/>
                </a:solidFill>
                <a:latin typeface="inherit"/>
                <a:cs typeface="Arial" panose="020B0604020202020204" pitchFamily="34" charset="0"/>
              </a:rPr>
              <a:t> MIT Media Lab.</a:t>
            </a:r>
            <a:endParaRPr lang="en-US" altLang="en-US" sz="500" dirty="0">
              <a:solidFill>
                <a:schemeClr val="bg1"/>
              </a:solidFill>
            </a:endParaRPr>
          </a:p>
          <a:p>
            <a:endParaRPr lang="en-US" sz="2400" dirty="0">
              <a:solidFill>
                <a:schemeClr val="bg1"/>
              </a:solidFill>
              <a:latin typeface="Politica" panose="02000506060000020004" pitchFamily="2" charset="0"/>
            </a:endParaRPr>
          </a:p>
          <a:p>
            <a:pPr algn="just"/>
            <a:r>
              <a:rPr lang="en-US" sz="2000" dirty="0">
                <a:solidFill>
                  <a:schemeClr val="bg1"/>
                </a:solidFill>
                <a:latin typeface="Politica" panose="02000506060000020004" pitchFamily="2" charset="0"/>
              </a:rPr>
              <a:t>Scratch is a block-based visual programming language and website. Users of the site can create online projects using a block-like interface. The service is developed by the MIT Media Lab.</a:t>
            </a:r>
          </a:p>
          <a:p>
            <a:endParaRPr lang="en-US" sz="2000" dirty="0">
              <a:solidFill>
                <a:schemeClr val="bg1"/>
              </a:solidFill>
              <a:latin typeface="Consolas" panose="020B0609020204030204" pitchFamily="49" charset="0"/>
            </a:endParaRPr>
          </a:p>
        </p:txBody>
      </p:sp>
    </p:spTree>
    <p:extLst>
      <p:ext uri="{BB962C8B-B14F-4D97-AF65-F5344CB8AC3E}">
        <p14:creationId xmlns:p14="http://schemas.microsoft.com/office/powerpoint/2010/main" val="28682408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4908"/>
            <a:ext cx="12192000" cy="6858000"/>
          </a:xfrm>
          <a:prstGeom prst="rect">
            <a:avLst/>
          </a:prstGeom>
          <a:solidFill>
            <a:srgbClr val="F72E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10663642" y="6273830"/>
            <a:ext cx="1319592" cy="369332"/>
          </a:xfrm>
          <a:prstGeom prst="rect">
            <a:avLst/>
          </a:prstGeom>
          <a:noFill/>
        </p:spPr>
        <p:txBody>
          <a:bodyPr wrap="none" rtlCol="0">
            <a:spAutoFit/>
          </a:bodyPr>
          <a:lstStyle/>
          <a:p>
            <a:r>
              <a:rPr lang="en-US">
                <a:latin typeface="Politica" charset="0"/>
                <a:ea typeface="Politica" charset="0"/>
                <a:cs typeface="Politica" charset="0"/>
              </a:rPr>
              <a:t>Studio56.qa</a:t>
            </a:r>
            <a:endParaRPr lang="en-US" dirty="0">
              <a:latin typeface="Politica" charset="0"/>
              <a:ea typeface="Politica" charset="0"/>
              <a:cs typeface="Politica" charset="0"/>
            </a:endParaRPr>
          </a:p>
        </p:txBody>
      </p:sp>
      <p:grpSp>
        <p:nvGrpSpPr>
          <p:cNvPr id="8" name="Group 7"/>
          <p:cNvGrpSpPr/>
          <p:nvPr/>
        </p:nvGrpSpPr>
        <p:grpSpPr>
          <a:xfrm>
            <a:off x="9346162" y="6273830"/>
            <a:ext cx="1317480" cy="429393"/>
            <a:chOff x="9331349" y="6222078"/>
            <a:chExt cx="1450765" cy="472833"/>
          </a:xfrm>
        </p:grpSpPr>
        <p:pic>
          <p:nvPicPr>
            <p:cNvPr id="9" name="Picture 8"/>
            <p:cNvPicPr>
              <a:picLocks noChangeAspect="1"/>
            </p:cNvPicPr>
            <p:nvPr/>
          </p:nvPicPr>
          <p:blipFill rotWithShape="1">
            <a:blip r:embed="rId3">
              <a:lum bright="100000"/>
            </a:blip>
            <a:srcRect l="29423"/>
            <a:stretch/>
          </p:blipFill>
          <p:spPr>
            <a:xfrm flipV="1">
              <a:off x="9710445" y="6222078"/>
              <a:ext cx="1071669" cy="472833"/>
            </a:xfrm>
            <a:prstGeom prst="rect">
              <a:avLst/>
            </a:prstGeom>
          </p:spPr>
        </p:pic>
        <p:pic>
          <p:nvPicPr>
            <p:cNvPr id="10" name="Picture 9"/>
            <p:cNvPicPr>
              <a:picLocks noChangeAspect="1"/>
            </p:cNvPicPr>
            <p:nvPr/>
          </p:nvPicPr>
          <p:blipFill rotWithShape="1">
            <a:blip r:embed="rId3">
              <a:lum bright="-100000"/>
            </a:blip>
            <a:srcRect r="73861"/>
            <a:stretch/>
          </p:blipFill>
          <p:spPr>
            <a:xfrm flipV="1">
              <a:off x="9331349" y="6222078"/>
              <a:ext cx="396910" cy="472833"/>
            </a:xfrm>
            <a:prstGeom prst="rect">
              <a:avLst/>
            </a:prstGeom>
          </p:spPr>
        </p:pic>
      </p:grpSp>
      <p:sp>
        <p:nvSpPr>
          <p:cNvPr id="19" name="Google Shape;342;p12">
            <a:extLst>
              <a:ext uri="{FF2B5EF4-FFF2-40B4-BE49-F238E27FC236}">
                <a16:creationId xmlns:a16="http://schemas.microsoft.com/office/drawing/2014/main" id="{11C3C869-B075-450A-B8EF-6EE324748CF0}"/>
              </a:ext>
            </a:extLst>
          </p:cNvPr>
          <p:cNvSpPr txBox="1">
            <a:spLocks/>
          </p:cNvSpPr>
          <p:nvPr/>
        </p:nvSpPr>
        <p:spPr>
          <a:xfrm>
            <a:off x="3158540" y="439699"/>
            <a:ext cx="5874920" cy="6453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4800" b="1" dirty="0">
                <a:solidFill>
                  <a:schemeClr val="bg1"/>
                </a:solidFill>
                <a:latin typeface="Politica" panose="02000506060000020004" pitchFamily="2" charset="0"/>
                <a:ea typeface="Megrim"/>
                <a:cs typeface="Megrim"/>
                <a:sym typeface="Nixie One"/>
              </a:rPr>
              <a:t>Scratch</a:t>
            </a:r>
          </a:p>
        </p:txBody>
      </p:sp>
      <p:pic>
        <p:nvPicPr>
          <p:cNvPr id="4" name="Picture 3">
            <a:extLst>
              <a:ext uri="{FF2B5EF4-FFF2-40B4-BE49-F238E27FC236}">
                <a16:creationId xmlns:a16="http://schemas.microsoft.com/office/drawing/2014/main" id="{D332BE1A-E492-4C34-A16C-EA0BF7BAF796}"/>
              </a:ext>
            </a:extLst>
          </p:cNvPr>
          <p:cNvPicPr>
            <a:picLocks noChangeAspect="1"/>
          </p:cNvPicPr>
          <p:nvPr/>
        </p:nvPicPr>
        <p:blipFill rotWithShape="1">
          <a:blip r:embed="rId4"/>
          <a:srcRect t="8095" b="4762"/>
          <a:stretch/>
        </p:blipFill>
        <p:spPr>
          <a:xfrm>
            <a:off x="1038656" y="1167206"/>
            <a:ext cx="10114688" cy="4958005"/>
          </a:xfrm>
          <a:prstGeom prst="rect">
            <a:avLst/>
          </a:prstGeom>
        </p:spPr>
      </p:pic>
      <p:cxnSp>
        <p:nvCxnSpPr>
          <p:cNvPr id="5" name="Straight Arrow Connector 4">
            <a:extLst>
              <a:ext uri="{FF2B5EF4-FFF2-40B4-BE49-F238E27FC236}">
                <a16:creationId xmlns:a16="http://schemas.microsoft.com/office/drawing/2014/main" id="{C27117F7-4165-4906-B517-55FF0376A239}"/>
              </a:ext>
            </a:extLst>
          </p:cNvPr>
          <p:cNvCxnSpPr>
            <a:cxnSpLocks/>
          </p:cNvCxnSpPr>
          <p:nvPr/>
        </p:nvCxnSpPr>
        <p:spPr>
          <a:xfrm flipH="1">
            <a:off x="2140165" y="958292"/>
            <a:ext cx="185910" cy="595110"/>
          </a:xfrm>
          <a:prstGeom prst="straightConnector1">
            <a:avLst/>
          </a:prstGeom>
          <a:ln w="571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8922520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4908"/>
            <a:ext cx="12192000" cy="6858000"/>
          </a:xfrm>
          <a:prstGeom prst="rect">
            <a:avLst/>
          </a:prstGeom>
          <a:solidFill>
            <a:srgbClr val="F72E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10663642" y="6273830"/>
            <a:ext cx="1319592" cy="369332"/>
          </a:xfrm>
          <a:prstGeom prst="rect">
            <a:avLst/>
          </a:prstGeom>
          <a:noFill/>
        </p:spPr>
        <p:txBody>
          <a:bodyPr wrap="none" rtlCol="0">
            <a:spAutoFit/>
          </a:bodyPr>
          <a:lstStyle/>
          <a:p>
            <a:r>
              <a:rPr lang="en-US">
                <a:latin typeface="Politica" charset="0"/>
                <a:ea typeface="Politica" charset="0"/>
                <a:cs typeface="Politica" charset="0"/>
              </a:rPr>
              <a:t>Studio56.qa</a:t>
            </a:r>
            <a:endParaRPr lang="en-US" dirty="0">
              <a:latin typeface="Politica" charset="0"/>
              <a:ea typeface="Politica" charset="0"/>
              <a:cs typeface="Politica" charset="0"/>
            </a:endParaRPr>
          </a:p>
        </p:txBody>
      </p:sp>
      <p:grpSp>
        <p:nvGrpSpPr>
          <p:cNvPr id="8" name="Group 7"/>
          <p:cNvGrpSpPr/>
          <p:nvPr/>
        </p:nvGrpSpPr>
        <p:grpSpPr>
          <a:xfrm>
            <a:off x="9346162" y="6273830"/>
            <a:ext cx="1317480" cy="429393"/>
            <a:chOff x="9331349" y="6222078"/>
            <a:chExt cx="1450765" cy="472833"/>
          </a:xfrm>
        </p:grpSpPr>
        <p:pic>
          <p:nvPicPr>
            <p:cNvPr id="9" name="Picture 8"/>
            <p:cNvPicPr>
              <a:picLocks noChangeAspect="1"/>
            </p:cNvPicPr>
            <p:nvPr/>
          </p:nvPicPr>
          <p:blipFill rotWithShape="1">
            <a:blip r:embed="rId3">
              <a:lum bright="100000"/>
            </a:blip>
            <a:srcRect l="29423"/>
            <a:stretch/>
          </p:blipFill>
          <p:spPr>
            <a:xfrm flipV="1">
              <a:off x="9710445" y="6222078"/>
              <a:ext cx="1071669" cy="472833"/>
            </a:xfrm>
            <a:prstGeom prst="rect">
              <a:avLst/>
            </a:prstGeom>
          </p:spPr>
        </p:pic>
        <p:pic>
          <p:nvPicPr>
            <p:cNvPr id="10" name="Picture 9"/>
            <p:cNvPicPr>
              <a:picLocks noChangeAspect="1"/>
            </p:cNvPicPr>
            <p:nvPr/>
          </p:nvPicPr>
          <p:blipFill rotWithShape="1">
            <a:blip r:embed="rId3">
              <a:lum bright="-100000"/>
            </a:blip>
            <a:srcRect r="73861"/>
            <a:stretch/>
          </p:blipFill>
          <p:spPr>
            <a:xfrm flipV="1">
              <a:off x="9331349" y="6222078"/>
              <a:ext cx="396910" cy="472833"/>
            </a:xfrm>
            <a:prstGeom prst="rect">
              <a:avLst/>
            </a:prstGeom>
          </p:spPr>
        </p:pic>
      </p:grpSp>
      <p:sp>
        <p:nvSpPr>
          <p:cNvPr id="19" name="Google Shape;342;p12">
            <a:extLst>
              <a:ext uri="{FF2B5EF4-FFF2-40B4-BE49-F238E27FC236}">
                <a16:creationId xmlns:a16="http://schemas.microsoft.com/office/drawing/2014/main" id="{11C3C869-B075-450A-B8EF-6EE324748CF0}"/>
              </a:ext>
            </a:extLst>
          </p:cNvPr>
          <p:cNvSpPr txBox="1">
            <a:spLocks/>
          </p:cNvSpPr>
          <p:nvPr/>
        </p:nvSpPr>
        <p:spPr>
          <a:xfrm>
            <a:off x="3158540" y="439699"/>
            <a:ext cx="5874920" cy="6453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4800" b="1" dirty="0">
                <a:solidFill>
                  <a:schemeClr val="bg1"/>
                </a:solidFill>
                <a:latin typeface="Politica" panose="02000506060000020004" pitchFamily="2" charset="0"/>
                <a:ea typeface="Megrim"/>
                <a:cs typeface="Megrim"/>
                <a:sym typeface="Nixie One"/>
              </a:rPr>
              <a:t>Scratch</a:t>
            </a:r>
          </a:p>
        </p:txBody>
      </p:sp>
      <p:pic>
        <p:nvPicPr>
          <p:cNvPr id="2" name="Picture 1">
            <a:extLst>
              <a:ext uri="{FF2B5EF4-FFF2-40B4-BE49-F238E27FC236}">
                <a16:creationId xmlns:a16="http://schemas.microsoft.com/office/drawing/2014/main" id="{91F943B6-D56C-442D-AC6C-D2CF06149A0B}"/>
              </a:ext>
            </a:extLst>
          </p:cNvPr>
          <p:cNvPicPr>
            <a:picLocks noChangeAspect="1"/>
          </p:cNvPicPr>
          <p:nvPr/>
        </p:nvPicPr>
        <p:blipFill rotWithShape="1">
          <a:blip r:embed="rId4"/>
          <a:srcRect t="8518" b="4558"/>
          <a:stretch/>
        </p:blipFill>
        <p:spPr>
          <a:xfrm>
            <a:off x="758550" y="1054359"/>
            <a:ext cx="10674900" cy="5219471"/>
          </a:xfrm>
          <a:prstGeom prst="rect">
            <a:avLst/>
          </a:prstGeom>
        </p:spPr>
      </p:pic>
      <p:cxnSp>
        <p:nvCxnSpPr>
          <p:cNvPr id="5" name="Straight Arrow Connector 4">
            <a:extLst>
              <a:ext uri="{FF2B5EF4-FFF2-40B4-BE49-F238E27FC236}">
                <a16:creationId xmlns:a16="http://schemas.microsoft.com/office/drawing/2014/main" id="{C27117F7-4165-4906-B517-55FF0376A239}"/>
              </a:ext>
            </a:extLst>
          </p:cNvPr>
          <p:cNvCxnSpPr>
            <a:cxnSpLocks/>
          </p:cNvCxnSpPr>
          <p:nvPr/>
        </p:nvCxnSpPr>
        <p:spPr>
          <a:xfrm flipH="1">
            <a:off x="1147132" y="872325"/>
            <a:ext cx="185910" cy="595110"/>
          </a:xfrm>
          <a:prstGeom prst="straightConnector1">
            <a:avLst/>
          </a:prstGeom>
          <a:ln w="571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29522022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5267</TotalTime>
  <Words>740</Words>
  <Application>Microsoft Office PowerPoint</Application>
  <PresentationFormat>Widescreen</PresentationFormat>
  <Paragraphs>82</Paragraphs>
  <Slides>12</Slides>
  <Notes>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12</vt:i4>
      </vt:variant>
    </vt:vector>
  </HeadingPairs>
  <TitlesOfParts>
    <vt:vector size="22" baseType="lpstr">
      <vt:lpstr>Abel</vt:lpstr>
      <vt:lpstr>Arial</vt:lpstr>
      <vt:lpstr>Calibri</vt:lpstr>
      <vt:lpstr>Calibri Light</vt:lpstr>
      <vt:lpstr>Consolas</vt:lpstr>
      <vt:lpstr>inherit</vt:lpstr>
      <vt:lpstr>Neo Sans Arabic</vt:lpstr>
      <vt:lpstr>Nixie One</vt:lpstr>
      <vt:lpstr>Politica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Ilaria La Manna</dc:creator>
  <cp:lastModifiedBy>sarahboussaa@outlook.com</cp:lastModifiedBy>
  <cp:revision>108</cp:revision>
  <dcterms:created xsi:type="dcterms:W3CDTF">2019-11-10T09:18:20Z</dcterms:created>
  <dcterms:modified xsi:type="dcterms:W3CDTF">2020-06-02T10:27:01Z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bf25c03-be2d-4fc2-9240-7f4339f799cc_Enabled">
    <vt:lpwstr>True</vt:lpwstr>
  </property>
  <property fmtid="{D5CDD505-2E9C-101B-9397-08002B2CF9AE}" pid="3" name="MSIP_Label_bbf25c03-be2d-4fc2-9240-7f4339f799cc_SiteId">
    <vt:lpwstr>75f5c750-9567-45b1-820b-cba711750bf8</vt:lpwstr>
  </property>
  <property fmtid="{D5CDD505-2E9C-101B-9397-08002B2CF9AE}" pid="4" name="MSIP_Label_bbf25c03-be2d-4fc2-9240-7f4339f799cc_Owner">
    <vt:lpwstr>sboussaa0052@MOTC.GOV.QA</vt:lpwstr>
  </property>
  <property fmtid="{D5CDD505-2E9C-101B-9397-08002B2CF9AE}" pid="5" name="MSIP_Label_bbf25c03-be2d-4fc2-9240-7f4339f799cc_SetDate">
    <vt:lpwstr>2019-11-26T07:48:49.0855497Z</vt:lpwstr>
  </property>
  <property fmtid="{D5CDD505-2E9C-101B-9397-08002B2CF9AE}" pid="6" name="MSIP_Label_bbf25c03-be2d-4fc2-9240-7f4339f799cc_Name">
    <vt:lpwstr>Internal</vt:lpwstr>
  </property>
  <property fmtid="{D5CDD505-2E9C-101B-9397-08002B2CF9AE}" pid="7" name="MSIP_Label_bbf25c03-be2d-4fc2-9240-7f4339f799cc_Application">
    <vt:lpwstr>Microsoft Azure Information Protection</vt:lpwstr>
  </property>
  <property fmtid="{D5CDD505-2E9C-101B-9397-08002B2CF9AE}" pid="8" name="MSIP_Label_bbf25c03-be2d-4fc2-9240-7f4339f799cc_ActionId">
    <vt:lpwstr>45abbac7-ae09-453d-92db-8e5186cee75a</vt:lpwstr>
  </property>
  <property fmtid="{D5CDD505-2E9C-101B-9397-08002B2CF9AE}" pid="9" name="MSIP_Label_bbf25c03-be2d-4fc2-9240-7f4339f799cc_Extended_MSFT_Method">
    <vt:lpwstr>Automatic</vt:lpwstr>
  </property>
  <property fmtid="{D5CDD505-2E9C-101B-9397-08002B2CF9AE}" pid="10" name="Sensitivity">
    <vt:lpwstr>Internal</vt:lpwstr>
  </property>
</Properties>
</file>