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60" r:id="rId4"/>
    <p:sldId id="258" r:id="rId5"/>
    <p:sldId id="257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2DA7-9508-4B9A-961D-085009268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15BC-5181-4A9A-9412-12405BA7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0077-DBE4-4951-87D4-A32B0A24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8C0D-3CF0-4358-9E66-7D8822C6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6932-E30E-43C6-8EFE-88C7C988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CEA9-72B6-43CA-8B96-1EAF3B3C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04A09-B50B-4576-9E2E-0B76793B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06A1-3F2C-412A-8FBE-A7AFBCC3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522E-55F9-4B6D-84EA-3017A35D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6B59-CC22-4628-A7A8-FEA7E91B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CC634-82C5-4363-AE86-7ED816DC0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C381D-6B46-43D5-B34F-F2C84743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AF71-440A-4F29-AF1E-8D7402D3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29B0-6F34-4FE6-B448-1898B0DF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3056-02E4-467C-A341-44DAE12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1BA9-D0BB-424C-8EC8-D0FCB9B0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57A8-9BDB-474C-805D-BEDE0FB6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77583-44CB-4062-9877-D6BFD446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733F-903D-4A33-B24C-8F230A8F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DB8B-FE23-4E61-871F-8D73F323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B605-D903-4F87-9119-ED133DBA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7BEE3-0B8F-46A6-A7F0-727F1743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0AD0D-1095-4B89-B1FD-F6DF8179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5484-E2C8-4F84-BE8D-B855E39E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C6ABC-4B66-4D96-B87E-89028312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11A3-8633-4600-BB24-48F8258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9D91-F0D7-421C-B0C1-430594C6B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00F1B-520B-4334-BF38-4EC75DBD0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E8A6F-4A8E-43B9-9E76-660D4E52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41206-6FDF-4309-90B8-BCF4728C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F843-2E24-4811-8749-B4126CEB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99C7-B7C1-4D5C-993F-0059681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A6EE7-48CB-4000-B0F7-66E30A55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AA900-A055-4835-AACB-1E761418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2E7A7-809B-4FC5-BEAF-51D06884E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1C88B-82BB-4320-8460-070125F3A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BB4B3-257D-411E-8BC7-68A99699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AB244-0DDF-4197-A7FC-EB267557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18594-9144-4CBE-BA22-DAB61CEC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140C-3ED0-467D-9BB0-62675598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0B9C3-26D5-4BDF-B9D2-324EBA48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5556F-AF4E-49D7-93EA-1935A13A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B08EF-24C4-4908-A88E-85A848E2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2617C-E208-4C33-AC4B-4ED88248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25567-301B-4236-B4B3-637E7E13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CD7A-A8DC-43C8-9348-E9381674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D683-ABE4-4B21-998D-78B46837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352F-7611-4398-906B-0DAED9A6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1CC25-9EF6-48B3-B4B9-A76562C07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4752B-D720-4874-A198-A12E7AEE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BD4BF-2D00-4EBC-BE4B-5DFB9A02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EA4E8-201D-4FAB-877E-9A68D5D0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7376-048D-45C0-AB15-ABB2A6DB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0ACBD-3B26-4E44-9FB8-CC36167B1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AD42A-D87B-4DA0-8C02-868D5EE0D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54D31-1EE0-4D2F-8D77-F7CCA2ED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7A4A-05CE-4A5A-9F6C-0813AD53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EE83B-615D-4BBA-804F-E1A40032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C2844-B428-43EF-8F86-EA8E47C9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CD43-F1F6-4DDD-B1AA-1E59C56E3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E26A-C6F4-479F-B69C-B41695CBA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95FE-F849-434E-9523-087319E5B4F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89AD-FEF0-4F02-8984-C49BC00C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D37B-58EB-4623-9930-5A709DF6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2427828" y="4105146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AD71A-E7B9-46B0-A677-DBEC1EDA8B61}"/>
              </a:ext>
            </a:extLst>
          </p:cNvPr>
          <p:cNvSpPr txBox="1"/>
          <p:nvPr/>
        </p:nvSpPr>
        <p:spPr>
          <a:xfrm>
            <a:off x="3094575" y="230819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Traffic Light Online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4599F-A06A-48CE-A495-F59EE82F0D27}"/>
              </a:ext>
            </a:extLst>
          </p:cNvPr>
          <p:cNvSpPr txBox="1"/>
          <p:nvPr/>
        </p:nvSpPr>
        <p:spPr>
          <a:xfrm>
            <a:off x="3596794" y="1074198"/>
            <a:ext cx="393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Account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0857E-0CE2-4663-8ED1-82B5ED3097A3}"/>
              </a:ext>
            </a:extLst>
          </p:cNvPr>
          <p:cNvSpPr txBox="1"/>
          <p:nvPr/>
        </p:nvSpPr>
        <p:spPr>
          <a:xfrm>
            <a:off x="2212885" y="2094182"/>
            <a:ext cx="7766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The software that kids will work on it to build the prototype is called </a:t>
            </a:r>
            <a:r>
              <a:rPr lang="en-US" dirty="0" err="1"/>
              <a:t>Tinkercad</a:t>
            </a:r>
            <a:r>
              <a:rPr lang="en-US" dirty="0"/>
              <a:t>.</a:t>
            </a:r>
          </a:p>
          <a:p>
            <a:r>
              <a:rPr lang="en-US" dirty="0"/>
              <a:t>-   </a:t>
            </a:r>
            <a:r>
              <a:rPr lang="en-US" dirty="0" err="1"/>
              <a:t>Tinkercad</a:t>
            </a:r>
            <a:r>
              <a:rPr lang="en-US" dirty="0"/>
              <a:t> is an online design platform.</a:t>
            </a:r>
          </a:p>
          <a:p>
            <a:pPr marL="285750" indent="-285750">
              <a:buFontTx/>
              <a:buChar char="-"/>
            </a:pPr>
            <a:r>
              <a:rPr lang="en-US" dirty="0"/>
              <a:t>Kids or parents need to build an account to be able to open the design page.</a:t>
            </a:r>
          </a:p>
          <a:p>
            <a:pPr marL="285750" indent="-285750">
              <a:buFontTx/>
              <a:buChar char="-"/>
            </a:pPr>
            <a:r>
              <a:rPr lang="en-US" dirty="0"/>
              <a:t>Follow bellow instructions to build account.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19137-A611-4D5F-AB2B-0334DBADF65F}"/>
              </a:ext>
            </a:extLst>
          </p:cNvPr>
          <p:cNvSpPr txBox="1"/>
          <p:nvPr/>
        </p:nvSpPr>
        <p:spPr>
          <a:xfrm>
            <a:off x="4332303" y="4111434"/>
            <a:ext cx="2861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with this Link 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https://www.tinkercad.com/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23ECE-B56F-456D-AE86-C2DE6084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021"/>
            <a:ext cx="12192000" cy="547195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9152668" y="721193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052A4-F4FA-4FBA-B564-26D5052AF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79"/>
            <a:ext cx="11469950" cy="511867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2938299" y="4183485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2C890-8C8C-4F01-AAB3-1F37A39B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216"/>
            <a:ext cx="12192000" cy="543156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2814012" y="1763001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E3746D1-E61F-4F1D-A0FD-53F42299B2B5}"/>
              </a:ext>
            </a:extLst>
          </p:cNvPr>
          <p:cNvSpPr/>
          <p:nvPr/>
        </p:nvSpPr>
        <p:spPr>
          <a:xfrm>
            <a:off x="2654213" y="2974485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59750-E2F9-4D44-8D66-7E044FEF5E9C}"/>
              </a:ext>
            </a:extLst>
          </p:cNvPr>
          <p:cNvSpPr txBox="1"/>
          <p:nvPr/>
        </p:nvSpPr>
        <p:spPr>
          <a:xfrm>
            <a:off x="266717" y="2967335"/>
            <a:ext cx="18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Age Above 18</a:t>
            </a:r>
          </a:p>
        </p:txBody>
      </p:sp>
    </p:spTree>
    <p:extLst>
      <p:ext uri="{BB962C8B-B14F-4D97-AF65-F5344CB8AC3E}">
        <p14:creationId xmlns:p14="http://schemas.microsoft.com/office/powerpoint/2010/main" val="3205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E5F96-9624-4A1D-8B8D-3513EA7A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4" y="1640490"/>
            <a:ext cx="11141476" cy="496873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3529528" y="2549415"/>
            <a:ext cx="2070331" cy="3323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74505FB-1248-4AD1-BB1A-CEC320525640}"/>
              </a:ext>
            </a:extLst>
          </p:cNvPr>
          <p:cNvSpPr/>
          <p:nvPr/>
        </p:nvSpPr>
        <p:spPr>
          <a:xfrm rot="1560592">
            <a:off x="3410918" y="3056049"/>
            <a:ext cx="2070331" cy="3017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2D2EEBD-DA0E-40D7-971C-5981298F7C26}"/>
              </a:ext>
            </a:extLst>
          </p:cNvPr>
          <p:cNvSpPr/>
          <p:nvPr/>
        </p:nvSpPr>
        <p:spPr>
          <a:xfrm rot="1406763">
            <a:off x="3373684" y="3511700"/>
            <a:ext cx="2070331" cy="3338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D3A9DF-665D-494C-AD51-60C837E85E16}"/>
              </a:ext>
            </a:extLst>
          </p:cNvPr>
          <p:cNvSpPr/>
          <p:nvPr/>
        </p:nvSpPr>
        <p:spPr>
          <a:xfrm rot="1406763">
            <a:off x="3357498" y="4129438"/>
            <a:ext cx="2070331" cy="3338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740ED-36FD-4EC6-9986-811EE0C5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28"/>
            <a:ext cx="12192000" cy="5449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93DA3-FA9D-48C5-BAC6-DBDFCD711411}"/>
              </a:ext>
            </a:extLst>
          </p:cNvPr>
          <p:cNvSpPr txBox="1"/>
          <p:nvPr/>
        </p:nvSpPr>
        <p:spPr>
          <a:xfrm>
            <a:off x="328474" y="340212"/>
            <a:ext cx="456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Final Page should be like following</a:t>
            </a:r>
          </a:p>
        </p:txBody>
      </p:sp>
    </p:spTree>
    <p:extLst>
      <p:ext uri="{BB962C8B-B14F-4D97-AF65-F5344CB8AC3E}">
        <p14:creationId xmlns:p14="http://schemas.microsoft.com/office/powerpoint/2010/main" val="407392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Feras Mestariheh</dc:creator>
  <cp:lastModifiedBy>Feras Mestariheh</cp:lastModifiedBy>
  <cp:revision>8</cp:revision>
  <dcterms:created xsi:type="dcterms:W3CDTF">2020-04-14T11:09:37Z</dcterms:created>
  <dcterms:modified xsi:type="dcterms:W3CDTF">2020-04-15T06:30:05Z</dcterms:modified>
</cp:coreProperties>
</file>