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82BA-A666-40FD-89ED-6F35C6490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6BA737-0683-4A12-9FA4-EA6B51F8A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17945-78FF-4183-89C7-F4F14C3CB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A8962-402C-407E-9AEF-55CFECB377D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03479-B8EC-42A6-8331-638DDF78A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D01A5-2F44-4AEF-B8CE-B529EB5E9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E4F7-17CC-48C3-9043-E50268A50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4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11100-9849-47B7-9D47-6990FB997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A796C-580A-4AB4-B247-AEEB0BB3E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DA238-CD56-4427-9E9A-3C3211C8D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A8962-402C-407E-9AEF-55CFECB377D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D71B5-0BD1-4571-BB98-425CA2C1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F6A46-71E0-4629-BA5C-0727F843F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E4F7-17CC-48C3-9043-E50268A50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1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B30940-0CC1-4987-A27B-AA3E72B140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DFCF1-6350-4547-A3DF-466BF94DD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C66C4-9144-4914-B4D2-B8B5C0EA0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A8962-402C-407E-9AEF-55CFECB377D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CFFE4-133E-4514-AF6D-88431BA14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29AD6-EF31-4522-A4C9-057565CC8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E4F7-17CC-48C3-9043-E50268A50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1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144D6-D261-4795-9A64-3602C3652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2D25D-0EB4-448B-BCBB-A7E158571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B61FD-7C29-4F56-ACB1-864FC43AD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A8962-402C-407E-9AEF-55CFECB377D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1338B-4B3E-4AC7-917C-5E5C51AB3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7EAB4-9593-44C2-AFDF-8E4090725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E4F7-17CC-48C3-9043-E50268A50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2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6E536-1081-4BCA-9AF8-A00A2DD68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0DFE9-F68A-4776-8583-3F401BD9F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B214C-E49F-4508-A8C0-172303690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A8962-402C-407E-9AEF-55CFECB377D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D4D33-21D2-4C62-B8C4-B01782AA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6D0A3-1080-47F9-A7D8-FB647C2C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E4F7-17CC-48C3-9043-E50268A50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9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0D0F-9CF4-4D7E-B033-137D773F4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701EC-FFDF-4618-B87F-6F13D6666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8EC994-5AF1-4997-9383-16CC96760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BDB77-1C5D-4875-B474-F7A64C3EE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A8962-402C-407E-9AEF-55CFECB377D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81F37-F7B1-465A-B96F-01C658AD0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42119-0E35-4785-8573-693410612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E4F7-17CC-48C3-9043-E50268A50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28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9596E-67A5-459E-A7F0-77114BB2E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4C3FA-BF49-463F-83EC-8CD7CB3A5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1731D-1E63-4B6F-8D77-26B09FE06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35A63A-6258-49DE-BA11-DFD81CC7C1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7D8495-4A93-4BB1-ADF8-782C61ED34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190E0A-74D5-4D82-9811-D08F66740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A8962-402C-407E-9AEF-55CFECB377D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F1C670-DC1F-4901-9FD5-D8A4CD57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0473F7-D75A-4E66-8B9D-EB5FCC261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E4F7-17CC-48C3-9043-E50268A50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4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37AD-81F8-49E5-B28E-D83AC8B85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5F888F-C71C-45B7-A361-FBCB3A6DC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A8962-402C-407E-9AEF-55CFECB377D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567B6-B579-4BB3-8032-423EE152D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F789EB-C192-480E-97F5-22E12478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E4F7-17CC-48C3-9043-E50268A50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625D80-E6AA-4A35-8F99-59C9843C9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A8962-402C-407E-9AEF-55CFECB377D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71324C-610D-4991-AFE4-C5A782D92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C1C67-48D5-4BDE-BFAD-61718852B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E4F7-17CC-48C3-9043-E50268A50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4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D180E-E9BF-46EA-9DF3-435375853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32E26-FA14-43F4-BBF1-B4ECB78FA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70132-F999-421F-A542-C49449050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94C64-E47B-498C-B250-D1869BB8D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A8962-402C-407E-9AEF-55CFECB377D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392B7-9B7C-473A-8A19-9654B4067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BF580-B43E-44A2-8947-C9A67F58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E4F7-17CC-48C3-9043-E50268A50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8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0DBA3-27FB-4A7A-86D7-8A8C4BD05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EAF4E1-B327-4B95-A40B-E3A6DB2A8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34E732-FDF6-46BA-9490-FCA011D9F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47B78-36E9-4321-84C0-E3F7F0AB3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A8962-402C-407E-9AEF-55CFECB377D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7669E-B713-494B-8D3B-2AE6E61D6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46D18-ABA1-442E-87E4-0CDBB2548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E4F7-17CC-48C3-9043-E50268A50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6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4C47C7-D52B-4D91-8267-C02EFECA6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C4542-3830-4E94-86DF-548FF0EE3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1636F-27C3-4E2E-9C15-E2FE09174D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A8962-402C-407E-9AEF-55CFECB377D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84B75-661E-4FFD-AEED-FD17CC444A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F68CE-CF75-441D-AE81-EB1D34252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3E4F7-17CC-48C3-9043-E50268A50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5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google.com/search?client=avast&amp;sxsrf=ALeKk0288iWf2Oq8HUKG0dJPsskfHTYM8g:1589971269461&amp;q=Build+your+Virtual+Character&amp;spell=1&amp;sa=X&amp;ved=2ahUKEwiYj-DFoMLpAhVLzDgGHX94AcYQkeECKAB6BAgNEC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3" t="61182" r="15116" b="22466"/>
          <a:stretch/>
        </p:blipFill>
        <p:spPr>
          <a:xfrm>
            <a:off x="6248587" y="1"/>
            <a:ext cx="5943413" cy="1007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8" b="14117"/>
          <a:stretch/>
        </p:blipFill>
        <p:spPr>
          <a:xfrm>
            <a:off x="-686603" y="1136643"/>
            <a:ext cx="13565206" cy="53004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24" y="577999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419AB-C403-463A-8C3F-3AB074288ED2}"/>
              </a:ext>
            </a:extLst>
          </p:cNvPr>
          <p:cNvSpPr txBox="1"/>
          <p:nvPr/>
        </p:nvSpPr>
        <p:spPr>
          <a:xfrm>
            <a:off x="-1320598" y="1233337"/>
            <a:ext cx="6998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3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Build your Virtual </a:t>
            </a:r>
            <a:r>
              <a:rPr lang="en-US" sz="3600" b="1" i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Character</a:t>
            </a:r>
            <a:endParaRPr kumimoji="0" lang="en-US" sz="36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oli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180D12-172D-4565-A81A-B39EDE559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1368" y="0"/>
            <a:ext cx="1654632" cy="110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7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3" t="61182" r="15116" b="22466"/>
          <a:stretch/>
        </p:blipFill>
        <p:spPr>
          <a:xfrm>
            <a:off x="5343065" y="185300"/>
            <a:ext cx="5943413" cy="1007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24" y="577999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419AB-C403-463A-8C3F-3AB074288ED2}"/>
              </a:ext>
            </a:extLst>
          </p:cNvPr>
          <p:cNvSpPr txBox="1"/>
          <p:nvPr/>
        </p:nvSpPr>
        <p:spPr>
          <a:xfrm>
            <a:off x="-1057719" y="1007391"/>
            <a:ext cx="51097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litica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bg1"/>
                </a:solidFill>
                <a:latin typeface="Politica"/>
              </a:rPr>
              <a:t>Talk to the World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litic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C4AEAC-4B9E-428A-A0F8-8B20234DA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071" y="1192890"/>
            <a:ext cx="7106574" cy="532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52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3" t="61182" r="15116" b="22466"/>
          <a:stretch/>
        </p:blipFill>
        <p:spPr>
          <a:xfrm>
            <a:off x="5343065" y="185300"/>
            <a:ext cx="5943413" cy="1007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24" y="577999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419AB-C403-463A-8C3F-3AB074288ED2}"/>
              </a:ext>
            </a:extLst>
          </p:cNvPr>
          <p:cNvSpPr txBox="1"/>
          <p:nvPr/>
        </p:nvSpPr>
        <p:spPr>
          <a:xfrm>
            <a:off x="-1057719" y="1007391"/>
            <a:ext cx="51097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litica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bg1"/>
                </a:solidFill>
                <a:latin typeface="Politica"/>
              </a:rPr>
              <a:t>Talk to the World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li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7C2A51-3D44-40CC-BCFD-40424E499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179" y="1548754"/>
            <a:ext cx="10138299" cy="473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82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3" t="61182" r="15116" b="22466"/>
          <a:stretch/>
        </p:blipFill>
        <p:spPr>
          <a:xfrm>
            <a:off x="5343065" y="185300"/>
            <a:ext cx="5943413" cy="1007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24" y="577999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419AB-C403-463A-8C3F-3AB074288ED2}"/>
              </a:ext>
            </a:extLst>
          </p:cNvPr>
          <p:cNvSpPr txBox="1"/>
          <p:nvPr/>
        </p:nvSpPr>
        <p:spPr>
          <a:xfrm>
            <a:off x="-1057719" y="1007391"/>
            <a:ext cx="51097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litica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bg1"/>
                </a:solidFill>
                <a:latin typeface="Politica"/>
              </a:rPr>
              <a:t>Talk to the World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litic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6E8CE9-77FC-43C9-86EA-F87324074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975" y="1611142"/>
            <a:ext cx="10466773" cy="423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25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3" t="61182" r="15116" b="22466"/>
          <a:stretch/>
        </p:blipFill>
        <p:spPr>
          <a:xfrm>
            <a:off x="5343065" y="185300"/>
            <a:ext cx="5943413" cy="1007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24" y="577999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419AB-C403-463A-8C3F-3AB074288ED2}"/>
              </a:ext>
            </a:extLst>
          </p:cNvPr>
          <p:cNvSpPr txBox="1"/>
          <p:nvPr/>
        </p:nvSpPr>
        <p:spPr>
          <a:xfrm>
            <a:off x="-1057719" y="1007391"/>
            <a:ext cx="51097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litica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bg1"/>
                </a:solidFill>
                <a:latin typeface="Politica"/>
              </a:rPr>
              <a:t>Talk to the World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litic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046A8E-3B3A-4AC6-91A2-3C6406A5C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912" y="1192690"/>
            <a:ext cx="10478921" cy="549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33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3" t="61182" r="15116" b="22466"/>
          <a:stretch/>
        </p:blipFill>
        <p:spPr>
          <a:xfrm>
            <a:off x="5343065" y="185300"/>
            <a:ext cx="5943413" cy="1007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24" y="577999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419AB-C403-463A-8C3F-3AB074288ED2}"/>
              </a:ext>
            </a:extLst>
          </p:cNvPr>
          <p:cNvSpPr txBox="1"/>
          <p:nvPr/>
        </p:nvSpPr>
        <p:spPr>
          <a:xfrm>
            <a:off x="-1057719" y="1007391"/>
            <a:ext cx="51097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litica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bg1"/>
                </a:solidFill>
                <a:latin typeface="Politica"/>
              </a:rPr>
              <a:t>Talk to the World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li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C4DB52-288F-4956-BEB5-6758BFF06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476" y="1304781"/>
            <a:ext cx="10561948" cy="550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37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3" t="61182" r="15116" b="22466"/>
          <a:stretch/>
        </p:blipFill>
        <p:spPr>
          <a:xfrm>
            <a:off x="5343065" y="185300"/>
            <a:ext cx="5943413" cy="1007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24" y="577999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419AB-C403-463A-8C3F-3AB074288ED2}"/>
              </a:ext>
            </a:extLst>
          </p:cNvPr>
          <p:cNvSpPr txBox="1"/>
          <p:nvPr/>
        </p:nvSpPr>
        <p:spPr>
          <a:xfrm>
            <a:off x="-1057719" y="1007391"/>
            <a:ext cx="51097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litica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bg1"/>
                </a:solidFill>
                <a:latin typeface="Politica"/>
              </a:rPr>
              <a:t>Talk to the World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li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15FD1D-93B8-4C36-A724-E57F2BF34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645" y="1326646"/>
            <a:ext cx="9980710" cy="504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41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49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Politica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Feras Mestariheh</dc:creator>
  <cp:lastModifiedBy>Feras Mestariheh</cp:lastModifiedBy>
  <cp:revision>8</cp:revision>
  <dcterms:created xsi:type="dcterms:W3CDTF">2020-04-18T10:07:11Z</dcterms:created>
  <dcterms:modified xsi:type="dcterms:W3CDTF">2020-06-01T06:15:46Z</dcterms:modified>
</cp:coreProperties>
</file>