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2"/>
    <p:sldId id="258" r:id="rId3"/>
    <p:sldId id="259" r:id="rId4"/>
    <p:sldId id="260" r:id="rId5"/>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FHZtAasFXE&amp;feature=youtu.be"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7077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rPr lang="en-US" dirty="0"/>
              <a:t>Summer drop-in </a:t>
            </a:r>
            <a:endParaRPr sz="2000" dirty="0"/>
          </a:p>
        </p:txBody>
      </p:sp>
      <p:grpSp>
        <p:nvGrpSpPr>
          <p:cNvPr id="104" name="Google Shape;52;p12"/>
          <p:cNvGrpSpPr/>
          <p:nvPr/>
        </p:nvGrpSpPr>
        <p:grpSpPr>
          <a:xfrm>
            <a:off x="3956246" y="3225199"/>
            <a:ext cx="4530450" cy="494653"/>
            <a:chOff x="0" y="-1"/>
            <a:chExt cx="4530448" cy="494651"/>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dirty="0"/>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dirty="0"/>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2515737" y="-1563035"/>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72955"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859093" y="993900"/>
            <a:ext cx="10284002" cy="2400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endParaRPr lang="en-US" dirty="0"/>
          </a:p>
          <a:p>
            <a:pPr>
              <a:lnSpc>
                <a:spcPct val="150000"/>
              </a:lnSpc>
              <a:defRPr>
                <a:solidFill>
                  <a:srgbClr val="FFFFFF"/>
                </a:solidFill>
                <a:latin typeface="Politica"/>
                <a:ea typeface="Politica"/>
                <a:cs typeface="Politica"/>
                <a:sym typeface="Politica"/>
              </a:defRPr>
            </a:pPr>
            <a:r>
              <a:rPr dirty="0"/>
              <a:t>AGE GROUP: </a:t>
            </a:r>
            <a:r>
              <a:rPr lang="en-US" dirty="0"/>
              <a:t>7-10</a:t>
            </a:r>
            <a:endParaRPr dirty="0"/>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dirty="0"/>
              <a:t>DESCRIPTION: </a:t>
            </a:r>
          </a:p>
          <a:p>
            <a:pPr>
              <a:lnSpc>
                <a:spcPct val="150000"/>
              </a:lnSpc>
              <a:defRPr>
                <a:solidFill>
                  <a:srgbClr val="FFFFFF"/>
                </a:solidFill>
                <a:latin typeface="Politica"/>
                <a:ea typeface="Politica"/>
                <a:cs typeface="Politica"/>
                <a:sym typeface="Politica"/>
              </a:defRPr>
            </a:pPr>
            <a:r>
              <a:rPr dirty="0"/>
              <a:t>The workshop </a:t>
            </a:r>
            <a:r>
              <a:rPr lang="en-US" dirty="0"/>
              <a:t>will teach kids about AI and Machine learning. They will learn how we can train the machine (Laptop in this case) to respond to their input in the correct way and play a sound. They will use a tool called “Teachable Machine” for this workshop.</a:t>
            </a:r>
            <a:endParaRPr dirty="0"/>
          </a:p>
          <a:p>
            <a:pPr>
              <a:defRPr>
                <a:solidFill>
                  <a:srgbClr val="FFFFFF"/>
                </a:solidFill>
                <a:latin typeface="Politica"/>
                <a:ea typeface="Politica"/>
                <a:cs typeface="Politica"/>
                <a:sym typeface="Politica"/>
              </a:defRPr>
            </a:pPr>
            <a:endParaRPr dirty="0"/>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AI and Sound</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
        <p:nvSpPr>
          <p:cNvPr id="4" name="Rectangle 3">
            <a:extLst>
              <a:ext uri="{FF2B5EF4-FFF2-40B4-BE49-F238E27FC236}">
                <a16:creationId xmlns:a16="http://schemas.microsoft.com/office/drawing/2014/main" id="{F8F032D6-B831-4BE5-BEFF-8A1F0922D2B5}"/>
              </a:ext>
            </a:extLst>
          </p:cNvPr>
          <p:cNvSpPr/>
          <p:nvPr/>
        </p:nvSpPr>
        <p:spPr>
          <a:xfrm>
            <a:off x="104386" y="6409553"/>
            <a:ext cx="5588389" cy="307777"/>
          </a:xfrm>
          <a:prstGeom prst="rect">
            <a:avLst/>
          </a:prstGeom>
        </p:spPr>
        <p:txBody>
          <a:bodyPr wrap="none">
            <a:spAutoFit/>
          </a:bodyPr>
          <a:lstStyle/>
          <a:p>
            <a:r>
              <a:rPr lang="en-US" dirty="0">
                <a:hlinkClick r:id="rId3"/>
              </a:rPr>
              <a:t>https://www.youtube.com/watch?v=LFHZtAasFXE&amp;feature=youtu.be</a:t>
            </a:r>
            <a:endParaRPr lang="en-US" dirty="0"/>
          </a:p>
        </p:txBody>
      </p:sp>
      <p:pic>
        <p:nvPicPr>
          <p:cNvPr id="2" name="Picture 1">
            <a:extLst>
              <a:ext uri="{FF2B5EF4-FFF2-40B4-BE49-F238E27FC236}">
                <a16:creationId xmlns:a16="http://schemas.microsoft.com/office/drawing/2014/main" id="{ABD4DC58-1818-407F-A6FC-E28E36ECCBFD}"/>
              </a:ext>
            </a:extLst>
          </p:cNvPr>
          <p:cNvPicPr>
            <a:picLocks noChangeAspect="1"/>
          </p:cNvPicPr>
          <p:nvPr/>
        </p:nvPicPr>
        <p:blipFill rotWithShape="1">
          <a:blip r:embed="rId4"/>
          <a:srcRect l="4712" t="17721" r="33579" b="25553"/>
          <a:stretch/>
        </p:blipFill>
        <p:spPr>
          <a:xfrm>
            <a:off x="2942901" y="3155373"/>
            <a:ext cx="6293497" cy="3254180"/>
          </a:xfrm>
          <a:prstGeom prst="rect">
            <a:avLst/>
          </a:prstGeom>
        </p:spPr>
      </p:pic>
    </p:spTree>
    <p:extLst>
      <p:ext uri="{BB962C8B-B14F-4D97-AF65-F5344CB8AC3E}">
        <p14:creationId xmlns:p14="http://schemas.microsoft.com/office/powerpoint/2010/main" val="2603869427"/>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859093" y="993900"/>
            <a:ext cx="10284002" cy="2400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endParaRPr lang="en-US" dirty="0"/>
          </a:p>
          <a:p>
            <a:pPr>
              <a:lnSpc>
                <a:spcPct val="150000"/>
              </a:lnSpc>
              <a:defRPr>
                <a:solidFill>
                  <a:srgbClr val="FFFFFF"/>
                </a:solidFill>
                <a:latin typeface="Politica"/>
                <a:ea typeface="Politica"/>
                <a:cs typeface="Politica"/>
                <a:sym typeface="Politica"/>
              </a:defRPr>
            </a:pPr>
            <a:r>
              <a:rPr dirty="0"/>
              <a:t>AGE GROUP: </a:t>
            </a:r>
            <a:r>
              <a:rPr lang="en-US" dirty="0"/>
              <a:t>7-10</a:t>
            </a:r>
            <a:endParaRPr dirty="0"/>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dirty="0"/>
              <a:t>DESCRIPTION: </a:t>
            </a:r>
          </a:p>
          <a:p>
            <a:pPr>
              <a:lnSpc>
                <a:spcPct val="150000"/>
              </a:lnSpc>
              <a:defRPr>
                <a:solidFill>
                  <a:srgbClr val="FFFFFF"/>
                </a:solidFill>
                <a:latin typeface="Politica"/>
                <a:ea typeface="Politica"/>
                <a:cs typeface="Politica"/>
                <a:sym typeface="Politica"/>
              </a:defRPr>
            </a:pPr>
            <a:r>
              <a:rPr dirty="0"/>
              <a:t>The workshop </a:t>
            </a:r>
            <a:r>
              <a:rPr lang="en-US" dirty="0"/>
              <a:t>will teach kids about AI and Machine learning. They will learn how we can train the machine (Laptop in this case) to respond to their input in the correct way and read a specific text. They will use a tool called “Teachable Machine” for this workshop.</a:t>
            </a:r>
            <a:endParaRPr dirty="0"/>
          </a:p>
          <a:p>
            <a:pPr>
              <a:defRPr>
                <a:solidFill>
                  <a:srgbClr val="FFFFFF"/>
                </a:solidFill>
                <a:latin typeface="Politica"/>
                <a:ea typeface="Politica"/>
                <a:cs typeface="Politica"/>
                <a:sym typeface="Politica"/>
              </a:defRPr>
            </a:pPr>
            <a:endParaRPr dirty="0"/>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AI and Expression</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pic>
        <p:nvPicPr>
          <p:cNvPr id="6" name="Picture 5" descr="A screenshot of a cell phone&#10;&#10;Description automatically generated">
            <a:extLst>
              <a:ext uri="{FF2B5EF4-FFF2-40B4-BE49-F238E27FC236}">
                <a16:creationId xmlns:a16="http://schemas.microsoft.com/office/drawing/2014/main" id="{88596A51-7A2E-416B-9CE9-DF5E5A8514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5114" y="3394464"/>
            <a:ext cx="4762500" cy="2676525"/>
          </a:xfrm>
          <a:prstGeom prst="rect">
            <a:avLst/>
          </a:prstGeom>
        </p:spPr>
      </p:pic>
    </p:spTree>
    <p:extLst>
      <p:ext uri="{BB962C8B-B14F-4D97-AF65-F5344CB8AC3E}">
        <p14:creationId xmlns:p14="http://schemas.microsoft.com/office/powerpoint/2010/main" val="883894416"/>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859093" y="993900"/>
            <a:ext cx="10284002" cy="24005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a:lnSpc>
                <a:spcPct val="150000"/>
              </a:lnSpc>
              <a:defRPr>
                <a:solidFill>
                  <a:srgbClr val="FFFFFF"/>
                </a:solidFill>
                <a:latin typeface="Politica"/>
                <a:ea typeface="Politica"/>
                <a:cs typeface="Politica"/>
                <a:sym typeface="Politica"/>
              </a:defRPr>
            </a:pPr>
            <a:endParaRPr lang="en-US" dirty="0"/>
          </a:p>
          <a:p>
            <a:pPr>
              <a:lnSpc>
                <a:spcPct val="150000"/>
              </a:lnSpc>
              <a:defRPr>
                <a:solidFill>
                  <a:srgbClr val="FFFFFF"/>
                </a:solidFill>
                <a:latin typeface="Politica"/>
                <a:ea typeface="Politica"/>
                <a:cs typeface="Politica"/>
                <a:sym typeface="Politica"/>
              </a:defRPr>
            </a:pPr>
            <a:r>
              <a:rPr dirty="0"/>
              <a:t>AGE GROUP: </a:t>
            </a:r>
            <a:r>
              <a:rPr lang="en-US" dirty="0"/>
              <a:t>7-10</a:t>
            </a:r>
            <a:endParaRPr dirty="0"/>
          </a:p>
          <a:p>
            <a:pPr>
              <a:lnSpc>
                <a:spcPct val="150000"/>
              </a:lnSpc>
              <a:defRPr>
                <a:solidFill>
                  <a:srgbClr val="FFFFFF"/>
                </a:solidFill>
                <a:latin typeface="Politica"/>
                <a:ea typeface="Politica"/>
                <a:cs typeface="Politica"/>
                <a:sym typeface="Politica"/>
              </a:defRPr>
            </a:pPr>
            <a:endParaRPr dirty="0"/>
          </a:p>
          <a:p>
            <a:pPr>
              <a:lnSpc>
                <a:spcPct val="150000"/>
              </a:lnSpc>
              <a:defRPr>
                <a:solidFill>
                  <a:srgbClr val="FFFFFF"/>
                </a:solidFill>
                <a:latin typeface="Politica"/>
                <a:ea typeface="Politica"/>
                <a:cs typeface="Politica"/>
                <a:sym typeface="Politica"/>
              </a:defRPr>
            </a:pPr>
            <a:r>
              <a:rPr dirty="0"/>
              <a:t>DESCRIPTION: </a:t>
            </a:r>
          </a:p>
          <a:p>
            <a:pPr>
              <a:lnSpc>
                <a:spcPct val="150000"/>
              </a:lnSpc>
              <a:defRPr>
                <a:solidFill>
                  <a:srgbClr val="FFFFFF"/>
                </a:solidFill>
                <a:latin typeface="Politica"/>
                <a:ea typeface="Politica"/>
                <a:cs typeface="Politica"/>
                <a:sym typeface="Politica"/>
              </a:defRPr>
            </a:pPr>
            <a:r>
              <a:rPr dirty="0"/>
              <a:t>The workshop </a:t>
            </a:r>
            <a:r>
              <a:rPr lang="en-US" dirty="0"/>
              <a:t>will teach kids about AI and Machine learning. They will learn how we can train the machine (Laptop in this case) to respond to their input in the correct way and play a specific GIF. They will use a tool called “Teachable Machine” for this workshop.</a:t>
            </a:r>
            <a:endParaRPr dirty="0"/>
          </a:p>
          <a:p>
            <a:pPr>
              <a:defRPr>
                <a:solidFill>
                  <a:srgbClr val="FFFFFF"/>
                </a:solidFill>
                <a:latin typeface="Politica"/>
                <a:ea typeface="Politica"/>
                <a:cs typeface="Politica"/>
                <a:sym typeface="Politica"/>
              </a:defRPr>
            </a:pPr>
            <a:endParaRPr dirty="0"/>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AI and GIFs</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pic>
        <p:nvPicPr>
          <p:cNvPr id="4" name="Picture 3">
            <a:extLst>
              <a:ext uri="{FF2B5EF4-FFF2-40B4-BE49-F238E27FC236}">
                <a16:creationId xmlns:a16="http://schemas.microsoft.com/office/drawing/2014/main" id="{CB1AF028-78CF-4786-B5DB-74FF82F708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006" y="3191937"/>
            <a:ext cx="5972175" cy="3590925"/>
          </a:xfrm>
          <a:prstGeom prst="rect">
            <a:avLst/>
          </a:prstGeom>
        </p:spPr>
      </p:pic>
    </p:spTree>
    <p:extLst>
      <p:ext uri="{BB962C8B-B14F-4D97-AF65-F5344CB8AC3E}">
        <p14:creationId xmlns:p14="http://schemas.microsoft.com/office/powerpoint/2010/main" val="2565866597"/>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TotalTime>
  <Words>221</Words>
  <Application>Microsoft Office PowerPoint</Application>
  <PresentationFormat>Custom</PresentationFormat>
  <Paragraphs>23</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Politica</vt:lpstr>
      <vt:lpstr>Simple Light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 Busaaa</cp:lastModifiedBy>
  <cp:revision>5</cp:revision>
  <dcterms:modified xsi:type="dcterms:W3CDTF">2020-08-31T08:48:32Z</dcterms:modified>
</cp:coreProperties>
</file>