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8"/>
  </p:notesMasterIdLst>
  <p:sldIdLst>
    <p:sldId id="272" r:id="rId2"/>
    <p:sldId id="282" r:id="rId3"/>
    <p:sldId id="287" r:id="rId4"/>
    <p:sldId id="289" r:id="rId5"/>
    <p:sldId id="288" r:id="rId6"/>
    <p:sldId id="29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5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2" autoAdjust="0"/>
    <p:restoredTop sz="74343" autoAdjust="0"/>
  </p:normalViewPr>
  <p:slideViewPr>
    <p:cSldViewPr snapToGrid="0" showGuides="1">
      <p:cViewPr varScale="1">
        <p:scale>
          <a:sx n="85" d="100"/>
          <a:sy n="85" d="100"/>
        </p:scale>
        <p:origin x="1578" y="78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ath momani" userId="720708e143949568" providerId="LiveId" clId="{DF161558-645A-40E2-ADD4-1C6A46C0D56B}"/>
    <pc:docChg chg="modSld">
      <pc:chgData name="moath momani" userId="720708e143949568" providerId="LiveId" clId="{DF161558-645A-40E2-ADD4-1C6A46C0D56B}" dt="2020-06-18T05:52:44.674" v="0" actId="1076"/>
      <pc:docMkLst>
        <pc:docMk/>
      </pc:docMkLst>
      <pc:sldChg chg="modSp mod">
        <pc:chgData name="moath momani" userId="720708e143949568" providerId="LiveId" clId="{DF161558-645A-40E2-ADD4-1C6A46C0D56B}" dt="2020-06-18T05:52:44.674" v="0" actId="1076"/>
        <pc:sldMkLst>
          <pc:docMk/>
          <pc:sldMk cId="211947262" sldId="272"/>
        </pc:sldMkLst>
        <pc:picChg chg="mod">
          <ac:chgData name="moath momani" userId="720708e143949568" providerId="LiveId" clId="{DF161558-645A-40E2-ADD4-1C6A46C0D56B}" dt="2020-06-18T05:52:44.674" v="0" actId="1076"/>
          <ac:picMkLst>
            <pc:docMk/>
            <pc:sldMk cId="211947262" sldId="272"/>
            <ac:picMk id="3" creationId="{00000000-0000-0000-0000-000000000000}"/>
          </ac:picMkLst>
        </pc:picChg>
      </pc:sldChg>
    </pc:docChg>
  </pc:docChgLst>
  <pc:docChgLst>
    <pc:chgData name="moath momani" userId="720708e143949568" providerId="LiveId" clId="{78F01B75-BBDE-4A5C-AC3F-8FE28283B93E}"/>
    <pc:docChg chg="custSel addSld modSld">
      <pc:chgData name="moath momani" userId="720708e143949568" providerId="LiveId" clId="{78F01B75-BBDE-4A5C-AC3F-8FE28283B93E}" dt="2020-04-03T12:29:47.533" v="63" actId="1035"/>
      <pc:docMkLst>
        <pc:docMk/>
      </pc:docMkLst>
      <pc:sldChg chg="addSp modSp">
        <pc:chgData name="moath momani" userId="720708e143949568" providerId="LiveId" clId="{78F01B75-BBDE-4A5C-AC3F-8FE28283B93E}" dt="2020-04-03T12:22:06.245" v="23" actId="1036"/>
        <pc:sldMkLst>
          <pc:docMk/>
          <pc:sldMk cId="211947262" sldId="272"/>
        </pc:sldMkLst>
        <pc:spChg chg="add mod">
          <ac:chgData name="moath momani" userId="720708e143949568" providerId="LiveId" clId="{78F01B75-BBDE-4A5C-AC3F-8FE28283B93E}" dt="2020-04-03T12:21:38.882" v="18" actId="20577"/>
          <ac:spMkLst>
            <pc:docMk/>
            <pc:sldMk cId="211947262" sldId="272"/>
            <ac:spMk id="2" creationId="{82A73F36-23C2-41E0-85A1-1D67C11FA5BB}"/>
          </ac:spMkLst>
        </pc:spChg>
        <pc:spChg chg="mod">
          <ac:chgData name="moath momani" userId="720708e143949568" providerId="LiveId" clId="{78F01B75-BBDE-4A5C-AC3F-8FE28283B93E}" dt="2020-04-03T12:21:11.284" v="5" actId="21"/>
          <ac:spMkLst>
            <pc:docMk/>
            <pc:sldMk cId="211947262" sldId="272"/>
            <ac:spMk id="4" creationId="{00000000-0000-0000-0000-000000000000}"/>
          </ac:spMkLst>
        </pc:spChg>
        <pc:picChg chg="mod">
          <ac:chgData name="moath momani" userId="720708e143949568" providerId="LiveId" clId="{78F01B75-BBDE-4A5C-AC3F-8FE28283B93E}" dt="2020-04-03T12:22:06.245" v="23" actId="1036"/>
          <ac:picMkLst>
            <pc:docMk/>
            <pc:sldMk cId="211947262" sldId="272"/>
            <ac:picMk id="7" creationId="{00000000-0000-0000-0000-000000000000}"/>
          </ac:picMkLst>
        </pc:picChg>
      </pc:sldChg>
      <pc:sldChg chg="addSp delSp modSp add">
        <pc:chgData name="moath momani" userId="720708e143949568" providerId="LiveId" clId="{78F01B75-BBDE-4A5C-AC3F-8FE28283B93E}" dt="2020-04-03T12:29:47.533" v="63" actId="1035"/>
        <pc:sldMkLst>
          <pc:docMk/>
          <pc:sldMk cId="4281662222" sldId="275"/>
        </pc:sldMkLst>
        <pc:spChg chg="del">
          <ac:chgData name="moath momani" userId="720708e143949568" providerId="LiveId" clId="{78F01B75-BBDE-4A5C-AC3F-8FE28283B93E}" dt="2020-04-03T12:28:33.838" v="25" actId="478"/>
          <ac:spMkLst>
            <pc:docMk/>
            <pc:sldMk cId="4281662222" sldId="275"/>
            <ac:spMk id="2" creationId="{01F6C4BA-7E09-403E-81CF-A293A18B27BB}"/>
          </ac:spMkLst>
        </pc:spChg>
        <pc:spChg chg="del">
          <ac:chgData name="moath momani" userId="720708e143949568" providerId="LiveId" clId="{78F01B75-BBDE-4A5C-AC3F-8FE28283B93E}" dt="2020-04-03T12:28:37.659" v="26"/>
          <ac:spMkLst>
            <pc:docMk/>
            <pc:sldMk cId="4281662222" sldId="275"/>
            <ac:spMk id="3" creationId="{9B1D382A-8B4E-4B25-8333-1257440ED296}"/>
          </ac:spMkLst>
        </pc:spChg>
        <pc:picChg chg="add mod">
          <ac:chgData name="moath momani" userId="720708e143949568" providerId="LiveId" clId="{78F01B75-BBDE-4A5C-AC3F-8FE28283B93E}" dt="2020-04-03T12:29:47.533" v="63" actId="1035"/>
          <ac:picMkLst>
            <pc:docMk/>
            <pc:sldMk cId="4281662222" sldId="275"/>
            <ac:picMk id="1026" creationId="{34925A31-542E-4E37-89EA-F40DF506CB1F}"/>
          </ac:picMkLst>
        </pc:picChg>
        <pc:picChg chg="add mod">
          <ac:chgData name="moath momani" userId="720708e143949568" providerId="LiveId" clId="{78F01B75-BBDE-4A5C-AC3F-8FE28283B93E}" dt="2020-04-03T12:29:47.533" v="63" actId="1035"/>
          <ac:picMkLst>
            <pc:docMk/>
            <pc:sldMk cId="4281662222" sldId="275"/>
            <ac:picMk id="1028" creationId="{CA83EDAF-4330-4A47-8A16-958B8CA7375B}"/>
          </ac:picMkLst>
        </pc:picChg>
      </pc:sldChg>
    </pc:docChg>
  </pc:docChgLst>
  <pc:docChgLst>
    <pc:chgData name="moath momani" userId="720708e143949568" providerId="LiveId" clId="{4D3D4818-DBF7-41CE-B1B7-2FD2593D0F24}"/>
    <pc:docChg chg="undo custSel addSld delSld modSld sldOrd">
      <pc:chgData name="moath momani" userId="720708e143949568" providerId="LiveId" clId="{4D3D4818-DBF7-41CE-B1B7-2FD2593D0F24}" dt="2020-06-28T10:07:51.242" v="2675" actId="313"/>
      <pc:docMkLst>
        <pc:docMk/>
      </pc:docMkLst>
      <pc:sldChg chg="del">
        <pc:chgData name="moath momani" userId="720708e143949568" providerId="LiveId" clId="{4D3D4818-DBF7-41CE-B1B7-2FD2593D0F24}" dt="2020-06-28T08:48:30.712" v="1938" actId="47"/>
        <pc:sldMkLst>
          <pc:docMk/>
          <pc:sldMk cId="2663903155" sldId="258"/>
        </pc:sldMkLst>
      </pc:sldChg>
      <pc:sldChg chg="del">
        <pc:chgData name="moath momani" userId="720708e143949568" providerId="LiveId" clId="{4D3D4818-DBF7-41CE-B1B7-2FD2593D0F24}" dt="2020-06-28T08:46:21.632" v="1899" actId="47"/>
        <pc:sldMkLst>
          <pc:docMk/>
          <pc:sldMk cId="3507875137" sldId="260"/>
        </pc:sldMkLst>
      </pc:sldChg>
      <pc:sldChg chg="del">
        <pc:chgData name="moath momani" userId="720708e143949568" providerId="LiveId" clId="{4D3D4818-DBF7-41CE-B1B7-2FD2593D0F24}" dt="2020-06-28T08:48:26.966" v="1937" actId="47"/>
        <pc:sldMkLst>
          <pc:docMk/>
          <pc:sldMk cId="2805206234" sldId="261"/>
        </pc:sldMkLst>
      </pc:sldChg>
      <pc:sldChg chg="addSp delSp modSp mod ord modNotesTx">
        <pc:chgData name="moath momani" userId="720708e143949568" providerId="LiveId" clId="{4D3D4818-DBF7-41CE-B1B7-2FD2593D0F24}" dt="2020-06-28T08:47:00.758" v="1921" actId="1037"/>
        <pc:sldMkLst>
          <pc:docMk/>
          <pc:sldMk cId="1521942773" sldId="263"/>
        </pc:sldMkLst>
        <pc:spChg chg="mod">
          <ac:chgData name="moath momani" userId="720708e143949568" providerId="LiveId" clId="{4D3D4818-DBF7-41CE-B1B7-2FD2593D0F24}" dt="2020-06-28T06:16:42.389" v="621" actId="113"/>
          <ac:spMkLst>
            <pc:docMk/>
            <pc:sldMk cId="1521942773" sldId="263"/>
            <ac:spMk id="2" creationId="{00000000-0000-0000-0000-000000000000}"/>
          </ac:spMkLst>
        </pc:spChg>
        <pc:spChg chg="del mod">
          <ac:chgData name="moath momani" userId="720708e143949568" providerId="LiveId" clId="{4D3D4818-DBF7-41CE-B1B7-2FD2593D0F24}" dt="2020-06-28T05:50:09.922" v="523" actId="478"/>
          <ac:spMkLst>
            <pc:docMk/>
            <pc:sldMk cId="1521942773" sldId="263"/>
            <ac:spMk id="4" creationId="{00000000-0000-0000-0000-000000000000}"/>
          </ac:spMkLst>
        </pc:spChg>
        <pc:spChg chg="mod">
          <ac:chgData name="moath momani" userId="720708e143949568" providerId="LiveId" clId="{4D3D4818-DBF7-41CE-B1B7-2FD2593D0F24}" dt="2020-06-28T08:02:51.092" v="716" actId="1076"/>
          <ac:spMkLst>
            <pc:docMk/>
            <pc:sldMk cId="1521942773" sldId="263"/>
            <ac:spMk id="5" creationId="{00000000-0000-0000-0000-000000000000}"/>
          </ac:spMkLst>
        </pc:spChg>
        <pc:spChg chg="add mod">
          <ac:chgData name="moath momani" userId="720708e143949568" providerId="LiveId" clId="{4D3D4818-DBF7-41CE-B1B7-2FD2593D0F24}" dt="2020-06-28T08:02:55.524" v="717" actId="1076"/>
          <ac:spMkLst>
            <pc:docMk/>
            <pc:sldMk cId="1521942773" sldId="263"/>
            <ac:spMk id="11" creationId="{16FD6DF3-7A9A-434B-B314-718248A71AF0}"/>
          </ac:spMkLst>
        </pc:spChg>
        <pc:picChg chg="mod">
          <ac:chgData name="moath momani" userId="720708e143949568" providerId="LiveId" clId="{4D3D4818-DBF7-41CE-B1B7-2FD2593D0F24}" dt="2020-06-28T08:47:00.758" v="1921" actId="1037"/>
          <ac:picMkLst>
            <pc:docMk/>
            <pc:sldMk cId="1521942773" sldId="263"/>
            <ac:picMk id="7" creationId="{00000000-0000-0000-0000-000000000000}"/>
          </ac:picMkLst>
        </pc:picChg>
      </pc:sldChg>
      <pc:sldChg chg="addSp delSp modSp mod ord modNotesTx">
        <pc:chgData name="moath momani" userId="720708e143949568" providerId="LiveId" clId="{4D3D4818-DBF7-41CE-B1B7-2FD2593D0F24}" dt="2020-06-28T08:29:43.092" v="1375" actId="1076"/>
        <pc:sldMkLst>
          <pc:docMk/>
          <pc:sldMk cId="2036179745" sldId="264"/>
        </pc:sldMkLst>
        <pc:spChg chg="del">
          <ac:chgData name="moath momani" userId="720708e143949568" providerId="LiveId" clId="{4D3D4818-DBF7-41CE-B1B7-2FD2593D0F24}" dt="2020-06-28T06:17:33.771" v="623" actId="478"/>
          <ac:spMkLst>
            <pc:docMk/>
            <pc:sldMk cId="2036179745" sldId="264"/>
            <ac:spMk id="2" creationId="{00000000-0000-0000-0000-000000000000}"/>
          </ac:spMkLst>
        </pc:spChg>
        <pc:spChg chg="del">
          <ac:chgData name="moath momani" userId="720708e143949568" providerId="LiveId" clId="{4D3D4818-DBF7-41CE-B1B7-2FD2593D0F24}" dt="2020-06-28T06:17:35.591" v="624" actId="478"/>
          <ac:spMkLst>
            <pc:docMk/>
            <pc:sldMk cId="2036179745" sldId="264"/>
            <ac:spMk id="9" creationId="{00000000-0000-0000-0000-000000000000}"/>
          </ac:spMkLst>
        </pc:spChg>
        <pc:spChg chg="add del mod">
          <ac:chgData name="moath momani" userId="720708e143949568" providerId="LiveId" clId="{4D3D4818-DBF7-41CE-B1B7-2FD2593D0F24}" dt="2020-06-28T08:09:31.818" v="740"/>
          <ac:spMkLst>
            <pc:docMk/>
            <pc:sldMk cId="2036179745" sldId="264"/>
            <ac:spMk id="16" creationId="{1E56E748-77F8-4520-BA91-F3AAAA832C61}"/>
          </ac:spMkLst>
        </pc:spChg>
        <pc:spChg chg="add mod">
          <ac:chgData name="moath momani" userId="720708e143949568" providerId="LiveId" clId="{4D3D4818-DBF7-41CE-B1B7-2FD2593D0F24}" dt="2020-06-28T08:17:22.319" v="962" actId="12"/>
          <ac:spMkLst>
            <pc:docMk/>
            <pc:sldMk cId="2036179745" sldId="264"/>
            <ac:spMk id="17" creationId="{E3EECA5B-5480-47ED-AED0-442792532CEC}"/>
          </ac:spMkLst>
        </pc:spChg>
        <pc:spChg chg="add mod">
          <ac:chgData name="moath momani" userId="720708e143949568" providerId="LiveId" clId="{4D3D4818-DBF7-41CE-B1B7-2FD2593D0F24}" dt="2020-06-28T08:17:43.676" v="972" actId="1036"/>
          <ac:spMkLst>
            <pc:docMk/>
            <pc:sldMk cId="2036179745" sldId="264"/>
            <ac:spMk id="20" creationId="{D86FEA32-E524-4EDE-8560-5E87B7AAAB30}"/>
          </ac:spMkLst>
        </pc:spChg>
        <pc:picChg chg="add del mod">
          <ac:chgData name="moath momani" userId="720708e143949568" providerId="LiveId" clId="{4D3D4818-DBF7-41CE-B1B7-2FD2593D0F24}" dt="2020-06-28T07:57:52.019" v="666" actId="478"/>
          <ac:picMkLst>
            <pc:docMk/>
            <pc:sldMk cId="2036179745" sldId="264"/>
            <ac:picMk id="4" creationId="{46602436-6C42-4D4C-8A96-B2EF7E877246}"/>
          </ac:picMkLst>
        </pc:picChg>
        <pc:picChg chg="add del mod">
          <ac:chgData name="moath momani" userId="720708e143949568" providerId="LiveId" clId="{4D3D4818-DBF7-41CE-B1B7-2FD2593D0F24}" dt="2020-06-28T07:58:08.677" v="673" actId="21"/>
          <ac:picMkLst>
            <pc:docMk/>
            <pc:sldMk cId="2036179745" sldId="264"/>
            <ac:picMk id="12" creationId="{F1E0A41C-0CDB-4637-BF14-C784B1351713}"/>
          </ac:picMkLst>
        </pc:picChg>
        <pc:picChg chg="add del mod">
          <ac:chgData name="moath momani" userId="720708e143949568" providerId="LiveId" clId="{4D3D4818-DBF7-41CE-B1B7-2FD2593D0F24}" dt="2020-06-28T08:06:52.604" v="719" actId="478"/>
          <ac:picMkLst>
            <pc:docMk/>
            <pc:sldMk cId="2036179745" sldId="264"/>
            <ac:picMk id="14" creationId="{F2FFFC15-265A-4BF6-9967-BD3C2EC3C03D}"/>
          </ac:picMkLst>
        </pc:picChg>
        <pc:picChg chg="add del mod">
          <ac:chgData name="moath momani" userId="720708e143949568" providerId="LiveId" clId="{4D3D4818-DBF7-41CE-B1B7-2FD2593D0F24}" dt="2020-06-28T08:29:30.162" v="1369" actId="21"/>
          <ac:picMkLst>
            <pc:docMk/>
            <pc:sldMk cId="2036179745" sldId="264"/>
            <ac:picMk id="15" creationId="{BC9EE497-839B-4F5A-97AA-B9F3A61C8C94}"/>
          </ac:picMkLst>
        </pc:picChg>
        <pc:picChg chg="add mod">
          <ac:chgData name="moath momani" userId="720708e143949568" providerId="LiveId" clId="{4D3D4818-DBF7-41CE-B1B7-2FD2593D0F24}" dt="2020-06-28T08:29:43.092" v="1375" actId="1076"/>
          <ac:picMkLst>
            <pc:docMk/>
            <pc:sldMk cId="2036179745" sldId="264"/>
            <ac:picMk id="21" creationId="{56E0E9B8-BA04-4863-9CBA-A1082A8E1AA2}"/>
          </ac:picMkLst>
        </pc:picChg>
        <pc:picChg chg="del">
          <ac:chgData name="moath momani" userId="720708e143949568" providerId="LiveId" clId="{4D3D4818-DBF7-41CE-B1B7-2FD2593D0F24}" dt="2020-06-28T06:17:31.507" v="622" actId="478"/>
          <ac:picMkLst>
            <pc:docMk/>
            <pc:sldMk cId="2036179745" sldId="264"/>
            <ac:picMk id="5126" creationId="{00000000-0000-0000-0000-000000000000}"/>
          </ac:picMkLst>
        </pc:picChg>
      </pc:sldChg>
      <pc:sldChg chg="del">
        <pc:chgData name="moath momani" userId="720708e143949568" providerId="LiveId" clId="{4D3D4818-DBF7-41CE-B1B7-2FD2593D0F24}" dt="2020-06-28T08:48:20.068" v="1935" actId="47"/>
        <pc:sldMkLst>
          <pc:docMk/>
          <pc:sldMk cId="2109020196" sldId="267"/>
        </pc:sldMkLst>
      </pc:sldChg>
      <pc:sldChg chg="del">
        <pc:chgData name="moath momani" userId="720708e143949568" providerId="LiveId" clId="{4D3D4818-DBF7-41CE-B1B7-2FD2593D0F24}" dt="2020-06-28T08:48:21.131" v="1936" actId="47"/>
        <pc:sldMkLst>
          <pc:docMk/>
          <pc:sldMk cId="2103716925" sldId="268"/>
        </pc:sldMkLst>
      </pc:sldChg>
      <pc:sldChg chg="delSp modSp mod modNotesTx">
        <pc:chgData name="moath momani" userId="720708e143949568" providerId="LiveId" clId="{4D3D4818-DBF7-41CE-B1B7-2FD2593D0F24}" dt="2020-06-28T10:07:51.242" v="2675" actId="313"/>
        <pc:sldMkLst>
          <pc:docMk/>
          <pc:sldMk cId="211947262" sldId="272"/>
        </pc:sldMkLst>
        <pc:spChg chg="mod">
          <ac:chgData name="moath momani" userId="720708e143949568" providerId="LiveId" clId="{4D3D4818-DBF7-41CE-B1B7-2FD2593D0F24}" dt="2020-06-28T05:17:05.218" v="476" actId="20577"/>
          <ac:spMkLst>
            <pc:docMk/>
            <pc:sldMk cId="211947262" sldId="272"/>
            <ac:spMk id="2" creationId="{82A73F36-23C2-41E0-85A1-1D67C11FA5BB}"/>
          </ac:spMkLst>
        </pc:spChg>
        <pc:spChg chg="mod">
          <ac:chgData name="moath momani" userId="720708e143949568" providerId="LiveId" clId="{4D3D4818-DBF7-41CE-B1B7-2FD2593D0F24}" dt="2020-06-28T05:15:29.305" v="454" actId="1076"/>
          <ac:spMkLst>
            <pc:docMk/>
            <pc:sldMk cId="211947262" sldId="272"/>
            <ac:spMk id="4" creationId="{00000000-0000-0000-0000-000000000000}"/>
          </ac:spMkLst>
        </pc:spChg>
        <pc:picChg chg="del">
          <ac:chgData name="moath momani" userId="720708e143949568" providerId="LiveId" clId="{4D3D4818-DBF7-41CE-B1B7-2FD2593D0F24}" dt="2020-06-28T05:14:46.065" v="445" actId="478"/>
          <ac:picMkLst>
            <pc:docMk/>
            <pc:sldMk cId="211947262" sldId="272"/>
            <ac:picMk id="3" creationId="{00000000-0000-0000-0000-000000000000}"/>
          </ac:picMkLst>
        </pc:picChg>
        <pc:picChg chg="del">
          <ac:chgData name="moath momani" userId="720708e143949568" providerId="LiveId" clId="{4D3D4818-DBF7-41CE-B1B7-2FD2593D0F24}" dt="2020-06-28T05:14:46.647" v="446" actId="478"/>
          <ac:picMkLst>
            <pc:docMk/>
            <pc:sldMk cId="211947262" sldId="272"/>
            <ac:picMk id="7" creationId="{00000000-0000-0000-0000-000000000000}"/>
          </ac:picMkLst>
        </pc:picChg>
      </pc:sldChg>
      <pc:sldChg chg="modSp mod">
        <pc:chgData name="moath momani" userId="720708e143949568" providerId="LiveId" clId="{4D3D4818-DBF7-41CE-B1B7-2FD2593D0F24}" dt="2020-06-28T05:06:24.839" v="33" actId="20577"/>
        <pc:sldMkLst>
          <pc:docMk/>
          <pc:sldMk cId="911208218" sldId="273"/>
        </pc:sldMkLst>
        <pc:spChg chg="mod">
          <ac:chgData name="moath momani" userId="720708e143949568" providerId="LiveId" clId="{4D3D4818-DBF7-41CE-B1B7-2FD2593D0F24}" dt="2020-06-28T05:06:24.839" v="33" actId="20577"/>
          <ac:spMkLst>
            <pc:docMk/>
            <pc:sldMk cId="911208218" sldId="273"/>
            <ac:spMk id="4" creationId="{00000000-0000-0000-0000-000000000000}"/>
          </ac:spMkLst>
        </pc:spChg>
      </pc:sldChg>
      <pc:sldChg chg="del">
        <pc:chgData name="moath momani" userId="720708e143949568" providerId="LiveId" clId="{4D3D4818-DBF7-41CE-B1B7-2FD2593D0F24}" dt="2020-06-28T08:46:23.972" v="1900" actId="47"/>
        <pc:sldMkLst>
          <pc:docMk/>
          <pc:sldMk cId="4281662222" sldId="275"/>
        </pc:sldMkLst>
      </pc:sldChg>
      <pc:sldChg chg="add">
        <pc:chgData name="moath momani" userId="720708e143949568" providerId="LiveId" clId="{4D3D4818-DBF7-41CE-B1B7-2FD2593D0F24}" dt="2020-06-28T08:06:16.485" v="718"/>
        <pc:sldMkLst>
          <pc:docMk/>
          <pc:sldMk cId="927733710" sldId="276"/>
        </pc:sldMkLst>
      </pc:sldChg>
      <pc:sldChg chg="addSp delSp modSp add mod modNotesTx">
        <pc:chgData name="moath momani" userId="720708e143949568" providerId="LiveId" clId="{4D3D4818-DBF7-41CE-B1B7-2FD2593D0F24}" dt="2020-06-28T09:32:32.482" v="2649" actId="1076"/>
        <pc:sldMkLst>
          <pc:docMk/>
          <pc:sldMk cId="2448404788" sldId="280"/>
        </pc:sldMkLst>
        <pc:spChg chg="del">
          <ac:chgData name="moath momani" userId="720708e143949568" providerId="LiveId" clId="{4D3D4818-DBF7-41CE-B1B7-2FD2593D0F24}" dt="2020-06-28T09:06:54.085" v="2203" actId="478"/>
          <ac:spMkLst>
            <pc:docMk/>
            <pc:sldMk cId="2448404788" sldId="280"/>
            <ac:spMk id="3" creationId="{00000000-0000-0000-0000-000000000000}"/>
          </ac:spMkLst>
        </pc:spChg>
        <pc:spChg chg="mod">
          <ac:chgData name="moath momani" userId="720708e143949568" providerId="LiveId" clId="{4D3D4818-DBF7-41CE-B1B7-2FD2593D0F24}" dt="2020-06-28T09:26:54.064" v="2512" actId="207"/>
          <ac:spMkLst>
            <pc:docMk/>
            <pc:sldMk cId="2448404788" sldId="280"/>
            <ac:spMk id="4" creationId="{00000000-0000-0000-0000-000000000000}"/>
          </ac:spMkLst>
        </pc:spChg>
        <pc:spChg chg="del">
          <ac:chgData name="moath momani" userId="720708e143949568" providerId="LiveId" clId="{4D3D4818-DBF7-41CE-B1B7-2FD2593D0F24}" dt="2020-06-28T09:05:39.665" v="2181" actId="478"/>
          <ac:spMkLst>
            <pc:docMk/>
            <pc:sldMk cId="2448404788" sldId="280"/>
            <ac:spMk id="11" creationId="{65284718-9A8B-4649-96DE-DA89CF0137E1}"/>
          </ac:spMkLst>
        </pc:spChg>
        <pc:spChg chg="add mod">
          <ac:chgData name="moath momani" userId="720708e143949568" providerId="LiveId" clId="{4D3D4818-DBF7-41CE-B1B7-2FD2593D0F24}" dt="2020-06-28T09:06:54.450" v="2204"/>
          <ac:spMkLst>
            <pc:docMk/>
            <pc:sldMk cId="2448404788" sldId="280"/>
            <ac:spMk id="15" creationId="{34D7D085-44DA-4209-8B4B-59A4BFE659F3}"/>
          </ac:spMkLst>
        </pc:spChg>
        <pc:grpChg chg="del mod">
          <ac:chgData name="moath momani" userId="720708e143949568" providerId="LiveId" clId="{4D3D4818-DBF7-41CE-B1B7-2FD2593D0F24}" dt="2020-06-28T09:20:24.272" v="2211" actId="478"/>
          <ac:grpSpMkLst>
            <pc:docMk/>
            <pc:sldMk cId="2448404788" sldId="280"/>
            <ac:grpSpMk id="10" creationId="{00000000-0000-0000-0000-000000000000}"/>
          </ac:grpSpMkLst>
        </pc:grpChg>
        <pc:grpChg chg="add mod">
          <ac:chgData name="moath momani" userId="720708e143949568" providerId="LiveId" clId="{4D3D4818-DBF7-41CE-B1B7-2FD2593D0F24}" dt="2020-06-28T09:06:54.450" v="2204"/>
          <ac:grpSpMkLst>
            <pc:docMk/>
            <pc:sldMk cId="2448404788" sldId="280"/>
            <ac:grpSpMk id="16" creationId="{6D209302-BA21-4FB8-A120-6E684FCDA090}"/>
          </ac:grpSpMkLst>
        </pc:grpChg>
        <pc:picChg chg="add mod">
          <ac:chgData name="moath momani" userId="720708e143949568" providerId="LiveId" clId="{4D3D4818-DBF7-41CE-B1B7-2FD2593D0F24}" dt="2020-06-28T09:32:32.482" v="2649" actId="1076"/>
          <ac:picMkLst>
            <pc:docMk/>
            <pc:sldMk cId="2448404788" sldId="280"/>
            <ac:picMk id="5" creationId="{DBFB858A-9C2F-4AC8-B570-FBA9D23C81B2}"/>
          </ac:picMkLst>
        </pc:picChg>
        <pc:picChg chg="add mod">
          <ac:chgData name="moath momani" userId="720708e143949568" providerId="LiveId" clId="{4D3D4818-DBF7-41CE-B1B7-2FD2593D0F24}" dt="2020-06-28T09:06:23.227" v="2198"/>
          <ac:picMkLst>
            <pc:docMk/>
            <pc:sldMk cId="2448404788" sldId="280"/>
            <ac:picMk id="12" creationId="{3E8DCBCB-068D-4B81-9ED9-F1120B1046BC}"/>
          </ac:picMkLst>
        </pc:picChg>
        <pc:picChg chg="del">
          <ac:chgData name="moath momani" userId="720708e143949568" providerId="LiveId" clId="{4D3D4818-DBF7-41CE-B1B7-2FD2593D0F24}" dt="2020-06-28T09:05:33.460" v="2180" actId="478"/>
          <ac:picMkLst>
            <pc:docMk/>
            <pc:sldMk cId="2448404788" sldId="280"/>
            <ac:picMk id="13" creationId="{98B26C5B-B22D-46A0-AD60-3ABB082DF208}"/>
          </ac:picMkLst>
        </pc:picChg>
        <pc:picChg chg="add mod">
          <ac:chgData name="moath momani" userId="720708e143949568" providerId="LiveId" clId="{4D3D4818-DBF7-41CE-B1B7-2FD2593D0F24}" dt="2020-06-28T09:06:58.011" v="2205" actId="14100"/>
          <ac:picMkLst>
            <pc:docMk/>
            <pc:sldMk cId="2448404788" sldId="280"/>
            <ac:picMk id="14" creationId="{ED663E17-9DF1-4E21-BC8A-20123B469248}"/>
          </ac:picMkLst>
        </pc:picChg>
        <pc:picChg chg="mod">
          <ac:chgData name="moath momani" userId="720708e143949568" providerId="LiveId" clId="{4D3D4818-DBF7-41CE-B1B7-2FD2593D0F24}" dt="2020-06-28T09:06:54.450" v="2204"/>
          <ac:picMkLst>
            <pc:docMk/>
            <pc:sldMk cId="2448404788" sldId="280"/>
            <ac:picMk id="17" creationId="{080FEE6F-0528-4007-8C8B-A6CDCBA2AD6A}"/>
          </ac:picMkLst>
        </pc:picChg>
        <pc:picChg chg="mod">
          <ac:chgData name="moath momani" userId="720708e143949568" providerId="LiveId" clId="{4D3D4818-DBF7-41CE-B1B7-2FD2593D0F24}" dt="2020-06-28T09:06:54.450" v="2204"/>
          <ac:picMkLst>
            <pc:docMk/>
            <pc:sldMk cId="2448404788" sldId="280"/>
            <ac:picMk id="18" creationId="{33AC49EA-1EB7-4625-B115-5BB318452A7D}"/>
          </ac:picMkLst>
        </pc:picChg>
      </pc:sldChg>
      <pc:sldChg chg="addSp delSp modSp add mod modNotesTx">
        <pc:chgData name="moath momani" userId="720708e143949568" providerId="LiveId" clId="{4D3D4818-DBF7-41CE-B1B7-2FD2593D0F24}" dt="2020-06-28T08:54:08.378" v="2030" actId="1076"/>
        <pc:sldMkLst>
          <pc:docMk/>
          <pc:sldMk cId="552383949" sldId="281"/>
        </pc:sldMkLst>
        <pc:spChg chg="del mod">
          <ac:chgData name="moath momani" userId="720708e143949568" providerId="LiveId" clId="{4D3D4818-DBF7-41CE-B1B7-2FD2593D0F24}" dt="2020-06-28T08:27:42.671" v="1351"/>
          <ac:spMkLst>
            <pc:docMk/>
            <pc:sldMk cId="552383949" sldId="281"/>
            <ac:spMk id="2" creationId="{00000000-0000-0000-0000-000000000000}"/>
          </ac:spMkLst>
        </pc:spChg>
        <pc:spChg chg="del mod">
          <ac:chgData name="moath momani" userId="720708e143949568" providerId="LiveId" clId="{4D3D4818-DBF7-41CE-B1B7-2FD2593D0F24}" dt="2020-06-28T08:15:03.498" v="920"/>
          <ac:spMkLst>
            <pc:docMk/>
            <pc:sldMk cId="552383949" sldId="281"/>
            <ac:spMk id="3" creationId="{00000000-0000-0000-0000-000000000000}"/>
          </ac:spMkLst>
        </pc:spChg>
        <pc:spChg chg="del mod">
          <ac:chgData name="moath momani" userId="720708e143949568" providerId="LiveId" clId="{4D3D4818-DBF7-41CE-B1B7-2FD2593D0F24}" dt="2020-06-28T08:18:03.087" v="979"/>
          <ac:spMkLst>
            <pc:docMk/>
            <pc:sldMk cId="552383949" sldId="281"/>
            <ac:spMk id="4" creationId="{00000000-0000-0000-0000-000000000000}"/>
          </ac:spMkLst>
        </pc:spChg>
        <pc:spChg chg="add mod">
          <ac:chgData name="moath momani" userId="720708e143949568" providerId="LiveId" clId="{4D3D4818-DBF7-41CE-B1B7-2FD2593D0F24}" dt="2020-06-28T08:25:53.357" v="1322" actId="14100"/>
          <ac:spMkLst>
            <pc:docMk/>
            <pc:sldMk cId="552383949" sldId="281"/>
            <ac:spMk id="5" creationId="{BB06E2DE-4CCB-4E98-96AD-6EFAA7477C62}"/>
          </ac:spMkLst>
        </pc:spChg>
        <pc:spChg chg="del mod">
          <ac:chgData name="moath momani" userId="720708e143949568" providerId="LiveId" clId="{4D3D4818-DBF7-41CE-B1B7-2FD2593D0F24}" dt="2020-06-28T08:27:39.372" v="1349" actId="21"/>
          <ac:spMkLst>
            <pc:docMk/>
            <pc:sldMk cId="552383949" sldId="281"/>
            <ac:spMk id="8" creationId="{00000000-0000-0000-0000-000000000000}"/>
          </ac:spMkLst>
        </pc:spChg>
        <pc:spChg chg="add mod">
          <ac:chgData name="moath momani" userId="720708e143949568" providerId="LiveId" clId="{4D3D4818-DBF7-41CE-B1B7-2FD2593D0F24}" dt="2020-06-28T08:28:04.896" v="1365" actId="20577"/>
          <ac:spMkLst>
            <pc:docMk/>
            <pc:sldMk cId="552383949" sldId="281"/>
            <ac:spMk id="13" creationId="{A56D33EA-3755-4E78-A92A-DD35EB0BAA38}"/>
          </ac:spMkLst>
        </pc:spChg>
        <pc:spChg chg="add mod">
          <ac:chgData name="moath momani" userId="720708e143949568" providerId="LiveId" clId="{4D3D4818-DBF7-41CE-B1B7-2FD2593D0F24}" dt="2020-06-28T08:27:45.381" v="1352" actId="122"/>
          <ac:spMkLst>
            <pc:docMk/>
            <pc:sldMk cId="552383949" sldId="281"/>
            <ac:spMk id="16" creationId="{9B50C31E-600E-491D-8AD6-9346FA2CE5EE}"/>
          </ac:spMkLst>
        </pc:spChg>
        <pc:picChg chg="add del mod">
          <ac:chgData name="moath momani" userId="720708e143949568" providerId="LiveId" clId="{4D3D4818-DBF7-41CE-B1B7-2FD2593D0F24}" dt="2020-06-28T08:26:28.139" v="1330" actId="21"/>
          <ac:picMkLst>
            <pc:docMk/>
            <pc:sldMk cId="552383949" sldId="281"/>
            <ac:picMk id="14" creationId="{FCC49320-06A9-45AC-8A85-030B0244A9AC}"/>
          </ac:picMkLst>
        </pc:picChg>
        <pc:picChg chg="mod">
          <ac:chgData name="moath momani" userId="720708e143949568" providerId="LiveId" clId="{4D3D4818-DBF7-41CE-B1B7-2FD2593D0F24}" dt="2020-06-28T08:54:08.378" v="2030" actId="1076"/>
          <ac:picMkLst>
            <pc:docMk/>
            <pc:sldMk cId="552383949" sldId="281"/>
            <ac:picMk id="1032" creationId="{00000000-0000-0000-0000-000000000000}"/>
          </ac:picMkLst>
        </pc:picChg>
      </pc:sldChg>
      <pc:sldChg chg="addSp delSp modSp add mod ord modNotesTx">
        <pc:chgData name="moath momani" userId="720708e143949568" providerId="LiveId" clId="{4D3D4818-DBF7-41CE-B1B7-2FD2593D0F24}" dt="2020-06-28T09:37:39.776" v="2653" actId="20577"/>
        <pc:sldMkLst>
          <pc:docMk/>
          <pc:sldMk cId="726861172" sldId="282"/>
        </pc:sldMkLst>
        <pc:spChg chg="mod">
          <ac:chgData name="moath momani" userId="720708e143949568" providerId="LiveId" clId="{4D3D4818-DBF7-41CE-B1B7-2FD2593D0F24}" dt="2020-06-28T08:47:10.442" v="1934" actId="1038"/>
          <ac:spMkLst>
            <pc:docMk/>
            <pc:sldMk cId="726861172" sldId="282"/>
            <ac:spMk id="2" creationId="{00000000-0000-0000-0000-000000000000}"/>
          </ac:spMkLst>
        </pc:spChg>
        <pc:spChg chg="del">
          <ac:chgData name="moath momani" userId="720708e143949568" providerId="LiveId" clId="{4D3D4818-DBF7-41CE-B1B7-2FD2593D0F24}" dt="2020-06-28T08:27:16.434" v="1345" actId="478"/>
          <ac:spMkLst>
            <pc:docMk/>
            <pc:sldMk cId="726861172" sldId="282"/>
            <ac:spMk id="3" creationId="{00000000-0000-0000-0000-000000000000}"/>
          </ac:spMkLst>
        </pc:spChg>
        <pc:spChg chg="add del mod">
          <ac:chgData name="moath momani" userId="720708e143949568" providerId="LiveId" clId="{4D3D4818-DBF7-41CE-B1B7-2FD2593D0F24}" dt="2020-06-28T08:27:07.811" v="1343" actId="478"/>
          <ac:spMkLst>
            <pc:docMk/>
            <pc:sldMk cId="726861172" sldId="282"/>
            <ac:spMk id="4" creationId="{9B3CCCDF-6117-40B3-8760-8DD0D5F4520F}"/>
          </ac:spMkLst>
        </pc:spChg>
        <pc:spChg chg="add mod">
          <ac:chgData name="moath momani" userId="720708e143949568" providerId="LiveId" clId="{4D3D4818-DBF7-41CE-B1B7-2FD2593D0F24}" dt="2020-06-28T09:37:39.776" v="2653" actId="20577"/>
          <ac:spMkLst>
            <pc:docMk/>
            <pc:sldMk cId="726861172" sldId="282"/>
            <ac:spMk id="9" creationId="{8C86B758-F35E-4F64-B765-9552F9E6979B}"/>
          </ac:spMkLst>
        </pc:spChg>
        <pc:spChg chg="add mod">
          <ac:chgData name="moath momani" userId="720708e143949568" providerId="LiveId" clId="{4D3D4818-DBF7-41CE-B1B7-2FD2593D0F24}" dt="2020-06-28T08:46:48.291" v="1906" actId="1076"/>
          <ac:spMkLst>
            <pc:docMk/>
            <pc:sldMk cId="726861172" sldId="282"/>
            <ac:spMk id="15" creationId="{25E41919-33CC-4848-B429-AE373B607F71}"/>
          </ac:spMkLst>
        </pc:spChg>
        <pc:picChg chg="add del mod">
          <ac:chgData name="moath momani" userId="720708e143949568" providerId="LiveId" clId="{4D3D4818-DBF7-41CE-B1B7-2FD2593D0F24}" dt="2020-06-28T08:29:27.313" v="1367" actId="478"/>
          <ac:picMkLst>
            <pc:docMk/>
            <pc:sldMk cId="726861172" sldId="282"/>
            <ac:picMk id="10" creationId="{189937DC-18C2-427F-AC7A-5A8A71BCC182}"/>
          </ac:picMkLst>
        </pc:picChg>
        <pc:picChg chg="add del mod">
          <ac:chgData name="moath momani" userId="720708e143949568" providerId="LiveId" clId="{4D3D4818-DBF7-41CE-B1B7-2FD2593D0F24}" dt="2020-06-28T08:34:24.853" v="1551" actId="478"/>
          <ac:picMkLst>
            <pc:docMk/>
            <pc:sldMk cId="726861172" sldId="282"/>
            <ac:picMk id="11" creationId="{E10E7FB9-BC8B-4DDB-87B4-97363AD9EC8D}"/>
          </ac:picMkLst>
        </pc:picChg>
        <pc:picChg chg="add del mod">
          <ac:chgData name="moath momani" userId="720708e143949568" providerId="LiveId" clId="{4D3D4818-DBF7-41CE-B1B7-2FD2593D0F24}" dt="2020-06-28T08:34:02.245" v="1546"/>
          <ac:picMkLst>
            <pc:docMk/>
            <pc:sldMk cId="726861172" sldId="282"/>
            <ac:picMk id="13" creationId="{CACCC977-9F31-499B-A479-7D5D9D1FDF3A}"/>
          </ac:picMkLst>
        </pc:picChg>
        <pc:picChg chg="add mod">
          <ac:chgData name="moath momani" userId="720708e143949568" providerId="LiveId" clId="{4D3D4818-DBF7-41CE-B1B7-2FD2593D0F24}" dt="2020-06-28T08:46:43.602" v="1905" actId="1076"/>
          <ac:picMkLst>
            <pc:docMk/>
            <pc:sldMk cId="726861172" sldId="282"/>
            <ac:picMk id="16" creationId="{74C8FCC3-7586-40DB-A757-B9E8C36DF27D}"/>
          </ac:picMkLst>
        </pc:picChg>
        <pc:picChg chg="add mod">
          <ac:chgData name="moath momani" userId="720708e143949568" providerId="LiveId" clId="{4D3D4818-DBF7-41CE-B1B7-2FD2593D0F24}" dt="2020-06-28T08:47:03.731" v="1922"/>
          <ac:picMkLst>
            <pc:docMk/>
            <pc:sldMk cId="726861172" sldId="282"/>
            <ac:picMk id="17" creationId="{CF676154-980B-4106-900B-FA1C37E30CF3}"/>
          </ac:picMkLst>
        </pc:picChg>
        <pc:picChg chg="del">
          <ac:chgData name="moath momani" userId="720708e143949568" providerId="LiveId" clId="{4D3D4818-DBF7-41CE-B1B7-2FD2593D0F24}" dt="2020-06-28T08:26:30.094" v="1331" actId="478"/>
          <ac:picMkLst>
            <pc:docMk/>
            <pc:sldMk cId="726861172" sldId="282"/>
            <ac:picMk id="3074" creationId="{00000000-0000-0000-0000-000000000000}"/>
          </ac:picMkLst>
        </pc:picChg>
      </pc:sldChg>
      <pc:sldChg chg="addSp delSp modSp add mod">
        <pc:chgData name="moath momani" userId="720708e143949568" providerId="LiveId" clId="{4D3D4818-DBF7-41CE-B1B7-2FD2593D0F24}" dt="2020-06-28T09:04:28.937" v="2172" actId="207"/>
        <pc:sldMkLst>
          <pc:docMk/>
          <pc:sldMk cId="637404386" sldId="283"/>
        </pc:sldMkLst>
        <pc:spChg chg="mod">
          <ac:chgData name="moath momani" userId="720708e143949568" providerId="LiveId" clId="{4D3D4818-DBF7-41CE-B1B7-2FD2593D0F24}" dt="2020-06-28T08:49:33.482" v="1939" actId="12"/>
          <ac:spMkLst>
            <pc:docMk/>
            <pc:sldMk cId="637404386" sldId="283"/>
            <ac:spMk id="2" creationId="{00000000-0000-0000-0000-000000000000}"/>
          </ac:spMkLst>
        </pc:spChg>
        <pc:spChg chg="add del mod">
          <ac:chgData name="moath momani" userId="720708e143949568" providerId="LiveId" clId="{4D3D4818-DBF7-41CE-B1B7-2FD2593D0F24}" dt="2020-06-28T08:42:04.730" v="1826" actId="478"/>
          <ac:spMkLst>
            <pc:docMk/>
            <pc:sldMk cId="637404386" sldId="283"/>
            <ac:spMk id="4" creationId="{F87D73B5-05B0-4238-8BCD-91F2EDC3A49B}"/>
          </ac:spMkLst>
        </pc:spChg>
        <pc:spChg chg="del">
          <ac:chgData name="moath momani" userId="720708e143949568" providerId="LiveId" clId="{4D3D4818-DBF7-41CE-B1B7-2FD2593D0F24}" dt="2020-06-28T08:36:15.810" v="1573" actId="478"/>
          <ac:spMkLst>
            <pc:docMk/>
            <pc:sldMk cId="637404386" sldId="283"/>
            <ac:spMk id="9" creationId="{8C86B758-F35E-4F64-B765-9552F9E6979B}"/>
          </ac:spMkLst>
        </pc:spChg>
        <pc:spChg chg="add del mod">
          <ac:chgData name="moath momani" userId="720708e143949568" providerId="LiveId" clId="{4D3D4818-DBF7-41CE-B1B7-2FD2593D0F24}" dt="2020-06-28T08:42:01.388" v="1824" actId="478"/>
          <ac:spMkLst>
            <pc:docMk/>
            <pc:sldMk cId="637404386" sldId="283"/>
            <ac:spMk id="10" creationId="{12AAC416-1548-440D-8506-D949102B7218}"/>
          </ac:spMkLst>
        </pc:spChg>
        <pc:spChg chg="add mod">
          <ac:chgData name="moath momani" userId="720708e143949568" providerId="LiveId" clId="{4D3D4818-DBF7-41CE-B1B7-2FD2593D0F24}" dt="2020-06-28T08:49:47.828" v="1941" actId="1076"/>
          <ac:spMkLst>
            <pc:docMk/>
            <pc:sldMk cId="637404386" sldId="283"/>
            <ac:spMk id="15" creationId="{966AB0BB-EF84-4C62-BFC7-DA4BB13E7E31}"/>
          </ac:spMkLst>
        </pc:spChg>
        <pc:spChg chg="add mod">
          <ac:chgData name="moath momani" userId="720708e143949568" providerId="LiveId" clId="{4D3D4818-DBF7-41CE-B1B7-2FD2593D0F24}" dt="2020-06-28T09:04:28.937" v="2172" actId="207"/>
          <ac:spMkLst>
            <pc:docMk/>
            <pc:sldMk cId="637404386" sldId="283"/>
            <ac:spMk id="17" creationId="{77C27D0C-EC6E-4348-9700-267571C21DC5}"/>
          </ac:spMkLst>
        </pc:spChg>
        <pc:picChg chg="del mod">
          <ac:chgData name="moath momani" userId="720708e143949568" providerId="LiveId" clId="{4D3D4818-DBF7-41CE-B1B7-2FD2593D0F24}" dt="2020-06-28T08:42:03.346" v="1825" actId="478"/>
          <ac:picMkLst>
            <pc:docMk/>
            <pc:sldMk cId="637404386" sldId="283"/>
            <ac:picMk id="11" creationId="{E10E7FB9-BC8B-4DDB-87B4-97363AD9EC8D}"/>
          </ac:picMkLst>
        </pc:picChg>
        <pc:picChg chg="add mod">
          <ac:chgData name="moath momani" userId="720708e143949568" providerId="LiveId" clId="{4D3D4818-DBF7-41CE-B1B7-2FD2593D0F24}" dt="2020-06-28T08:41:25.049" v="1802"/>
          <ac:picMkLst>
            <pc:docMk/>
            <pc:sldMk cId="637404386" sldId="283"/>
            <ac:picMk id="12" creationId="{F6D059E2-4153-4475-B6F6-5FBD22ECF0D0}"/>
          </ac:picMkLst>
        </pc:picChg>
        <pc:picChg chg="add del mod">
          <ac:chgData name="moath momani" userId="720708e143949568" providerId="LiveId" clId="{4D3D4818-DBF7-41CE-B1B7-2FD2593D0F24}" dt="2020-06-28T08:57:19.486" v="2050" actId="478"/>
          <ac:picMkLst>
            <pc:docMk/>
            <pc:sldMk cId="637404386" sldId="283"/>
            <ac:picMk id="13" creationId="{FCE05E10-E2D2-4A42-A1E9-1568A2C4EC25}"/>
          </ac:picMkLst>
        </pc:picChg>
        <pc:picChg chg="add mod">
          <ac:chgData name="moath momani" userId="720708e143949568" providerId="LiveId" clId="{4D3D4818-DBF7-41CE-B1B7-2FD2593D0F24}" dt="2020-06-28T09:03:07.435" v="2115" actId="1076"/>
          <ac:picMkLst>
            <pc:docMk/>
            <pc:sldMk cId="637404386" sldId="283"/>
            <ac:picMk id="16" creationId="{71BF3673-1E8C-4967-9C2A-BCA3D4C966CF}"/>
          </ac:picMkLst>
        </pc:picChg>
      </pc:sldChg>
      <pc:sldChg chg="addSp delSp modSp add mod">
        <pc:chgData name="moath momani" userId="720708e143949568" providerId="LiveId" clId="{4D3D4818-DBF7-41CE-B1B7-2FD2593D0F24}" dt="2020-06-28T08:53:52.372" v="2027" actId="1076"/>
        <pc:sldMkLst>
          <pc:docMk/>
          <pc:sldMk cId="1277294211" sldId="284"/>
        </pc:sldMkLst>
        <pc:spChg chg="del mod">
          <ac:chgData name="moath momani" userId="720708e143949568" providerId="LiveId" clId="{4D3D4818-DBF7-41CE-B1B7-2FD2593D0F24}" dt="2020-06-28T08:45:43.939" v="1889" actId="478"/>
          <ac:spMkLst>
            <pc:docMk/>
            <pc:sldMk cId="1277294211" sldId="284"/>
            <ac:spMk id="2" creationId="{00000000-0000-0000-0000-000000000000}"/>
          </ac:spMkLst>
        </pc:spChg>
        <pc:spChg chg="mod">
          <ac:chgData name="moath momani" userId="720708e143949568" providerId="LiveId" clId="{4D3D4818-DBF7-41CE-B1B7-2FD2593D0F24}" dt="2020-06-28T08:50:39.900" v="1990" actId="1035"/>
          <ac:spMkLst>
            <pc:docMk/>
            <pc:sldMk cId="1277294211" sldId="284"/>
            <ac:spMk id="4" creationId="{F87D73B5-05B0-4238-8BCD-91F2EDC3A49B}"/>
          </ac:spMkLst>
        </pc:spChg>
        <pc:spChg chg="add del mod">
          <ac:chgData name="moath momani" userId="720708e143949568" providerId="LiveId" clId="{4D3D4818-DBF7-41CE-B1B7-2FD2593D0F24}" dt="2020-06-28T08:45:47.456" v="1890" actId="478"/>
          <ac:spMkLst>
            <pc:docMk/>
            <pc:sldMk cId="1277294211" sldId="284"/>
            <ac:spMk id="9" creationId="{030F981A-52C7-40AD-ABD8-4030BFE53947}"/>
          </ac:spMkLst>
        </pc:spChg>
        <pc:spChg chg="mod">
          <ac:chgData name="moath momani" userId="720708e143949568" providerId="LiveId" clId="{4D3D4818-DBF7-41CE-B1B7-2FD2593D0F24}" dt="2020-06-28T08:53:52.372" v="2027" actId="1076"/>
          <ac:spMkLst>
            <pc:docMk/>
            <pc:sldMk cId="1277294211" sldId="284"/>
            <ac:spMk id="10" creationId="{12AAC416-1548-440D-8506-D949102B7218}"/>
          </ac:spMkLst>
        </pc:spChg>
        <pc:spChg chg="add mod">
          <ac:chgData name="moath momani" userId="720708e143949568" providerId="LiveId" clId="{4D3D4818-DBF7-41CE-B1B7-2FD2593D0F24}" dt="2020-06-28T08:53:49.043" v="2026" actId="1076"/>
          <ac:spMkLst>
            <pc:docMk/>
            <pc:sldMk cId="1277294211" sldId="284"/>
            <ac:spMk id="14" creationId="{DF7E10CB-E1D6-40DB-8C3B-F5D5430E0B3A}"/>
          </ac:spMkLst>
        </pc:spChg>
        <pc:picChg chg="mod">
          <ac:chgData name="moath momani" userId="720708e143949568" providerId="LiveId" clId="{4D3D4818-DBF7-41CE-B1B7-2FD2593D0F24}" dt="2020-06-28T08:50:39.900" v="1990" actId="1035"/>
          <ac:picMkLst>
            <pc:docMk/>
            <pc:sldMk cId="1277294211" sldId="284"/>
            <ac:picMk id="11" creationId="{E10E7FB9-BC8B-4DDB-87B4-97363AD9EC8D}"/>
          </ac:picMkLst>
        </pc:picChg>
      </pc:sldChg>
      <pc:sldChg chg="addSp delSp modSp add mod ord">
        <pc:chgData name="moath momani" userId="720708e143949568" providerId="LiveId" clId="{4D3D4818-DBF7-41CE-B1B7-2FD2593D0F24}" dt="2020-06-28T09:02:42.572" v="2112"/>
        <pc:sldMkLst>
          <pc:docMk/>
          <pc:sldMk cId="3594284595" sldId="285"/>
        </pc:sldMkLst>
        <pc:spChg chg="mod">
          <ac:chgData name="moath momani" userId="720708e143949568" providerId="LiveId" clId="{4D3D4818-DBF7-41CE-B1B7-2FD2593D0F24}" dt="2020-06-28T09:01:58.226" v="2102" actId="1076"/>
          <ac:spMkLst>
            <pc:docMk/>
            <pc:sldMk cId="3594284595" sldId="285"/>
            <ac:spMk id="2" creationId="{00000000-0000-0000-0000-000000000000}"/>
          </ac:spMkLst>
        </pc:spChg>
        <pc:spChg chg="add del">
          <ac:chgData name="moath momani" userId="720708e143949568" providerId="LiveId" clId="{4D3D4818-DBF7-41CE-B1B7-2FD2593D0F24}" dt="2020-06-28T09:00:39.510" v="2080" actId="11529"/>
          <ac:spMkLst>
            <pc:docMk/>
            <pc:sldMk cId="3594284595" sldId="285"/>
            <ac:spMk id="11" creationId="{0787B11F-A741-4619-9270-C44851AFC4F3}"/>
          </ac:spMkLst>
        </pc:spChg>
        <pc:spChg chg="add mod">
          <ac:chgData name="moath momani" userId="720708e143949568" providerId="LiveId" clId="{4D3D4818-DBF7-41CE-B1B7-2FD2593D0F24}" dt="2020-06-28T09:01:13.934" v="2095" actId="208"/>
          <ac:spMkLst>
            <pc:docMk/>
            <pc:sldMk cId="3594284595" sldId="285"/>
            <ac:spMk id="14" creationId="{A9177350-29B1-4E87-B07D-2B36219D3994}"/>
          </ac:spMkLst>
        </pc:spChg>
        <pc:spChg chg="del">
          <ac:chgData name="moath momani" userId="720708e143949568" providerId="LiveId" clId="{4D3D4818-DBF7-41CE-B1B7-2FD2593D0F24}" dt="2020-06-28T08:57:38.188" v="2057" actId="478"/>
          <ac:spMkLst>
            <pc:docMk/>
            <pc:sldMk cId="3594284595" sldId="285"/>
            <ac:spMk id="15" creationId="{966AB0BB-EF84-4C62-BFC7-DA4BB13E7E31}"/>
          </ac:spMkLst>
        </pc:spChg>
        <pc:spChg chg="add mod">
          <ac:chgData name="moath momani" userId="720708e143949568" providerId="LiveId" clId="{4D3D4818-DBF7-41CE-B1B7-2FD2593D0F24}" dt="2020-06-28T09:02:23.274" v="2110" actId="20577"/>
          <ac:spMkLst>
            <pc:docMk/>
            <pc:sldMk cId="3594284595" sldId="285"/>
            <ac:spMk id="17" creationId="{D7683BC0-9991-4F0D-9C12-C763759090BE}"/>
          </ac:spMkLst>
        </pc:spChg>
        <pc:picChg chg="add del mod">
          <ac:chgData name="moath momani" userId="720708e143949568" providerId="LiveId" clId="{4D3D4818-DBF7-41CE-B1B7-2FD2593D0F24}" dt="2020-06-28T08:59:19.843" v="2062" actId="478"/>
          <ac:picMkLst>
            <pc:docMk/>
            <pc:sldMk cId="3594284595" sldId="285"/>
            <ac:picMk id="3" creationId="{291D6162-E89E-424D-93AF-A43574377C89}"/>
          </ac:picMkLst>
        </pc:picChg>
        <pc:picChg chg="add del mod">
          <ac:chgData name="moath momani" userId="720708e143949568" providerId="LiveId" clId="{4D3D4818-DBF7-41CE-B1B7-2FD2593D0F24}" dt="2020-06-28T08:59:31.203" v="2067" actId="478"/>
          <ac:picMkLst>
            <pc:docMk/>
            <pc:sldMk cId="3594284595" sldId="285"/>
            <ac:picMk id="4" creationId="{EE17EA74-05C8-4C01-929B-F52739835707}"/>
          </ac:picMkLst>
        </pc:picChg>
        <pc:picChg chg="add del">
          <ac:chgData name="moath momani" userId="720708e143949568" providerId="LiveId" clId="{4D3D4818-DBF7-41CE-B1B7-2FD2593D0F24}" dt="2020-06-28T08:59:48.521" v="2069" actId="478"/>
          <ac:picMkLst>
            <pc:docMk/>
            <pc:sldMk cId="3594284595" sldId="285"/>
            <ac:picMk id="9" creationId="{8950A355-CBD9-40B1-B414-26674C1C959D}"/>
          </ac:picMkLst>
        </pc:picChg>
        <pc:picChg chg="add mod">
          <ac:chgData name="moath momani" userId="720708e143949568" providerId="LiveId" clId="{4D3D4818-DBF7-41CE-B1B7-2FD2593D0F24}" dt="2020-06-28T09:00:30.802" v="2077" actId="1076"/>
          <ac:picMkLst>
            <pc:docMk/>
            <pc:sldMk cId="3594284595" sldId="285"/>
            <ac:picMk id="10" creationId="{104F624C-2C7B-44F1-871C-9D7128F9043B}"/>
          </ac:picMkLst>
        </pc:picChg>
        <pc:picChg chg="del">
          <ac:chgData name="moath momani" userId="720708e143949568" providerId="LiveId" clId="{4D3D4818-DBF7-41CE-B1B7-2FD2593D0F24}" dt="2020-06-28T08:57:30.732" v="2053" actId="478"/>
          <ac:picMkLst>
            <pc:docMk/>
            <pc:sldMk cId="3594284595" sldId="285"/>
            <ac:picMk id="13" creationId="{FCE05E10-E2D2-4A42-A1E9-1568A2C4EC25}"/>
          </ac:picMkLst>
        </pc:picChg>
      </pc:sldChg>
      <pc:sldChg chg="add del">
        <pc:chgData name="moath momani" userId="720708e143949568" providerId="LiveId" clId="{4D3D4818-DBF7-41CE-B1B7-2FD2593D0F24}" dt="2020-06-28T08:57:22.262" v="2052"/>
        <pc:sldMkLst>
          <pc:docMk/>
          <pc:sldMk cId="295568186" sldId="286"/>
        </pc:sldMkLst>
      </pc:sldChg>
      <pc:sldChg chg="addSp delSp modSp add mod">
        <pc:chgData name="moath momani" userId="720708e143949568" providerId="LiveId" clId="{4D3D4818-DBF7-41CE-B1B7-2FD2593D0F24}" dt="2020-06-28T09:32:26.690" v="2646" actId="1076"/>
        <pc:sldMkLst>
          <pc:docMk/>
          <pc:sldMk cId="1077447134" sldId="286"/>
        </pc:sldMkLst>
        <pc:spChg chg="del">
          <ac:chgData name="moath momani" userId="720708e143949568" providerId="LiveId" clId="{4D3D4818-DBF7-41CE-B1B7-2FD2593D0F24}" dt="2020-06-28T09:27:56.699" v="2546" actId="478"/>
          <ac:spMkLst>
            <pc:docMk/>
            <pc:sldMk cId="1077447134" sldId="286"/>
            <ac:spMk id="4" creationId="{00000000-0000-0000-0000-000000000000}"/>
          </ac:spMkLst>
        </pc:spChg>
        <pc:spChg chg="add mod">
          <ac:chgData name="moath momani" userId="720708e143949568" providerId="LiveId" clId="{4D3D4818-DBF7-41CE-B1B7-2FD2593D0F24}" dt="2020-06-28T09:32:25.082" v="2645" actId="1076"/>
          <ac:spMkLst>
            <pc:docMk/>
            <pc:sldMk cId="1077447134" sldId="286"/>
            <ac:spMk id="11" creationId="{02D7D3D9-203C-44F0-9498-44E3BC9A9624}"/>
          </ac:spMkLst>
        </pc:spChg>
        <pc:picChg chg="mod">
          <ac:chgData name="moath momani" userId="720708e143949568" providerId="LiveId" clId="{4D3D4818-DBF7-41CE-B1B7-2FD2593D0F24}" dt="2020-06-28T09:32:26.690" v="2646" actId="1076"/>
          <ac:picMkLst>
            <pc:docMk/>
            <pc:sldMk cId="1077447134" sldId="286"/>
            <ac:picMk id="5" creationId="{DBFB858A-9C2F-4AC8-B570-FBA9D23C81B2}"/>
          </ac:picMkLst>
        </pc:picChg>
      </pc:sldChg>
    </pc:docChg>
  </pc:docChgLst>
  <pc:docChgLst>
    <pc:chgData name="moath momani" userId="720708e143949568" providerId="LiveId" clId="{117792E4-B7A7-4CAE-BA52-DC6D8653DFB8}"/>
    <pc:docChg chg="modSld">
      <pc:chgData name="moath momani" userId="720708e143949568" providerId="LiveId" clId="{117792E4-B7A7-4CAE-BA52-DC6D8653DFB8}" dt="2020-06-28T10:52:16.362" v="11" actId="1076"/>
      <pc:docMkLst>
        <pc:docMk/>
      </pc:docMkLst>
      <pc:sldChg chg="modSp mod">
        <pc:chgData name="moath momani" userId="720708e143949568" providerId="LiveId" clId="{117792E4-B7A7-4CAE-BA52-DC6D8653DFB8}" dt="2020-06-28T10:52:16.362" v="11" actId="1076"/>
        <pc:sldMkLst>
          <pc:docMk/>
          <pc:sldMk cId="2448404788" sldId="280"/>
        </pc:sldMkLst>
        <pc:spChg chg="mod">
          <ac:chgData name="moath momani" userId="720708e143949568" providerId="LiveId" clId="{117792E4-B7A7-4CAE-BA52-DC6D8653DFB8}" dt="2020-06-28T10:52:13.920" v="10" actId="1076"/>
          <ac:spMkLst>
            <pc:docMk/>
            <pc:sldMk cId="2448404788" sldId="280"/>
            <ac:spMk id="4" creationId="{00000000-0000-0000-0000-000000000000}"/>
          </ac:spMkLst>
        </pc:spChg>
        <pc:picChg chg="mod">
          <ac:chgData name="moath momani" userId="720708e143949568" providerId="LiveId" clId="{117792E4-B7A7-4CAE-BA52-DC6D8653DFB8}" dt="2020-06-28T10:52:16.362" v="11" actId="1076"/>
          <ac:picMkLst>
            <pc:docMk/>
            <pc:sldMk cId="2448404788" sldId="280"/>
            <ac:picMk id="5" creationId="{DBFB858A-9C2F-4AC8-B570-FBA9D23C81B2}"/>
          </ac:picMkLst>
        </pc:picChg>
      </pc:sldChg>
    </pc:docChg>
  </pc:docChgLst>
  <pc:docChgLst>
    <pc:chgData name="moath momani" userId="720708e143949568" providerId="LiveId" clId="{74CDCB1D-FA35-4D03-A299-1E70193A7CCF}"/>
    <pc:docChg chg="modSld">
      <pc:chgData name="moath momani" userId="720708e143949568" providerId="LiveId" clId="{74CDCB1D-FA35-4D03-A299-1E70193A7CCF}" dt="2020-06-28T10:38:25.297" v="1" actId="207"/>
      <pc:docMkLst>
        <pc:docMk/>
      </pc:docMkLst>
      <pc:sldChg chg="modSp mod">
        <pc:chgData name="moath momani" userId="720708e143949568" providerId="LiveId" clId="{74CDCB1D-FA35-4D03-A299-1E70193A7CCF}" dt="2020-06-28T10:38:25.297" v="1" actId="207"/>
        <pc:sldMkLst>
          <pc:docMk/>
          <pc:sldMk cId="911208218" sldId="273"/>
        </pc:sldMkLst>
        <pc:spChg chg="mod">
          <ac:chgData name="moath momani" userId="720708e143949568" providerId="LiveId" clId="{74CDCB1D-FA35-4D03-A299-1E70193A7CCF}" dt="2020-06-28T10:38:25.297" v="1" actId="207"/>
          <ac:spMkLst>
            <pc:docMk/>
            <pc:sldMk cId="911208218" sldId="273"/>
            <ac:spMk id="7" creationId="{00000000-0000-0000-0000-000000000000}"/>
          </ac:spMkLst>
        </pc:spChg>
        <pc:spChg chg="mod">
          <ac:chgData name="moath momani" userId="720708e143949568" providerId="LiveId" clId="{74CDCB1D-FA35-4D03-A299-1E70193A7CCF}" dt="2020-06-28T10:38:13.670" v="0" actId="20577"/>
          <ac:spMkLst>
            <pc:docMk/>
            <pc:sldMk cId="911208218" sldId="273"/>
            <ac:spMk id="14" creationId="{00000000-0000-0000-0000-000000000000}"/>
          </ac:spMkLst>
        </pc:spChg>
      </pc:sldChg>
    </pc:docChg>
  </pc:docChgLst>
  <pc:docChgLst>
    <pc:chgData name="moath momani" userId="720708e143949568" providerId="LiveId" clId="{3ACC57A6-361D-4C79-97B5-8787AA2B913F}"/>
    <pc:docChg chg="modSld sldOrd">
      <pc:chgData name="moath momani" userId="720708e143949568" providerId="LiveId" clId="{3ACC57A6-361D-4C79-97B5-8787AA2B913F}" dt="2020-04-27T10:48:09.179" v="1"/>
      <pc:docMkLst>
        <pc:docMk/>
      </pc:docMkLst>
      <pc:sldChg chg="ord">
        <pc:chgData name="moath momani" userId="720708e143949568" providerId="LiveId" clId="{3ACC57A6-361D-4C79-97B5-8787AA2B913F}" dt="2020-04-27T10:48:09.179" v="1"/>
        <pc:sldMkLst>
          <pc:docMk/>
          <pc:sldMk cId="4281662222" sldId="275"/>
        </pc:sldMkLst>
      </pc:sldChg>
    </pc:docChg>
  </pc:docChgLst>
  <pc:docChgLst>
    <pc:chgData name="moath momani" userId="720708e143949568" providerId="LiveId" clId="{98A50D2F-5199-4A15-91F9-83A99A632D97}"/>
    <pc:docChg chg="modSld">
      <pc:chgData name="moath momani" userId="720708e143949568" providerId="LiveId" clId="{98A50D2F-5199-4A15-91F9-83A99A632D97}" dt="2020-06-29T07:36:03.009" v="4" actId="20577"/>
      <pc:docMkLst>
        <pc:docMk/>
      </pc:docMkLst>
      <pc:sldChg chg="modNotesTx">
        <pc:chgData name="moath momani" userId="720708e143949568" providerId="LiveId" clId="{98A50D2F-5199-4A15-91F9-83A99A632D97}" dt="2020-06-29T07:36:03.009" v="4" actId="20577"/>
        <pc:sldMkLst>
          <pc:docMk/>
          <pc:sldMk cId="552383949" sldId="281"/>
        </pc:sldMkLst>
      </pc:sldChg>
      <pc:sldChg chg="modNotesTx">
        <pc:chgData name="moath momani" userId="720708e143949568" providerId="LiveId" clId="{98A50D2F-5199-4A15-91F9-83A99A632D97}" dt="2020-06-29T07:35:59.520" v="3" actId="20577"/>
        <pc:sldMkLst>
          <pc:docMk/>
          <pc:sldMk cId="894105204" sldId="287"/>
        </pc:sldMkLst>
      </pc:sldChg>
      <pc:sldChg chg="modNotesTx">
        <pc:chgData name="moath momani" userId="720708e143949568" providerId="LiveId" clId="{98A50D2F-5199-4A15-91F9-83A99A632D97}" dt="2020-06-29T07:35:51.771" v="1" actId="20577"/>
        <pc:sldMkLst>
          <pc:docMk/>
          <pc:sldMk cId="1483139327" sldId="288"/>
        </pc:sldMkLst>
      </pc:sldChg>
      <pc:sldChg chg="modNotesTx">
        <pc:chgData name="moath momani" userId="720708e143949568" providerId="LiveId" clId="{98A50D2F-5199-4A15-91F9-83A99A632D97}" dt="2020-06-29T07:35:46.850" v="0" actId="20577"/>
        <pc:sldMkLst>
          <pc:docMk/>
          <pc:sldMk cId="281896614" sldId="289"/>
        </pc:sldMkLst>
      </pc:sldChg>
      <pc:sldChg chg="modNotesTx">
        <pc:chgData name="moath momani" userId="720708e143949568" providerId="LiveId" clId="{98A50D2F-5199-4A15-91F9-83A99A632D97}" dt="2020-06-29T07:35:55.961" v="2" actId="20577"/>
        <pc:sldMkLst>
          <pc:docMk/>
          <pc:sldMk cId="3826282581" sldId="290"/>
        </pc:sldMkLst>
      </pc:sldChg>
    </pc:docChg>
  </pc:docChgLst>
  <pc:docChgLst>
    <pc:chgData name="moath momani" userId="720708e143949568" providerId="LiveId" clId="{2C5D4749-3F1A-4373-9996-A209570E1198}"/>
    <pc:docChg chg="undo custSel addSld delSld modSld sldOrd">
      <pc:chgData name="moath momani" userId="720708e143949568" providerId="LiveId" clId="{2C5D4749-3F1A-4373-9996-A209570E1198}" dt="2020-06-30T10:24:32.168" v="2124" actId="113"/>
      <pc:docMkLst>
        <pc:docMk/>
      </pc:docMkLst>
      <pc:sldChg chg="del">
        <pc:chgData name="moath momani" userId="720708e143949568" providerId="LiveId" clId="{2C5D4749-3F1A-4373-9996-A209570E1198}" dt="2020-06-30T08:34:41.678" v="194" actId="47"/>
        <pc:sldMkLst>
          <pc:docMk/>
          <pc:sldMk cId="1521942773" sldId="263"/>
        </pc:sldMkLst>
      </pc:sldChg>
      <pc:sldChg chg="addSp delSp modSp mod modNotesTx">
        <pc:chgData name="moath momani" userId="720708e143949568" providerId="LiveId" clId="{2C5D4749-3F1A-4373-9996-A209570E1198}" dt="2020-06-30T08:34:51.384" v="215" actId="1038"/>
        <pc:sldMkLst>
          <pc:docMk/>
          <pc:sldMk cId="211947262" sldId="272"/>
        </pc:sldMkLst>
        <pc:spChg chg="mod">
          <ac:chgData name="moath momani" userId="720708e143949568" providerId="LiveId" clId="{2C5D4749-3F1A-4373-9996-A209570E1198}" dt="2020-06-30T08:32:46.426" v="189" actId="20577"/>
          <ac:spMkLst>
            <pc:docMk/>
            <pc:sldMk cId="211947262" sldId="272"/>
            <ac:spMk id="2" creationId="{82A73F36-23C2-41E0-85A1-1D67C11FA5BB}"/>
          </ac:spMkLst>
        </pc:spChg>
        <pc:spChg chg="mod">
          <ac:chgData name="moath momani" userId="720708e143949568" providerId="LiveId" clId="{2C5D4749-3F1A-4373-9996-A209570E1198}" dt="2020-06-30T08:32:24.535" v="186" actId="33524"/>
          <ac:spMkLst>
            <pc:docMk/>
            <pc:sldMk cId="211947262" sldId="272"/>
            <ac:spMk id="4" creationId="{00000000-0000-0000-0000-000000000000}"/>
          </ac:spMkLst>
        </pc:spChg>
        <pc:picChg chg="add mod">
          <ac:chgData name="moath momani" userId="720708e143949568" providerId="LiveId" clId="{2C5D4749-3F1A-4373-9996-A209570E1198}" dt="2020-06-30T08:34:51.384" v="215" actId="1038"/>
          <ac:picMkLst>
            <pc:docMk/>
            <pc:sldMk cId="211947262" sldId="272"/>
            <ac:picMk id="3" creationId="{9E7484C2-C37B-4192-BA9F-3DBF92C9E1CA}"/>
          </ac:picMkLst>
        </pc:picChg>
        <pc:picChg chg="del">
          <ac:chgData name="moath momani" userId="720708e143949568" providerId="LiveId" clId="{2C5D4749-3F1A-4373-9996-A209570E1198}" dt="2020-06-30T08:28:52.117" v="167" actId="478"/>
          <ac:picMkLst>
            <pc:docMk/>
            <pc:sldMk cId="211947262" sldId="272"/>
            <ac:picMk id="15" creationId="{8B3991CA-2146-41CA-AC0F-D32C3F57B316}"/>
          </ac:picMkLst>
        </pc:picChg>
      </pc:sldChg>
      <pc:sldChg chg="modSp mod">
        <pc:chgData name="moath momani" userId="720708e143949568" providerId="LiveId" clId="{2C5D4749-3F1A-4373-9996-A209570E1198}" dt="2020-06-30T10:24:32.168" v="2124" actId="113"/>
        <pc:sldMkLst>
          <pc:docMk/>
          <pc:sldMk cId="911208218" sldId="273"/>
        </pc:sldMkLst>
        <pc:spChg chg="mod">
          <ac:chgData name="moath momani" userId="720708e143949568" providerId="LiveId" clId="{2C5D4749-3F1A-4373-9996-A209570E1198}" dt="2020-06-30T10:24:32.168" v="2124" actId="113"/>
          <ac:spMkLst>
            <pc:docMk/>
            <pc:sldMk cId="911208218" sldId="273"/>
            <ac:spMk id="4" creationId="{00000000-0000-0000-0000-000000000000}"/>
          </ac:spMkLst>
        </pc:spChg>
      </pc:sldChg>
      <pc:sldChg chg="del">
        <pc:chgData name="moath momani" userId="720708e143949568" providerId="LiveId" clId="{2C5D4749-3F1A-4373-9996-A209570E1198}" dt="2020-06-30T08:34:33.467" v="193" actId="47"/>
        <pc:sldMkLst>
          <pc:docMk/>
          <pc:sldMk cId="552383949" sldId="281"/>
        </pc:sldMkLst>
      </pc:sldChg>
      <pc:sldChg chg="modSp mod">
        <pc:chgData name="moath momani" userId="720708e143949568" providerId="LiveId" clId="{2C5D4749-3F1A-4373-9996-A209570E1198}" dt="2020-06-30T10:13:05.298" v="2003" actId="20577"/>
        <pc:sldMkLst>
          <pc:docMk/>
          <pc:sldMk cId="726861172" sldId="282"/>
        </pc:sldMkLst>
        <pc:spChg chg="mod">
          <ac:chgData name="moath momani" userId="720708e143949568" providerId="LiveId" clId="{2C5D4749-3F1A-4373-9996-A209570E1198}" dt="2020-06-30T09:49:04.879" v="1295" actId="207"/>
          <ac:spMkLst>
            <pc:docMk/>
            <pc:sldMk cId="726861172" sldId="282"/>
            <ac:spMk id="2" creationId="{00000000-0000-0000-0000-000000000000}"/>
          </ac:spMkLst>
        </pc:spChg>
        <pc:spChg chg="mod">
          <ac:chgData name="moath momani" userId="720708e143949568" providerId="LiveId" clId="{2C5D4749-3F1A-4373-9996-A209570E1198}" dt="2020-06-30T10:12:59.449" v="2001" actId="20577"/>
          <ac:spMkLst>
            <pc:docMk/>
            <pc:sldMk cId="726861172" sldId="282"/>
            <ac:spMk id="9" creationId="{8C86B758-F35E-4F64-B765-9552F9E6979B}"/>
          </ac:spMkLst>
        </pc:spChg>
        <pc:spChg chg="mod">
          <ac:chgData name="moath momani" userId="720708e143949568" providerId="LiveId" clId="{2C5D4749-3F1A-4373-9996-A209570E1198}" dt="2020-06-30T10:13:05.298" v="2003" actId="20577"/>
          <ac:spMkLst>
            <pc:docMk/>
            <pc:sldMk cId="726861172" sldId="282"/>
            <ac:spMk id="15" creationId="{25E41919-33CC-4848-B429-AE373B607F71}"/>
          </ac:spMkLst>
        </pc:spChg>
        <pc:picChg chg="mod">
          <ac:chgData name="moath momani" userId="720708e143949568" providerId="LiveId" clId="{2C5D4749-3F1A-4373-9996-A209570E1198}" dt="2020-06-30T08:54:02.264" v="804" actId="1076"/>
          <ac:picMkLst>
            <pc:docMk/>
            <pc:sldMk cId="726861172" sldId="282"/>
            <ac:picMk id="11" creationId="{7CD33244-0A29-4753-97CF-76841B4E545A}"/>
          </ac:picMkLst>
        </pc:picChg>
        <pc:picChg chg="mod">
          <ac:chgData name="moath momani" userId="720708e143949568" providerId="LiveId" clId="{2C5D4749-3F1A-4373-9996-A209570E1198}" dt="2020-06-30T08:54:08.291" v="831" actId="1035"/>
          <ac:picMkLst>
            <pc:docMk/>
            <pc:sldMk cId="726861172" sldId="282"/>
            <ac:picMk id="16" creationId="{74C8FCC3-7586-40DB-A757-B9E8C36DF27D}"/>
          </ac:picMkLst>
        </pc:picChg>
      </pc:sldChg>
      <pc:sldChg chg="addSp delSp modSp mod">
        <pc:chgData name="moath momani" userId="720708e143949568" providerId="LiveId" clId="{2C5D4749-3F1A-4373-9996-A209570E1198}" dt="2020-06-30T09:56:12.869" v="1594" actId="20577"/>
        <pc:sldMkLst>
          <pc:docMk/>
          <pc:sldMk cId="894105204" sldId="287"/>
        </pc:sldMkLst>
        <pc:spChg chg="del">
          <ac:chgData name="moath momani" userId="720708e143949568" providerId="LiveId" clId="{2C5D4749-3F1A-4373-9996-A209570E1198}" dt="2020-06-30T08:37:52.341" v="236" actId="478"/>
          <ac:spMkLst>
            <pc:docMk/>
            <pc:sldMk cId="894105204" sldId="287"/>
            <ac:spMk id="5" creationId="{509EBFF0-F708-4F86-8361-FC77913D8955}"/>
          </ac:spMkLst>
        </pc:spChg>
        <pc:spChg chg="add mod">
          <ac:chgData name="moath momani" userId="720708e143949568" providerId="LiveId" clId="{2C5D4749-3F1A-4373-9996-A209570E1198}" dt="2020-06-30T09:54:32.998" v="1541" actId="1035"/>
          <ac:spMkLst>
            <pc:docMk/>
            <pc:sldMk cId="894105204" sldId="287"/>
            <ac:spMk id="8" creationId="{EFEAA32D-23C8-42CA-82D0-F47E5C0E81CB}"/>
          </ac:spMkLst>
        </pc:spChg>
        <pc:spChg chg="add del">
          <ac:chgData name="moath momani" userId="720708e143949568" providerId="LiveId" clId="{2C5D4749-3F1A-4373-9996-A209570E1198}" dt="2020-06-30T08:40:21.060" v="266" actId="478"/>
          <ac:spMkLst>
            <pc:docMk/>
            <pc:sldMk cId="894105204" sldId="287"/>
            <ac:spMk id="13" creationId="{37BB3F15-95B8-4589-B87A-C24EB8ED90D5}"/>
          </ac:spMkLst>
        </pc:spChg>
        <pc:spChg chg="add mod">
          <ac:chgData name="moath momani" userId="720708e143949568" providerId="LiveId" clId="{2C5D4749-3F1A-4373-9996-A209570E1198}" dt="2020-06-30T09:54:32.998" v="1541" actId="1035"/>
          <ac:spMkLst>
            <pc:docMk/>
            <pc:sldMk cId="894105204" sldId="287"/>
            <ac:spMk id="16" creationId="{0A080F35-464F-47A7-B2E2-DE32DF340AA9}"/>
          </ac:spMkLst>
        </pc:spChg>
        <pc:spChg chg="add del mod">
          <ac:chgData name="moath momani" userId="720708e143949568" providerId="LiveId" clId="{2C5D4749-3F1A-4373-9996-A209570E1198}" dt="2020-06-30T09:54:41.175" v="1542" actId="1076"/>
          <ac:spMkLst>
            <pc:docMk/>
            <pc:sldMk cId="894105204" sldId="287"/>
            <ac:spMk id="17" creationId="{972C0C6F-337D-454C-A006-184E44D416F8}"/>
          </ac:spMkLst>
        </pc:spChg>
        <pc:spChg chg="del">
          <ac:chgData name="moath momani" userId="720708e143949568" providerId="LiveId" clId="{2C5D4749-3F1A-4373-9996-A209570E1198}" dt="2020-06-30T08:37:50.567" v="235" actId="478"/>
          <ac:spMkLst>
            <pc:docMk/>
            <pc:sldMk cId="894105204" sldId="287"/>
            <ac:spMk id="18" creationId="{A752F21C-6CCD-4700-AF6C-5D5CE2C25997}"/>
          </ac:spMkLst>
        </pc:spChg>
        <pc:spChg chg="add mod">
          <ac:chgData name="moath momani" userId="720708e143949568" providerId="LiveId" clId="{2C5D4749-3F1A-4373-9996-A209570E1198}" dt="2020-06-30T09:56:12.869" v="1594" actId="20577"/>
          <ac:spMkLst>
            <pc:docMk/>
            <pc:sldMk cId="894105204" sldId="287"/>
            <ac:spMk id="19" creationId="{AE89CFFF-C07A-4EFF-93C0-C4EDDFC3E284}"/>
          </ac:spMkLst>
        </pc:spChg>
        <pc:spChg chg="del">
          <ac:chgData name="moath momani" userId="720708e143949568" providerId="LiveId" clId="{2C5D4749-3F1A-4373-9996-A209570E1198}" dt="2020-06-30T08:37:50.567" v="235" actId="478"/>
          <ac:spMkLst>
            <pc:docMk/>
            <pc:sldMk cId="894105204" sldId="287"/>
            <ac:spMk id="20" creationId="{B83804F2-C701-464B-8331-7E65F5C74ABA}"/>
          </ac:spMkLst>
        </pc:spChg>
        <pc:picChg chg="del">
          <ac:chgData name="moath momani" userId="720708e143949568" providerId="LiveId" clId="{2C5D4749-3F1A-4373-9996-A209570E1198}" dt="2020-06-30T08:37:50.567" v="235" actId="478"/>
          <ac:picMkLst>
            <pc:docMk/>
            <pc:sldMk cId="894105204" sldId="287"/>
            <ac:picMk id="2" creationId="{99AF6B6B-C8BE-4F29-B29F-F0B537EF2E4D}"/>
          </ac:picMkLst>
        </pc:picChg>
        <pc:picChg chg="add mod">
          <ac:chgData name="moath momani" userId="720708e143949568" providerId="LiveId" clId="{2C5D4749-3F1A-4373-9996-A209570E1198}" dt="2020-06-30T09:54:32.998" v="1541" actId="1035"/>
          <ac:picMkLst>
            <pc:docMk/>
            <pc:sldMk cId="894105204" sldId="287"/>
            <ac:picMk id="3" creationId="{AA7FFD3E-36CE-46D6-83CC-A3AE20F5C411}"/>
          </ac:picMkLst>
        </pc:picChg>
        <pc:picChg chg="add mod">
          <ac:chgData name="moath momani" userId="720708e143949568" providerId="LiveId" clId="{2C5D4749-3F1A-4373-9996-A209570E1198}" dt="2020-06-30T09:54:32.998" v="1541" actId="1035"/>
          <ac:picMkLst>
            <pc:docMk/>
            <pc:sldMk cId="894105204" sldId="287"/>
            <ac:picMk id="4" creationId="{5A9C2BC7-198A-42FD-AA85-3C87381E2064}"/>
          </ac:picMkLst>
        </pc:picChg>
        <pc:picChg chg="add mod">
          <ac:chgData name="moath momani" userId="720708e143949568" providerId="LiveId" clId="{2C5D4749-3F1A-4373-9996-A209570E1198}" dt="2020-06-30T09:54:32.998" v="1541" actId="1035"/>
          <ac:picMkLst>
            <pc:docMk/>
            <pc:sldMk cId="894105204" sldId="287"/>
            <ac:picMk id="6" creationId="{826439D7-B587-4BC8-8E68-67B177017D70}"/>
          </ac:picMkLst>
        </pc:picChg>
        <pc:picChg chg="add mod">
          <ac:chgData name="moath momani" userId="720708e143949568" providerId="LiveId" clId="{2C5D4749-3F1A-4373-9996-A209570E1198}" dt="2020-06-30T09:54:32.998" v="1541" actId="1035"/>
          <ac:picMkLst>
            <pc:docMk/>
            <pc:sldMk cId="894105204" sldId="287"/>
            <ac:picMk id="15" creationId="{86D7B4FC-C418-4F7D-992E-F9A81D6BEBE7}"/>
          </ac:picMkLst>
        </pc:picChg>
      </pc:sldChg>
      <pc:sldChg chg="del">
        <pc:chgData name="moath momani" userId="720708e143949568" providerId="LiveId" clId="{2C5D4749-3F1A-4373-9996-A209570E1198}" dt="2020-06-30T08:37:38.348" v="232" actId="47"/>
        <pc:sldMkLst>
          <pc:docMk/>
          <pc:sldMk cId="1483139327" sldId="288"/>
        </pc:sldMkLst>
      </pc:sldChg>
      <pc:sldChg chg="addSp delSp modSp add mod modNotesTx">
        <pc:chgData name="moath momani" userId="720708e143949568" providerId="LiveId" clId="{2C5D4749-3F1A-4373-9996-A209570E1198}" dt="2020-06-30T10:10:13.544" v="1923" actId="20577"/>
        <pc:sldMkLst>
          <pc:docMk/>
          <pc:sldMk cId="4270306178" sldId="288"/>
        </pc:sldMkLst>
        <pc:spChg chg="del mod">
          <ac:chgData name="moath momani" userId="720708e143949568" providerId="LiveId" clId="{2C5D4749-3F1A-4373-9996-A209570E1198}" dt="2020-06-30T08:58:19.959" v="845" actId="21"/>
          <ac:spMkLst>
            <pc:docMk/>
            <pc:sldMk cId="4270306178" sldId="288"/>
            <ac:spMk id="5" creationId="{509EBFF0-F708-4F86-8361-FC77913D8955}"/>
          </ac:spMkLst>
        </pc:spChg>
        <pc:spChg chg="mod">
          <ac:chgData name="moath momani" userId="720708e143949568" providerId="LiveId" clId="{2C5D4749-3F1A-4373-9996-A209570E1198}" dt="2020-06-30T10:06:10.831" v="1830" actId="1076"/>
          <ac:spMkLst>
            <pc:docMk/>
            <pc:sldMk cId="4270306178" sldId="288"/>
            <ac:spMk id="7" creationId="{A2B00477-74D9-410A-ADF9-02EBCD7838C3}"/>
          </ac:spMkLst>
        </pc:spChg>
        <pc:spChg chg="add mod">
          <ac:chgData name="moath momani" userId="720708e143949568" providerId="LiveId" clId="{2C5D4749-3F1A-4373-9996-A209570E1198}" dt="2020-06-30T10:06:06.080" v="1829" actId="1076"/>
          <ac:spMkLst>
            <pc:docMk/>
            <pc:sldMk cId="4270306178" sldId="288"/>
            <ac:spMk id="14" creationId="{12910FB9-5AD0-40D6-9373-97819C884901}"/>
          </ac:spMkLst>
        </pc:spChg>
        <pc:spChg chg="add mod">
          <ac:chgData name="moath momani" userId="720708e143949568" providerId="LiveId" clId="{2C5D4749-3F1A-4373-9996-A209570E1198}" dt="2020-06-30T10:06:06.080" v="1829" actId="1076"/>
          <ac:spMkLst>
            <pc:docMk/>
            <pc:sldMk cId="4270306178" sldId="288"/>
            <ac:spMk id="15" creationId="{64DE1EE2-F842-44EE-8A4B-5E1C615CA226}"/>
          </ac:spMkLst>
        </pc:spChg>
        <pc:spChg chg="add del mod">
          <ac:chgData name="moath momani" userId="720708e143949568" providerId="LiveId" clId="{2C5D4749-3F1A-4373-9996-A209570E1198}" dt="2020-06-30T08:59:09.274" v="861" actId="478"/>
          <ac:spMkLst>
            <pc:docMk/>
            <pc:sldMk cId="4270306178" sldId="288"/>
            <ac:spMk id="16" creationId="{8F6596A1-02CD-4720-A19E-2B2F07099ED1}"/>
          </ac:spMkLst>
        </pc:spChg>
        <pc:spChg chg="del">
          <ac:chgData name="moath momani" userId="720708e143949568" providerId="LiveId" clId="{2C5D4749-3F1A-4373-9996-A209570E1198}" dt="2020-06-30T08:57:18.233" v="832" actId="478"/>
          <ac:spMkLst>
            <pc:docMk/>
            <pc:sldMk cId="4270306178" sldId="288"/>
            <ac:spMk id="18" creationId="{A752F21C-6CCD-4700-AF6C-5D5CE2C25997}"/>
          </ac:spMkLst>
        </pc:spChg>
        <pc:spChg chg="del">
          <ac:chgData name="moath momani" userId="720708e143949568" providerId="LiveId" clId="{2C5D4749-3F1A-4373-9996-A209570E1198}" dt="2020-06-30T08:57:18.233" v="832" actId="478"/>
          <ac:spMkLst>
            <pc:docMk/>
            <pc:sldMk cId="4270306178" sldId="288"/>
            <ac:spMk id="20" creationId="{B83804F2-C701-464B-8331-7E65F5C74ABA}"/>
          </ac:spMkLst>
        </pc:spChg>
        <pc:spChg chg="add del mod">
          <ac:chgData name="moath momani" userId="720708e143949568" providerId="LiveId" clId="{2C5D4749-3F1A-4373-9996-A209570E1198}" dt="2020-06-30T10:07:01.054" v="1841" actId="1076"/>
          <ac:spMkLst>
            <pc:docMk/>
            <pc:sldMk cId="4270306178" sldId="288"/>
            <ac:spMk id="22" creationId="{DE7EAF93-4E80-4441-874B-537C484A1EEE}"/>
          </ac:spMkLst>
        </pc:spChg>
        <pc:spChg chg="add mod">
          <ac:chgData name="moath momani" userId="720708e143949568" providerId="LiveId" clId="{2C5D4749-3F1A-4373-9996-A209570E1198}" dt="2020-06-30T10:07:22.742" v="1843" actId="14100"/>
          <ac:spMkLst>
            <pc:docMk/>
            <pc:sldMk cId="4270306178" sldId="288"/>
            <ac:spMk id="23" creationId="{0029F6AE-3A71-46F7-BE39-6FF6CD276A65}"/>
          </ac:spMkLst>
        </pc:spChg>
        <pc:spChg chg="add del mod">
          <ac:chgData name="moath momani" userId="720708e143949568" providerId="LiveId" clId="{2C5D4749-3F1A-4373-9996-A209570E1198}" dt="2020-06-30T10:05:43.075" v="1811" actId="22"/>
          <ac:spMkLst>
            <pc:docMk/>
            <pc:sldMk cId="4270306178" sldId="288"/>
            <ac:spMk id="26" creationId="{421EDCB3-512F-4D24-B3A8-0ECC8AAE1435}"/>
          </ac:spMkLst>
        </pc:spChg>
        <pc:spChg chg="add mod">
          <ac:chgData name="moath momani" userId="720708e143949568" providerId="LiveId" clId="{2C5D4749-3F1A-4373-9996-A209570E1198}" dt="2020-06-30T10:10:13.544" v="1923" actId="20577"/>
          <ac:spMkLst>
            <pc:docMk/>
            <pc:sldMk cId="4270306178" sldId="288"/>
            <ac:spMk id="29" creationId="{9CC7AC69-E9BF-497A-92FD-390122DF6447}"/>
          </ac:spMkLst>
        </pc:spChg>
        <pc:grpChg chg="mod">
          <ac:chgData name="moath momani" userId="720708e143949568" providerId="LiveId" clId="{2C5D4749-3F1A-4373-9996-A209570E1198}" dt="2020-06-30T10:06:10.831" v="1830" actId="1076"/>
          <ac:grpSpMkLst>
            <pc:docMk/>
            <pc:sldMk cId="4270306178" sldId="288"/>
            <ac:grpSpMk id="9" creationId="{BEA09619-94DB-4ACC-824E-7A600336712E}"/>
          </ac:grpSpMkLst>
        </pc:grpChg>
        <pc:picChg chg="del mod">
          <ac:chgData name="moath momani" userId="720708e143949568" providerId="LiveId" clId="{2C5D4749-3F1A-4373-9996-A209570E1198}" dt="2020-06-30T08:59:59.297" v="869" actId="478"/>
          <ac:picMkLst>
            <pc:docMk/>
            <pc:sldMk cId="4270306178" sldId="288"/>
            <ac:picMk id="2" creationId="{99AF6B6B-C8BE-4F29-B29F-F0B537EF2E4D}"/>
          </ac:picMkLst>
        </pc:picChg>
        <pc:picChg chg="add mod">
          <ac:chgData name="moath momani" userId="720708e143949568" providerId="LiveId" clId="{2C5D4749-3F1A-4373-9996-A209570E1198}" dt="2020-06-30T10:06:06.080" v="1829" actId="1076"/>
          <ac:picMkLst>
            <pc:docMk/>
            <pc:sldMk cId="4270306178" sldId="288"/>
            <ac:picMk id="3" creationId="{F4E25105-34F3-41B7-BA08-A5AF4937FAF4}"/>
          </ac:picMkLst>
        </pc:picChg>
        <pc:picChg chg="add mod">
          <ac:chgData name="moath momani" userId="720708e143949568" providerId="LiveId" clId="{2C5D4749-3F1A-4373-9996-A209570E1198}" dt="2020-06-30T10:06:06.080" v="1829" actId="1076"/>
          <ac:picMkLst>
            <pc:docMk/>
            <pc:sldMk cId="4270306178" sldId="288"/>
            <ac:picMk id="4" creationId="{DFEA34E5-F2BD-43DB-BFED-73101E465B99}"/>
          </ac:picMkLst>
        </pc:picChg>
        <pc:picChg chg="add del">
          <ac:chgData name="moath momani" userId="720708e143949568" providerId="LiveId" clId="{2C5D4749-3F1A-4373-9996-A209570E1198}" dt="2020-06-30T08:58:17.786" v="844"/>
          <ac:picMkLst>
            <pc:docMk/>
            <pc:sldMk cId="4270306178" sldId="288"/>
            <ac:picMk id="6" creationId="{AA488017-5E1E-4E5E-87B5-A7932053BFBA}"/>
          </ac:picMkLst>
        </pc:picChg>
        <pc:picChg chg="add del mod">
          <ac:chgData name="moath momani" userId="720708e143949568" providerId="LiveId" clId="{2C5D4749-3F1A-4373-9996-A209570E1198}" dt="2020-06-30T10:07:01.054" v="1841" actId="1076"/>
          <ac:picMkLst>
            <pc:docMk/>
            <pc:sldMk cId="4270306178" sldId="288"/>
            <ac:picMk id="17" creationId="{B489DF35-CDCC-4735-9406-BED21BFAED20}"/>
          </ac:picMkLst>
        </pc:picChg>
        <pc:cxnChg chg="add mod">
          <ac:chgData name="moath momani" userId="720708e143949568" providerId="LiveId" clId="{2C5D4749-3F1A-4373-9996-A209570E1198}" dt="2020-06-30T10:06:06.080" v="1829" actId="1076"/>
          <ac:cxnSpMkLst>
            <pc:docMk/>
            <pc:sldMk cId="4270306178" sldId="288"/>
            <ac:cxnSpMk id="13" creationId="{8AF9BC2E-E5CB-4197-A7C8-993DF11261C4}"/>
          </ac:cxnSpMkLst>
        </pc:cxnChg>
        <pc:cxnChg chg="add mod">
          <ac:chgData name="moath momani" userId="720708e143949568" providerId="LiveId" clId="{2C5D4749-3F1A-4373-9996-A209570E1198}" dt="2020-06-30T10:06:06.080" v="1829" actId="1076"/>
          <ac:cxnSpMkLst>
            <pc:docMk/>
            <pc:sldMk cId="4270306178" sldId="288"/>
            <ac:cxnSpMk id="19" creationId="{4F8BB81E-3B7A-4849-8C59-72DEB3E8C067}"/>
          </ac:cxnSpMkLst>
        </pc:cxnChg>
        <pc:cxnChg chg="add del mod">
          <ac:chgData name="moath momani" userId="720708e143949568" providerId="LiveId" clId="{2C5D4749-3F1A-4373-9996-A209570E1198}" dt="2020-06-30T10:07:01.054" v="1841" actId="1076"/>
          <ac:cxnSpMkLst>
            <pc:docMk/>
            <pc:sldMk cId="4270306178" sldId="288"/>
            <ac:cxnSpMk id="21" creationId="{2F23B1BF-0969-4DFB-9FA9-CAE013961B0A}"/>
          </ac:cxnSpMkLst>
        </pc:cxnChg>
      </pc:sldChg>
      <pc:sldChg chg="del">
        <pc:chgData name="moath momani" userId="720708e143949568" providerId="LiveId" clId="{2C5D4749-3F1A-4373-9996-A209570E1198}" dt="2020-06-30T08:37:39.083" v="233" actId="47"/>
        <pc:sldMkLst>
          <pc:docMk/>
          <pc:sldMk cId="281896614" sldId="289"/>
        </pc:sldMkLst>
      </pc:sldChg>
      <pc:sldChg chg="addSp delSp modSp add mod ord">
        <pc:chgData name="moath momani" userId="720708e143949568" providerId="LiveId" clId="{2C5D4749-3F1A-4373-9996-A209570E1198}" dt="2020-06-30T10:23:04.354" v="2116" actId="14100"/>
        <pc:sldMkLst>
          <pc:docMk/>
          <pc:sldMk cId="3316274027" sldId="289"/>
        </pc:sldMkLst>
        <pc:spChg chg="mod">
          <ac:chgData name="moath momani" userId="720708e143949568" providerId="LiveId" clId="{2C5D4749-3F1A-4373-9996-A209570E1198}" dt="2020-06-30T10:22:39.503" v="2108" actId="1036"/>
          <ac:spMkLst>
            <pc:docMk/>
            <pc:sldMk cId="3316274027" sldId="289"/>
            <ac:spMk id="8" creationId="{EFEAA32D-23C8-42CA-82D0-F47E5C0E81CB}"/>
          </ac:spMkLst>
        </pc:spChg>
        <pc:spChg chg="del">
          <ac:chgData name="moath momani" userId="720708e143949568" providerId="LiveId" clId="{2C5D4749-3F1A-4373-9996-A209570E1198}" dt="2020-06-30T09:41:01.848" v="948" actId="478"/>
          <ac:spMkLst>
            <pc:docMk/>
            <pc:sldMk cId="3316274027" sldId="289"/>
            <ac:spMk id="16" creationId="{0A080F35-464F-47A7-B2E2-DE32DF340AA9}"/>
          </ac:spMkLst>
        </pc:spChg>
        <pc:spChg chg="mod">
          <ac:chgData name="moath momani" userId="720708e143949568" providerId="LiveId" clId="{2C5D4749-3F1A-4373-9996-A209570E1198}" dt="2020-06-30T10:22:57.081" v="2113" actId="1076"/>
          <ac:spMkLst>
            <pc:docMk/>
            <pc:sldMk cId="3316274027" sldId="289"/>
            <ac:spMk id="17" creationId="{972C0C6F-337D-454C-A006-184E44D416F8}"/>
          </ac:spMkLst>
        </pc:spChg>
        <pc:spChg chg="add mod">
          <ac:chgData name="moath momani" userId="720708e143949568" providerId="LiveId" clId="{2C5D4749-3F1A-4373-9996-A209570E1198}" dt="2020-06-30T10:22:39.503" v="2108" actId="1036"/>
          <ac:spMkLst>
            <pc:docMk/>
            <pc:sldMk cId="3316274027" sldId="289"/>
            <ac:spMk id="18" creationId="{40ECFB52-A630-4969-B9C7-D04E8265F44D}"/>
          </ac:spMkLst>
        </pc:spChg>
        <pc:spChg chg="mod">
          <ac:chgData name="moath momani" userId="720708e143949568" providerId="LiveId" clId="{2C5D4749-3F1A-4373-9996-A209570E1198}" dt="2020-06-30T10:19:04.762" v="2005" actId="14100"/>
          <ac:spMkLst>
            <pc:docMk/>
            <pc:sldMk cId="3316274027" sldId="289"/>
            <ac:spMk id="19" creationId="{AE89CFFF-C07A-4EFF-93C0-C4EDDFC3E284}"/>
          </ac:spMkLst>
        </pc:spChg>
        <pc:spChg chg="add mod">
          <ac:chgData name="moath momani" userId="720708e143949568" providerId="LiveId" clId="{2C5D4749-3F1A-4373-9996-A209570E1198}" dt="2020-06-30T10:23:04.354" v="2116" actId="14100"/>
          <ac:spMkLst>
            <pc:docMk/>
            <pc:sldMk cId="3316274027" sldId="289"/>
            <ac:spMk id="20" creationId="{A4D64BE6-9F04-4733-9B95-1FF2643120BA}"/>
          </ac:spMkLst>
        </pc:spChg>
        <pc:spChg chg="add del mod">
          <ac:chgData name="moath momani" userId="720708e143949568" providerId="LiveId" clId="{2C5D4749-3F1A-4373-9996-A209570E1198}" dt="2020-06-30T10:22:18.647" v="2071"/>
          <ac:spMkLst>
            <pc:docMk/>
            <pc:sldMk cId="3316274027" sldId="289"/>
            <ac:spMk id="22" creationId="{E4113DA0-0B5E-4421-A101-C98A9429FFDF}"/>
          </ac:spMkLst>
        </pc:spChg>
        <pc:picChg chg="add mod">
          <ac:chgData name="moath momani" userId="720708e143949568" providerId="LiveId" clId="{2C5D4749-3F1A-4373-9996-A209570E1198}" dt="2020-06-30T10:22:39.503" v="2108" actId="1036"/>
          <ac:picMkLst>
            <pc:docMk/>
            <pc:sldMk cId="3316274027" sldId="289"/>
            <ac:picMk id="2" creationId="{6599F1CA-329E-4FF6-A82B-05AEEE08E16C}"/>
          </ac:picMkLst>
        </pc:picChg>
        <pc:picChg chg="del">
          <ac:chgData name="moath momani" userId="720708e143949568" providerId="LiveId" clId="{2C5D4749-3F1A-4373-9996-A209570E1198}" dt="2020-06-30T09:40:53.738" v="942" actId="478"/>
          <ac:picMkLst>
            <pc:docMk/>
            <pc:sldMk cId="3316274027" sldId="289"/>
            <ac:picMk id="3" creationId="{AA7FFD3E-36CE-46D6-83CC-A3AE20F5C411}"/>
          </ac:picMkLst>
        </pc:picChg>
        <pc:picChg chg="del">
          <ac:chgData name="moath momani" userId="720708e143949568" providerId="LiveId" clId="{2C5D4749-3F1A-4373-9996-A209570E1198}" dt="2020-06-30T09:40:54.253" v="943" actId="478"/>
          <ac:picMkLst>
            <pc:docMk/>
            <pc:sldMk cId="3316274027" sldId="289"/>
            <ac:picMk id="4" creationId="{5A9C2BC7-198A-42FD-AA85-3C87381E2064}"/>
          </ac:picMkLst>
        </pc:picChg>
        <pc:picChg chg="add mod">
          <ac:chgData name="moath momani" userId="720708e143949568" providerId="LiveId" clId="{2C5D4749-3F1A-4373-9996-A209570E1198}" dt="2020-06-30T10:22:39.503" v="2108" actId="1036"/>
          <ac:picMkLst>
            <pc:docMk/>
            <pc:sldMk cId="3316274027" sldId="289"/>
            <ac:picMk id="5" creationId="{2E49347F-E9EE-49A1-8C37-1AF94028993B}"/>
          </ac:picMkLst>
        </pc:picChg>
        <pc:picChg chg="del">
          <ac:chgData name="moath momani" userId="720708e143949568" providerId="LiveId" clId="{2C5D4749-3F1A-4373-9996-A209570E1198}" dt="2020-06-30T09:40:54.751" v="944" actId="478"/>
          <ac:picMkLst>
            <pc:docMk/>
            <pc:sldMk cId="3316274027" sldId="289"/>
            <ac:picMk id="6" creationId="{826439D7-B587-4BC8-8E68-67B177017D70}"/>
          </ac:picMkLst>
        </pc:picChg>
        <pc:picChg chg="add mod">
          <ac:chgData name="moath momani" userId="720708e143949568" providerId="LiveId" clId="{2C5D4749-3F1A-4373-9996-A209570E1198}" dt="2020-06-30T10:22:39.503" v="2108" actId="1036"/>
          <ac:picMkLst>
            <pc:docMk/>
            <pc:sldMk cId="3316274027" sldId="289"/>
            <ac:picMk id="13" creationId="{2F9091E5-88AD-4AB1-8AC8-07CF99567CA3}"/>
          </ac:picMkLst>
        </pc:picChg>
        <pc:picChg chg="mod">
          <ac:chgData name="moath momani" userId="720708e143949568" providerId="LiveId" clId="{2C5D4749-3F1A-4373-9996-A209570E1198}" dt="2020-06-30T10:22:57.081" v="2113" actId="1076"/>
          <ac:picMkLst>
            <pc:docMk/>
            <pc:sldMk cId="3316274027" sldId="289"/>
            <ac:picMk id="15" creationId="{86D7B4FC-C418-4F7D-992E-F9A81D6BEBE7}"/>
          </ac:picMkLst>
        </pc:picChg>
      </pc:sldChg>
      <pc:sldChg chg="addSp delSp modSp add mod">
        <pc:chgData name="moath momani" userId="720708e143949568" providerId="LiveId" clId="{2C5D4749-3F1A-4373-9996-A209570E1198}" dt="2020-06-30T10:10:51.287" v="1927" actId="1076"/>
        <pc:sldMkLst>
          <pc:docMk/>
          <pc:sldMk cId="1372389442" sldId="290"/>
        </pc:sldMkLst>
        <pc:spChg chg="del">
          <ac:chgData name="moath momani" userId="720708e143949568" providerId="LiveId" clId="{2C5D4749-3F1A-4373-9996-A209570E1198}" dt="2020-06-30T09:51:24.777" v="1297" actId="478"/>
          <ac:spMkLst>
            <pc:docMk/>
            <pc:sldMk cId="1372389442" sldId="290"/>
            <ac:spMk id="8" creationId="{EFEAA32D-23C8-42CA-82D0-F47E5C0E81CB}"/>
          </ac:spMkLst>
        </pc:spChg>
        <pc:spChg chg="del">
          <ac:chgData name="moath momani" userId="720708e143949568" providerId="LiveId" clId="{2C5D4749-3F1A-4373-9996-A209570E1198}" dt="2020-06-30T09:51:33.763" v="1303" actId="478"/>
          <ac:spMkLst>
            <pc:docMk/>
            <pc:sldMk cId="1372389442" sldId="290"/>
            <ac:spMk id="17" creationId="{972C0C6F-337D-454C-A006-184E44D416F8}"/>
          </ac:spMkLst>
        </pc:spChg>
        <pc:spChg chg="del">
          <ac:chgData name="moath momani" userId="720708e143949568" providerId="LiveId" clId="{2C5D4749-3F1A-4373-9996-A209570E1198}" dt="2020-06-30T09:51:24.777" v="1297" actId="478"/>
          <ac:spMkLst>
            <pc:docMk/>
            <pc:sldMk cId="1372389442" sldId="290"/>
            <ac:spMk id="18" creationId="{40ECFB52-A630-4969-B9C7-D04E8265F44D}"/>
          </ac:spMkLst>
        </pc:spChg>
        <pc:spChg chg="mod">
          <ac:chgData name="moath momani" userId="720708e143949568" providerId="LiveId" clId="{2C5D4749-3F1A-4373-9996-A209570E1198}" dt="2020-06-30T10:10:51.287" v="1927" actId="1076"/>
          <ac:spMkLst>
            <pc:docMk/>
            <pc:sldMk cId="1372389442" sldId="290"/>
            <ac:spMk id="19" creationId="{AE89CFFF-C07A-4EFF-93C0-C4EDDFC3E284}"/>
          </ac:spMkLst>
        </pc:spChg>
        <pc:picChg chg="del">
          <ac:chgData name="moath momani" userId="720708e143949568" providerId="LiveId" clId="{2C5D4749-3F1A-4373-9996-A209570E1198}" dt="2020-06-30T09:51:25.390" v="1298" actId="478"/>
          <ac:picMkLst>
            <pc:docMk/>
            <pc:sldMk cId="1372389442" sldId="290"/>
            <ac:picMk id="2" creationId="{6599F1CA-329E-4FF6-A82B-05AEEE08E16C}"/>
          </ac:picMkLst>
        </pc:picChg>
        <pc:picChg chg="add mod">
          <ac:chgData name="moath momani" userId="720708e143949568" providerId="LiveId" clId="{2C5D4749-3F1A-4373-9996-A209570E1198}" dt="2020-06-30T09:52:44.116" v="1421" actId="1038"/>
          <ac:picMkLst>
            <pc:docMk/>
            <pc:sldMk cId="1372389442" sldId="290"/>
            <ac:picMk id="3" creationId="{0604BC43-68AA-40B1-BC19-6506232CECF1}"/>
          </ac:picMkLst>
        </pc:picChg>
        <pc:picChg chg="add del mod">
          <ac:chgData name="moath momani" userId="720708e143949568" providerId="LiveId" clId="{2C5D4749-3F1A-4373-9996-A209570E1198}" dt="2020-06-30T09:52:28.487" v="1373" actId="478"/>
          <ac:picMkLst>
            <pc:docMk/>
            <pc:sldMk cId="1372389442" sldId="290"/>
            <ac:picMk id="4" creationId="{1A028210-E332-4BD7-BD84-BB827E762492}"/>
          </ac:picMkLst>
        </pc:picChg>
        <pc:picChg chg="del">
          <ac:chgData name="moath momani" userId="720708e143949568" providerId="LiveId" clId="{2C5D4749-3F1A-4373-9996-A209570E1198}" dt="2020-06-30T09:51:24.777" v="1297" actId="478"/>
          <ac:picMkLst>
            <pc:docMk/>
            <pc:sldMk cId="1372389442" sldId="290"/>
            <ac:picMk id="5" creationId="{2E49347F-E9EE-49A1-8C37-1AF94028993B}"/>
          </ac:picMkLst>
        </pc:picChg>
        <pc:picChg chg="add mod">
          <ac:chgData name="moath momani" userId="720708e143949568" providerId="LiveId" clId="{2C5D4749-3F1A-4373-9996-A209570E1198}" dt="2020-06-30T09:52:44.116" v="1421" actId="1038"/>
          <ac:picMkLst>
            <pc:docMk/>
            <pc:sldMk cId="1372389442" sldId="290"/>
            <ac:picMk id="6" creationId="{8C227DBC-F107-4E28-A572-19018FA40878}"/>
          </ac:picMkLst>
        </pc:picChg>
        <pc:picChg chg="del">
          <ac:chgData name="moath momani" userId="720708e143949568" providerId="LiveId" clId="{2C5D4749-3F1A-4373-9996-A209570E1198}" dt="2020-06-30T09:51:24.777" v="1297" actId="478"/>
          <ac:picMkLst>
            <pc:docMk/>
            <pc:sldMk cId="1372389442" sldId="290"/>
            <ac:picMk id="13" creationId="{2F9091E5-88AD-4AB1-8AC8-07CF99567CA3}"/>
          </ac:picMkLst>
        </pc:picChg>
        <pc:picChg chg="del">
          <ac:chgData name="moath momani" userId="720708e143949568" providerId="LiveId" clId="{2C5D4749-3F1A-4373-9996-A209570E1198}" dt="2020-06-30T09:51:33.009" v="1302" actId="478"/>
          <ac:picMkLst>
            <pc:docMk/>
            <pc:sldMk cId="1372389442" sldId="290"/>
            <ac:picMk id="15" creationId="{86D7B4FC-C418-4F7D-992E-F9A81D6BEBE7}"/>
          </ac:picMkLst>
        </pc:picChg>
      </pc:sldChg>
      <pc:sldChg chg="del">
        <pc:chgData name="moath momani" userId="720708e143949568" providerId="LiveId" clId="{2C5D4749-3F1A-4373-9996-A209570E1198}" dt="2020-06-30T08:37:37.552" v="231" actId="47"/>
        <pc:sldMkLst>
          <pc:docMk/>
          <pc:sldMk cId="3826282581" sldId="290"/>
        </pc:sldMkLst>
      </pc:sldChg>
    </pc:docChg>
  </pc:docChgLst>
  <pc:docChgLst>
    <pc:chgData name="moath momani" userId="720708e143949568" providerId="LiveId" clId="{6EDC80A5-902B-4BA1-9DBB-FF103CC6C67C}"/>
    <pc:docChg chg="modSld">
      <pc:chgData name="moath momani" userId="720708e143949568" providerId="LiveId" clId="{6EDC80A5-902B-4BA1-9DBB-FF103CC6C67C}" dt="2020-07-28T10:58:21.989" v="5" actId="1076"/>
      <pc:docMkLst>
        <pc:docMk/>
      </pc:docMkLst>
      <pc:sldChg chg="modSp mod">
        <pc:chgData name="moath momani" userId="720708e143949568" providerId="LiveId" clId="{6EDC80A5-902B-4BA1-9DBB-FF103CC6C67C}" dt="2020-07-14T06:26:14.555" v="4" actId="20577"/>
        <pc:sldMkLst>
          <pc:docMk/>
          <pc:sldMk cId="211947262" sldId="272"/>
        </pc:sldMkLst>
        <pc:spChg chg="mod">
          <ac:chgData name="moath momani" userId="720708e143949568" providerId="LiveId" clId="{6EDC80A5-902B-4BA1-9DBB-FF103CC6C67C}" dt="2020-07-14T06:26:14.555" v="4" actId="20577"/>
          <ac:spMkLst>
            <pc:docMk/>
            <pc:sldMk cId="211947262" sldId="272"/>
            <ac:spMk id="4" creationId="{00000000-0000-0000-0000-000000000000}"/>
          </ac:spMkLst>
        </pc:spChg>
      </pc:sldChg>
      <pc:sldChg chg="modSp mod">
        <pc:chgData name="moath momani" userId="720708e143949568" providerId="LiveId" clId="{6EDC80A5-902B-4BA1-9DBB-FF103CC6C67C}" dt="2020-07-28T10:58:21.989" v="5" actId="1076"/>
        <pc:sldMkLst>
          <pc:docMk/>
          <pc:sldMk cId="1372389442" sldId="290"/>
        </pc:sldMkLst>
        <pc:picChg chg="mod">
          <ac:chgData name="moath momani" userId="720708e143949568" providerId="LiveId" clId="{6EDC80A5-902B-4BA1-9DBB-FF103CC6C67C}" dt="2020-07-28T10:58:21.989" v="5" actId="1076"/>
          <ac:picMkLst>
            <pc:docMk/>
            <pc:sldMk cId="1372389442" sldId="290"/>
            <ac:picMk id="6" creationId="{8C227DBC-F107-4E28-A572-19018FA40878}"/>
          </ac:picMkLst>
        </pc:picChg>
      </pc:sldChg>
    </pc:docChg>
  </pc:docChgLst>
  <pc:docChgLst>
    <pc:chgData name="moath momani" userId="720708e143949568" providerId="LiveId" clId="{0E8D25F5-7FAE-412D-9094-8A1E315A986B}"/>
    <pc:docChg chg="undo custSel addSld delSld modSld sldOrd">
      <pc:chgData name="moath momani" userId="720708e143949568" providerId="LiveId" clId="{0E8D25F5-7FAE-412D-9094-8A1E315A986B}" dt="2020-06-29T07:06:20.369" v="1776" actId="47"/>
      <pc:docMkLst>
        <pc:docMk/>
      </pc:docMkLst>
      <pc:sldChg chg="addSp delSp modSp mod">
        <pc:chgData name="moath momani" userId="720708e143949568" providerId="LiveId" clId="{0E8D25F5-7FAE-412D-9094-8A1E315A986B}" dt="2020-06-29T05:37:43.688" v="200"/>
        <pc:sldMkLst>
          <pc:docMk/>
          <pc:sldMk cId="1521942773" sldId="263"/>
        </pc:sldMkLst>
        <pc:picChg chg="del">
          <ac:chgData name="moath momani" userId="720708e143949568" providerId="LiveId" clId="{0E8D25F5-7FAE-412D-9094-8A1E315A986B}" dt="2020-06-29T05:37:42.974" v="199" actId="478"/>
          <ac:picMkLst>
            <pc:docMk/>
            <pc:sldMk cId="1521942773" sldId="263"/>
            <ac:picMk id="7" creationId="{00000000-0000-0000-0000-000000000000}"/>
          </ac:picMkLst>
        </pc:picChg>
        <pc:picChg chg="add mod">
          <ac:chgData name="moath momani" userId="720708e143949568" providerId="LiveId" clId="{0E8D25F5-7FAE-412D-9094-8A1E315A986B}" dt="2020-06-29T05:37:43.688" v="200"/>
          <ac:picMkLst>
            <pc:docMk/>
            <pc:sldMk cId="1521942773" sldId="263"/>
            <ac:picMk id="12" creationId="{26071A3B-B89A-49A1-BF1C-A71BA775D855}"/>
          </ac:picMkLst>
        </pc:picChg>
      </pc:sldChg>
      <pc:sldChg chg="del">
        <pc:chgData name="moath momani" userId="720708e143949568" providerId="LiveId" clId="{0E8D25F5-7FAE-412D-9094-8A1E315A986B}" dt="2020-06-29T05:02:45.185" v="44" actId="47"/>
        <pc:sldMkLst>
          <pc:docMk/>
          <pc:sldMk cId="2036179745" sldId="264"/>
        </pc:sldMkLst>
      </pc:sldChg>
      <pc:sldChg chg="addSp delSp modSp mod modNotesTx">
        <pc:chgData name="moath momani" userId="720708e143949568" providerId="LiveId" clId="{0E8D25F5-7FAE-412D-9094-8A1E315A986B}" dt="2020-06-29T06:54:35.816" v="1755" actId="20577"/>
        <pc:sldMkLst>
          <pc:docMk/>
          <pc:sldMk cId="211947262" sldId="272"/>
        </pc:sldMkLst>
        <pc:spChg chg="mod">
          <ac:chgData name="moath momani" userId="720708e143949568" providerId="LiveId" clId="{0E8D25F5-7FAE-412D-9094-8A1E315A986B}" dt="2020-06-29T06:50:52.341" v="1611" actId="1076"/>
          <ac:spMkLst>
            <pc:docMk/>
            <pc:sldMk cId="211947262" sldId="272"/>
            <ac:spMk id="2" creationId="{82A73F36-23C2-41E0-85A1-1D67C11FA5BB}"/>
          </ac:spMkLst>
        </pc:spChg>
        <pc:spChg chg="mod">
          <ac:chgData name="moath momani" userId="720708e143949568" providerId="LiveId" clId="{0E8D25F5-7FAE-412D-9094-8A1E315A986B}" dt="2020-06-29T06:50:49.765" v="1610" actId="1076"/>
          <ac:spMkLst>
            <pc:docMk/>
            <pc:sldMk cId="211947262" sldId="272"/>
            <ac:spMk id="4" creationId="{00000000-0000-0000-0000-000000000000}"/>
          </ac:spMkLst>
        </pc:spChg>
        <pc:picChg chg="add del">
          <ac:chgData name="moath momani" userId="720708e143949568" providerId="LiveId" clId="{0E8D25F5-7FAE-412D-9094-8A1E315A986B}" dt="2020-06-29T05:37:51.633" v="201" actId="478"/>
          <ac:picMkLst>
            <pc:docMk/>
            <pc:sldMk cId="211947262" sldId="272"/>
            <ac:picMk id="9" creationId="{00000000-0000-0000-0000-000000000000}"/>
          </ac:picMkLst>
        </pc:picChg>
        <pc:picChg chg="add del mod">
          <ac:chgData name="moath momani" userId="720708e143949568" providerId="LiveId" clId="{0E8D25F5-7FAE-412D-9094-8A1E315A986B}" dt="2020-06-29T05:37:20.391" v="196"/>
          <ac:picMkLst>
            <pc:docMk/>
            <pc:sldMk cId="211947262" sldId="272"/>
            <ac:picMk id="13" creationId="{660D1B74-4F87-41FB-906D-CB2E7490F977}"/>
          </ac:picMkLst>
        </pc:picChg>
        <pc:picChg chg="add mod">
          <ac:chgData name="moath momani" userId="720708e143949568" providerId="LiveId" clId="{0E8D25F5-7FAE-412D-9094-8A1E315A986B}" dt="2020-06-29T05:37:52.030" v="202"/>
          <ac:picMkLst>
            <pc:docMk/>
            <pc:sldMk cId="211947262" sldId="272"/>
            <ac:picMk id="14" creationId="{5FAE8EAA-9502-4A07-93C2-3E2E9A1175D2}"/>
          </ac:picMkLst>
        </pc:picChg>
        <pc:picChg chg="add mod">
          <ac:chgData name="moath momani" userId="720708e143949568" providerId="LiveId" clId="{0E8D25F5-7FAE-412D-9094-8A1E315A986B}" dt="2020-06-29T06:53:23.582" v="1663" actId="1076"/>
          <ac:picMkLst>
            <pc:docMk/>
            <pc:sldMk cId="211947262" sldId="272"/>
            <ac:picMk id="15" creationId="{8B3991CA-2146-41CA-AC0F-D32C3F57B316}"/>
          </ac:picMkLst>
        </pc:picChg>
      </pc:sldChg>
      <pc:sldChg chg="modSp mod">
        <pc:chgData name="moath momani" userId="720708e143949568" providerId="LiveId" clId="{0E8D25F5-7FAE-412D-9094-8A1E315A986B}" dt="2020-06-29T04:45:43.146" v="39" actId="20577"/>
        <pc:sldMkLst>
          <pc:docMk/>
          <pc:sldMk cId="911208218" sldId="273"/>
        </pc:sldMkLst>
        <pc:spChg chg="mod">
          <ac:chgData name="moath momani" userId="720708e143949568" providerId="LiveId" clId="{0E8D25F5-7FAE-412D-9094-8A1E315A986B}" dt="2020-06-29T04:45:43.146" v="39" actId="20577"/>
          <ac:spMkLst>
            <pc:docMk/>
            <pc:sldMk cId="911208218" sldId="273"/>
            <ac:spMk id="4" creationId="{00000000-0000-0000-0000-000000000000}"/>
          </ac:spMkLst>
        </pc:spChg>
      </pc:sldChg>
      <pc:sldChg chg="addSp delSp modSp del mod">
        <pc:chgData name="moath momani" userId="720708e143949568" providerId="LiveId" clId="{0E8D25F5-7FAE-412D-9094-8A1E315A986B}" dt="2020-06-29T07:06:14.347" v="1774" actId="47"/>
        <pc:sldMkLst>
          <pc:docMk/>
          <pc:sldMk cId="927733710" sldId="276"/>
        </pc:sldMkLst>
        <pc:spChg chg="mod">
          <ac:chgData name="moath momani" userId="720708e143949568" providerId="LiveId" clId="{0E8D25F5-7FAE-412D-9094-8A1E315A986B}" dt="2020-06-29T06:55:53.047" v="1772" actId="1076"/>
          <ac:spMkLst>
            <pc:docMk/>
            <pc:sldMk cId="927733710" sldId="276"/>
            <ac:spMk id="2" creationId="{0B2AAF93-F372-4E32-8DE3-2B37B0349A7C}"/>
          </ac:spMkLst>
        </pc:spChg>
        <pc:spChg chg="mod">
          <ac:chgData name="moath momani" userId="720708e143949568" providerId="LiveId" clId="{0E8D25F5-7FAE-412D-9094-8A1E315A986B}" dt="2020-06-29T06:55:47.733" v="1771" actId="1076"/>
          <ac:spMkLst>
            <pc:docMk/>
            <pc:sldMk cId="927733710" sldId="276"/>
            <ac:spMk id="13" creationId="{3F1A2497-1971-4C58-B102-B8E32919937F}"/>
          </ac:spMkLst>
        </pc:spChg>
        <pc:spChg chg="mod">
          <ac:chgData name="moath momani" userId="720708e143949568" providerId="LiveId" clId="{0E8D25F5-7FAE-412D-9094-8A1E315A986B}" dt="2020-06-29T06:55:47.733" v="1771" actId="1076"/>
          <ac:spMkLst>
            <pc:docMk/>
            <pc:sldMk cId="927733710" sldId="276"/>
            <ac:spMk id="14" creationId="{A364EDD5-34D7-4092-84F1-0940EF494C7F}"/>
          </ac:spMkLst>
        </pc:spChg>
        <pc:spChg chg="mod">
          <ac:chgData name="moath momani" userId="720708e143949568" providerId="LiveId" clId="{0E8D25F5-7FAE-412D-9094-8A1E315A986B}" dt="2020-06-29T06:55:47.733" v="1771" actId="1076"/>
          <ac:spMkLst>
            <pc:docMk/>
            <pc:sldMk cId="927733710" sldId="276"/>
            <ac:spMk id="15" creationId="{BECB638C-BDFC-4105-A05D-A1518A3C43F1}"/>
          </ac:spMkLst>
        </pc:spChg>
        <pc:spChg chg="mod">
          <ac:chgData name="moath momani" userId="720708e143949568" providerId="LiveId" clId="{0E8D25F5-7FAE-412D-9094-8A1E315A986B}" dt="2020-06-29T06:55:47.733" v="1771" actId="1076"/>
          <ac:spMkLst>
            <pc:docMk/>
            <pc:sldMk cId="927733710" sldId="276"/>
            <ac:spMk id="17" creationId="{583524F1-A195-4FD5-A3AD-118DFC05E033}"/>
          </ac:spMkLst>
        </pc:spChg>
        <pc:spChg chg="mod">
          <ac:chgData name="moath momani" userId="720708e143949568" providerId="LiveId" clId="{0E8D25F5-7FAE-412D-9094-8A1E315A986B}" dt="2020-06-29T06:55:47.733" v="1771" actId="1076"/>
          <ac:spMkLst>
            <pc:docMk/>
            <pc:sldMk cId="927733710" sldId="276"/>
            <ac:spMk id="18" creationId="{60F53F81-3300-4A60-B610-264693357C54}"/>
          </ac:spMkLst>
        </pc:spChg>
        <pc:spChg chg="mod">
          <ac:chgData name="moath momani" userId="720708e143949568" providerId="LiveId" clId="{0E8D25F5-7FAE-412D-9094-8A1E315A986B}" dt="2020-06-29T06:55:47.733" v="1771" actId="1076"/>
          <ac:spMkLst>
            <pc:docMk/>
            <pc:sldMk cId="927733710" sldId="276"/>
            <ac:spMk id="19" creationId="{12A20B6A-5407-4573-A1BF-351DFD266313}"/>
          </ac:spMkLst>
        </pc:spChg>
        <pc:picChg chg="mod">
          <ac:chgData name="moath momani" userId="720708e143949568" providerId="LiveId" clId="{0E8D25F5-7FAE-412D-9094-8A1E315A986B}" dt="2020-06-29T06:55:47.733" v="1771" actId="1076"/>
          <ac:picMkLst>
            <pc:docMk/>
            <pc:sldMk cId="927733710" sldId="276"/>
            <ac:picMk id="9" creationId="{8F73BB18-6D38-480A-968D-4357CA986BEA}"/>
          </ac:picMkLst>
        </pc:picChg>
        <pc:picChg chg="del">
          <ac:chgData name="moath momani" userId="720708e143949568" providerId="LiveId" clId="{0E8D25F5-7FAE-412D-9094-8A1E315A986B}" dt="2020-06-29T05:37:01.211" v="192" actId="478"/>
          <ac:picMkLst>
            <pc:docMk/>
            <pc:sldMk cId="927733710" sldId="276"/>
            <ac:picMk id="16" creationId="{66B73202-E48F-4C29-AF70-F62EC9FDA449}"/>
          </ac:picMkLst>
        </pc:picChg>
        <pc:picChg chg="add mod">
          <ac:chgData name="moath momani" userId="720708e143949568" providerId="LiveId" clId="{0E8D25F5-7FAE-412D-9094-8A1E315A986B}" dt="2020-06-29T05:37:05.939" v="193"/>
          <ac:picMkLst>
            <pc:docMk/>
            <pc:sldMk cId="927733710" sldId="276"/>
            <ac:picMk id="20" creationId="{9EE7FC16-7318-4731-B466-DB92117B046F}"/>
          </ac:picMkLst>
        </pc:picChg>
      </pc:sldChg>
      <pc:sldChg chg="modSp del mod">
        <pc:chgData name="moath momani" userId="720708e143949568" providerId="LiveId" clId="{0E8D25F5-7FAE-412D-9094-8A1E315A986B}" dt="2020-06-29T07:06:16.338" v="1775" actId="47"/>
        <pc:sldMkLst>
          <pc:docMk/>
          <pc:sldMk cId="2448404788" sldId="280"/>
        </pc:sldMkLst>
        <pc:spChg chg="mod">
          <ac:chgData name="moath momani" userId="720708e143949568" providerId="LiveId" clId="{0E8D25F5-7FAE-412D-9094-8A1E315A986B}" dt="2020-06-29T06:56:13.058" v="1773" actId="12"/>
          <ac:spMkLst>
            <pc:docMk/>
            <pc:sldMk cId="2448404788" sldId="280"/>
            <ac:spMk id="4" creationId="{00000000-0000-0000-0000-000000000000}"/>
          </ac:spMkLst>
        </pc:spChg>
      </pc:sldChg>
      <pc:sldChg chg="addSp delSp modSp mod">
        <pc:chgData name="moath momani" userId="720708e143949568" providerId="LiveId" clId="{0E8D25F5-7FAE-412D-9094-8A1E315A986B}" dt="2020-06-29T06:33:38.070" v="1150" actId="122"/>
        <pc:sldMkLst>
          <pc:docMk/>
          <pc:sldMk cId="552383949" sldId="281"/>
        </pc:sldMkLst>
        <pc:spChg chg="add del mod">
          <ac:chgData name="moath momani" userId="720708e143949568" providerId="LiveId" clId="{0E8D25F5-7FAE-412D-9094-8A1E315A986B}" dt="2020-06-29T05:03:15.242" v="46" actId="478"/>
          <ac:spMkLst>
            <pc:docMk/>
            <pc:sldMk cId="552383949" sldId="281"/>
            <ac:spMk id="2" creationId="{93E18C70-955A-469C-922E-973A3F7CC57C}"/>
          </ac:spMkLst>
        </pc:spChg>
        <pc:spChg chg="del">
          <ac:chgData name="moath momani" userId="720708e143949568" providerId="LiveId" clId="{0E8D25F5-7FAE-412D-9094-8A1E315A986B}" dt="2020-06-29T05:01:51.043" v="40" actId="478"/>
          <ac:spMkLst>
            <pc:docMk/>
            <pc:sldMk cId="552383949" sldId="281"/>
            <ac:spMk id="5" creationId="{BB06E2DE-4CCB-4E98-96AD-6EFAA7477C62}"/>
          </ac:spMkLst>
        </pc:spChg>
        <pc:spChg chg="add del mod">
          <ac:chgData name="moath momani" userId="720708e143949568" providerId="LiveId" clId="{0E8D25F5-7FAE-412D-9094-8A1E315A986B}" dt="2020-06-29T05:30:12.921" v="79" actId="478"/>
          <ac:spMkLst>
            <pc:docMk/>
            <pc:sldMk cId="552383949" sldId="281"/>
            <ac:spMk id="6" creationId="{747B4CB2-F13B-4DAA-92B3-21E4C292A41A}"/>
          </ac:spMkLst>
        </pc:spChg>
        <pc:spChg chg="add del mod">
          <ac:chgData name="moath momani" userId="720708e143949568" providerId="LiveId" clId="{0E8D25F5-7FAE-412D-9094-8A1E315A986B}" dt="2020-06-29T05:14:31.559" v="53"/>
          <ac:spMkLst>
            <pc:docMk/>
            <pc:sldMk cId="552383949" sldId="281"/>
            <ac:spMk id="12" creationId="{60AD1A5A-18F8-4295-A6F1-F5902DA5D811}"/>
          </ac:spMkLst>
        </pc:spChg>
        <pc:spChg chg="del">
          <ac:chgData name="moath momani" userId="720708e143949568" providerId="LiveId" clId="{0E8D25F5-7FAE-412D-9094-8A1E315A986B}" dt="2020-06-29T05:01:52.422" v="41" actId="478"/>
          <ac:spMkLst>
            <pc:docMk/>
            <pc:sldMk cId="552383949" sldId="281"/>
            <ac:spMk id="13" creationId="{A56D33EA-3755-4E78-A92A-DD35EB0BAA38}"/>
          </ac:spMkLst>
        </pc:spChg>
        <pc:spChg chg="add del mod">
          <ac:chgData name="moath momani" userId="720708e143949568" providerId="LiveId" clId="{0E8D25F5-7FAE-412D-9094-8A1E315A986B}" dt="2020-06-29T05:14:31.559" v="53"/>
          <ac:spMkLst>
            <pc:docMk/>
            <pc:sldMk cId="552383949" sldId="281"/>
            <ac:spMk id="14" creationId="{AC95FB7D-6522-42D1-A464-99A87D32FA4F}"/>
          </ac:spMkLst>
        </pc:spChg>
        <pc:spChg chg="add del mod">
          <ac:chgData name="moath momani" userId="720708e143949568" providerId="LiveId" clId="{0E8D25F5-7FAE-412D-9094-8A1E315A986B}" dt="2020-06-29T05:14:31.559" v="53"/>
          <ac:spMkLst>
            <pc:docMk/>
            <pc:sldMk cId="552383949" sldId="281"/>
            <ac:spMk id="15" creationId="{1769D7FE-5BC6-4E6E-B908-B84C9DB3603D}"/>
          </ac:spMkLst>
        </pc:spChg>
        <pc:spChg chg="del mod">
          <ac:chgData name="moath momani" userId="720708e143949568" providerId="LiveId" clId="{0E8D25F5-7FAE-412D-9094-8A1E315A986B}" dt="2020-06-29T05:30:14.659" v="80" actId="478"/>
          <ac:spMkLst>
            <pc:docMk/>
            <pc:sldMk cId="552383949" sldId="281"/>
            <ac:spMk id="16" creationId="{9B50C31E-600E-491D-8AD6-9346FA2CE5EE}"/>
          </ac:spMkLst>
        </pc:spChg>
        <pc:spChg chg="add mod">
          <ac:chgData name="moath momani" userId="720708e143949568" providerId="LiveId" clId="{0E8D25F5-7FAE-412D-9094-8A1E315A986B}" dt="2020-06-29T06:32:09.473" v="1083" actId="1036"/>
          <ac:spMkLst>
            <pc:docMk/>
            <pc:sldMk cId="552383949" sldId="281"/>
            <ac:spMk id="18" creationId="{A752F21C-6CCD-4700-AF6C-5D5CE2C25997}"/>
          </ac:spMkLst>
        </pc:spChg>
        <pc:spChg chg="add del mod">
          <ac:chgData name="moath momani" userId="720708e143949568" providerId="LiveId" clId="{0E8D25F5-7FAE-412D-9094-8A1E315A986B}" dt="2020-06-29T05:30:18.908" v="81" actId="478"/>
          <ac:spMkLst>
            <pc:docMk/>
            <pc:sldMk cId="552383949" sldId="281"/>
            <ac:spMk id="19" creationId="{18D1427B-EB74-4F61-ACFB-A7C2392DEC41}"/>
          </ac:spMkLst>
        </pc:spChg>
        <pc:spChg chg="add mod">
          <ac:chgData name="moath momani" userId="720708e143949568" providerId="LiveId" clId="{0E8D25F5-7FAE-412D-9094-8A1E315A986B}" dt="2020-06-29T06:33:38.070" v="1150" actId="122"/>
          <ac:spMkLst>
            <pc:docMk/>
            <pc:sldMk cId="552383949" sldId="281"/>
            <ac:spMk id="20" creationId="{B83804F2-C701-464B-8331-7E65F5C74ABA}"/>
          </ac:spMkLst>
        </pc:spChg>
        <pc:spChg chg="add mod">
          <ac:chgData name="moath momani" userId="720708e143949568" providerId="LiveId" clId="{0E8D25F5-7FAE-412D-9094-8A1E315A986B}" dt="2020-06-29T05:46:50.265" v="611" actId="1036"/>
          <ac:spMkLst>
            <pc:docMk/>
            <pc:sldMk cId="552383949" sldId="281"/>
            <ac:spMk id="21" creationId="{034E93FB-5514-48FA-ADDB-9CF5420250ED}"/>
          </ac:spMkLst>
        </pc:spChg>
        <pc:picChg chg="add mod">
          <ac:chgData name="moath momani" userId="720708e143949568" providerId="LiveId" clId="{0E8D25F5-7FAE-412D-9094-8A1E315A986B}" dt="2020-06-29T05:30:45.651" v="113" actId="1038"/>
          <ac:picMkLst>
            <pc:docMk/>
            <pc:sldMk cId="552383949" sldId="281"/>
            <ac:picMk id="3" creationId="{2B3CA116-3057-4E73-B3CA-08D75D4F81A5}"/>
          </ac:picMkLst>
        </pc:picChg>
        <pc:picChg chg="add mod">
          <ac:chgData name="moath momani" userId="720708e143949568" providerId="LiveId" clId="{0E8D25F5-7FAE-412D-9094-8A1E315A986B}" dt="2020-06-29T05:30:45.651" v="113" actId="1038"/>
          <ac:picMkLst>
            <pc:docMk/>
            <pc:sldMk cId="552383949" sldId="281"/>
            <ac:picMk id="4" creationId="{EBE68FD2-C012-48F7-A31F-ABB2B4EC9401}"/>
          </ac:picMkLst>
        </pc:picChg>
        <pc:picChg chg="add del mod">
          <ac:chgData name="moath momani" userId="720708e143949568" providerId="LiveId" clId="{0E8D25F5-7FAE-412D-9094-8A1E315A986B}" dt="2020-06-29T05:14:31.559" v="53"/>
          <ac:picMkLst>
            <pc:docMk/>
            <pc:sldMk cId="552383949" sldId="281"/>
            <ac:picMk id="17" creationId="{FF2EECC7-BC63-4F35-A3B5-DE8778056742}"/>
          </ac:picMkLst>
        </pc:picChg>
        <pc:picChg chg="add del mod">
          <ac:chgData name="moath momani" userId="720708e143949568" providerId="LiveId" clId="{0E8D25F5-7FAE-412D-9094-8A1E315A986B}" dt="2020-06-29T05:30:10.736" v="78" actId="478"/>
          <ac:picMkLst>
            <pc:docMk/>
            <pc:sldMk cId="552383949" sldId="281"/>
            <ac:picMk id="1032" creationId="{00000000-0000-0000-0000-000000000000}"/>
          </ac:picMkLst>
        </pc:picChg>
      </pc:sldChg>
      <pc:sldChg chg="addSp modSp mod ord">
        <pc:chgData name="moath momani" userId="720708e143949568" providerId="LiveId" clId="{0E8D25F5-7FAE-412D-9094-8A1E315A986B}" dt="2020-06-29T06:46:51.294" v="1392" actId="1076"/>
        <pc:sldMkLst>
          <pc:docMk/>
          <pc:sldMk cId="726861172" sldId="282"/>
        </pc:sldMkLst>
        <pc:spChg chg="mod">
          <ac:chgData name="moath momani" userId="720708e143949568" providerId="LiveId" clId="{0E8D25F5-7FAE-412D-9094-8A1E315A986B}" dt="2020-06-29T06:46:51.294" v="1392" actId="1076"/>
          <ac:spMkLst>
            <pc:docMk/>
            <pc:sldMk cId="726861172" sldId="282"/>
            <ac:spMk id="2" creationId="{00000000-0000-0000-0000-000000000000}"/>
          </ac:spMkLst>
        </pc:spChg>
        <pc:spChg chg="mod">
          <ac:chgData name="moath momani" userId="720708e143949568" providerId="LiveId" clId="{0E8D25F5-7FAE-412D-9094-8A1E315A986B}" dt="2020-06-29T06:40:04.827" v="1250" actId="20577"/>
          <ac:spMkLst>
            <pc:docMk/>
            <pc:sldMk cId="726861172" sldId="282"/>
            <ac:spMk id="9" creationId="{8C86B758-F35E-4F64-B765-9552F9E6979B}"/>
          </ac:spMkLst>
        </pc:spChg>
        <pc:spChg chg="mod">
          <ac:chgData name="moath momani" userId="720708e143949568" providerId="LiveId" clId="{0E8D25F5-7FAE-412D-9094-8A1E315A986B}" dt="2020-06-29T06:46:12.354" v="1363" actId="1076"/>
          <ac:spMkLst>
            <pc:docMk/>
            <pc:sldMk cId="726861172" sldId="282"/>
            <ac:spMk id="15" creationId="{25E41919-33CC-4848-B429-AE373B607F71}"/>
          </ac:spMkLst>
        </pc:spChg>
        <pc:picChg chg="add mod">
          <ac:chgData name="moath momani" userId="720708e143949568" providerId="LiveId" clId="{0E8D25F5-7FAE-412D-9094-8A1E315A986B}" dt="2020-06-29T06:46:19.812" v="1369" actId="1076"/>
          <ac:picMkLst>
            <pc:docMk/>
            <pc:sldMk cId="726861172" sldId="282"/>
            <ac:picMk id="11" creationId="{7CD33244-0A29-4753-97CF-76841B4E545A}"/>
          </ac:picMkLst>
        </pc:picChg>
      </pc:sldChg>
      <pc:sldChg chg="del">
        <pc:chgData name="moath momani" userId="720708e143949568" providerId="LiveId" clId="{0E8D25F5-7FAE-412D-9094-8A1E315A986B}" dt="2020-06-29T06:17:25.192" v="860" actId="47"/>
        <pc:sldMkLst>
          <pc:docMk/>
          <pc:sldMk cId="637404386" sldId="283"/>
        </pc:sldMkLst>
      </pc:sldChg>
      <pc:sldChg chg="del">
        <pc:chgData name="moath momani" userId="720708e143949568" providerId="LiveId" clId="{0E8D25F5-7FAE-412D-9094-8A1E315A986B}" dt="2020-06-29T06:18:14.551" v="862" actId="47"/>
        <pc:sldMkLst>
          <pc:docMk/>
          <pc:sldMk cId="1277294211" sldId="284"/>
        </pc:sldMkLst>
      </pc:sldChg>
      <pc:sldChg chg="del">
        <pc:chgData name="moath momani" userId="720708e143949568" providerId="LiveId" clId="{0E8D25F5-7FAE-412D-9094-8A1E315A986B}" dt="2020-06-29T06:17:20.842" v="859" actId="47"/>
        <pc:sldMkLst>
          <pc:docMk/>
          <pc:sldMk cId="3594284595" sldId="285"/>
        </pc:sldMkLst>
      </pc:sldChg>
      <pc:sldChg chg="del">
        <pc:chgData name="moath momani" userId="720708e143949568" providerId="LiveId" clId="{0E8D25F5-7FAE-412D-9094-8A1E315A986B}" dt="2020-06-29T07:06:20.369" v="1776" actId="47"/>
        <pc:sldMkLst>
          <pc:docMk/>
          <pc:sldMk cId="1077447134" sldId="286"/>
        </pc:sldMkLst>
      </pc:sldChg>
      <pc:sldChg chg="addSp delSp modSp add mod">
        <pc:chgData name="moath momani" userId="720708e143949568" providerId="LiveId" clId="{0E8D25F5-7FAE-412D-9094-8A1E315A986B}" dt="2020-06-29T06:43:21.840" v="1304" actId="20577"/>
        <pc:sldMkLst>
          <pc:docMk/>
          <pc:sldMk cId="894105204" sldId="287"/>
        </pc:sldMkLst>
        <pc:spChg chg="add mod">
          <ac:chgData name="moath momani" userId="720708e143949568" providerId="LiveId" clId="{0E8D25F5-7FAE-412D-9094-8A1E315A986B}" dt="2020-06-29T06:34:06.165" v="1155" actId="1582"/>
          <ac:spMkLst>
            <pc:docMk/>
            <pc:sldMk cId="894105204" sldId="287"/>
            <ac:spMk id="5" creationId="{509EBFF0-F708-4F86-8361-FC77913D8955}"/>
          </ac:spMkLst>
        </pc:spChg>
        <pc:spChg chg="mod">
          <ac:chgData name="moath momani" userId="720708e143949568" providerId="LiveId" clId="{0E8D25F5-7FAE-412D-9094-8A1E315A986B}" dt="2020-06-29T06:38:59.164" v="1224" actId="20577"/>
          <ac:spMkLst>
            <pc:docMk/>
            <pc:sldMk cId="894105204" sldId="287"/>
            <ac:spMk id="18" creationId="{A752F21C-6CCD-4700-AF6C-5D5CE2C25997}"/>
          </ac:spMkLst>
        </pc:spChg>
        <pc:spChg chg="mod">
          <ac:chgData name="moath momani" userId="720708e143949568" providerId="LiveId" clId="{0E8D25F5-7FAE-412D-9094-8A1E315A986B}" dt="2020-06-29T06:43:21.840" v="1304" actId="20577"/>
          <ac:spMkLst>
            <pc:docMk/>
            <pc:sldMk cId="894105204" sldId="287"/>
            <ac:spMk id="20" creationId="{B83804F2-C701-464B-8331-7E65F5C74ABA}"/>
          </ac:spMkLst>
        </pc:spChg>
        <pc:picChg chg="add mod">
          <ac:chgData name="moath momani" userId="720708e143949568" providerId="LiveId" clId="{0E8D25F5-7FAE-412D-9094-8A1E315A986B}" dt="2020-06-29T06:33:52.286" v="1151" actId="1076"/>
          <ac:picMkLst>
            <pc:docMk/>
            <pc:sldMk cId="894105204" sldId="287"/>
            <ac:picMk id="2" creationId="{99AF6B6B-C8BE-4F29-B29F-F0B537EF2E4D}"/>
          </ac:picMkLst>
        </pc:picChg>
        <pc:picChg chg="del">
          <ac:chgData name="moath momani" userId="720708e143949568" providerId="LiveId" clId="{0E8D25F5-7FAE-412D-9094-8A1E315A986B}" dt="2020-06-29T05:34:10.126" v="177" actId="478"/>
          <ac:picMkLst>
            <pc:docMk/>
            <pc:sldMk cId="894105204" sldId="287"/>
            <ac:picMk id="3" creationId="{2B3CA116-3057-4E73-B3CA-08D75D4F81A5}"/>
          </ac:picMkLst>
        </pc:picChg>
        <pc:picChg chg="del">
          <ac:chgData name="moath momani" userId="720708e143949568" providerId="LiveId" clId="{0E8D25F5-7FAE-412D-9094-8A1E315A986B}" dt="2020-06-29T05:34:10.542" v="178" actId="478"/>
          <ac:picMkLst>
            <pc:docMk/>
            <pc:sldMk cId="894105204" sldId="287"/>
            <ac:picMk id="4" creationId="{EBE68FD2-C012-48F7-A31F-ABB2B4EC9401}"/>
          </ac:picMkLst>
        </pc:picChg>
        <pc:picChg chg="add mod">
          <ac:chgData name="moath momani" userId="720708e143949568" providerId="LiveId" clId="{0E8D25F5-7FAE-412D-9094-8A1E315A986B}" dt="2020-06-29T05:37:38.001" v="198"/>
          <ac:picMkLst>
            <pc:docMk/>
            <pc:sldMk cId="894105204" sldId="287"/>
            <ac:picMk id="12" creationId="{F86A90B3-9760-435B-9CEB-AD8735BDE62C}"/>
          </ac:picMkLst>
        </pc:picChg>
      </pc:sldChg>
      <pc:sldChg chg="add del">
        <pc:chgData name="moath momani" userId="720708e143949568" providerId="LiveId" clId="{0E8D25F5-7FAE-412D-9094-8A1E315A986B}" dt="2020-06-29T05:14:32.061" v="54"/>
        <pc:sldMkLst>
          <pc:docMk/>
          <pc:sldMk cId="2411015554" sldId="287"/>
        </pc:sldMkLst>
      </pc:sldChg>
      <pc:sldChg chg="addSp delSp modSp add mod">
        <pc:chgData name="moath momani" userId="720708e143949568" providerId="LiveId" clId="{0E8D25F5-7FAE-412D-9094-8A1E315A986B}" dt="2020-06-29T05:59:56.591" v="858" actId="14100"/>
        <pc:sldMkLst>
          <pc:docMk/>
          <pc:sldMk cId="1483139327" sldId="288"/>
        </pc:sldMkLst>
        <pc:spChg chg="add mod">
          <ac:chgData name="moath momani" userId="720708e143949568" providerId="LiveId" clId="{0E8D25F5-7FAE-412D-9094-8A1E315A986B}" dt="2020-06-29T05:59:56.591" v="858" actId="14100"/>
          <ac:spMkLst>
            <pc:docMk/>
            <pc:sldMk cId="1483139327" sldId="288"/>
            <ac:spMk id="6" creationId="{B92E3D7B-C320-4207-A8F6-F8BC03582A6E}"/>
          </ac:spMkLst>
        </pc:spChg>
        <pc:spChg chg="add mod">
          <ac:chgData name="moath momani" userId="720708e143949568" providerId="LiveId" clId="{0E8D25F5-7FAE-412D-9094-8A1E315A986B}" dt="2020-06-29T05:59:46.344" v="856" actId="1036"/>
          <ac:spMkLst>
            <pc:docMk/>
            <pc:sldMk cId="1483139327" sldId="288"/>
            <ac:spMk id="14" creationId="{C5C8FB7A-47EE-4A1C-9B71-72AC1BC01D85}"/>
          </ac:spMkLst>
        </pc:spChg>
        <pc:spChg chg="add mod">
          <ac:chgData name="moath momani" userId="720708e143949568" providerId="LiveId" clId="{0E8D25F5-7FAE-412D-9094-8A1E315A986B}" dt="2020-06-29T05:59:52.920" v="857" actId="14100"/>
          <ac:spMkLst>
            <pc:docMk/>
            <pc:sldMk cId="1483139327" sldId="288"/>
            <ac:spMk id="15" creationId="{C3104B83-04C4-42E4-B727-2EEB9FBA4153}"/>
          </ac:spMkLst>
        </pc:spChg>
        <pc:spChg chg="del">
          <ac:chgData name="moath momani" userId="720708e143949568" providerId="LiveId" clId="{0E8D25F5-7FAE-412D-9094-8A1E315A986B}" dt="2020-06-29T05:50:43.250" v="625" actId="478"/>
          <ac:spMkLst>
            <pc:docMk/>
            <pc:sldMk cId="1483139327" sldId="288"/>
            <ac:spMk id="20" creationId="{B83804F2-C701-464B-8331-7E65F5C74ABA}"/>
          </ac:spMkLst>
        </pc:spChg>
        <pc:picChg chg="del">
          <ac:chgData name="moath momani" userId="720708e143949568" providerId="LiveId" clId="{0E8D25F5-7FAE-412D-9094-8A1E315A986B}" dt="2020-06-29T05:50:44.953" v="626" actId="478"/>
          <ac:picMkLst>
            <pc:docMk/>
            <pc:sldMk cId="1483139327" sldId="288"/>
            <ac:picMk id="2" creationId="{99AF6B6B-C8BE-4F29-B29F-F0B537EF2E4D}"/>
          </ac:picMkLst>
        </pc:picChg>
        <pc:picChg chg="add mod">
          <ac:chgData name="moath momani" userId="720708e143949568" providerId="LiveId" clId="{0E8D25F5-7FAE-412D-9094-8A1E315A986B}" dt="2020-06-29T05:59:46.344" v="856" actId="1036"/>
          <ac:picMkLst>
            <pc:docMk/>
            <pc:sldMk cId="1483139327" sldId="288"/>
            <ac:picMk id="3" creationId="{A25420DC-EEDE-42C7-B58E-55B37F059B03}"/>
          </ac:picMkLst>
        </pc:picChg>
        <pc:picChg chg="add mod">
          <ac:chgData name="moath momani" userId="720708e143949568" providerId="LiveId" clId="{0E8D25F5-7FAE-412D-9094-8A1E315A986B}" dt="2020-06-29T05:59:46.344" v="856" actId="1036"/>
          <ac:picMkLst>
            <pc:docMk/>
            <pc:sldMk cId="1483139327" sldId="288"/>
            <ac:picMk id="4" creationId="{32D69264-49EF-493B-949B-21438159D06B}"/>
          </ac:picMkLst>
        </pc:picChg>
        <pc:picChg chg="add mod">
          <ac:chgData name="moath momani" userId="720708e143949568" providerId="LiveId" clId="{0E8D25F5-7FAE-412D-9094-8A1E315A986B}" dt="2020-06-29T05:59:46.344" v="856" actId="1036"/>
          <ac:picMkLst>
            <pc:docMk/>
            <pc:sldMk cId="1483139327" sldId="288"/>
            <ac:picMk id="5" creationId="{46BB0BB0-DD6F-4DDE-A81F-79C116564E78}"/>
          </ac:picMkLst>
        </pc:picChg>
      </pc:sldChg>
      <pc:sldChg chg="addSp delSp modSp add mod">
        <pc:chgData name="moath momani" userId="720708e143949568" providerId="LiveId" clId="{0E8D25F5-7FAE-412D-9094-8A1E315A986B}" dt="2020-06-29T06:26:27.104" v="922" actId="1036"/>
        <pc:sldMkLst>
          <pc:docMk/>
          <pc:sldMk cId="281896614" sldId="289"/>
        </pc:sldMkLst>
        <pc:spChg chg="add del mod">
          <ac:chgData name="moath momani" userId="720708e143949568" providerId="LiveId" clId="{0E8D25F5-7FAE-412D-9094-8A1E315A986B}" dt="2020-06-29T06:25:37.241" v="910" actId="478"/>
          <ac:spMkLst>
            <pc:docMk/>
            <pc:sldMk cId="281896614" sldId="289"/>
            <ac:spMk id="2" creationId="{1A8C94EB-AE5D-4280-8F7B-DF6413449C31}"/>
          </ac:spMkLst>
        </pc:spChg>
        <pc:spChg chg="del">
          <ac:chgData name="moath momani" userId="720708e143949568" providerId="LiveId" clId="{0E8D25F5-7FAE-412D-9094-8A1E315A986B}" dt="2020-06-29T06:18:21.597" v="863" actId="478"/>
          <ac:spMkLst>
            <pc:docMk/>
            <pc:sldMk cId="281896614" sldId="289"/>
            <ac:spMk id="5" creationId="{BB06E2DE-4CCB-4E98-96AD-6EFAA7477C62}"/>
          </ac:spMkLst>
        </pc:spChg>
        <pc:spChg chg="del">
          <ac:chgData name="moath momani" userId="720708e143949568" providerId="LiveId" clId="{0E8D25F5-7FAE-412D-9094-8A1E315A986B}" dt="2020-06-29T06:18:27.947" v="864" actId="478"/>
          <ac:spMkLst>
            <pc:docMk/>
            <pc:sldMk cId="281896614" sldId="289"/>
            <ac:spMk id="13" creationId="{A56D33EA-3755-4E78-A92A-DD35EB0BAA38}"/>
          </ac:spMkLst>
        </pc:spChg>
        <pc:spChg chg="mod">
          <ac:chgData name="moath momani" userId="720708e143949568" providerId="LiveId" clId="{0E8D25F5-7FAE-412D-9094-8A1E315A986B}" dt="2020-06-29T06:26:24.998" v="918" actId="1076"/>
          <ac:spMkLst>
            <pc:docMk/>
            <pc:sldMk cId="281896614" sldId="289"/>
            <ac:spMk id="16" creationId="{9B50C31E-600E-491D-8AD6-9346FA2CE5EE}"/>
          </ac:spMkLst>
        </pc:spChg>
        <pc:picChg chg="add mod">
          <ac:chgData name="moath momani" userId="720708e143949568" providerId="LiveId" clId="{0E8D25F5-7FAE-412D-9094-8A1E315A986B}" dt="2020-06-29T06:26:27.104" v="922" actId="1036"/>
          <ac:picMkLst>
            <pc:docMk/>
            <pc:sldMk cId="281896614" sldId="289"/>
            <ac:picMk id="12" creationId="{E705386E-8137-45C0-8FBB-04B414A311F9}"/>
          </ac:picMkLst>
        </pc:picChg>
        <pc:picChg chg="del mod">
          <ac:chgData name="moath momani" userId="720708e143949568" providerId="LiveId" clId="{0E8D25F5-7FAE-412D-9094-8A1E315A986B}" dt="2020-06-29T06:25:33.783" v="908" actId="478"/>
          <ac:picMkLst>
            <pc:docMk/>
            <pc:sldMk cId="281896614" sldId="289"/>
            <ac:picMk id="1032" creationId="{00000000-0000-0000-0000-000000000000}"/>
          </ac:picMkLst>
        </pc:picChg>
      </pc:sldChg>
      <pc:sldChg chg="modSp add mod">
        <pc:chgData name="moath momani" userId="720708e143949568" providerId="LiveId" clId="{0E8D25F5-7FAE-412D-9094-8A1E315A986B}" dt="2020-06-29T06:45:47.201" v="1362" actId="2711"/>
        <pc:sldMkLst>
          <pc:docMk/>
          <pc:sldMk cId="3826282581" sldId="290"/>
        </pc:sldMkLst>
        <pc:spChg chg="mod">
          <ac:chgData name="moath momani" userId="720708e143949568" providerId="LiveId" clId="{0E8D25F5-7FAE-412D-9094-8A1E315A986B}" dt="2020-06-29T06:45:47.201" v="1362" actId="2711"/>
          <ac:spMkLst>
            <pc:docMk/>
            <pc:sldMk cId="3826282581" sldId="290"/>
            <ac:spMk id="18" creationId="{A752F21C-6CCD-4700-AF6C-5D5CE2C25997}"/>
          </ac:spMkLst>
        </pc:spChg>
        <pc:spChg chg="mod">
          <ac:chgData name="moath momani" userId="720708e143949568" providerId="LiveId" clId="{0E8D25F5-7FAE-412D-9094-8A1E315A986B}" dt="2020-06-29T06:45:07.072" v="1346" actId="20577"/>
          <ac:spMkLst>
            <pc:docMk/>
            <pc:sldMk cId="3826282581" sldId="290"/>
            <ac:spMk id="20" creationId="{B83804F2-C701-464B-8331-7E65F5C74AB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551D9-7412-483F-9E43-438BC01E5AD9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0BAC4-AE1E-4A26-A01C-FEFC7E515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3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42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43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52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78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r>
              <a:rPr lang="en-US" b="0" baseline="0" dirty="0"/>
              <a:t>Demonstrate the radius command.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56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58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3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4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0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0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9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7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3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7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6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6A4A5-B433-47F9-AD75-2880884783F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8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blob:https://web.whatsapp.com/23553f85-37c5-4e26-969e-6bb0abbec9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blob:https://web.whatsapp.com/23553f85-37c5-4e26-969e-6bb0abbec9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81225" y="312738"/>
            <a:ext cx="9639883" cy="2582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Politica" panose="02000506060000020004"/>
                <a:ea typeface="Calibri" panose="020F0502020204030204" pitchFamily="34" charset="0"/>
                <a:cs typeface="Arial" panose="020B0604020202020204" pitchFamily="34" charset="0"/>
              </a:rPr>
              <a:t>We succeed last time to create complex shapes using the group command and today you must use your knowledge to design a Star wars character - </a:t>
            </a:r>
            <a:r>
              <a:rPr lang="en-US" sz="2800" b="0" i="0" dirty="0">
                <a:effectLst/>
                <a:latin typeface="Politica" panose="02000506060000020004"/>
              </a:rPr>
              <a:t>Stormtrooper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Politica" panose="020005060600000200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Politica" panose="02000506060000020004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800" dirty="0">
              <a:latin typeface="Politica" panose="020005060600000200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78915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063755" y="6273830"/>
            <a:ext cx="1415160" cy="476766"/>
            <a:chOff x="8882864" y="6158525"/>
            <a:chExt cx="1780778" cy="59994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2A73F36-23C2-41E0-85A1-1D67C11FA5BB}"/>
              </a:ext>
            </a:extLst>
          </p:cNvPr>
          <p:cNvSpPr/>
          <p:nvPr/>
        </p:nvSpPr>
        <p:spPr>
          <a:xfrm>
            <a:off x="2136951" y="2156820"/>
            <a:ext cx="9001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2800" dirty="0">
                <a:latin typeface="Calibri" panose="020F0502020204030204" pitchFamily="34" charset="0"/>
                <a:ea typeface="Calibri" panose="020F0502020204030204" pitchFamily="34" charset="0"/>
              </a:rPr>
              <a:t>نجحنا في المرة السابقة في إنشاء أشكال معقدة باستخدام الأمر الجمع واليوم عليك استخدام معرفتك لتصميم شخصية من حرب النجوم</a:t>
            </a:r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FAE8EAA-9502-4A07-93C2-3E2E9A1175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4" y="0"/>
            <a:ext cx="1873250" cy="67249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7484C2-C37B-4192-BA9F-3DBF92C9E1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133" y="3429000"/>
            <a:ext cx="2882973" cy="29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7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329" y="234614"/>
            <a:ext cx="9404723" cy="140053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Politica" panose="02000506060000020004"/>
              </a:rPr>
              <a:t>Getting started with Tinkercad</a:t>
            </a:r>
            <a:br>
              <a:rPr lang="en-US" sz="3600" b="1" dirty="0">
                <a:solidFill>
                  <a:srgbClr val="0070C0"/>
                </a:solidFill>
                <a:latin typeface="Politica" panose="02000506060000020004"/>
              </a:rPr>
            </a:br>
            <a:r>
              <a:rPr lang="en-US" sz="2700" dirty="0">
                <a:latin typeface="Politica" panose="02000506060000020004"/>
              </a:rPr>
              <a:t>After what we have learned we should be familiar with the following commands:</a:t>
            </a:r>
            <a:endParaRPr lang="en-US" sz="3600" dirty="0">
              <a:latin typeface="Politica" panose="020005060600000200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80D67D-648A-4D40-B43F-22BD53F43591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F8E2AD-F48E-4A0F-8A1F-154FA32B590F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F6D0FE-C939-4AB6-9863-760E262F5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DB655C-A0BE-4A9C-99E8-9C70448DF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C86B758-F35E-4F64-B765-9552F9E6979B}"/>
              </a:ext>
            </a:extLst>
          </p:cNvPr>
          <p:cNvSpPr txBox="1"/>
          <p:nvPr/>
        </p:nvSpPr>
        <p:spPr>
          <a:xfrm>
            <a:off x="2286329" y="1968078"/>
            <a:ext cx="64345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Politica" panose="02000506060000020004"/>
              </a:rPr>
              <a:t>Align</a:t>
            </a:r>
            <a:r>
              <a:rPr lang="ar-JO" sz="2800" dirty="0">
                <a:latin typeface="Politica" panose="02000506060000020004"/>
              </a:rPr>
              <a:t> </a:t>
            </a:r>
            <a:r>
              <a:rPr lang="en-US" sz="2800" dirty="0">
                <a:latin typeface="Politica" panose="02000506060000020004"/>
              </a:rPr>
              <a:t>Tool.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Politica" panose="02000506060000020004"/>
              </a:rPr>
              <a:t>Mirror Tool.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Politica" panose="02000506060000020004"/>
              </a:rPr>
              <a:t>Radius Tool.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E41919-33CC-4848-B429-AE373B607F71}"/>
              </a:ext>
            </a:extLst>
          </p:cNvPr>
          <p:cNvSpPr txBox="1"/>
          <p:nvPr/>
        </p:nvSpPr>
        <p:spPr>
          <a:xfrm>
            <a:off x="3605461" y="2040586"/>
            <a:ext cx="60971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JO" sz="2800" dirty="0">
                <a:latin typeface="Politica" panose="02000506060000020004"/>
              </a:rPr>
              <a:t>اداة المحاذاة.</a:t>
            </a:r>
            <a:endParaRPr lang="en-US" sz="2800" dirty="0">
              <a:latin typeface="Politica" panose="02000506060000020004"/>
            </a:endParaRP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JO" sz="2800" dirty="0">
                <a:latin typeface="Politica" panose="02000506060000020004"/>
              </a:rPr>
              <a:t>المرآة.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JO" sz="2800" dirty="0">
                <a:latin typeface="Politica" panose="02000506060000020004"/>
              </a:rPr>
              <a:t>أداة التدوير.</a:t>
            </a:r>
            <a:endParaRPr lang="en-US" sz="2800" dirty="0">
              <a:latin typeface="Politica" panose="02000506060000020004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4C8FCC3-7586-40DB-A757-B9E8C36DF2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00"/>
          <a:stretch/>
        </p:blipFill>
        <p:spPr>
          <a:xfrm>
            <a:off x="9730854" y="1448784"/>
            <a:ext cx="2461146" cy="38937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676154-980B-4106-900B-FA1C37E30C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4" y="0"/>
            <a:ext cx="1873250" cy="6724968"/>
          </a:xfrm>
          <a:prstGeom prst="rect">
            <a:avLst/>
          </a:prstGeom>
        </p:spPr>
      </p:pic>
      <p:pic>
        <p:nvPicPr>
          <p:cNvPr id="11" name="Picture 8" descr="Image result for TINKERCAD png">
            <a:extLst>
              <a:ext uri="{FF2B5EF4-FFF2-40B4-BE49-F238E27FC236}">
                <a16:creationId xmlns:a16="http://schemas.microsoft.com/office/drawing/2014/main" id="{7CD33244-0A29-4753-97CF-76841B4E54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58138" y="3996981"/>
            <a:ext cx="4675723" cy="201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861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B00477-74D9-410A-ADF9-02EBCD7838C3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A09619-94DB-4ACC-824E-7A600336712E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353B7FF-5ADB-474E-981B-BFE7ED0975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296A1D2-AF78-4C62-A663-5E3E6D4F5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86A90B3-9760-435B-9CEB-AD8735BDE6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1030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7FFD3E-36CE-46D6-83CC-A3AE20F5C4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759" y="3935724"/>
            <a:ext cx="2250702" cy="2178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9C2BC7-198A-42FD-AA85-3C87381E20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6404" y="3934983"/>
            <a:ext cx="2570334" cy="21297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6439D7-B587-4BC8-8E68-67B177017D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2402" y="3934983"/>
            <a:ext cx="2776664" cy="2179216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EFEAA32D-23C8-42CA-82D0-F47E5C0E81CB}"/>
              </a:ext>
            </a:extLst>
          </p:cNvPr>
          <p:cNvSpPr/>
          <p:nvPr/>
        </p:nvSpPr>
        <p:spPr>
          <a:xfrm>
            <a:off x="4360461" y="4738357"/>
            <a:ext cx="595943" cy="70968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0A080F35-464F-47A7-B2E2-DE32DF340AA9}"/>
              </a:ext>
            </a:extLst>
          </p:cNvPr>
          <p:cNvSpPr/>
          <p:nvPr/>
        </p:nvSpPr>
        <p:spPr>
          <a:xfrm>
            <a:off x="7610911" y="4726981"/>
            <a:ext cx="595943" cy="70968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89CFFF-C07A-4EFF-93C0-C4EDDFC3E284}"/>
              </a:ext>
            </a:extLst>
          </p:cNvPr>
          <p:cNvSpPr txBox="1"/>
          <p:nvPr/>
        </p:nvSpPr>
        <p:spPr>
          <a:xfrm>
            <a:off x="2175117" y="371109"/>
            <a:ext cx="5733765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C00000"/>
                </a:solidFill>
                <a:latin typeface="Politica" panose="02000506060000020004"/>
              </a:rPr>
              <a:t>Align Tool</a:t>
            </a:r>
            <a:r>
              <a:rPr lang="ar-JO" sz="3200" b="1" dirty="0">
                <a:solidFill>
                  <a:srgbClr val="C00000"/>
                </a:solidFill>
                <a:latin typeface="Politica" panose="02000506060000020004"/>
              </a:rPr>
              <a:t> اداة المحاذاة              </a:t>
            </a:r>
            <a:endParaRPr lang="en-US" sz="3200" b="1" dirty="0">
              <a:solidFill>
                <a:srgbClr val="C00000"/>
              </a:solidFill>
              <a:latin typeface="Politica" panose="02000506060000020004"/>
            </a:endParaRPr>
          </a:p>
          <a:p>
            <a:r>
              <a:rPr lang="en-US" sz="2800" dirty="0">
                <a:latin typeface="Politica" panose="02000506060000020004"/>
              </a:rPr>
              <a:t>When you select two objects you can </a:t>
            </a:r>
            <a:r>
              <a:rPr lang="en-US" sz="2800" i="0" dirty="0">
                <a:effectLst/>
                <a:latin typeface="Politica" panose="02000506060000020004"/>
              </a:rPr>
              <a:t>find it in the upper right corner in the adjust menu.</a:t>
            </a:r>
            <a:endParaRPr lang="ar-JO" sz="2800" i="0" dirty="0">
              <a:effectLst/>
              <a:latin typeface="Politica" panose="02000506060000020004"/>
            </a:endParaRPr>
          </a:p>
          <a:p>
            <a:pPr algn="r"/>
            <a:r>
              <a:rPr lang="ar-JO" sz="2800" dirty="0">
                <a:latin typeface="Politica" panose="02000506060000020004"/>
              </a:rPr>
              <a:t>عند تحديد جسمين يمكنك العثور عليها في الزاوية العلوية اليمنى في قائمة الضبط</a:t>
            </a:r>
            <a:endParaRPr lang="en-US" sz="2800" dirty="0">
              <a:latin typeface="Politica" panose="02000506060000020004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D7B4FC-C418-4F7D-992E-F9A81D6BEB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220" y="1469353"/>
            <a:ext cx="2980679" cy="2179216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72C0C6F-337D-454C-A006-184E44D416F8}"/>
              </a:ext>
            </a:extLst>
          </p:cNvPr>
          <p:cNvSpPr/>
          <p:nvPr/>
        </p:nvSpPr>
        <p:spPr>
          <a:xfrm>
            <a:off x="10952328" y="1469353"/>
            <a:ext cx="519115" cy="48629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05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B00477-74D9-410A-ADF9-02EBCD7838C3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A09619-94DB-4ACC-824E-7A600336712E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353B7FF-5ADB-474E-981B-BFE7ED0975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296A1D2-AF78-4C62-A663-5E3E6D4F5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86A90B3-9760-435B-9CEB-AD8735BDE6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10306" cy="685800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EFEAA32D-23C8-42CA-82D0-F47E5C0E81CB}"/>
              </a:ext>
            </a:extLst>
          </p:cNvPr>
          <p:cNvSpPr/>
          <p:nvPr/>
        </p:nvSpPr>
        <p:spPr>
          <a:xfrm>
            <a:off x="5408972" y="4412241"/>
            <a:ext cx="357208" cy="70968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89CFFF-C07A-4EFF-93C0-C4EDDFC3E284}"/>
              </a:ext>
            </a:extLst>
          </p:cNvPr>
          <p:cNvSpPr txBox="1"/>
          <p:nvPr/>
        </p:nvSpPr>
        <p:spPr>
          <a:xfrm>
            <a:off x="2160787" y="561773"/>
            <a:ext cx="3605393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C00000"/>
                </a:solidFill>
                <a:latin typeface="Politica" panose="02000506060000020004"/>
              </a:rPr>
              <a:t>Mirror</a:t>
            </a:r>
          </a:p>
          <a:p>
            <a:r>
              <a:rPr lang="en-US" sz="2800" dirty="0">
                <a:latin typeface="Politica" panose="02000506060000020004"/>
              </a:rPr>
              <a:t>Click the mirror button or (hot key M) to flip objects then select the direction you want to flip.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D7B4FC-C418-4F7D-992E-F9A81D6BEB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6079" y="1081216"/>
            <a:ext cx="2550888" cy="186499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72C0C6F-337D-454C-A006-184E44D416F8}"/>
              </a:ext>
            </a:extLst>
          </p:cNvPr>
          <p:cNvSpPr/>
          <p:nvPr/>
        </p:nvSpPr>
        <p:spPr>
          <a:xfrm>
            <a:off x="8151868" y="1081216"/>
            <a:ext cx="417455" cy="41617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99F1CA-329E-4FF6-A82B-05AEEE08E1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6464" y="3835202"/>
            <a:ext cx="3063395" cy="20748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49347F-E9EE-49A1-8C37-1AF9402899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048" y="3835202"/>
            <a:ext cx="2277688" cy="20748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9091E5-88AD-4AB1-8AC8-07CF99567C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8338" y="3835202"/>
            <a:ext cx="2502633" cy="2074880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40ECFB52-A630-4969-B9C7-D04E8265F44D}"/>
              </a:ext>
            </a:extLst>
          </p:cNvPr>
          <p:cNvSpPr/>
          <p:nvPr/>
        </p:nvSpPr>
        <p:spPr>
          <a:xfrm>
            <a:off x="8378363" y="4412241"/>
            <a:ext cx="357208" cy="70968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D64BE6-9F04-4733-9B95-1FF2643120BA}"/>
              </a:ext>
            </a:extLst>
          </p:cNvPr>
          <p:cNvSpPr txBox="1"/>
          <p:nvPr/>
        </p:nvSpPr>
        <p:spPr>
          <a:xfrm>
            <a:off x="8948338" y="599714"/>
            <a:ext cx="303489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rgbClr val="C00000"/>
                </a:solidFill>
              </a:rPr>
              <a:t>المرآة</a:t>
            </a:r>
            <a:endParaRPr lang="ar-JO" sz="2800" b="1" dirty="0">
              <a:solidFill>
                <a:srgbClr val="C00000"/>
              </a:solidFill>
            </a:endParaRPr>
          </a:p>
          <a:p>
            <a:pPr algn="r"/>
            <a:r>
              <a:rPr lang="en-US" sz="2800" dirty="0"/>
              <a:t>انقر فوق زر المرآة أو مفتاح التشغيل السري</a:t>
            </a:r>
            <a:r>
              <a:rPr lang="ar-JO" sz="2800" dirty="0"/>
              <a:t>ع</a:t>
            </a:r>
            <a:endParaRPr lang="en-US" sz="2800" dirty="0"/>
          </a:p>
          <a:p>
            <a:pPr algn="r"/>
            <a:r>
              <a:rPr lang="en-US" sz="2800" dirty="0"/>
              <a:t>M</a:t>
            </a:r>
            <a:endParaRPr lang="ar-JO" sz="2800" dirty="0"/>
          </a:p>
          <a:p>
            <a:pPr algn="r"/>
            <a:r>
              <a:rPr lang="en-US" sz="2800" dirty="0"/>
              <a:t> لقلب </a:t>
            </a:r>
            <a:r>
              <a:rPr lang="ar-JO" sz="2800" dirty="0"/>
              <a:t>المجسمات</a:t>
            </a:r>
            <a:r>
              <a:rPr lang="en-US" sz="2800" dirty="0"/>
              <a:t> ثم حدد الاتجاه الذي تريد قلبه</a:t>
            </a:r>
          </a:p>
        </p:txBody>
      </p:sp>
    </p:spTree>
    <p:extLst>
      <p:ext uri="{BB962C8B-B14F-4D97-AF65-F5344CB8AC3E}">
        <p14:creationId xmlns:p14="http://schemas.microsoft.com/office/powerpoint/2010/main" val="331627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B00477-74D9-410A-ADF9-02EBCD7838C3}"/>
              </a:ext>
            </a:extLst>
          </p:cNvPr>
          <p:cNvSpPr txBox="1"/>
          <p:nvPr/>
        </p:nvSpPr>
        <p:spPr>
          <a:xfrm>
            <a:off x="10650833" y="6231666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A09619-94DB-4ACC-824E-7A600336712E}"/>
              </a:ext>
            </a:extLst>
          </p:cNvPr>
          <p:cNvGrpSpPr/>
          <p:nvPr/>
        </p:nvGrpSpPr>
        <p:grpSpPr>
          <a:xfrm>
            <a:off x="9235673" y="6231666"/>
            <a:ext cx="1415160" cy="476766"/>
            <a:chOff x="8882864" y="6158525"/>
            <a:chExt cx="1780778" cy="5999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353B7FF-5ADB-474E-981B-BFE7ED0975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296A1D2-AF78-4C62-A663-5E3E6D4F5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86A90B3-9760-435B-9CEB-AD8735BDE6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1030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E25105-34F3-41B7-BA08-A5AF4937FA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6804" y="257002"/>
            <a:ext cx="4298415" cy="32413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EA34E5-F2BD-43DB-BFED-73101E465B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4984" y="257002"/>
            <a:ext cx="4289856" cy="3241343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2910FB9-5AD0-40D6-9373-97819C884901}"/>
              </a:ext>
            </a:extLst>
          </p:cNvPr>
          <p:cNvSpPr/>
          <p:nvPr/>
        </p:nvSpPr>
        <p:spPr>
          <a:xfrm>
            <a:off x="4541825" y="1717314"/>
            <a:ext cx="1816290" cy="4162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4DE1EE2-F842-44EE-8A4B-5E1C615CA226}"/>
              </a:ext>
            </a:extLst>
          </p:cNvPr>
          <p:cNvSpPr/>
          <p:nvPr/>
        </p:nvSpPr>
        <p:spPr>
          <a:xfrm>
            <a:off x="9157043" y="1717314"/>
            <a:ext cx="1816290" cy="4162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AF9BC2E-E5CB-4197-A7C8-993DF11261C4}"/>
              </a:ext>
            </a:extLst>
          </p:cNvPr>
          <p:cNvCxnSpPr/>
          <p:nvPr/>
        </p:nvCxnSpPr>
        <p:spPr>
          <a:xfrm flipH="1">
            <a:off x="3498908" y="1376120"/>
            <a:ext cx="593678" cy="44355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F8BB81E-3B7A-4849-8C59-72DEB3E8C067}"/>
              </a:ext>
            </a:extLst>
          </p:cNvPr>
          <p:cNvCxnSpPr/>
          <p:nvPr/>
        </p:nvCxnSpPr>
        <p:spPr>
          <a:xfrm flipH="1">
            <a:off x="7895761" y="1495538"/>
            <a:ext cx="593678" cy="44355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489DF35-CDCC-4735-9406-BED21BFAED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4805" y="3933061"/>
            <a:ext cx="3386874" cy="2561363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F23B1BF-0969-4DFB-9FA9-CAE013961B0A}"/>
              </a:ext>
            </a:extLst>
          </p:cNvPr>
          <p:cNvCxnSpPr>
            <a:cxnSpLocks/>
          </p:cNvCxnSpPr>
          <p:nvPr/>
        </p:nvCxnSpPr>
        <p:spPr>
          <a:xfrm flipH="1">
            <a:off x="5681247" y="4860272"/>
            <a:ext cx="593678" cy="44355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E7EAF93-4E80-4441-874B-537C484A1EEE}"/>
              </a:ext>
            </a:extLst>
          </p:cNvPr>
          <p:cNvSpPr/>
          <p:nvPr/>
        </p:nvSpPr>
        <p:spPr>
          <a:xfrm>
            <a:off x="6740911" y="5093556"/>
            <a:ext cx="1462927" cy="3344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29F6AE-3A71-46F7-BE39-6FF6CD276A65}"/>
              </a:ext>
            </a:extLst>
          </p:cNvPr>
          <p:cNvSpPr txBox="1"/>
          <p:nvPr/>
        </p:nvSpPr>
        <p:spPr>
          <a:xfrm>
            <a:off x="2018917" y="4147069"/>
            <a:ext cx="279804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C00000"/>
                </a:solidFill>
                <a:latin typeface="Politica" panose="02000506060000020004"/>
              </a:rPr>
              <a:t>Radius tool</a:t>
            </a:r>
          </a:p>
          <a:p>
            <a:r>
              <a:rPr lang="en-US" sz="2800" dirty="0">
                <a:latin typeface="Politica" panose="02000506060000020004"/>
              </a:rPr>
              <a:t>Rounds and fillets the edges of objects.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C7AC69-E9BF-497A-92FD-390122DF6447}"/>
              </a:ext>
            </a:extLst>
          </p:cNvPr>
          <p:cNvSpPr txBox="1"/>
          <p:nvPr/>
        </p:nvSpPr>
        <p:spPr>
          <a:xfrm>
            <a:off x="8248233" y="4577956"/>
            <a:ext cx="35034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C00000"/>
                </a:solidFill>
              </a:rPr>
              <a:t>أداة </a:t>
            </a:r>
            <a:r>
              <a:rPr lang="ar-JO" sz="2800" dirty="0">
                <a:solidFill>
                  <a:srgbClr val="C00000"/>
                </a:solidFill>
              </a:rPr>
              <a:t>نصف القطر</a:t>
            </a:r>
            <a:endParaRPr lang="en-US" sz="2800" dirty="0">
              <a:solidFill>
                <a:srgbClr val="C00000"/>
              </a:solidFill>
            </a:endParaRPr>
          </a:p>
          <a:p>
            <a:pPr algn="r"/>
            <a:r>
              <a:rPr lang="en-US" sz="2800" dirty="0"/>
              <a:t> </a:t>
            </a:r>
            <a:r>
              <a:rPr lang="ar-JO" sz="2800" dirty="0"/>
              <a:t>تدوير و نعبأة المجسمات.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0306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B00477-74D9-410A-ADF9-02EBCD7838C3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A09619-94DB-4ACC-824E-7A600336712E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353B7FF-5ADB-474E-981B-BFE7ED0975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296A1D2-AF78-4C62-A663-5E3E6D4F5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86A90B3-9760-435B-9CEB-AD8735BDE6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10306" cy="6858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E89CFFF-C07A-4EFF-93C0-C4EDDFC3E284}"/>
              </a:ext>
            </a:extLst>
          </p:cNvPr>
          <p:cNvSpPr txBox="1"/>
          <p:nvPr/>
        </p:nvSpPr>
        <p:spPr>
          <a:xfrm>
            <a:off x="2394106" y="1330760"/>
            <a:ext cx="104354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Politica" panose="02000506060000020004"/>
              </a:rPr>
              <a:t>Let's start Tinkering</a:t>
            </a:r>
            <a:r>
              <a:rPr lang="ar-JO" sz="3600" b="1" dirty="0">
                <a:solidFill>
                  <a:srgbClr val="C00000"/>
                </a:solidFill>
                <a:latin typeface="Politica" panose="02000506060000020004"/>
              </a:rPr>
              <a:t> هيا بنا لنبدا التصميم       </a:t>
            </a:r>
            <a:r>
              <a:rPr lang="en-US" sz="3600" b="1" dirty="0">
                <a:solidFill>
                  <a:srgbClr val="C00000"/>
                </a:solidFill>
                <a:latin typeface="Politica" panose="02000506060000020004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04BC43-68AA-40B1-BC19-6506232CEC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3522" y="2612263"/>
            <a:ext cx="3322235" cy="34986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227DBC-F107-4E28-A572-19018FA408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216" y="2612263"/>
            <a:ext cx="3353497" cy="349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89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1516</TotalTime>
  <Words>219</Words>
  <Application>Microsoft Office PowerPoint</Application>
  <PresentationFormat>Widescreen</PresentationFormat>
  <Paragraphs>38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Politica</vt:lpstr>
      <vt:lpstr>Wingdings</vt:lpstr>
      <vt:lpstr>Office Theme</vt:lpstr>
      <vt:lpstr>PowerPoint Presentation</vt:lpstr>
      <vt:lpstr>Getting started with Tinkercad After what we have learned we should be familiar with the following commands: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Print a mini city</dc:title>
  <dc:creator>Moath Mohammad abed Allah Al Momani</dc:creator>
  <cp:lastModifiedBy>Moath Almomani</cp:lastModifiedBy>
  <cp:revision>81</cp:revision>
  <dcterms:created xsi:type="dcterms:W3CDTF">2019-08-27T05:15:07Z</dcterms:created>
  <dcterms:modified xsi:type="dcterms:W3CDTF">2020-09-27T07:04:01Z</dcterms:modified>
</cp:coreProperties>
</file>