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9"/>
  </p:notesMasterIdLst>
  <p:sldIdLst>
    <p:sldId id="282" r:id="rId2"/>
    <p:sldId id="291" r:id="rId3"/>
    <p:sldId id="272" r:id="rId4"/>
    <p:sldId id="263" r:id="rId5"/>
    <p:sldId id="264" r:id="rId6"/>
    <p:sldId id="260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416E1-7F0C-4E31-9AC6-4E1C00355EA7}" v="25" dt="2020-07-15T06:47:2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618" y="11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DF161558-645A-40E2-ADD4-1C6A46C0D56B}"/>
    <pc:docChg chg="modSld">
      <pc:chgData name="moath momani" userId="720708e143949568" providerId="LiveId" clId="{DF161558-645A-40E2-ADD4-1C6A46C0D56B}" dt="2020-06-18T05:52:44.674" v="0" actId="1076"/>
      <pc:docMkLst>
        <pc:docMk/>
      </pc:docMkLst>
      <pc:sldChg chg="modSp mod">
        <pc:chgData name="moath momani" userId="720708e143949568" providerId="LiveId" clId="{DF161558-645A-40E2-ADD4-1C6A46C0D56B}" dt="2020-06-18T05:52:44.674" v="0" actId="1076"/>
        <pc:sldMkLst>
          <pc:docMk/>
          <pc:sldMk cId="211947262" sldId="272"/>
        </pc:sldMkLst>
        <pc:picChg chg="mod">
          <ac:chgData name="moath momani" userId="720708e143949568" providerId="LiveId" clId="{DF161558-645A-40E2-ADD4-1C6A46C0D56B}" dt="2020-06-18T05:52:44.674" v="0" actId="1076"/>
          <ac:picMkLst>
            <pc:docMk/>
            <pc:sldMk cId="211947262" sldId="272"/>
            <ac:picMk id="3" creationId="{00000000-0000-0000-0000-000000000000}"/>
          </ac:picMkLst>
        </pc:picChg>
      </pc:sldChg>
    </pc:docChg>
  </pc:docChgLst>
  <pc:docChgLst>
    <pc:chgData name="moath momani" userId="720708e143949568" providerId="LiveId" clId="{117792E4-B7A7-4CAE-BA52-DC6D8653DFB8}"/>
    <pc:docChg chg="modSld">
      <pc:chgData name="moath momani" userId="720708e143949568" providerId="LiveId" clId="{117792E4-B7A7-4CAE-BA52-DC6D8653DFB8}" dt="2020-06-28T10:52:16.362" v="11" actId="1076"/>
      <pc:docMkLst>
        <pc:docMk/>
      </pc:docMkLst>
      <pc:sldChg chg="modSp mod">
        <pc:chgData name="moath momani" userId="720708e143949568" providerId="LiveId" clId="{117792E4-B7A7-4CAE-BA52-DC6D8653DFB8}" dt="2020-06-28T10:52:16.362" v="11" actId="1076"/>
        <pc:sldMkLst>
          <pc:docMk/>
          <pc:sldMk cId="2448404788" sldId="280"/>
        </pc:sldMkLst>
        <pc:spChg chg="mod">
          <ac:chgData name="moath momani" userId="720708e143949568" providerId="LiveId" clId="{117792E4-B7A7-4CAE-BA52-DC6D8653DFB8}" dt="2020-06-28T10:52:13.920" v="10" actId="1076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117792E4-B7A7-4CAE-BA52-DC6D8653DFB8}" dt="2020-06-28T10:52:16.362" v="11" actId="1076"/>
          <ac:picMkLst>
            <pc:docMk/>
            <pc:sldMk cId="2448404788" sldId="280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4D3D4818-DBF7-41CE-B1B7-2FD2593D0F24}"/>
    <pc:docChg chg="undo custSel addSld delSld modSld sldOrd">
      <pc:chgData name="moath momani" userId="720708e143949568" providerId="LiveId" clId="{4D3D4818-DBF7-41CE-B1B7-2FD2593D0F24}" dt="2020-06-28T10:07:51.242" v="2675" actId="313"/>
      <pc:docMkLst>
        <pc:docMk/>
      </pc:docMkLst>
      <pc:sldChg chg="del">
        <pc:chgData name="moath momani" userId="720708e143949568" providerId="LiveId" clId="{4D3D4818-DBF7-41CE-B1B7-2FD2593D0F24}" dt="2020-06-28T08:48:30.712" v="1938" actId="47"/>
        <pc:sldMkLst>
          <pc:docMk/>
          <pc:sldMk cId="2663903155" sldId="258"/>
        </pc:sldMkLst>
      </pc:sldChg>
      <pc:sldChg chg="del">
        <pc:chgData name="moath momani" userId="720708e143949568" providerId="LiveId" clId="{4D3D4818-DBF7-41CE-B1B7-2FD2593D0F24}" dt="2020-06-28T08:46:21.632" v="1899" actId="47"/>
        <pc:sldMkLst>
          <pc:docMk/>
          <pc:sldMk cId="3507875137" sldId="260"/>
        </pc:sldMkLst>
      </pc:sldChg>
      <pc:sldChg chg="del">
        <pc:chgData name="moath momani" userId="720708e143949568" providerId="LiveId" clId="{4D3D4818-DBF7-41CE-B1B7-2FD2593D0F24}" dt="2020-06-28T08:48:26.966" v="1937" actId="47"/>
        <pc:sldMkLst>
          <pc:docMk/>
          <pc:sldMk cId="2805206234" sldId="261"/>
        </pc:sldMkLst>
      </pc:sldChg>
      <pc:sldChg chg="addSp delSp modSp mod ord modNotesTx">
        <pc:chgData name="moath momani" userId="720708e143949568" providerId="LiveId" clId="{4D3D4818-DBF7-41CE-B1B7-2FD2593D0F24}" dt="2020-06-28T08:47:00.758" v="1921" actId="1037"/>
        <pc:sldMkLst>
          <pc:docMk/>
          <pc:sldMk cId="1521942773" sldId="263"/>
        </pc:sldMkLst>
        <pc:spChg chg="mod">
          <ac:chgData name="moath momani" userId="720708e143949568" providerId="LiveId" clId="{4D3D4818-DBF7-41CE-B1B7-2FD2593D0F24}" dt="2020-06-28T06:16:42.389" v="621" actId="113"/>
          <ac:spMkLst>
            <pc:docMk/>
            <pc:sldMk cId="1521942773" sldId="263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5:50:09.922" v="523" actId="478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02:51.092" v="716" actId="1076"/>
          <ac:spMkLst>
            <pc:docMk/>
            <pc:sldMk cId="1521942773" sldId="263"/>
            <ac:spMk id="5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02:55.524" v="717" actId="1076"/>
          <ac:spMkLst>
            <pc:docMk/>
            <pc:sldMk cId="1521942773" sldId="263"/>
            <ac:spMk id="11" creationId="{16FD6DF3-7A9A-434B-B314-718248A71AF0}"/>
          </ac:spMkLst>
        </pc:spChg>
        <pc:picChg chg="mod">
          <ac:chgData name="moath momani" userId="720708e143949568" providerId="LiveId" clId="{4D3D4818-DBF7-41CE-B1B7-2FD2593D0F24}" dt="2020-06-28T08:47:00.758" v="1921" actId="1037"/>
          <ac:picMkLst>
            <pc:docMk/>
            <pc:sldMk cId="1521942773" sldId="263"/>
            <ac:picMk id="7" creationId="{00000000-0000-0000-0000-000000000000}"/>
          </ac:picMkLst>
        </pc:picChg>
      </pc:sldChg>
      <pc:sldChg chg="addSp delSp modSp mod ord modNotesTx">
        <pc:chgData name="moath momani" userId="720708e143949568" providerId="LiveId" clId="{4D3D4818-DBF7-41CE-B1B7-2FD2593D0F24}" dt="2020-06-28T08:29:43.092" v="1375" actId="1076"/>
        <pc:sldMkLst>
          <pc:docMk/>
          <pc:sldMk cId="2036179745" sldId="264"/>
        </pc:sldMkLst>
        <pc:spChg chg="del">
          <ac:chgData name="moath momani" userId="720708e143949568" providerId="LiveId" clId="{4D3D4818-DBF7-41CE-B1B7-2FD2593D0F24}" dt="2020-06-28T06:17:33.771" v="623" actId="478"/>
          <ac:spMkLst>
            <pc:docMk/>
            <pc:sldMk cId="2036179745" sldId="264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6:17:35.591" v="624" actId="478"/>
          <ac:spMkLst>
            <pc:docMk/>
            <pc:sldMk cId="2036179745" sldId="264"/>
            <ac:spMk id="9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09:31.818" v="740"/>
          <ac:spMkLst>
            <pc:docMk/>
            <pc:sldMk cId="2036179745" sldId="264"/>
            <ac:spMk id="16" creationId="{1E56E748-77F8-4520-BA91-F3AAAA832C61}"/>
          </ac:spMkLst>
        </pc:spChg>
        <pc:spChg chg="add mod">
          <ac:chgData name="moath momani" userId="720708e143949568" providerId="LiveId" clId="{4D3D4818-DBF7-41CE-B1B7-2FD2593D0F24}" dt="2020-06-28T08:17:22.319" v="962" actId="12"/>
          <ac:spMkLst>
            <pc:docMk/>
            <pc:sldMk cId="2036179745" sldId="264"/>
            <ac:spMk id="17" creationId="{E3EECA5B-5480-47ED-AED0-442792532CEC}"/>
          </ac:spMkLst>
        </pc:spChg>
        <pc:spChg chg="add mod">
          <ac:chgData name="moath momani" userId="720708e143949568" providerId="LiveId" clId="{4D3D4818-DBF7-41CE-B1B7-2FD2593D0F24}" dt="2020-06-28T08:17:43.676" v="972" actId="1036"/>
          <ac:spMkLst>
            <pc:docMk/>
            <pc:sldMk cId="2036179745" sldId="264"/>
            <ac:spMk id="20" creationId="{D86FEA32-E524-4EDE-8560-5E87B7AAAB30}"/>
          </ac:spMkLst>
        </pc:spChg>
        <pc:picChg chg="add del mod">
          <ac:chgData name="moath momani" userId="720708e143949568" providerId="LiveId" clId="{4D3D4818-DBF7-41CE-B1B7-2FD2593D0F24}" dt="2020-06-28T07:57:52.019" v="666" actId="478"/>
          <ac:picMkLst>
            <pc:docMk/>
            <pc:sldMk cId="2036179745" sldId="264"/>
            <ac:picMk id="4" creationId="{46602436-6C42-4D4C-8A96-B2EF7E877246}"/>
          </ac:picMkLst>
        </pc:picChg>
        <pc:picChg chg="add del mod">
          <ac:chgData name="moath momani" userId="720708e143949568" providerId="LiveId" clId="{4D3D4818-DBF7-41CE-B1B7-2FD2593D0F24}" dt="2020-06-28T07:58:08.677" v="673" actId="21"/>
          <ac:picMkLst>
            <pc:docMk/>
            <pc:sldMk cId="2036179745" sldId="264"/>
            <ac:picMk id="12" creationId="{F1E0A41C-0CDB-4637-BF14-C784B1351713}"/>
          </ac:picMkLst>
        </pc:picChg>
        <pc:picChg chg="add del mod">
          <ac:chgData name="moath momani" userId="720708e143949568" providerId="LiveId" clId="{4D3D4818-DBF7-41CE-B1B7-2FD2593D0F24}" dt="2020-06-28T08:06:52.604" v="719" actId="478"/>
          <ac:picMkLst>
            <pc:docMk/>
            <pc:sldMk cId="2036179745" sldId="264"/>
            <ac:picMk id="14" creationId="{F2FFFC15-265A-4BF6-9967-BD3C2EC3C03D}"/>
          </ac:picMkLst>
        </pc:picChg>
        <pc:picChg chg="add del mod">
          <ac:chgData name="moath momani" userId="720708e143949568" providerId="LiveId" clId="{4D3D4818-DBF7-41CE-B1B7-2FD2593D0F24}" dt="2020-06-28T08:29:30.162" v="1369" actId="21"/>
          <ac:picMkLst>
            <pc:docMk/>
            <pc:sldMk cId="2036179745" sldId="264"/>
            <ac:picMk id="15" creationId="{BC9EE497-839B-4F5A-97AA-B9F3A61C8C94}"/>
          </ac:picMkLst>
        </pc:picChg>
        <pc:picChg chg="add mod">
          <ac:chgData name="moath momani" userId="720708e143949568" providerId="LiveId" clId="{4D3D4818-DBF7-41CE-B1B7-2FD2593D0F24}" dt="2020-06-28T08:29:43.092" v="1375" actId="1076"/>
          <ac:picMkLst>
            <pc:docMk/>
            <pc:sldMk cId="2036179745" sldId="264"/>
            <ac:picMk id="21" creationId="{56E0E9B8-BA04-4863-9CBA-A1082A8E1AA2}"/>
          </ac:picMkLst>
        </pc:picChg>
        <pc:picChg chg="del">
          <ac:chgData name="moath momani" userId="720708e143949568" providerId="LiveId" clId="{4D3D4818-DBF7-41CE-B1B7-2FD2593D0F24}" dt="2020-06-28T06:17:31.507" v="622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4D3D4818-DBF7-41CE-B1B7-2FD2593D0F24}" dt="2020-06-28T08:48:20.068" v="1935" actId="47"/>
        <pc:sldMkLst>
          <pc:docMk/>
          <pc:sldMk cId="2109020196" sldId="267"/>
        </pc:sldMkLst>
      </pc:sldChg>
      <pc:sldChg chg="del">
        <pc:chgData name="moath momani" userId="720708e143949568" providerId="LiveId" clId="{4D3D4818-DBF7-41CE-B1B7-2FD2593D0F24}" dt="2020-06-28T08:48:21.131" v="1936" actId="47"/>
        <pc:sldMkLst>
          <pc:docMk/>
          <pc:sldMk cId="2103716925" sldId="268"/>
        </pc:sldMkLst>
      </pc:sldChg>
      <pc:sldChg chg="delSp modSp mod modNotesTx">
        <pc:chgData name="moath momani" userId="720708e143949568" providerId="LiveId" clId="{4D3D4818-DBF7-41CE-B1B7-2FD2593D0F24}" dt="2020-06-28T10:07:51.242" v="2675" actId="313"/>
        <pc:sldMkLst>
          <pc:docMk/>
          <pc:sldMk cId="211947262" sldId="272"/>
        </pc:sldMkLst>
        <pc:spChg chg="mod">
          <ac:chgData name="moath momani" userId="720708e143949568" providerId="LiveId" clId="{4D3D4818-DBF7-41CE-B1B7-2FD2593D0F24}" dt="2020-06-28T05:17:05.218" v="476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4D3D4818-DBF7-41CE-B1B7-2FD2593D0F24}" dt="2020-06-28T05:15:29.305" v="454" actId="1076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4D3D4818-DBF7-41CE-B1B7-2FD2593D0F24}" dt="2020-06-28T05:14:46.065" v="445" actId="478"/>
          <ac:picMkLst>
            <pc:docMk/>
            <pc:sldMk cId="211947262" sldId="272"/>
            <ac:picMk id="3" creationId="{00000000-0000-0000-0000-000000000000}"/>
          </ac:picMkLst>
        </pc:picChg>
        <pc:picChg chg="del">
          <ac:chgData name="moath momani" userId="720708e143949568" providerId="LiveId" clId="{4D3D4818-DBF7-41CE-B1B7-2FD2593D0F24}" dt="2020-06-28T05:14:46.647" v="446" actId="478"/>
          <ac:picMkLst>
            <pc:docMk/>
            <pc:sldMk cId="211947262" sldId="272"/>
            <ac:picMk id="7" creationId="{00000000-0000-0000-0000-000000000000}"/>
          </ac:picMkLst>
        </pc:picChg>
      </pc:sldChg>
      <pc:sldChg chg="modSp mod">
        <pc:chgData name="moath momani" userId="720708e143949568" providerId="LiveId" clId="{4D3D4818-DBF7-41CE-B1B7-2FD2593D0F24}" dt="2020-06-28T05:06:24.839" v="33" actId="20577"/>
        <pc:sldMkLst>
          <pc:docMk/>
          <pc:sldMk cId="911208218" sldId="273"/>
        </pc:sldMkLst>
        <pc:spChg chg="mod">
          <ac:chgData name="moath momani" userId="720708e143949568" providerId="LiveId" clId="{4D3D4818-DBF7-41CE-B1B7-2FD2593D0F24}" dt="2020-06-28T05:06:24.839" v="33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D3D4818-DBF7-41CE-B1B7-2FD2593D0F24}" dt="2020-06-28T08:46:23.972" v="1900" actId="47"/>
        <pc:sldMkLst>
          <pc:docMk/>
          <pc:sldMk cId="4281662222" sldId="275"/>
        </pc:sldMkLst>
      </pc:sldChg>
      <pc:sldChg chg="add">
        <pc:chgData name="moath momani" userId="720708e143949568" providerId="LiveId" clId="{4D3D4818-DBF7-41CE-B1B7-2FD2593D0F24}" dt="2020-06-28T08:06:16.485" v="718"/>
        <pc:sldMkLst>
          <pc:docMk/>
          <pc:sldMk cId="927733710" sldId="276"/>
        </pc:sldMkLst>
      </pc:sldChg>
      <pc:sldChg chg="addSp delSp modSp add mod modNotesTx">
        <pc:chgData name="moath momani" userId="720708e143949568" providerId="LiveId" clId="{4D3D4818-DBF7-41CE-B1B7-2FD2593D0F24}" dt="2020-06-28T09:32:32.482" v="2649" actId="1076"/>
        <pc:sldMkLst>
          <pc:docMk/>
          <pc:sldMk cId="2448404788" sldId="280"/>
        </pc:sldMkLst>
        <pc:spChg chg="del">
          <ac:chgData name="moath momani" userId="720708e143949568" providerId="LiveId" clId="{4D3D4818-DBF7-41CE-B1B7-2FD2593D0F24}" dt="2020-06-28T09:06:54.085" v="2203" actId="478"/>
          <ac:spMkLst>
            <pc:docMk/>
            <pc:sldMk cId="2448404788" sldId="280"/>
            <ac:spMk id="3" creationId="{00000000-0000-0000-0000-000000000000}"/>
          </ac:spMkLst>
        </pc:spChg>
        <pc:spChg chg="mod">
          <ac:chgData name="moath momani" userId="720708e143949568" providerId="LiveId" clId="{4D3D4818-DBF7-41CE-B1B7-2FD2593D0F24}" dt="2020-06-28T09:26:54.064" v="2512" actId="207"/>
          <ac:spMkLst>
            <pc:docMk/>
            <pc:sldMk cId="2448404788" sldId="280"/>
            <ac:spMk id="4" creationId="{00000000-0000-0000-0000-000000000000}"/>
          </ac:spMkLst>
        </pc:spChg>
        <pc:spChg chg="del">
          <ac:chgData name="moath momani" userId="720708e143949568" providerId="LiveId" clId="{4D3D4818-DBF7-41CE-B1B7-2FD2593D0F24}" dt="2020-06-28T09:05:39.665" v="2181" actId="478"/>
          <ac:spMkLst>
            <pc:docMk/>
            <pc:sldMk cId="2448404788" sldId="280"/>
            <ac:spMk id="11" creationId="{65284718-9A8B-4649-96DE-DA89CF0137E1}"/>
          </ac:spMkLst>
        </pc:spChg>
        <pc:spChg chg="add mod">
          <ac:chgData name="moath momani" userId="720708e143949568" providerId="LiveId" clId="{4D3D4818-DBF7-41CE-B1B7-2FD2593D0F24}" dt="2020-06-28T09:06:54.450" v="2204"/>
          <ac:spMkLst>
            <pc:docMk/>
            <pc:sldMk cId="2448404788" sldId="280"/>
            <ac:spMk id="15" creationId="{34D7D085-44DA-4209-8B4B-59A4BFE659F3}"/>
          </ac:spMkLst>
        </pc:spChg>
        <pc:grpChg chg="del mod">
          <ac:chgData name="moath momani" userId="720708e143949568" providerId="LiveId" clId="{4D3D4818-DBF7-41CE-B1B7-2FD2593D0F24}" dt="2020-06-28T09:20:24.272" v="2211" actId="478"/>
          <ac:grpSpMkLst>
            <pc:docMk/>
            <pc:sldMk cId="2448404788" sldId="280"/>
            <ac:grpSpMk id="10" creationId="{00000000-0000-0000-0000-000000000000}"/>
          </ac:grpSpMkLst>
        </pc:grpChg>
        <pc:grpChg chg="add mod">
          <ac:chgData name="moath momani" userId="720708e143949568" providerId="LiveId" clId="{4D3D4818-DBF7-41CE-B1B7-2FD2593D0F24}" dt="2020-06-28T09:06:54.450" v="2204"/>
          <ac:grpSpMkLst>
            <pc:docMk/>
            <pc:sldMk cId="2448404788" sldId="280"/>
            <ac:grpSpMk id="16" creationId="{6D209302-BA21-4FB8-A120-6E684FCDA090}"/>
          </ac:grpSpMkLst>
        </pc:grpChg>
        <pc:picChg chg="add mod">
          <ac:chgData name="moath momani" userId="720708e143949568" providerId="LiveId" clId="{4D3D4818-DBF7-41CE-B1B7-2FD2593D0F24}" dt="2020-06-28T09:32:32.482" v="2649" actId="1076"/>
          <ac:picMkLst>
            <pc:docMk/>
            <pc:sldMk cId="2448404788" sldId="280"/>
            <ac:picMk id="5" creationId="{DBFB858A-9C2F-4AC8-B570-FBA9D23C81B2}"/>
          </ac:picMkLst>
        </pc:picChg>
        <pc:picChg chg="add mod">
          <ac:chgData name="moath momani" userId="720708e143949568" providerId="LiveId" clId="{4D3D4818-DBF7-41CE-B1B7-2FD2593D0F24}" dt="2020-06-28T09:06:23.227" v="2198"/>
          <ac:picMkLst>
            <pc:docMk/>
            <pc:sldMk cId="2448404788" sldId="280"/>
            <ac:picMk id="12" creationId="{3E8DCBCB-068D-4B81-9ED9-F1120B1046BC}"/>
          </ac:picMkLst>
        </pc:picChg>
        <pc:picChg chg="del">
          <ac:chgData name="moath momani" userId="720708e143949568" providerId="LiveId" clId="{4D3D4818-DBF7-41CE-B1B7-2FD2593D0F24}" dt="2020-06-28T09:05:33.460" v="2180" actId="478"/>
          <ac:picMkLst>
            <pc:docMk/>
            <pc:sldMk cId="2448404788" sldId="280"/>
            <ac:picMk id="13" creationId="{98B26C5B-B22D-46A0-AD60-3ABB082DF208}"/>
          </ac:picMkLst>
        </pc:picChg>
        <pc:picChg chg="add mod">
          <ac:chgData name="moath momani" userId="720708e143949568" providerId="LiveId" clId="{4D3D4818-DBF7-41CE-B1B7-2FD2593D0F24}" dt="2020-06-28T09:06:58.011" v="2205" actId="14100"/>
          <ac:picMkLst>
            <pc:docMk/>
            <pc:sldMk cId="2448404788" sldId="280"/>
            <ac:picMk id="14" creationId="{ED663E17-9DF1-4E21-BC8A-20123B469248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7" creationId="{080FEE6F-0528-4007-8C8B-A6CDCBA2AD6A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8" creationId="{33AC49EA-1EB7-4625-B115-5BB318452A7D}"/>
          </ac:picMkLst>
        </pc:picChg>
      </pc:sldChg>
      <pc:sldChg chg="addSp delSp modSp add mod modNotesTx">
        <pc:chgData name="moath momani" userId="720708e143949568" providerId="LiveId" clId="{4D3D4818-DBF7-41CE-B1B7-2FD2593D0F24}" dt="2020-06-28T08:54:08.378" v="2030" actId="1076"/>
        <pc:sldMkLst>
          <pc:docMk/>
          <pc:sldMk cId="552383949" sldId="281"/>
        </pc:sldMkLst>
        <pc:spChg chg="del mod">
          <ac:chgData name="moath momani" userId="720708e143949568" providerId="LiveId" clId="{4D3D4818-DBF7-41CE-B1B7-2FD2593D0F24}" dt="2020-06-28T08:27:42.671" v="1351"/>
          <ac:spMkLst>
            <pc:docMk/>
            <pc:sldMk cId="552383949" sldId="281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5:03.498" v="920"/>
          <ac:spMkLst>
            <pc:docMk/>
            <pc:sldMk cId="552383949" sldId="281"/>
            <ac:spMk id="3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8:03.087" v="979"/>
          <ac:spMkLst>
            <pc:docMk/>
            <pc:sldMk cId="552383949" sldId="281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5:53.357" v="1322" actId="14100"/>
          <ac:spMkLst>
            <pc:docMk/>
            <pc:sldMk cId="552383949" sldId="281"/>
            <ac:spMk id="5" creationId="{BB06E2DE-4CCB-4E98-96AD-6EFAA7477C62}"/>
          </ac:spMkLst>
        </pc:spChg>
        <pc:spChg chg="del mod">
          <ac:chgData name="moath momani" userId="720708e143949568" providerId="LiveId" clId="{4D3D4818-DBF7-41CE-B1B7-2FD2593D0F24}" dt="2020-06-28T08:27:39.372" v="1349" actId="21"/>
          <ac:spMkLst>
            <pc:docMk/>
            <pc:sldMk cId="552383949" sldId="281"/>
            <ac:spMk id="8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8:04.896" v="1365" actId="20577"/>
          <ac:spMkLst>
            <pc:docMk/>
            <pc:sldMk cId="552383949" sldId="281"/>
            <ac:spMk id="13" creationId="{A56D33EA-3755-4E78-A92A-DD35EB0BAA38}"/>
          </ac:spMkLst>
        </pc:spChg>
        <pc:spChg chg="add mod">
          <ac:chgData name="moath momani" userId="720708e143949568" providerId="LiveId" clId="{4D3D4818-DBF7-41CE-B1B7-2FD2593D0F24}" dt="2020-06-28T08:27:45.381" v="1352" actId="122"/>
          <ac:spMkLst>
            <pc:docMk/>
            <pc:sldMk cId="552383949" sldId="281"/>
            <ac:spMk id="16" creationId="{9B50C31E-600E-491D-8AD6-9346FA2CE5EE}"/>
          </ac:spMkLst>
        </pc:spChg>
        <pc:picChg chg="add del mod">
          <ac:chgData name="moath momani" userId="720708e143949568" providerId="LiveId" clId="{4D3D4818-DBF7-41CE-B1B7-2FD2593D0F24}" dt="2020-06-28T08:26:28.139" v="1330" actId="21"/>
          <ac:picMkLst>
            <pc:docMk/>
            <pc:sldMk cId="552383949" sldId="281"/>
            <ac:picMk id="14" creationId="{FCC49320-06A9-45AC-8A85-030B0244A9AC}"/>
          </ac:picMkLst>
        </pc:picChg>
        <pc:picChg chg="mod">
          <ac:chgData name="moath momani" userId="720708e143949568" providerId="LiveId" clId="{4D3D4818-DBF7-41CE-B1B7-2FD2593D0F24}" dt="2020-06-28T08:54:08.378" v="2030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delSp modSp add mod ord modNotesTx">
        <pc:chgData name="moath momani" userId="720708e143949568" providerId="LiveId" clId="{4D3D4818-DBF7-41CE-B1B7-2FD2593D0F24}" dt="2020-06-28T09:37:39.776" v="2653" actId="20577"/>
        <pc:sldMkLst>
          <pc:docMk/>
          <pc:sldMk cId="726861172" sldId="282"/>
        </pc:sldMkLst>
        <pc:spChg chg="mod">
          <ac:chgData name="moath momani" userId="720708e143949568" providerId="LiveId" clId="{4D3D4818-DBF7-41CE-B1B7-2FD2593D0F24}" dt="2020-06-28T08:47:10.442" v="1934" actId="1038"/>
          <ac:spMkLst>
            <pc:docMk/>
            <pc:sldMk cId="726861172" sldId="282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8:27:16.434" v="1345" actId="478"/>
          <ac:spMkLst>
            <pc:docMk/>
            <pc:sldMk cId="726861172" sldId="282"/>
            <ac:spMk id="3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27:07.811" v="1343" actId="478"/>
          <ac:spMkLst>
            <pc:docMk/>
            <pc:sldMk cId="726861172" sldId="282"/>
            <ac:spMk id="4" creationId="{9B3CCCDF-6117-40B3-8760-8DD0D5F4520F}"/>
          </ac:spMkLst>
        </pc:spChg>
        <pc:spChg chg="add mod">
          <ac:chgData name="moath momani" userId="720708e143949568" providerId="LiveId" clId="{4D3D4818-DBF7-41CE-B1B7-2FD2593D0F24}" dt="2020-06-28T09:37:39.776" v="2653" actId="20577"/>
          <ac:spMkLst>
            <pc:docMk/>
            <pc:sldMk cId="726861172" sldId="282"/>
            <ac:spMk id="9" creationId="{8C86B758-F35E-4F64-B765-9552F9E6979B}"/>
          </ac:spMkLst>
        </pc:spChg>
        <pc:spChg chg="add mod">
          <ac:chgData name="moath momani" userId="720708e143949568" providerId="LiveId" clId="{4D3D4818-DBF7-41CE-B1B7-2FD2593D0F24}" dt="2020-06-28T08:46:48.291" v="1906" actId="1076"/>
          <ac:spMkLst>
            <pc:docMk/>
            <pc:sldMk cId="726861172" sldId="282"/>
            <ac:spMk id="15" creationId="{25E41919-33CC-4848-B429-AE373B607F71}"/>
          </ac:spMkLst>
        </pc:spChg>
        <pc:picChg chg="add del mod">
          <ac:chgData name="moath momani" userId="720708e143949568" providerId="LiveId" clId="{4D3D4818-DBF7-41CE-B1B7-2FD2593D0F24}" dt="2020-06-28T08:29:27.313" v="1367" actId="478"/>
          <ac:picMkLst>
            <pc:docMk/>
            <pc:sldMk cId="726861172" sldId="282"/>
            <ac:picMk id="10" creationId="{189937DC-18C2-427F-AC7A-5A8A71BCC182}"/>
          </ac:picMkLst>
        </pc:picChg>
        <pc:picChg chg="add del mod">
          <ac:chgData name="moath momani" userId="720708e143949568" providerId="LiveId" clId="{4D3D4818-DBF7-41CE-B1B7-2FD2593D0F24}" dt="2020-06-28T08:34:24.853" v="1551" actId="478"/>
          <ac:picMkLst>
            <pc:docMk/>
            <pc:sldMk cId="726861172" sldId="282"/>
            <ac:picMk id="11" creationId="{E10E7FB9-BC8B-4DDB-87B4-97363AD9EC8D}"/>
          </ac:picMkLst>
        </pc:picChg>
        <pc:picChg chg="add del mod">
          <ac:chgData name="moath momani" userId="720708e143949568" providerId="LiveId" clId="{4D3D4818-DBF7-41CE-B1B7-2FD2593D0F24}" dt="2020-06-28T08:34:02.245" v="1546"/>
          <ac:picMkLst>
            <pc:docMk/>
            <pc:sldMk cId="726861172" sldId="282"/>
            <ac:picMk id="13" creationId="{CACCC977-9F31-499B-A479-7D5D9D1FDF3A}"/>
          </ac:picMkLst>
        </pc:picChg>
        <pc:picChg chg="add mod">
          <ac:chgData name="moath momani" userId="720708e143949568" providerId="LiveId" clId="{4D3D4818-DBF7-41CE-B1B7-2FD2593D0F24}" dt="2020-06-28T08:46:43.602" v="1905" actId="1076"/>
          <ac:picMkLst>
            <pc:docMk/>
            <pc:sldMk cId="726861172" sldId="282"/>
            <ac:picMk id="16" creationId="{74C8FCC3-7586-40DB-A757-B9E8C36DF27D}"/>
          </ac:picMkLst>
        </pc:picChg>
        <pc:picChg chg="add mod">
          <ac:chgData name="moath momani" userId="720708e143949568" providerId="LiveId" clId="{4D3D4818-DBF7-41CE-B1B7-2FD2593D0F24}" dt="2020-06-28T08:47:03.731" v="1922"/>
          <ac:picMkLst>
            <pc:docMk/>
            <pc:sldMk cId="726861172" sldId="282"/>
            <ac:picMk id="17" creationId="{CF676154-980B-4106-900B-FA1C37E30CF3}"/>
          </ac:picMkLst>
        </pc:picChg>
        <pc:picChg chg="del">
          <ac:chgData name="moath momani" userId="720708e143949568" providerId="LiveId" clId="{4D3D4818-DBF7-41CE-B1B7-2FD2593D0F24}" dt="2020-06-28T08:26:30.094" v="1331" actId="478"/>
          <ac:picMkLst>
            <pc:docMk/>
            <pc:sldMk cId="726861172" sldId="282"/>
            <ac:picMk id="3074" creationId="{00000000-0000-0000-0000-000000000000}"/>
          </ac:picMkLst>
        </pc:picChg>
      </pc:sldChg>
      <pc:sldChg chg="addSp delSp modSp add mod">
        <pc:chgData name="moath momani" userId="720708e143949568" providerId="LiveId" clId="{4D3D4818-DBF7-41CE-B1B7-2FD2593D0F24}" dt="2020-06-28T09:04:28.937" v="2172" actId="207"/>
        <pc:sldMkLst>
          <pc:docMk/>
          <pc:sldMk cId="637404386" sldId="283"/>
        </pc:sldMkLst>
        <pc:spChg chg="mod">
          <ac:chgData name="moath momani" userId="720708e143949568" providerId="LiveId" clId="{4D3D4818-DBF7-41CE-B1B7-2FD2593D0F24}" dt="2020-06-28T08:49:33.482" v="1939" actId="12"/>
          <ac:spMkLst>
            <pc:docMk/>
            <pc:sldMk cId="637404386" sldId="283"/>
            <ac:spMk id="2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42:04.730" v="1826" actId="478"/>
          <ac:spMkLst>
            <pc:docMk/>
            <pc:sldMk cId="637404386" sldId="283"/>
            <ac:spMk id="4" creationId="{F87D73B5-05B0-4238-8BCD-91F2EDC3A49B}"/>
          </ac:spMkLst>
        </pc:spChg>
        <pc:spChg chg="del">
          <ac:chgData name="moath momani" userId="720708e143949568" providerId="LiveId" clId="{4D3D4818-DBF7-41CE-B1B7-2FD2593D0F24}" dt="2020-06-28T08:36:15.810" v="1573" actId="478"/>
          <ac:spMkLst>
            <pc:docMk/>
            <pc:sldMk cId="637404386" sldId="283"/>
            <ac:spMk id="9" creationId="{8C86B758-F35E-4F64-B765-9552F9E6979B}"/>
          </ac:spMkLst>
        </pc:spChg>
        <pc:spChg chg="add del mod">
          <ac:chgData name="moath momani" userId="720708e143949568" providerId="LiveId" clId="{4D3D4818-DBF7-41CE-B1B7-2FD2593D0F24}" dt="2020-06-28T08:42:01.388" v="1824" actId="478"/>
          <ac:spMkLst>
            <pc:docMk/>
            <pc:sldMk cId="637404386" sldId="283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49:47.828" v="1941" actId="1076"/>
          <ac:spMkLst>
            <pc:docMk/>
            <pc:sldMk cId="637404386" sldId="283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4:28.937" v="2172" actId="207"/>
          <ac:spMkLst>
            <pc:docMk/>
            <pc:sldMk cId="637404386" sldId="283"/>
            <ac:spMk id="17" creationId="{77C27D0C-EC6E-4348-9700-267571C21DC5}"/>
          </ac:spMkLst>
        </pc:spChg>
        <pc:picChg chg="del mod">
          <ac:chgData name="moath momani" userId="720708e143949568" providerId="LiveId" clId="{4D3D4818-DBF7-41CE-B1B7-2FD2593D0F24}" dt="2020-06-28T08:42:03.346" v="1825" actId="478"/>
          <ac:picMkLst>
            <pc:docMk/>
            <pc:sldMk cId="637404386" sldId="283"/>
            <ac:picMk id="11" creationId="{E10E7FB9-BC8B-4DDB-87B4-97363AD9EC8D}"/>
          </ac:picMkLst>
        </pc:picChg>
        <pc:picChg chg="add mod">
          <ac:chgData name="moath momani" userId="720708e143949568" providerId="LiveId" clId="{4D3D4818-DBF7-41CE-B1B7-2FD2593D0F24}" dt="2020-06-28T08:41:25.049" v="1802"/>
          <ac:picMkLst>
            <pc:docMk/>
            <pc:sldMk cId="637404386" sldId="283"/>
            <ac:picMk id="12" creationId="{F6D059E2-4153-4475-B6F6-5FBD22ECF0D0}"/>
          </ac:picMkLst>
        </pc:picChg>
        <pc:picChg chg="add del mod">
          <ac:chgData name="moath momani" userId="720708e143949568" providerId="LiveId" clId="{4D3D4818-DBF7-41CE-B1B7-2FD2593D0F24}" dt="2020-06-28T08:57:19.486" v="2050" actId="478"/>
          <ac:picMkLst>
            <pc:docMk/>
            <pc:sldMk cId="637404386" sldId="283"/>
            <ac:picMk id="13" creationId="{FCE05E10-E2D2-4A42-A1E9-1568A2C4EC25}"/>
          </ac:picMkLst>
        </pc:picChg>
        <pc:picChg chg="add mod">
          <ac:chgData name="moath momani" userId="720708e143949568" providerId="LiveId" clId="{4D3D4818-DBF7-41CE-B1B7-2FD2593D0F24}" dt="2020-06-28T09:03:07.435" v="2115" actId="1076"/>
          <ac:picMkLst>
            <pc:docMk/>
            <pc:sldMk cId="637404386" sldId="283"/>
            <ac:picMk id="16" creationId="{71BF3673-1E8C-4967-9C2A-BCA3D4C966CF}"/>
          </ac:picMkLst>
        </pc:picChg>
      </pc:sldChg>
      <pc:sldChg chg="addSp delSp modSp add mod">
        <pc:chgData name="moath momani" userId="720708e143949568" providerId="LiveId" clId="{4D3D4818-DBF7-41CE-B1B7-2FD2593D0F24}" dt="2020-06-28T08:53:52.372" v="2027" actId="1076"/>
        <pc:sldMkLst>
          <pc:docMk/>
          <pc:sldMk cId="1277294211" sldId="284"/>
        </pc:sldMkLst>
        <pc:spChg chg="del mod">
          <ac:chgData name="moath momani" userId="720708e143949568" providerId="LiveId" clId="{4D3D4818-DBF7-41CE-B1B7-2FD2593D0F24}" dt="2020-06-28T08:45:43.939" v="1889" actId="478"/>
          <ac:spMkLst>
            <pc:docMk/>
            <pc:sldMk cId="1277294211" sldId="284"/>
            <ac:spMk id="2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50:39.900" v="1990" actId="1035"/>
          <ac:spMkLst>
            <pc:docMk/>
            <pc:sldMk cId="1277294211" sldId="284"/>
            <ac:spMk id="4" creationId="{F87D73B5-05B0-4238-8BCD-91F2EDC3A49B}"/>
          </ac:spMkLst>
        </pc:spChg>
        <pc:spChg chg="add del mod">
          <ac:chgData name="moath momani" userId="720708e143949568" providerId="LiveId" clId="{4D3D4818-DBF7-41CE-B1B7-2FD2593D0F24}" dt="2020-06-28T08:45:47.456" v="1890" actId="478"/>
          <ac:spMkLst>
            <pc:docMk/>
            <pc:sldMk cId="1277294211" sldId="284"/>
            <ac:spMk id="9" creationId="{030F981A-52C7-40AD-ABD8-4030BFE53947}"/>
          </ac:spMkLst>
        </pc:spChg>
        <pc:spChg chg="mod">
          <ac:chgData name="moath momani" userId="720708e143949568" providerId="LiveId" clId="{4D3D4818-DBF7-41CE-B1B7-2FD2593D0F24}" dt="2020-06-28T08:53:52.372" v="2027" actId="1076"/>
          <ac:spMkLst>
            <pc:docMk/>
            <pc:sldMk cId="1277294211" sldId="284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53:49.043" v="2026" actId="1076"/>
          <ac:spMkLst>
            <pc:docMk/>
            <pc:sldMk cId="1277294211" sldId="284"/>
            <ac:spMk id="14" creationId="{DF7E10CB-E1D6-40DB-8C3B-F5D5430E0B3A}"/>
          </ac:spMkLst>
        </pc:spChg>
        <pc:picChg chg="mod">
          <ac:chgData name="moath momani" userId="720708e143949568" providerId="LiveId" clId="{4D3D4818-DBF7-41CE-B1B7-2FD2593D0F24}" dt="2020-06-28T08:50:39.900" v="1990" actId="1035"/>
          <ac:picMkLst>
            <pc:docMk/>
            <pc:sldMk cId="1277294211" sldId="284"/>
            <ac:picMk id="11" creationId="{E10E7FB9-BC8B-4DDB-87B4-97363AD9EC8D}"/>
          </ac:picMkLst>
        </pc:picChg>
      </pc:sldChg>
      <pc:sldChg chg="addSp delSp modSp add mod ord">
        <pc:chgData name="moath momani" userId="720708e143949568" providerId="LiveId" clId="{4D3D4818-DBF7-41CE-B1B7-2FD2593D0F24}" dt="2020-06-28T09:02:42.572" v="2112"/>
        <pc:sldMkLst>
          <pc:docMk/>
          <pc:sldMk cId="3594284595" sldId="285"/>
        </pc:sldMkLst>
        <pc:spChg chg="mod">
          <ac:chgData name="moath momani" userId="720708e143949568" providerId="LiveId" clId="{4D3D4818-DBF7-41CE-B1B7-2FD2593D0F24}" dt="2020-06-28T09:01:58.226" v="2102" actId="1076"/>
          <ac:spMkLst>
            <pc:docMk/>
            <pc:sldMk cId="3594284595" sldId="285"/>
            <ac:spMk id="2" creationId="{00000000-0000-0000-0000-000000000000}"/>
          </ac:spMkLst>
        </pc:spChg>
        <pc:spChg chg="add del">
          <ac:chgData name="moath momani" userId="720708e143949568" providerId="LiveId" clId="{4D3D4818-DBF7-41CE-B1B7-2FD2593D0F24}" dt="2020-06-28T09:00:39.510" v="2080" actId="11529"/>
          <ac:spMkLst>
            <pc:docMk/>
            <pc:sldMk cId="3594284595" sldId="285"/>
            <ac:spMk id="11" creationId="{0787B11F-A741-4619-9270-C44851AFC4F3}"/>
          </ac:spMkLst>
        </pc:spChg>
        <pc:spChg chg="add mod">
          <ac:chgData name="moath momani" userId="720708e143949568" providerId="LiveId" clId="{4D3D4818-DBF7-41CE-B1B7-2FD2593D0F24}" dt="2020-06-28T09:01:13.934" v="2095" actId="208"/>
          <ac:spMkLst>
            <pc:docMk/>
            <pc:sldMk cId="3594284595" sldId="285"/>
            <ac:spMk id="14" creationId="{A9177350-29B1-4E87-B07D-2B36219D3994}"/>
          </ac:spMkLst>
        </pc:spChg>
        <pc:spChg chg="del">
          <ac:chgData name="moath momani" userId="720708e143949568" providerId="LiveId" clId="{4D3D4818-DBF7-41CE-B1B7-2FD2593D0F24}" dt="2020-06-28T08:57:38.188" v="2057" actId="478"/>
          <ac:spMkLst>
            <pc:docMk/>
            <pc:sldMk cId="3594284595" sldId="285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2:23.274" v="2110" actId="20577"/>
          <ac:spMkLst>
            <pc:docMk/>
            <pc:sldMk cId="3594284595" sldId="285"/>
            <ac:spMk id="17" creationId="{D7683BC0-9991-4F0D-9C12-C763759090BE}"/>
          </ac:spMkLst>
        </pc:spChg>
        <pc:picChg chg="add del mod">
          <ac:chgData name="moath momani" userId="720708e143949568" providerId="LiveId" clId="{4D3D4818-DBF7-41CE-B1B7-2FD2593D0F24}" dt="2020-06-28T08:59:19.843" v="2062" actId="478"/>
          <ac:picMkLst>
            <pc:docMk/>
            <pc:sldMk cId="3594284595" sldId="285"/>
            <ac:picMk id="3" creationId="{291D6162-E89E-424D-93AF-A43574377C89}"/>
          </ac:picMkLst>
        </pc:picChg>
        <pc:picChg chg="add del mod">
          <ac:chgData name="moath momani" userId="720708e143949568" providerId="LiveId" clId="{4D3D4818-DBF7-41CE-B1B7-2FD2593D0F24}" dt="2020-06-28T08:59:31.203" v="2067" actId="478"/>
          <ac:picMkLst>
            <pc:docMk/>
            <pc:sldMk cId="3594284595" sldId="285"/>
            <ac:picMk id="4" creationId="{EE17EA74-05C8-4C01-929B-F52739835707}"/>
          </ac:picMkLst>
        </pc:picChg>
        <pc:picChg chg="add del">
          <ac:chgData name="moath momani" userId="720708e143949568" providerId="LiveId" clId="{4D3D4818-DBF7-41CE-B1B7-2FD2593D0F24}" dt="2020-06-28T08:59:48.521" v="2069" actId="478"/>
          <ac:picMkLst>
            <pc:docMk/>
            <pc:sldMk cId="3594284595" sldId="285"/>
            <ac:picMk id="9" creationId="{8950A355-CBD9-40B1-B414-26674C1C959D}"/>
          </ac:picMkLst>
        </pc:picChg>
        <pc:picChg chg="add mod">
          <ac:chgData name="moath momani" userId="720708e143949568" providerId="LiveId" clId="{4D3D4818-DBF7-41CE-B1B7-2FD2593D0F24}" dt="2020-06-28T09:00:30.802" v="2077" actId="1076"/>
          <ac:picMkLst>
            <pc:docMk/>
            <pc:sldMk cId="3594284595" sldId="285"/>
            <ac:picMk id="10" creationId="{104F624C-2C7B-44F1-871C-9D7128F9043B}"/>
          </ac:picMkLst>
        </pc:picChg>
        <pc:picChg chg="del">
          <ac:chgData name="moath momani" userId="720708e143949568" providerId="LiveId" clId="{4D3D4818-DBF7-41CE-B1B7-2FD2593D0F24}" dt="2020-06-28T08:57:30.732" v="2053" actId="478"/>
          <ac:picMkLst>
            <pc:docMk/>
            <pc:sldMk cId="3594284595" sldId="285"/>
            <ac:picMk id="13" creationId="{FCE05E10-E2D2-4A42-A1E9-1568A2C4EC25}"/>
          </ac:picMkLst>
        </pc:picChg>
      </pc:sldChg>
      <pc:sldChg chg="add del">
        <pc:chgData name="moath momani" userId="720708e143949568" providerId="LiveId" clId="{4D3D4818-DBF7-41CE-B1B7-2FD2593D0F24}" dt="2020-06-28T08:57:22.262" v="2052"/>
        <pc:sldMkLst>
          <pc:docMk/>
          <pc:sldMk cId="295568186" sldId="286"/>
        </pc:sldMkLst>
      </pc:sldChg>
      <pc:sldChg chg="addSp delSp modSp add mod">
        <pc:chgData name="moath momani" userId="720708e143949568" providerId="LiveId" clId="{4D3D4818-DBF7-41CE-B1B7-2FD2593D0F24}" dt="2020-06-28T09:32:26.690" v="2646" actId="1076"/>
        <pc:sldMkLst>
          <pc:docMk/>
          <pc:sldMk cId="1077447134" sldId="286"/>
        </pc:sldMkLst>
        <pc:spChg chg="del">
          <ac:chgData name="moath momani" userId="720708e143949568" providerId="LiveId" clId="{4D3D4818-DBF7-41CE-B1B7-2FD2593D0F24}" dt="2020-06-28T09:27:56.699" v="2546" actId="478"/>
          <ac:spMkLst>
            <pc:docMk/>
            <pc:sldMk cId="1077447134" sldId="286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9:32:25.082" v="2645" actId="1076"/>
          <ac:spMkLst>
            <pc:docMk/>
            <pc:sldMk cId="1077447134" sldId="286"/>
            <ac:spMk id="11" creationId="{02D7D3D9-203C-44F0-9498-44E3BC9A9624}"/>
          </ac:spMkLst>
        </pc:spChg>
        <pc:picChg chg="mod">
          <ac:chgData name="moath momani" userId="720708e143949568" providerId="LiveId" clId="{4D3D4818-DBF7-41CE-B1B7-2FD2593D0F24}" dt="2020-06-28T09:32:26.690" v="2646" actId="1076"/>
          <ac:picMkLst>
            <pc:docMk/>
            <pc:sldMk cId="1077447134" sldId="286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74CDCB1D-FA35-4D03-A299-1E70193A7CCF}"/>
    <pc:docChg chg="modSld">
      <pc:chgData name="moath momani" userId="720708e143949568" providerId="LiveId" clId="{74CDCB1D-FA35-4D03-A299-1E70193A7CCF}" dt="2020-06-28T10:38:25.297" v="1" actId="207"/>
      <pc:docMkLst>
        <pc:docMk/>
      </pc:docMkLst>
      <pc:sldChg chg="modSp mod">
        <pc:chgData name="moath momani" userId="720708e143949568" providerId="LiveId" clId="{74CDCB1D-FA35-4D03-A299-1E70193A7CCF}" dt="2020-06-28T10:38:25.297" v="1" actId="207"/>
        <pc:sldMkLst>
          <pc:docMk/>
          <pc:sldMk cId="911208218" sldId="273"/>
        </pc:sldMkLst>
        <pc:spChg chg="mod">
          <ac:chgData name="moath momani" userId="720708e143949568" providerId="LiveId" clId="{74CDCB1D-FA35-4D03-A299-1E70193A7CCF}" dt="2020-06-28T10:38:25.297" v="1" actId="20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74CDCB1D-FA35-4D03-A299-1E70193A7CCF}" dt="2020-06-28T10:38:13.670" v="0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98A50D2F-5199-4A15-91F9-83A99A632D97}"/>
    <pc:docChg chg="modSld">
      <pc:chgData name="moath momani" userId="720708e143949568" providerId="LiveId" clId="{98A50D2F-5199-4A15-91F9-83A99A632D97}" dt="2020-06-29T07:36:03.009" v="4" actId="20577"/>
      <pc:docMkLst>
        <pc:docMk/>
      </pc:docMkLst>
      <pc:sldChg chg="modNotesTx">
        <pc:chgData name="moath momani" userId="720708e143949568" providerId="LiveId" clId="{98A50D2F-5199-4A15-91F9-83A99A632D97}" dt="2020-06-29T07:36:03.009" v="4" actId="20577"/>
        <pc:sldMkLst>
          <pc:docMk/>
          <pc:sldMk cId="552383949" sldId="281"/>
        </pc:sldMkLst>
      </pc:sldChg>
      <pc:sldChg chg="modNotesTx">
        <pc:chgData name="moath momani" userId="720708e143949568" providerId="LiveId" clId="{98A50D2F-5199-4A15-91F9-83A99A632D97}" dt="2020-06-29T07:35:59.520" v="3" actId="20577"/>
        <pc:sldMkLst>
          <pc:docMk/>
          <pc:sldMk cId="894105204" sldId="287"/>
        </pc:sldMkLst>
      </pc:sldChg>
      <pc:sldChg chg="modNotesTx">
        <pc:chgData name="moath momani" userId="720708e143949568" providerId="LiveId" clId="{98A50D2F-5199-4A15-91F9-83A99A632D97}" dt="2020-06-29T07:35:51.771" v="1" actId="20577"/>
        <pc:sldMkLst>
          <pc:docMk/>
          <pc:sldMk cId="1483139327" sldId="288"/>
        </pc:sldMkLst>
      </pc:sldChg>
      <pc:sldChg chg="modNotesTx">
        <pc:chgData name="moath momani" userId="720708e143949568" providerId="LiveId" clId="{98A50D2F-5199-4A15-91F9-83A99A632D97}" dt="2020-06-29T07:35:46.850" v="0" actId="20577"/>
        <pc:sldMkLst>
          <pc:docMk/>
          <pc:sldMk cId="281896614" sldId="289"/>
        </pc:sldMkLst>
      </pc:sldChg>
      <pc:sldChg chg="modNotesTx">
        <pc:chgData name="moath momani" userId="720708e143949568" providerId="LiveId" clId="{98A50D2F-5199-4A15-91F9-83A99A632D97}" dt="2020-06-29T07:35:55.961" v="2" actId="20577"/>
        <pc:sldMkLst>
          <pc:docMk/>
          <pc:sldMk cId="3826282581" sldId="290"/>
        </pc:sldMkLst>
      </pc:sldChg>
    </pc:docChg>
  </pc:docChgLst>
  <pc:docChgLst>
    <pc:chgData name="moath momani" userId="720708e143949568" providerId="LiveId" clId="{3ACC57A6-361D-4C79-97B5-8787AA2B913F}"/>
    <pc:docChg chg="modSld sldOrd">
      <pc:chgData name="moath momani" userId="720708e143949568" providerId="LiveId" clId="{3ACC57A6-361D-4C79-97B5-8787AA2B913F}" dt="2020-04-27T10:48:09.179" v="1"/>
      <pc:docMkLst>
        <pc:docMk/>
      </pc:docMkLst>
      <pc:sldChg chg="ord">
        <pc:chgData name="moath momani" userId="720708e143949568" providerId="LiveId" clId="{3ACC57A6-361D-4C79-97B5-8787AA2B913F}" dt="2020-04-27T10:48:09.179" v="1"/>
        <pc:sldMkLst>
          <pc:docMk/>
          <pc:sldMk cId="4281662222" sldId="275"/>
        </pc:sldMkLst>
      </pc:sldChg>
    </pc:docChg>
  </pc:docChgLst>
  <pc:docChgLst>
    <pc:chgData name="moath momani" userId="720708e143949568" providerId="LiveId" clId="{C6ED1762-721D-4938-B13E-FB84457B1419}"/>
    <pc:docChg chg="undo redo custSel addSld delSld modSld sldOrd">
      <pc:chgData name="moath momani" userId="720708e143949568" providerId="LiveId" clId="{C6ED1762-721D-4938-B13E-FB84457B1419}" dt="2020-07-01T09:05:37.584" v="1385"/>
      <pc:docMkLst>
        <pc:docMk/>
      </pc:docMkLst>
      <pc:sldChg chg="addSp delSp modSp add mod">
        <pc:chgData name="moath momani" userId="720708e143949568" providerId="LiveId" clId="{C6ED1762-721D-4938-B13E-FB84457B1419}" dt="2020-07-01T08:30:30.964" v="841" actId="1035"/>
        <pc:sldMkLst>
          <pc:docMk/>
          <pc:sldMk cId="3507875137" sldId="260"/>
        </pc:sldMkLst>
        <pc:spChg chg="mod">
          <ac:chgData name="moath momani" userId="720708e143949568" providerId="LiveId" clId="{C6ED1762-721D-4938-B13E-FB84457B1419}" dt="2020-07-01T08:26:32.156" v="706" actId="1076"/>
          <ac:spMkLst>
            <pc:docMk/>
            <pc:sldMk cId="3507875137" sldId="260"/>
            <ac:spMk id="2" creationId="{00000000-0000-0000-0000-000000000000}"/>
          </ac:spMkLst>
        </pc:spChg>
        <pc:spChg chg="mod">
          <ac:chgData name="moath momani" userId="720708e143949568" providerId="LiveId" clId="{C6ED1762-721D-4938-B13E-FB84457B1419}" dt="2020-07-01T08:29:37.901" v="800" actId="1076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C6ED1762-721D-4938-B13E-FB84457B1419}" dt="2020-07-01T08:29:43.394" v="814" actId="1038"/>
          <ac:spMkLst>
            <pc:docMk/>
            <pc:sldMk cId="3507875137" sldId="260"/>
            <ac:spMk id="5" creationId="{00000000-0000-0000-0000-000000000000}"/>
          </ac:spMkLst>
        </pc:spChg>
        <pc:picChg chg="add del mod">
          <ac:chgData name="moath momani" userId="720708e143949568" providerId="LiveId" clId="{C6ED1762-721D-4938-B13E-FB84457B1419}" dt="2020-07-01T08:20:04.101" v="685" actId="478"/>
          <ac:picMkLst>
            <pc:docMk/>
            <pc:sldMk cId="3507875137" sldId="260"/>
            <ac:picMk id="10" creationId="{DB95D061-98B2-48CD-96DD-9414C86DA69A}"/>
          </ac:picMkLst>
        </pc:picChg>
        <pc:picChg chg="add mod">
          <ac:chgData name="moath momani" userId="720708e143949568" providerId="LiveId" clId="{C6ED1762-721D-4938-B13E-FB84457B1419}" dt="2020-07-01T08:30:30.964" v="841" actId="1035"/>
          <ac:picMkLst>
            <pc:docMk/>
            <pc:sldMk cId="3507875137" sldId="260"/>
            <ac:picMk id="11" creationId="{C5E42528-C1B5-429B-84AA-678B65BD0D6B}"/>
          </ac:picMkLst>
        </pc:picChg>
        <pc:picChg chg="del">
          <ac:chgData name="moath momani" userId="720708e143949568" providerId="LiveId" clId="{C6ED1762-721D-4938-B13E-FB84457B1419}" dt="2020-07-01T08:18:26.028" v="670" actId="478"/>
          <ac:picMkLst>
            <pc:docMk/>
            <pc:sldMk cId="3507875137" sldId="260"/>
            <ac:picMk id="2054" creationId="{00000000-0000-0000-0000-000000000000}"/>
          </ac:picMkLst>
        </pc:picChg>
      </pc:sldChg>
      <pc:sldChg chg="modSp add mod">
        <pc:chgData name="moath momani" userId="720708e143949568" providerId="LiveId" clId="{C6ED1762-721D-4938-B13E-FB84457B1419}" dt="2020-07-01T08:42:23.005" v="1152" actId="1076"/>
        <pc:sldMkLst>
          <pc:docMk/>
          <pc:sldMk cId="1521942773" sldId="263"/>
        </pc:sldMkLst>
        <pc:spChg chg="mod">
          <ac:chgData name="moath momani" userId="720708e143949568" providerId="LiveId" clId="{C6ED1762-721D-4938-B13E-FB84457B1419}" dt="2020-07-01T08:41:02.385" v="1137" actId="207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C6ED1762-721D-4938-B13E-FB84457B1419}" dt="2020-07-01T08:42:23.005" v="1152" actId="1076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C6ED1762-721D-4938-B13E-FB84457B1419}" dt="2020-07-01T08:42:05.518" v="1147" actId="14100"/>
          <ac:spMkLst>
            <pc:docMk/>
            <pc:sldMk cId="1521942773" sldId="263"/>
            <ac:spMk id="5" creationId="{00000000-0000-0000-0000-000000000000}"/>
          </ac:spMkLst>
        </pc:spChg>
      </pc:sldChg>
      <pc:sldChg chg="modSp add mod">
        <pc:chgData name="moath momani" userId="720708e143949568" providerId="LiveId" clId="{C6ED1762-721D-4938-B13E-FB84457B1419}" dt="2020-07-01T08:43:04.636" v="1165" actId="1076"/>
        <pc:sldMkLst>
          <pc:docMk/>
          <pc:sldMk cId="2036179745" sldId="264"/>
        </pc:sldMkLst>
        <pc:spChg chg="mod">
          <ac:chgData name="moath momani" userId="720708e143949568" providerId="LiveId" clId="{C6ED1762-721D-4938-B13E-FB84457B1419}" dt="2020-07-01T08:42:55.645" v="1162" actId="1076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C6ED1762-721D-4938-B13E-FB84457B1419}" dt="2020-07-01T08:42:59.439" v="1163" actId="404"/>
          <ac:spMkLst>
            <pc:docMk/>
            <pc:sldMk cId="2036179745" sldId="264"/>
            <ac:spMk id="9" creationId="{00000000-0000-0000-0000-000000000000}"/>
          </ac:spMkLst>
        </pc:spChg>
        <pc:picChg chg="mod">
          <ac:chgData name="moath momani" userId="720708e143949568" providerId="LiveId" clId="{C6ED1762-721D-4938-B13E-FB84457B1419}" dt="2020-07-01T08:43:04.636" v="1165" actId="1076"/>
          <ac:picMkLst>
            <pc:docMk/>
            <pc:sldMk cId="2036179745" sldId="264"/>
            <ac:picMk id="5126" creationId="{00000000-0000-0000-0000-000000000000}"/>
          </ac:picMkLst>
        </pc:picChg>
      </pc:sldChg>
      <pc:sldChg chg="addSp delSp modSp mod ord modNotesTx">
        <pc:chgData name="moath momani" userId="720708e143949568" providerId="LiveId" clId="{C6ED1762-721D-4938-B13E-FB84457B1419}" dt="2020-07-01T09:03:44.276" v="1381" actId="1076"/>
        <pc:sldMkLst>
          <pc:docMk/>
          <pc:sldMk cId="211947262" sldId="272"/>
        </pc:sldMkLst>
        <pc:spChg chg="mod">
          <ac:chgData name="moath momani" userId="720708e143949568" providerId="LiveId" clId="{C6ED1762-721D-4938-B13E-FB84457B1419}" dt="2020-07-01T08:39:09.488" v="1121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C6ED1762-721D-4938-B13E-FB84457B1419}" dt="2020-07-01T08:36:18.105" v="935" actId="20577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C6ED1762-721D-4938-B13E-FB84457B1419}" dt="2020-07-01T07:43:00.630" v="305" actId="478"/>
          <ac:picMkLst>
            <pc:docMk/>
            <pc:sldMk cId="211947262" sldId="272"/>
            <ac:picMk id="3" creationId="{9E7484C2-C37B-4192-BA9F-3DBF92C9E1CA}"/>
          </ac:picMkLst>
        </pc:picChg>
        <pc:picChg chg="add del mod">
          <ac:chgData name="moath momani" userId="720708e143949568" providerId="LiveId" clId="{C6ED1762-721D-4938-B13E-FB84457B1419}" dt="2020-07-01T07:54:08.788" v="350" actId="478"/>
          <ac:picMkLst>
            <pc:docMk/>
            <pc:sldMk cId="211947262" sldId="272"/>
            <ac:picMk id="7" creationId="{680CA438-6787-4E36-B418-FD65E3B78F0C}"/>
          </ac:picMkLst>
        </pc:picChg>
        <pc:picChg chg="add del mod">
          <ac:chgData name="moath momani" userId="720708e143949568" providerId="LiveId" clId="{C6ED1762-721D-4938-B13E-FB84457B1419}" dt="2020-07-01T07:54:08.264" v="349" actId="478"/>
          <ac:picMkLst>
            <pc:docMk/>
            <pc:sldMk cId="211947262" sldId="272"/>
            <ac:picMk id="9" creationId="{3ADAFA4D-F33C-4EFF-B83B-138531B403B7}"/>
          </ac:picMkLst>
        </pc:picChg>
        <pc:picChg chg="add del mod">
          <ac:chgData name="moath momani" userId="720708e143949568" providerId="LiveId" clId="{C6ED1762-721D-4938-B13E-FB84457B1419}" dt="2020-07-01T07:52:20.415" v="325" actId="478"/>
          <ac:picMkLst>
            <pc:docMk/>
            <pc:sldMk cId="211947262" sldId="272"/>
            <ac:picMk id="13" creationId="{622BFF82-86A1-45D0-A947-3F8FD7E2D8CD}"/>
          </ac:picMkLst>
        </pc:picChg>
        <pc:picChg chg="add del">
          <ac:chgData name="moath momani" userId="720708e143949568" providerId="LiveId" clId="{C6ED1762-721D-4938-B13E-FB84457B1419}" dt="2020-07-01T07:54:28.759" v="358" actId="478"/>
          <ac:picMkLst>
            <pc:docMk/>
            <pc:sldMk cId="211947262" sldId="272"/>
            <ac:picMk id="15" creationId="{65CEFE79-3D1B-4AC8-8DF3-81055F8C8A49}"/>
          </ac:picMkLst>
        </pc:picChg>
        <pc:picChg chg="add del mod">
          <ac:chgData name="moath momani" userId="720708e143949568" providerId="LiveId" clId="{C6ED1762-721D-4938-B13E-FB84457B1419}" dt="2020-07-01T08:13:55.763" v="480" actId="21"/>
          <ac:picMkLst>
            <pc:docMk/>
            <pc:sldMk cId="211947262" sldId="272"/>
            <ac:picMk id="16" creationId="{40D616BD-FAC4-47E8-B275-E892A6DDB885}"/>
          </ac:picMkLst>
        </pc:picChg>
        <pc:picChg chg="add del mod">
          <ac:chgData name="moath momani" userId="720708e143949568" providerId="LiveId" clId="{C6ED1762-721D-4938-B13E-FB84457B1419}" dt="2020-07-01T08:13:45.637" v="472"/>
          <ac:picMkLst>
            <pc:docMk/>
            <pc:sldMk cId="211947262" sldId="272"/>
            <ac:picMk id="18" creationId="{A36C1848-317F-47D5-881E-AAB26C33194E}"/>
          </ac:picMkLst>
        </pc:picChg>
        <pc:picChg chg="add del mod">
          <ac:chgData name="moath momani" userId="720708e143949568" providerId="LiveId" clId="{C6ED1762-721D-4938-B13E-FB84457B1419}" dt="2020-07-01T08:14:05.061" v="483" actId="478"/>
          <ac:picMkLst>
            <pc:docMk/>
            <pc:sldMk cId="211947262" sldId="272"/>
            <ac:picMk id="19" creationId="{9F264E0C-4F6D-469F-9112-E05F82F25069}"/>
          </ac:picMkLst>
        </pc:picChg>
        <pc:picChg chg="add del mod">
          <ac:chgData name="moath momani" userId="720708e143949568" providerId="LiveId" clId="{C6ED1762-721D-4938-B13E-FB84457B1419}" dt="2020-07-01T08:19:36.119" v="678" actId="478"/>
          <ac:picMkLst>
            <pc:docMk/>
            <pc:sldMk cId="211947262" sldId="272"/>
            <ac:picMk id="20" creationId="{9F84AC14-6006-4FC3-B257-51D293B46BC5}"/>
          </ac:picMkLst>
        </pc:picChg>
        <pc:picChg chg="add del mod">
          <ac:chgData name="moath momani" userId="720708e143949568" providerId="LiveId" clId="{C6ED1762-721D-4938-B13E-FB84457B1419}" dt="2020-07-01T08:19:38.888" v="680"/>
          <ac:picMkLst>
            <pc:docMk/>
            <pc:sldMk cId="211947262" sldId="272"/>
            <ac:picMk id="21" creationId="{8917F00F-76CB-4ABD-A12D-0C6CC188D75A}"/>
          </ac:picMkLst>
        </pc:picChg>
        <pc:picChg chg="add del mod">
          <ac:chgData name="moath momani" userId="720708e143949568" providerId="LiveId" clId="{C6ED1762-721D-4938-B13E-FB84457B1419}" dt="2020-07-01T08:31:46.352" v="844" actId="478"/>
          <ac:picMkLst>
            <pc:docMk/>
            <pc:sldMk cId="211947262" sldId="272"/>
            <ac:picMk id="22" creationId="{2FFC41EE-EFE1-46EC-875D-35E840B8CE5A}"/>
          </ac:picMkLst>
        </pc:picChg>
        <pc:picChg chg="add del mod">
          <ac:chgData name="moath momani" userId="720708e143949568" providerId="LiveId" clId="{C6ED1762-721D-4938-B13E-FB84457B1419}" dt="2020-07-01T08:31:46.352" v="844" actId="478"/>
          <ac:picMkLst>
            <pc:docMk/>
            <pc:sldMk cId="211947262" sldId="272"/>
            <ac:picMk id="23" creationId="{42D45E7A-C585-4B0E-A22E-481869C128E5}"/>
          </ac:picMkLst>
        </pc:picChg>
        <pc:picChg chg="add mod">
          <ac:chgData name="moath momani" userId="720708e143949568" providerId="LiveId" clId="{C6ED1762-721D-4938-B13E-FB84457B1419}" dt="2020-07-01T09:03:44.276" v="1381" actId="1076"/>
          <ac:picMkLst>
            <pc:docMk/>
            <pc:sldMk cId="211947262" sldId="272"/>
            <ac:picMk id="24" creationId="{EFEE150F-B7BA-45BB-B612-AAF6B35DEE01}"/>
          </ac:picMkLst>
        </pc:picChg>
        <pc:picChg chg="add del mod">
          <ac:chgData name="moath momani" userId="720708e143949568" providerId="LiveId" clId="{C6ED1762-721D-4938-B13E-FB84457B1419}" dt="2020-07-01T09:03:32.385" v="1376" actId="478"/>
          <ac:picMkLst>
            <pc:docMk/>
            <pc:sldMk cId="211947262" sldId="272"/>
            <ac:picMk id="25" creationId="{8AF70C96-430C-4AAC-9F27-57FB7E857657}"/>
          </ac:picMkLst>
        </pc:picChg>
        <pc:picChg chg="add del mod">
          <ac:chgData name="moath momani" userId="720708e143949568" providerId="LiveId" clId="{C6ED1762-721D-4938-B13E-FB84457B1419}" dt="2020-07-01T08:13:04.532" v="464" actId="478"/>
          <ac:picMkLst>
            <pc:docMk/>
            <pc:sldMk cId="211947262" sldId="272"/>
            <ac:picMk id="1026" creationId="{97B795C1-E90E-4FAA-B157-917A1D15DCBB}"/>
          </ac:picMkLst>
        </pc:picChg>
      </pc:sldChg>
      <pc:sldChg chg="modSp mod">
        <pc:chgData name="moath momani" userId="720708e143949568" providerId="LiveId" clId="{C6ED1762-721D-4938-B13E-FB84457B1419}" dt="2020-07-01T04:36:07.350" v="21" actId="20577"/>
        <pc:sldMkLst>
          <pc:docMk/>
          <pc:sldMk cId="911208218" sldId="273"/>
        </pc:sldMkLst>
        <pc:spChg chg="mod">
          <ac:chgData name="moath momani" userId="720708e143949568" providerId="LiveId" clId="{C6ED1762-721D-4938-B13E-FB84457B1419}" dt="2020-07-01T04:36:07.350" v="21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add del">
        <pc:chgData name="moath momani" userId="720708e143949568" providerId="LiveId" clId="{C6ED1762-721D-4938-B13E-FB84457B1419}" dt="2020-07-01T07:54:24.091" v="356"/>
        <pc:sldMkLst>
          <pc:docMk/>
          <pc:sldMk cId="1576203598" sldId="277"/>
        </pc:sldMkLst>
      </pc:sldChg>
      <pc:sldChg chg="addSp delSp modSp mod">
        <pc:chgData name="moath momani" userId="720708e143949568" providerId="LiveId" clId="{C6ED1762-721D-4938-B13E-FB84457B1419}" dt="2020-07-01T07:19:27.886" v="262" actId="1076"/>
        <pc:sldMkLst>
          <pc:docMk/>
          <pc:sldMk cId="726861172" sldId="282"/>
        </pc:sldMkLst>
        <pc:spChg chg="mod">
          <ac:chgData name="moath momani" userId="720708e143949568" providerId="LiveId" clId="{C6ED1762-721D-4938-B13E-FB84457B1419}" dt="2020-07-01T07:19:27.886" v="262" actId="1076"/>
          <ac:spMkLst>
            <pc:docMk/>
            <pc:sldMk cId="726861172" sldId="282"/>
            <ac:spMk id="2" creationId="{00000000-0000-0000-0000-000000000000}"/>
          </ac:spMkLst>
        </pc:spChg>
        <pc:spChg chg="del mod">
          <ac:chgData name="moath momani" userId="720708e143949568" providerId="LiveId" clId="{C6ED1762-721D-4938-B13E-FB84457B1419}" dt="2020-07-01T06:52:16.835" v="183" actId="478"/>
          <ac:spMkLst>
            <pc:docMk/>
            <pc:sldMk cId="726861172" sldId="282"/>
            <ac:spMk id="9" creationId="{8C86B758-F35E-4F64-B765-9552F9E6979B}"/>
          </ac:spMkLst>
        </pc:spChg>
        <pc:spChg chg="add del mod">
          <ac:chgData name="moath momani" userId="720708e143949568" providerId="LiveId" clId="{C6ED1762-721D-4938-B13E-FB84457B1419}" dt="2020-07-01T05:09:56.999" v="119" actId="478"/>
          <ac:spMkLst>
            <pc:docMk/>
            <pc:sldMk cId="726861172" sldId="282"/>
            <ac:spMk id="13" creationId="{E2A67427-654B-41D8-ACE6-B5D719885470}"/>
          </ac:spMkLst>
        </pc:spChg>
        <pc:spChg chg="del mod">
          <ac:chgData name="moath momani" userId="720708e143949568" providerId="LiveId" clId="{C6ED1762-721D-4938-B13E-FB84457B1419}" dt="2020-07-01T06:52:20.149" v="184" actId="478"/>
          <ac:spMkLst>
            <pc:docMk/>
            <pc:sldMk cId="726861172" sldId="282"/>
            <ac:spMk id="15" creationId="{25E41919-33CC-4848-B429-AE373B607F71}"/>
          </ac:spMkLst>
        </pc:spChg>
        <pc:graphicFrameChg chg="add mod">
          <ac:chgData name="moath momani" userId="720708e143949568" providerId="LiveId" clId="{C6ED1762-721D-4938-B13E-FB84457B1419}" dt="2020-07-01T07:17:39.086" v="223" actId="1076"/>
          <ac:graphicFrameMkLst>
            <pc:docMk/>
            <pc:sldMk cId="726861172" sldId="282"/>
            <ac:graphicFrameMk id="12" creationId="{C66B1251-B2A5-4026-A6D7-B22504781E3A}"/>
          </ac:graphicFrameMkLst>
        </pc:graphicFrameChg>
        <pc:picChg chg="del mod">
          <ac:chgData name="moath momani" userId="720708e143949568" providerId="LiveId" clId="{C6ED1762-721D-4938-B13E-FB84457B1419}" dt="2020-07-01T05:09:52.413" v="118" actId="478"/>
          <ac:picMkLst>
            <pc:docMk/>
            <pc:sldMk cId="726861172" sldId="282"/>
            <ac:picMk id="11" creationId="{7CD33244-0A29-4753-97CF-76841B4E545A}"/>
          </ac:picMkLst>
        </pc:picChg>
        <pc:picChg chg="add del mod">
          <ac:chgData name="moath momani" userId="720708e143949568" providerId="LiveId" clId="{C6ED1762-721D-4938-B13E-FB84457B1419}" dt="2020-07-01T07:06:00.871" v="203" actId="478"/>
          <ac:picMkLst>
            <pc:docMk/>
            <pc:sldMk cId="726861172" sldId="282"/>
            <ac:picMk id="14" creationId="{CE047BE2-92FD-4B13-89C5-18DF98715F39}"/>
          </ac:picMkLst>
        </pc:picChg>
        <pc:picChg chg="del mod">
          <ac:chgData name="moath momani" userId="720708e143949568" providerId="LiveId" clId="{C6ED1762-721D-4938-B13E-FB84457B1419}" dt="2020-07-01T05:13:46.868" v="141" actId="478"/>
          <ac:picMkLst>
            <pc:docMk/>
            <pc:sldMk cId="726861172" sldId="282"/>
            <ac:picMk id="16" creationId="{74C8FCC3-7586-40DB-A757-B9E8C36DF27D}"/>
          </ac:picMkLst>
        </pc:picChg>
        <pc:picChg chg="add del mod">
          <ac:chgData name="moath momani" userId="720708e143949568" providerId="LiveId" clId="{C6ED1762-721D-4938-B13E-FB84457B1419}" dt="2020-07-01T05:16:35.271" v="165" actId="1076"/>
          <ac:picMkLst>
            <pc:docMk/>
            <pc:sldMk cId="726861172" sldId="282"/>
            <ac:picMk id="17" creationId="{CF676154-980B-4106-900B-FA1C37E30CF3}"/>
          </ac:picMkLst>
        </pc:picChg>
        <pc:picChg chg="add mod">
          <ac:chgData name="moath momani" userId="720708e143949568" providerId="LiveId" clId="{C6ED1762-721D-4938-B13E-FB84457B1419}" dt="2020-07-01T07:18:06.248" v="261" actId="1038"/>
          <ac:picMkLst>
            <pc:docMk/>
            <pc:sldMk cId="726861172" sldId="282"/>
            <ac:picMk id="19" creationId="{C5A63771-E1D5-455F-90B7-13A88896E774}"/>
          </ac:picMkLst>
        </pc:picChg>
        <pc:picChg chg="add mod">
          <ac:chgData name="moath momani" userId="720708e143949568" providerId="LiveId" clId="{C6ED1762-721D-4938-B13E-FB84457B1419}" dt="2020-07-01T07:18:02.854" v="246" actId="1038"/>
          <ac:picMkLst>
            <pc:docMk/>
            <pc:sldMk cId="726861172" sldId="282"/>
            <ac:picMk id="21" creationId="{91D020CB-1A93-4110-8106-29466A53E6A7}"/>
          </ac:picMkLst>
        </pc:picChg>
      </pc:sldChg>
      <pc:sldChg chg="del">
        <pc:chgData name="moath momani" userId="720708e143949568" providerId="LiveId" clId="{C6ED1762-721D-4938-B13E-FB84457B1419}" dt="2020-07-01T08:18:04.020" v="668" actId="47"/>
        <pc:sldMkLst>
          <pc:docMk/>
          <pc:sldMk cId="894105204" sldId="287"/>
        </pc:sldMkLst>
      </pc:sldChg>
      <pc:sldChg chg="add del">
        <pc:chgData name="moath momani" userId="720708e143949568" providerId="LiveId" clId="{C6ED1762-721D-4938-B13E-FB84457B1419}" dt="2020-07-01T09:03:47.383" v="1382" actId="47"/>
        <pc:sldMkLst>
          <pc:docMk/>
          <pc:sldMk cId="4270306178" sldId="288"/>
        </pc:sldMkLst>
      </pc:sldChg>
      <pc:sldChg chg="addSp delSp modSp add del mod">
        <pc:chgData name="moath momani" userId="720708e143949568" providerId="LiveId" clId="{C6ED1762-721D-4938-B13E-FB84457B1419}" dt="2020-07-01T09:04:02.777" v="1384" actId="47"/>
        <pc:sldMkLst>
          <pc:docMk/>
          <pc:sldMk cId="3316274027" sldId="289"/>
        </pc:sldMkLst>
        <pc:spChg chg="del">
          <ac:chgData name="moath momani" userId="720708e143949568" providerId="LiveId" clId="{C6ED1762-721D-4938-B13E-FB84457B1419}" dt="2020-07-01T08:31:41.073" v="842" actId="478"/>
          <ac:spMkLst>
            <pc:docMk/>
            <pc:sldMk cId="3316274027" sldId="289"/>
            <ac:spMk id="8" creationId="{EFEAA32D-23C8-42CA-82D0-F47E5C0E81CB}"/>
          </ac:spMkLst>
        </pc:spChg>
        <pc:spChg chg="del mod">
          <ac:chgData name="moath momani" userId="720708e143949568" providerId="LiveId" clId="{C6ED1762-721D-4938-B13E-FB84457B1419}" dt="2020-07-01T08:44:05.003" v="1168" actId="478"/>
          <ac:spMkLst>
            <pc:docMk/>
            <pc:sldMk cId="3316274027" sldId="289"/>
            <ac:spMk id="17" creationId="{972C0C6F-337D-454C-A006-184E44D416F8}"/>
          </ac:spMkLst>
        </pc:spChg>
        <pc:spChg chg="del">
          <ac:chgData name="moath momani" userId="720708e143949568" providerId="LiveId" clId="{C6ED1762-721D-4938-B13E-FB84457B1419}" dt="2020-07-01T08:31:41.073" v="842" actId="478"/>
          <ac:spMkLst>
            <pc:docMk/>
            <pc:sldMk cId="3316274027" sldId="289"/>
            <ac:spMk id="18" creationId="{40ECFB52-A630-4969-B9C7-D04E8265F44D}"/>
          </ac:spMkLst>
        </pc:spChg>
        <pc:spChg chg="mod">
          <ac:chgData name="moath momani" userId="720708e143949568" providerId="LiveId" clId="{C6ED1762-721D-4938-B13E-FB84457B1419}" dt="2020-07-01T08:59:53.105" v="1319" actId="1036"/>
          <ac:spMkLst>
            <pc:docMk/>
            <pc:sldMk cId="3316274027" sldId="289"/>
            <ac:spMk id="19" creationId="{AE89CFFF-C07A-4EFF-93C0-C4EDDFC3E284}"/>
          </ac:spMkLst>
        </pc:spChg>
        <pc:spChg chg="del mod">
          <ac:chgData name="moath momani" userId="720708e143949568" providerId="LiveId" clId="{C6ED1762-721D-4938-B13E-FB84457B1419}" dt="2020-07-01T08:58:34.009" v="1185" actId="478"/>
          <ac:spMkLst>
            <pc:docMk/>
            <pc:sldMk cId="3316274027" sldId="289"/>
            <ac:spMk id="20" creationId="{A4D64BE6-9F04-4733-9B95-1FF2643120BA}"/>
          </ac:spMkLst>
        </pc:spChg>
        <pc:spChg chg="add mod">
          <ac:chgData name="moath momani" userId="720708e143949568" providerId="LiveId" clId="{C6ED1762-721D-4938-B13E-FB84457B1419}" dt="2020-07-01T08:59:53.105" v="1319" actId="1036"/>
          <ac:spMkLst>
            <pc:docMk/>
            <pc:sldMk cId="3316274027" sldId="289"/>
            <ac:spMk id="22" creationId="{FF0B69ED-B181-4447-A5DD-69D9F19B10F7}"/>
          </ac:spMkLst>
        </pc:spChg>
        <pc:picChg chg="del">
          <ac:chgData name="moath momani" userId="720708e143949568" providerId="LiveId" clId="{C6ED1762-721D-4938-B13E-FB84457B1419}" dt="2020-07-01T08:31:41.073" v="842" actId="478"/>
          <ac:picMkLst>
            <pc:docMk/>
            <pc:sldMk cId="3316274027" sldId="289"/>
            <ac:picMk id="2" creationId="{6599F1CA-329E-4FF6-A82B-05AEEE08E16C}"/>
          </ac:picMkLst>
        </pc:picChg>
        <pc:picChg chg="del">
          <ac:chgData name="moath momani" userId="720708e143949568" providerId="LiveId" clId="{C6ED1762-721D-4938-B13E-FB84457B1419}" dt="2020-07-01T08:31:41.073" v="842" actId="478"/>
          <ac:picMkLst>
            <pc:docMk/>
            <pc:sldMk cId="3316274027" sldId="289"/>
            <ac:picMk id="5" creationId="{2E49347F-E9EE-49A1-8C37-1AF94028993B}"/>
          </ac:picMkLst>
        </pc:picChg>
        <pc:picChg chg="del">
          <ac:chgData name="moath momani" userId="720708e143949568" providerId="LiveId" clId="{C6ED1762-721D-4938-B13E-FB84457B1419}" dt="2020-07-01T08:31:41.073" v="842" actId="478"/>
          <ac:picMkLst>
            <pc:docMk/>
            <pc:sldMk cId="3316274027" sldId="289"/>
            <ac:picMk id="13" creationId="{2F9091E5-88AD-4AB1-8AC8-07CF99567CA3}"/>
          </ac:picMkLst>
        </pc:picChg>
        <pc:picChg chg="del">
          <ac:chgData name="moath momani" userId="720708e143949568" providerId="LiveId" clId="{C6ED1762-721D-4938-B13E-FB84457B1419}" dt="2020-07-01T08:43:59.522" v="1166" actId="478"/>
          <ac:picMkLst>
            <pc:docMk/>
            <pc:sldMk cId="3316274027" sldId="289"/>
            <ac:picMk id="15" creationId="{86D7B4FC-C418-4F7D-992E-F9A81D6BEBE7}"/>
          </ac:picMkLst>
        </pc:picChg>
        <pc:picChg chg="add mod">
          <ac:chgData name="moath momani" userId="720708e143949568" providerId="LiveId" clId="{C6ED1762-721D-4938-B13E-FB84457B1419}" dt="2020-07-01T08:59:53.105" v="1319" actId="1036"/>
          <ac:picMkLst>
            <pc:docMk/>
            <pc:sldMk cId="3316274027" sldId="289"/>
            <ac:picMk id="16" creationId="{F31A611B-670E-4BDD-AA83-0C93AD7362F2}"/>
          </ac:picMkLst>
        </pc:picChg>
        <pc:picChg chg="add mod">
          <ac:chgData name="moath momani" userId="720708e143949568" providerId="LiveId" clId="{C6ED1762-721D-4938-B13E-FB84457B1419}" dt="2020-07-01T09:03:15.483" v="1372" actId="1076"/>
          <ac:picMkLst>
            <pc:docMk/>
            <pc:sldMk cId="3316274027" sldId="289"/>
            <ac:picMk id="21" creationId="{8DBEFE8B-68A3-4C74-AEB0-B85654D42F8D}"/>
          </ac:picMkLst>
        </pc:picChg>
        <pc:picChg chg="add mod">
          <ac:chgData name="moath momani" userId="720708e143949568" providerId="LiveId" clId="{C6ED1762-721D-4938-B13E-FB84457B1419}" dt="2020-07-01T09:03:15.937" v="1373" actId="571"/>
          <ac:picMkLst>
            <pc:docMk/>
            <pc:sldMk cId="3316274027" sldId="289"/>
            <ac:picMk id="23" creationId="{914FFE35-9574-48E2-9AE3-289D063E4BDA}"/>
          </ac:picMkLst>
        </pc:picChg>
        <pc:picChg chg="add mod">
          <ac:chgData name="moath momani" userId="720708e143949568" providerId="LiveId" clId="{C6ED1762-721D-4938-B13E-FB84457B1419}" dt="2020-07-01T09:03:15.937" v="1373" actId="571"/>
          <ac:picMkLst>
            <pc:docMk/>
            <pc:sldMk cId="3316274027" sldId="289"/>
            <ac:picMk id="24" creationId="{241AF07A-30C2-4ACB-9670-67C288494C07}"/>
          </ac:picMkLst>
        </pc:picChg>
      </pc:sldChg>
      <pc:sldChg chg="addSp delSp modSp add del mod">
        <pc:chgData name="moath momani" userId="720708e143949568" providerId="LiveId" clId="{C6ED1762-721D-4938-B13E-FB84457B1419}" dt="2020-07-01T09:03:54.963" v="1383" actId="20577"/>
        <pc:sldMkLst>
          <pc:docMk/>
          <pc:sldMk cId="1372389442" sldId="290"/>
        </pc:sldMkLst>
        <pc:spChg chg="mod">
          <ac:chgData name="moath momani" userId="720708e143949568" providerId="LiveId" clId="{C6ED1762-721D-4938-B13E-FB84457B1419}" dt="2020-07-01T09:03:54.963" v="1383" actId="20577"/>
          <ac:spMkLst>
            <pc:docMk/>
            <pc:sldMk cId="1372389442" sldId="290"/>
            <ac:spMk id="19" creationId="{AE89CFFF-C07A-4EFF-93C0-C4EDDFC3E284}"/>
          </ac:spMkLst>
        </pc:spChg>
        <pc:picChg chg="del">
          <ac:chgData name="moath momani" userId="720708e143949568" providerId="LiveId" clId="{C6ED1762-721D-4938-B13E-FB84457B1419}" dt="2020-07-01T09:03:22.085" v="1374" actId="478"/>
          <ac:picMkLst>
            <pc:docMk/>
            <pc:sldMk cId="1372389442" sldId="290"/>
            <ac:picMk id="3" creationId="{0604BC43-68AA-40B1-BC19-6506232CECF1}"/>
          </ac:picMkLst>
        </pc:picChg>
        <pc:picChg chg="del">
          <ac:chgData name="moath momani" userId="720708e143949568" providerId="LiveId" clId="{C6ED1762-721D-4938-B13E-FB84457B1419}" dt="2020-07-01T09:03:22.085" v="1374" actId="478"/>
          <ac:picMkLst>
            <pc:docMk/>
            <pc:sldMk cId="1372389442" sldId="290"/>
            <ac:picMk id="6" creationId="{8C227DBC-F107-4E28-A572-19018FA40878}"/>
          </ac:picMkLst>
        </pc:picChg>
        <pc:picChg chg="add mod">
          <ac:chgData name="moath momani" userId="720708e143949568" providerId="LiveId" clId="{C6ED1762-721D-4938-B13E-FB84457B1419}" dt="2020-07-01T09:03:22.610" v="1375"/>
          <ac:picMkLst>
            <pc:docMk/>
            <pc:sldMk cId="1372389442" sldId="290"/>
            <ac:picMk id="13" creationId="{57828008-B233-4747-97BA-D9B730EBE07D}"/>
          </ac:picMkLst>
        </pc:picChg>
        <pc:picChg chg="add mod">
          <ac:chgData name="moath momani" userId="720708e143949568" providerId="LiveId" clId="{C6ED1762-721D-4938-B13E-FB84457B1419}" dt="2020-07-01T09:03:22.610" v="1375"/>
          <ac:picMkLst>
            <pc:docMk/>
            <pc:sldMk cId="1372389442" sldId="290"/>
            <ac:picMk id="14" creationId="{AE95243F-7E9F-4415-9773-E77FA92FD57F}"/>
          </ac:picMkLst>
        </pc:picChg>
      </pc:sldChg>
      <pc:sldChg chg="addSp delSp modSp add mod">
        <pc:chgData name="moath momani" userId="720708e143949568" providerId="LiveId" clId="{C6ED1762-721D-4938-B13E-FB84457B1419}" dt="2020-07-01T08:57:46.719" v="1183" actId="1038"/>
        <pc:sldMkLst>
          <pc:docMk/>
          <pc:sldMk cId="2561402126" sldId="291"/>
        </pc:sldMkLst>
        <pc:spChg chg="del">
          <ac:chgData name="moath momani" userId="720708e143949568" providerId="LiveId" clId="{C6ED1762-721D-4938-B13E-FB84457B1419}" dt="2020-07-01T07:19:39.180" v="264" actId="478"/>
          <ac:spMkLst>
            <pc:docMk/>
            <pc:sldMk cId="2561402126" sldId="291"/>
            <ac:spMk id="2" creationId="{00000000-0000-0000-0000-000000000000}"/>
          </ac:spMkLst>
        </pc:spChg>
        <pc:spChg chg="add del mod">
          <ac:chgData name="moath momani" userId="720708e143949568" providerId="LiveId" clId="{C6ED1762-721D-4938-B13E-FB84457B1419}" dt="2020-07-01T07:19:41.057" v="265" actId="478"/>
          <ac:spMkLst>
            <pc:docMk/>
            <pc:sldMk cId="2561402126" sldId="291"/>
            <ac:spMk id="4" creationId="{80436A15-AB64-42AF-82D7-B546CB3435AF}"/>
          </ac:spMkLst>
        </pc:spChg>
        <pc:graphicFrameChg chg="mod">
          <ac:chgData name="moath momani" userId="720708e143949568" providerId="LiveId" clId="{C6ED1762-721D-4938-B13E-FB84457B1419}" dt="2020-07-01T08:57:46.719" v="1183" actId="1038"/>
          <ac:graphicFrameMkLst>
            <pc:docMk/>
            <pc:sldMk cId="2561402126" sldId="291"/>
            <ac:graphicFrameMk id="12" creationId="{C66B1251-B2A5-4026-A6D7-B22504781E3A}"/>
          </ac:graphicFrameMkLst>
        </pc:graphicFrameChg>
        <pc:picChg chg="add mod">
          <ac:chgData name="moath momani" userId="720708e143949568" providerId="LiveId" clId="{C6ED1762-721D-4938-B13E-FB84457B1419}" dt="2020-07-01T07:42:31.365" v="304" actId="1076"/>
          <ac:picMkLst>
            <pc:docMk/>
            <pc:sldMk cId="2561402126" sldId="291"/>
            <ac:picMk id="10" creationId="{4A88E683-5EFE-420D-89A9-7FCCCB685A1C}"/>
          </ac:picMkLst>
        </pc:picChg>
        <pc:picChg chg="del">
          <ac:chgData name="moath momani" userId="720708e143949568" providerId="LiveId" clId="{C6ED1762-721D-4938-B13E-FB84457B1419}" dt="2020-07-01T07:22:30.567" v="277" actId="478"/>
          <ac:picMkLst>
            <pc:docMk/>
            <pc:sldMk cId="2561402126" sldId="291"/>
            <ac:picMk id="19" creationId="{C5A63771-E1D5-455F-90B7-13A88896E774}"/>
          </ac:picMkLst>
        </pc:picChg>
        <pc:picChg chg="del">
          <ac:chgData name="moath momani" userId="720708e143949568" providerId="LiveId" clId="{C6ED1762-721D-4938-B13E-FB84457B1419}" dt="2020-07-01T07:22:32.396" v="278" actId="478"/>
          <ac:picMkLst>
            <pc:docMk/>
            <pc:sldMk cId="2561402126" sldId="291"/>
            <ac:picMk id="21" creationId="{91D020CB-1A93-4110-8106-29466A53E6A7}"/>
          </ac:picMkLst>
        </pc:picChg>
      </pc:sldChg>
      <pc:sldChg chg="addSp delSp modSp add del mod">
        <pc:chgData name="moath momani" userId="720708e143949568" providerId="LiveId" clId="{C6ED1762-721D-4938-B13E-FB84457B1419}" dt="2020-07-01T08:19:49.507" v="683" actId="47"/>
        <pc:sldMkLst>
          <pc:docMk/>
          <pc:sldMk cId="2350559005" sldId="292"/>
        </pc:sldMkLst>
        <pc:spChg chg="del">
          <ac:chgData name="moath momani" userId="720708e143949568" providerId="LiveId" clId="{C6ED1762-721D-4938-B13E-FB84457B1419}" dt="2020-07-01T08:17:30.187" v="655" actId="478"/>
          <ac:spMkLst>
            <pc:docMk/>
            <pc:sldMk cId="2350559005" sldId="292"/>
            <ac:spMk id="2" creationId="{82A73F36-23C2-41E0-85A1-1D67C11FA5BB}"/>
          </ac:spMkLst>
        </pc:spChg>
        <pc:spChg chg="add del">
          <ac:chgData name="moath momani" userId="720708e143949568" providerId="LiveId" clId="{C6ED1762-721D-4938-B13E-FB84457B1419}" dt="2020-07-01T08:17:24.816" v="654" actId="478"/>
          <ac:spMkLst>
            <pc:docMk/>
            <pc:sldMk cId="2350559005" sldId="292"/>
            <ac:spMk id="4" creationId="{00000000-0000-0000-0000-000000000000}"/>
          </ac:spMkLst>
        </pc:spChg>
        <pc:spChg chg="add mod">
          <ac:chgData name="moath momani" userId="720708e143949568" providerId="LiveId" clId="{C6ED1762-721D-4938-B13E-FB84457B1419}" dt="2020-07-01T08:17:34.702" v="657" actId="1076"/>
          <ac:spMkLst>
            <pc:docMk/>
            <pc:sldMk cId="2350559005" sldId="292"/>
            <ac:spMk id="13" creationId="{4A79F782-DF34-41A9-BA4E-8BE8C5A353B8}"/>
          </ac:spMkLst>
        </pc:spChg>
        <pc:picChg chg="del">
          <ac:chgData name="moath momani" userId="720708e143949568" providerId="LiveId" clId="{C6ED1762-721D-4938-B13E-FB84457B1419}" dt="2020-07-01T08:19:47.497" v="682" actId="478"/>
          <ac:picMkLst>
            <pc:docMk/>
            <pc:sldMk cId="2350559005" sldId="292"/>
            <ac:picMk id="7" creationId="{680CA438-6787-4E36-B418-FD65E3B78F0C}"/>
          </ac:picMkLst>
        </pc:picChg>
        <pc:picChg chg="add del">
          <ac:chgData name="moath momani" userId="720708e143949568" providerId="LiveId" clId="{C6ED1762-721D-4938-B13E-FB84457B1419}" dt="2020-07-01T08:19:47.497" v="682" actId="478"/>
          <ac:picMkLst>
            <pc:docMk/>
            <pc:sldMk cId="2350559005" sldId="292"/>
            <ac:picMk id="9" creationId="{3ADAFA4D-F33C-4EFF-B83B-138531B403B7}"/>
          </ac:picMkLst>
        </pc:picChg>
        <pc:picChg chg="add del mod">
          <ac:chgData name="moath momani" userId="720708e143949568" providerId="LiveId" clId="{C6ED1762-721D-4938-B13E-FB84457B1419}" dt="2020-07-01T08:17:56.494" v="666"/>
          <ac:picMkLst>
            <pc:docMk/>
            <pc:sldMk cId="2350559005" sldId="292"/>
            <ac:picMk id="15" creationId="{3086CA4F-F3AE-4DA6-BC7C-9F0AB03B6E80}"/>
          </ac:picMkLst>
        </pc:picChg>
      </pc:sldChg>
      <pc:sldChg chg="add">
        <pc:chgData name="moath momani" userId="720708e143949568" providerId="LiveId" clId="{C6ED1762-721D-4938-B13E-FB84457B1419}" dt="2020-07-01T09:05:37.584" v="1385"/>
        <pc:sldMkLst>
          <pc:docMk/>
          <pc:sldMk cId="1933173805" sldId="302"/>
        </pc:sldMkLst>
      </pc:sldChg>
    </pc:docChg>
  </pc:docChgLst>
  <pc:docChgLst>
    <pc:chgData name="moath momani" userId="720708e143949568" providerId="LiveId" clId="{4AF416E1-7F0C-4E31-9AC6-4E1C00355EA7}"/>
    <pc:docChg chg="modSld">
      <pc:chgData name="moath momani" userId="720708e143949568" providerId="LiveId" clId="{4AF416E1-7F0C-4E31-9AC6-4E1C00355EA7}" dt="2020-07-15T07:18:12.890" v="26" actId="1035"/>
      <pc:docMkLst>
        <pc:docMk/>
      </pc:docMkLst>
      <pc:sldChg chg="modSp mod">
        <pc:chgData name="moath momani" userId="720708e143949568" providerId="LiveId" clId="{4AF416E1-7F0C-4E31-9AC6-4E1C00355EA7}" dt="2020-07-15T07:18:12.890" v="26" actId="1035"/>
        <pc:sldMkLst>
          <pc:docMk/>
          <pc:sldMk cId="911208218" sldId="273"/>
        </pc:sldMkLst>
        <pc:picChg chg="mod">
          <ac:chgData name="moath momani" userId="720708e143949568" providerId="LiveId" clId="{4AF416E1-7F0C-4E31-9AC6-4E1C00355EA7}" dt="2020-07-15T07:18:12.890" v="26" actId="1035"/>
          <ac:picMkLst>
            <pc:docMk/>
            <pc:sldMk cId="911208218" sldId="273"/>
            <ac:picMk id="2" creationId="{00000000-0000-0000-0000-000000000000}"/>
          </ac:picMkLst>
        </pc:picChg>
      </pc:sldChg>
      <pc:sldChg chg="modSp">
        <pc:chgData name="moath momani" userId="720708e143949568" providerId="LiveId" clId="{4AF416E1-7F0C-4E31-9AC6-4E1C00355EA7}" dt="2020-07-15T06:47:20.058" v="24" actId="20577"/>
        <pc:sldMkLst>
          <pc:docMk/>
          <pc:sldMk cId="2561402126" sldId="291"/>
        </pc:sldMkLst>
        <pc:graphicFrameChg chg="mod">
          <ac:chgData name="moath momani" userId="720708e143949568" providerId="LiveId" clId="{4AF416E1-7F0C-4E31-9AC6-4E1C00355EA7}" dt="2020-07-15T06:47:20.058" v="24" actId="20577"/>
          <ac:graphicFrameMkLst>
            <pc:docMk/>
            <pc:sldMk cId="2561402126" sldId="291"/>
            <ac:graphicFrameMk id="12" creationId="{C66B1251-B2A5-4026-A6D7-B22504781E3A}"/>
          </ac:graphicFrameMkLst>
        </pc:graphicFrameChg>
      </pc:sldChg>
    </pc:docChg>
  </pc:docChgLst>
  <pc:docChgLst>
    <pc:chgData name="moath momani" userId="720708e143949568" providerId="LiveId" clId="{2C5D4749-3F1A-4373-9996-A209570E1198}"/>
    <pc:docChg chg="undo custSel addSld delSld modSld sldOrd">
      <pc:chgData name="moath momani" userId="720708e143949568" providerId="LiveId" clId="{2C5D4749-3F1A-4373-9996-A209570E1198}" dt="2020-06-30T10:24:32.168" v="2124" actId="113"/>
      <pc:docMkLst>
        <pc:docMk/>
      </pc:docMkLst>
      <pc:sldChg chg="del">
        <pc:chgData name="moath momani" userId="720708e143949568" providerId="LiveId" clId="{2C5D4749-3F1A-4373-9996-A209570E1198}" dt="2020-06-30T08:34:41.678" v="194" actId="47"/>
        <pc:sldMkLst>
          <pc:docMk/>
          <pc:sldMk cId="1521942773" sldId="263"/>
        </pc:sldMkLst>
      </pc:sldChg>
      <pc:sldChg chg="addSp delSp modSp mod modNotesTx">
        <pc:chgData name="moath momani" userId="720708e143949568" providerId="LiveId" clId="{2C5D4749-3F1A-4373-9996-A209570E1198}" dt="2020-06-30T08:34:51.384" v="215" actId="1038"/>
        <pc:sldMkLst>
          <pc:docMk/>
          <pc:sldMk cId="211947262" sldId="272"/>
        </pc:sldMkLst>
        <pc:spChg chg="mod">
          <ac:chgData name="moath momani" userId="720708e143949568" providerId="LiveId" clId="{2C5D4749-3F1A-4373-9996-A209570E1198}" dt="2020-06-30T08:32:46.426" v="189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2C5D4749-3F1A-4373-9996-A209570E1198}" dt="2020-06-30T08:32:24.535" v="186" actId="33524"/>
          <ac:spMkLst>
            <pc:docMk/>
            <pc:sldMk cId="211947262" sldId="272"/>
            <ac:spMk id="4" creationId="{00000000-0000-0000-0000-000000000000}"/>
          </ac:spMkLst>
        </pc:spChg>
        <pc:picChg chg="add mod">
          <ac:chgData name="moath momani" userId="720708e143949568" providerId="LiveId" clId="{2C5D4749-3F1A-4373-9996-A209570E1198}" dt="2020-06-30T08:34:51.384" v="215" actId="1038"/>
          <ac:picMkLst>
            <pc:docMk/>
            <pc:sldMk cId="211947262" sldId="272"/>
            <ac:picMk id="3" creationId="{9E7484C2-C37B-4192-BA9F-3DBF92C9E1CA}"/>
          </ac:picMkLst>
        </pc:picChg>
        <pc:picChg chg="del">
          <ac:chgData name="moath momani" userId="720708e143949568" providerId="LiveId" clId="{2C5D4749-3F1A-4373-9996-A209570E1198}" dt="2020-06-30T08:28:52.117" v="167" actId="478"/>
          <ac:picMkLst>
            <pc:docMk/>
            <pc:sldMk cId="211947262" sldId="272"/>
            <ac:picMk id="15" creationId="{8B3991CA-2146-41CA-AC0F-D32C3F57B316}"/>
          </ac:picMkLst>
        </pc:picChg>
      </pc:sldChg>
      <pc:sldChg chg="modSp mod">
        <pc:chgData name="moath momani" userId="720708e143949568" providerId="LiveId" clId="{2C5D4749-3F1A-4373-9996-A209570E1198}" dt="2020-06-30T10:24:32.168" v="2124" actId="113"/>
        <pc:sldMkLst>
          <pc:docMk/>
          <pc:sldMk cId="911208218" sldId="273"/>
        </pc:sldMkLst>
        <pc:spChg chg="mod">
          <ac:chgData name="moath momani" userId="720708e143949568" providerId="LiveId" clId="{2C5D4749-3F1A-4373-9996-A209570E1198}" dt="2020-06-30T10:24:32.168" v="2124" actId="113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2C5D4749-3F1A-4373-9996-A209570E1198}" dt="2020-06-30T08:34:33.467" v="193" actId="47"/>
        <pc:sldMkLst>
          <pc:docMk/>
          <pc:sldMk cId="552383949" sldId="281"/>
        </pc:sldMkLst>
      </pc:sldChg>
      <pc:sldChg chg="modSp mod">
        <pc:chgData name="moath momani" userId="720708e143949568" providerId="LiveId" clId="{2C5D4749-3F1A-4373-9996-A209570E1198}" dt="2020-06-30T10:13:05.298" v="2003" actId="20577"/>
        <pc:sldMkLst>
          <pc:docMk/>
          <pc:sldMk cId="726861172" sldId="282"/>
        </pc:sldMkLst>
        <pc:spChg chg="mod">
          <ac:chgData name="moath momani" userId="720708e143949568" providerId="LiveId" clId="{2C5D4749-3F1A-4373-9996-A209570E1198}" dt="2020-06-30T09:49:04.879" v="1295" actId="207"/>
          <ac:spMkLst>
            <pc:docMk/>
            <pc:sldMk cId="726861172" sldId="282"/>
            <ac:spMk id="2" creationId="{00000000-0000-0000-0000-000000000000}"/>
          </ac:spMkLst>
        </pc:spChg>
        <pc:spChg chg="mod">
          <ac:chgData name="moath momani" userId="720708e143949568" providerId="LiveId" clId="{2C5D4749-3F1A-4373-9996-A209570E1198}" dt="2020-06-30T10:12:59.449" v="2001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2C5D4749-3F1A-4373-9996-A209570E1198}" dt="2020-06-30T10:13:05.298" v="2003" actId="20577"/>
          <ac:spMkLst>
            <pc:docMk/>
            <pc:sldMk cId="726861172" sldId="282"/>
            <ac:spMk id="15" creationId="{25E41919-33CC-4848-B429-AE373B607F71}"/>
          </ac:spMkLst>
        </pc:spChg>
        <pc:picChg chg="mod">
          <ac:chgData name="moath momani" userId="720708e143949568" providerId="LiveId" clId="{2C5D4749-3F1A-4373-9996-A209570E1198}" dt="2020-06-30T08:54:02.264" v="804" actId="1076"/>
          <ac:picMkLst>
            <pc:docMk/>
            <pc:sldMk cId="726861172" sldId="282"/>
            <ac:picMk id="11" creationId="{7CD33244-0A29-4753-97CF-76841B4E545A}"/>
          </ac:picMkLst>
        </pc:picChg>
        <pc:picChg chg="mod">
          <ac:chgData name="moath momani" userId="720708e143949568" providerId="LiveId" clId="{2C5D4749-3F1A-4373-9996-A209570E1198}" dt="2020-06-30T08:54:08.291" v="831" actId="1035"/>
          <ac:picMkLst>
            <pc:docMk/>
            <pc:sldMk cId="726861172" sldId="282"/>
            <ac:picMk id="16" creationId="{74C8FCC3-7586-40DB-A757-B9E8C36DF27D}"/>
          </ac:picMkLst>
        </pc:picChg>
      </pc:sldChg>
      <pc:sldChg chg="addSp delSp modSp mod">
        <pc:chgData name="moath momani" userId="720708e143949568" providerId="LiveId" clId="{2C5D4749-3F1A-4373-9996-A209570E1198}" dt="2020-06-30T09:56:12.869" v="1594" actId="20577"/>
        <pc:sldMkLst>
          <pc:docMk/>
          <pc:sldMk cId="894105204" sldId="287"/>
        </pc:sldMkLst>
        <pc:spChg chg="del">
          <ac:chgData name="moath momani" userId="720708e143949568" providerId="LiveId" clId="{2C5D4749-3F1A-4373-9996-A209570E1198}" dt="2020-06-30T08:37:52.341" v="236" actId="478"/>
          <ac:spMkLst>
            <pc:docMk/>
            <pc:sldMk cId="894105204" sldId="287"/>
            <ac:spMk id="5" creationId="{509EBFF0-F708-4F86-8361-FC77913D8955}"/>
          </ac:spMkLst>
        </pc:spChg>
        <pc:spChg chg="add mod">
          <ac:chgData name="moath momani" userId="720708e143949568" providerId="LiveId" clId="{2C5D4749-3F1A-4373-9996-A209570E1198}" dt="2020-06-30T09:54:32.998" v="1541" actId="1035"/>
          <ac:spMkLst>
            <pc:docMk/>
            <pc:sldMk cId="894105204" sldId="287"/>
            <ac:spMk id="8" creationId="{EFEAA32D-23C8-42CA-82D0-F47E5C0E81CB}"/>
          </ac:spMkLst>
        </pc:spChg>
        <pc:spChg chg="add del">
          <ac:chgData name="moath momani" userId="720708e143949568" providerId="LiveId" clId="{2C5D4749-3F1A-4373-9996-A209570E1198}" dt="2020-06-30T08:40:21.060" v="266" actId="478"/>
          <ac:spMkLst>
            <pc:docMk/>
            <pc:sldMk cId="894105204" sldId="287"/>
            <ac:spMk id="13" creationId="{37BB3F15-95B8-4589-B87A-C24EB8ED90D5}"/>
          </ac:spMkLst>
        </pc:spChg>
        <pc:spChg chg="add mod">
          <ac:chgData name="moath momani" userId="720708e143949568" providerId="LiveId" clId="{2C5D4749-3F1A-4373-9996-A209570E1198}" dt="2020-06-30T09:54:32.998" v="1541" actId="1035"/>
          <ac:spMkLst>
            <pc:docMk/>
            <pc:sldMk cId="894105204" sldId="287"/>
            <ac:spMk id="16" creationId="{0A080F35-464F-47A7-B2E2-DE32DF340AA9}"/>
          </ac:spMkLst>
        </pc:spChg>
        <pc:spChg chg="add del mod">
          <ac:chgData name="moath momani" userId="720708e143949568" providerId="LiveId" clId="{2C5D4749-3F1A-4373-9996-A209570E1198}" dt="2020-06-30T09:54:41.175" v="1542" actId="1076"/>
          <ac:spMkLst>
            <pc:docMk/>
            <pc:sldMk cId="894105204" sldId="287"/>
            <ac:spMk id="17" creationId="{972C0C6F-337D-454C-A006-184E44D416F8}"/>
          </ac:spMkLst>
        </pc:spChg>
        <pc:spChg chg="del">
          <ac:chgData name="moath momani" userId="720708e143949568" providerId="LiveId" clId="{2C5D4749-3F1A-4373-9996-A209570E1198}" dt="2020-06-30T08:37:50.567" v="235" actId="478"/>
          <ac:spMkLst>
            <pc:docMk/>
            <pc:sldMk cId="894105204" sldId="287"/>
            <ac:spMk id="18" creationId="{A752F21C-6CCD-4700-AF6C-5D5CE2C25997}"/>
          </ac:spMkLst>
        </pc:spChg>
        <pc:spChg chg="add mod">
          <ac:chgData name="moath momani" userId="720708e143949568" providerId="LiveId" clId="{2C5D4749-3F1A-4373-9996-A209570E1198}" dt="2020-06-30T09:56:12.869" v="1594" actId="20577"/>
          <ac:spMkLst>
            <pc:docMk/>
            <pc:sldMk cId="894105204" sldId="287"/>
            <ac:spMk id="19" creationId="{AE89CFFF-C07A-4EFF-93C0-C4EDDFC3E284}"/>
          </ac:spMkLst>
        </pc:spChg>
        <pc:spChg chg="del">
          <ac:chgData name="moath momani" userId="720708e143949568" providerId="LiveId" clId="{2C5D4749-3F1A-4373-9996-A209570E1198}" dt="2020-06-30T08:37:50.567" v="235" actId="478"/>
          <ac:spMkLst>
            <pc:docMk/>
            <pc:sldMk cId="894105204" sldId="287"/>
            <ac:spMk id="20" creationId="{B83804F2-C701-464B-8331-7E65F5C74ABA}"/>
          </ac:spMkLst>
        </pc:spChg>
        <pc:picChg chg="del">
          <ac:chgData name="moath momani" userId="720708e143949568" providerId="LiveId" clId="{2C5D4749-3F1A-4373-9996-A209570E1198}" dt="2020-06-30T08:37:50.567" v="235" actId="478"/>
          <ac:picMkLst>
            <pc:docMk/>
            <pc:sldMk cId="894105204" sldId="287"/>
            <ac:picMk id="2" creationId="{99AF6B6B-C8BE-4F29-B29F-F0B537EF2E4D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3" creationId="{AA7FFD3E-36CE-46D6-83CC-A3AE20F5C411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4" creationId="{5A9C2BC7-198A-42FD-AA85-3C87381E2064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6" creationId="{826439D7-B587-4BC8-8E68-67B177017D70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15" creationId="{86D7B4FC-C418-4F7D-992E-F9A81D6BEBE7}"/>
          </ac:picMkLst>
        </pc:picChg>
      </pc:sldChg>
      <pc:sldChg chg="del">
        <pc:chgData name="moath momani" userId="720708e143949568" providerId="LiveId" clId="{2C5D4749-3F1A-4373-9996-A209570E1198}" dt="2020-06-30T08:37:38.348" v="232" actId="47"/>
        <pc:sldMkLst>
          <pc:docMk/>
          <pc:sldMk cId="1483139327" sldId="288"/>
        </pc:sldMkLst>
      </pc:sldChg>
      <pc:sldChg chg="addSp delSp modSp add mod modNotesTx">
        <pc:chgData name="moath momani" userId="720708e143949568" providerId="LiveId" clId="{2C5D4749-3F1A-4373-9996-A209570E1198}" dt="2020-06-30T10:10:13.544" v="1923" actId="20577"/>
        <pc:sldMkLst>
          <pc:docMk/>
          <pc:sldMk cId="4270306178" sldId="288"/>
        </pc:sldMkLst>
        <pc:spChg chg="del mod">
          <ac:chgData name="moath momani" userId="720708e143949568" providerId="LiveId" clId="{2C5D4749-3F1A-4373-9996-A209570E1198}" dt="2020-06-30T08:58:19.959" v="845" actId="21"/>
          <ac:spMkLst>
            <pc:docMk/>
            <pc:sldMk cId="4270306178" sldId="288"/>
            <ac:spMk id="5" creationId="{509EBFF0-F708-4F86-8361-FC77913D8955}"/>
          </ac:spMkLst>
        </pc:spChg>
        <pc:spChg chg="mod">
          <ac:chgData name="moath momani" userId="720708e143949568" providerId="LiveId" clId="{2C5D4749-3F1A-4373-9996-A209570E1198}" dt="2020-06-30T10:06:10.831" v="1830" actId="1076"/>
          <ac:spMkLst>
            <pc:docMk/>
            <pc:sldMk cId="4270306178" sldId="288"/>
            <ac:spMk id="7" creationId="{A2B00477-74D9-410A-ADF9-02EBCD7838C3}"/>
          </ac:spMkLst>
        </pc:spChg>
        <pc:spChg chg="add mod">
          <ac:chgData name="moath momani" userId="720708e143949568" providerId="LiveId" clId="{2C5D4749-3F1A-4373-9996-A209570E1198}" dt="2020-06-30T10:06:06.080" v="1829" actId="1076"/>
          <ac:spMkLst>
            <pc:docMk/>
            <pc:sldMk cId="4270306178" sldId="288"/>
            <ac:spMk id="14" creationId="{12910FB9-5AD0-40D6-9373-97819C884901}"/>
          </ac:spMkLst>
        </pc:spChg>
        <pc:spChg chg="add mod">
          <ac:chgData name="moath momani" userId="720708e143949568" providerId="LiveId" clId="{2C5D4749-3F1A-4373-9996-A209570E1198}" dt="2020-06-30T10:06:06.080" v="1829" actId="1076"/>
          <ac:spMkLst>
            <pc:docMk/>
            <pc:sldMk cId="4270306178" sldId="288"/>
            <ac:spMk id="15" creationId="{64DE1EE2-F842-44EE-8A4B-5E1C615CA226}"/>
          </ac:spMkLst>
        </pc:spChg>
        <pc:spChg chg="add del mod">
          <ac:chgData name="moath momani" userId="720708e143949568" providerId="LiveId" clId="{2C5D4749-3F1A-4373-9996-A209570E1198}" dt="2020-06-30T08:59:09.274" v="861" actId="478"/>
          <ac:spMkLst>
            <pc:docMk/>
            <pc:sldMk cId="4270306178" sldId="288"/>
            <ac:spMk id="16" creationId="{8F6596A1-02CD-4720-A19E-2B2F07099ED1}"/>
          </ac:spMkLst>
        </pc:spChg>
        <pc:spChg chg="del">
          <ac:chgData name="moath momani" userId="720708e143949568" providerId="LiveId" clId="{2C5D4749-3F1A-4373-9996-A209570E1198}" dt="2020-06-30T08:57:18.233" v="832" actId="478"/>
          <ac:spMkLst>
            <pc:docMk/>
            <pc:sldMk cId="4270306178" sldId="288"/>
            <ac:spMk id="18" creationId="{A752F21C-6CCD-4700-AF6C-5D5CE2C25997}"/>
          </ac:spMkLst>
        </pc:spChg>
        <pc:spChg chg="del">
          <ac:chgData name="moath momani" userId="720708e143949568" providerId="LiveId" clId="{2C5D4749-3F1A-4373-9996-A209570E1198}" dt="2020-06-30T08:57:18.233" v="832" actId="478"/>
          <ac:spMkLst>
            <pc:docMk/>
            <pc:sldMk cId="4270306178" sldId="288"/>
            <ac:spMk id="20" creationId="{B83804F2-C701-464B-8331-7E65F5C74ABA}"/>
          </ac:spMkLst>
        </pc:spChg>
        <pc:spChg chg="add del mod">
          <ac:chgData name="moath momani" userId="720708e143949568" providerId="LiveId" clId="{2C5D4749-3F1A-4373-9996-A209570E1198}" dt="2020-06-30T10:07:01.054" v="1841" actId="1076"/>
          <ac:spMkLst>
            <pc:docMk/>
            <pc:sldMk cId="4270306178" sldId="288"/>
            <ac:spMk id="22" creationId="{DE7EAF93-4E80-4441-874B-537C484A1EEE}"/>
          </ac:spMkLst>
        </pc:spChg>
        <pc:spChg chg="add mod">
          <ac:chgData name="moath momani" userId="720708e143949568" providerId="LiveId" clId="{2C5D4749-3F1A-4373-9996-A209570E1198}" dt="2020-06-30T10:07:22.742" v="1843" actId="14100"/>
          <ac:spMkLst>
            <pc:docMk/>
            <pc:sldMk cId="4270306178" sldId="288"/>
            <ac:spMk id="23" creationId="{0029F6AE-3A71-46F7-BE39-6FF6CD276A65}"/>
          </ac:spMkLst>
        </pc:spChg>
        <pc:spChg chg="add del mod">
          <ac:chgData name="moath momani" userId="720708e143949568" providerId="LiveId" clId="{2C5D4749-3F1A-4373-9996-A209570E1198}" dt="2020-06-30T10:05:43.075" v="1811" actId="22"/>
          <ac:spMkLst>
            <pc:docMk/>
            <pc:sldMk cId="4270306178" sldId="288"/>
            <ac:spMk id="26" creationId="{421EDCB3-512F-4D24-B3A8-0ECC8AAE1435}"/>
          </ac:spMkLst>
        </pc:spChg>
        <pc:spChg chg="add mod">
          <ac:chgData name="moath momani" userId="720708e143949568" providerId="LiveId" clId="{2C5D4749-3F1A-4373-9996-A209570E1198}" dt="2020-06-30T10:10:13.544" v="1923" actId="20577"/>
          <ac:spMkLst>
            <pc:docMk/>
            <pc:sldMk cId="4270306178" sldId="288"/>
            <ac:spMk id="29" creationId="{9CC7AC69-E9BF-497A-92FD-390122DF6447}"/>
          </ac:spMkLst>
        </pc:spChg>
        <pc:grpChg chg="mod">
          <ac:chgData name="moath momani" userId="720708e143949568" providerId="LiveId" clId="{2C5D4749-3F1A-4373-9996-A209570E1198}" dt="2020-06-30T10:06:10.831" v="1830" actId="1076"/>
          <ac:grpSpMkLst>
            <pc:docMk/>
            <pc:sldMk cId="4270306178" sldId="288"/>
            <ac:grpSpMk id="9" creationId="{BEA09619-94DB-4ACC-824E-7A600336712E}"/>
          </ac:grpSpMkLst>
        </pc:grpChg>
        <pc:picChg chg="del mod">
          <ac:chgData name="moath momani" userId="720708e143949568" providerId="LiveId" clId="{2C5D4749-3F1A-4373-9996-A209570E1198}" dt="2020-06-30T08:59:59.297" v="869" actId="478"/>
          <ac:picMkLst>
            <pc:docMk/>
            <pc:sldMk cId="4270306178" sldId="288"/>
            <ac:picMk id="2" creationId="{99AF6B6B-C8BE-4F29-B29F-F0B537EF2E4D}"/>
          </ac:picMkLst>
        </pc:picChg>
        <pc:picChg chg="add mod">
          <ac:chgData name="moath momani" userId="720708e143949568" providerId="LiveId" clId="{2C5D4749-3F1A-4373-9996-A209570E1198}" dt="2020-06-30T10:06:06.080" v="1829" actId="1076"/>
          <ac:picMkLst>
            <pc:docMk/>
            <pc:sldMk cId="4270306178" sldId="288"/>
            <ac:picMk id="3" creationId="{F4E25105-34F3-41B7-BA08-A5AF4937FAF4}"/>
          </ac:picMkLst>
        </pc:picChg>
        <pc:picChg chg="add mod">
          <ac:chgData name="moath momani" userId="720708e143949568" providerId="LiveId" clId="{2C5D4749-3F1A-4373-9996-A209570E1198}" dt="2020-06-30T10:06:06.080" v="1829" actId="1076"/>
          <ac:picMkLst>
            <pc:docMk/>
            <pc:sldMk cId="4270306178" sldId="288"/>
            <ac:picMk id="4" creationId="{DFEA34E5-F2BD-43DB-BFED-73101E465B99}"/>
          </ac:picMkLst>
        </pc:picChg>
        <pc:picChg chg="add del">
          <ac:chgData name="moath momani" userId="720708e143949568" providerId="LiveId" clId="{2C5D4749-3F1A-4373-9996-A209570E1198}" dt="2020-06-30T08:58:17.786" v="844"/>
          <ac:picMkLst>
            <pc:docMk/>
            <pc:sldMk cId="4270306178" sldId="288"/>
            <ac:picMk id="6" creationId="{AA488017-5E1E-4E5E-87B5-A7932053BFBA}"/>
          </ac:picMkLst>
        </pc:picChg>
        <pc:picChg chg="add del mod">
          <ac:chgData name="moath momani" userId="720708e143949568" providerId="LiveId" clId="{2C5D4749-3F1A-4373-9996-A209570E1198}" dt="2020-06-30T10:07:01.054" v="1841" actId="1076"/>
          <ac:picMkLst>
            <pc:docMk/>
            <pc:sldMk cId="4270306178" sldId="288"/>
            <ac:picMk id="17" creationId="{B489DF35-CDCC-4735-9406-BED21BFAED20}"/>
          </ac:picMkLst>
        </pc:picChg>
        <pc:cxnChg chg="add mod">
          <ac:chgData name="moath momani" userId="720708e143949568" providerId="LiveId" clId="{2C5D4749-3F1A-4373-9996-A209570E1198}" dt="2020-06-30T10:06:06.080" v="1829" actId="1076"/>
          <ac:cxnSpMkLst>
            <pc:docMk/>
            <pc:sldMk cId="4270306178" sldId="288"/>
            <ac:cxnSpMk id="13" creationId="{8AF9BC2E-E5CB-4197-A7C8-993DF11261C4}"/>
          </ac:cxnSpMkLst>
        </pc:cxnChg>
        <pc:cxnChg chg="add mod">
          <ac:chgData name="moath momani" userId="720708e143949568" providerId="LiveId" clId="{2C5D4749-3F1A-4373-9996-A209570E1198}" dt="2020-06-30T10:06:06.080" v="1829" actId="1076"/>
          <ac:cxnSpMkLst>
            <pc:docMk/>
            <pc:sldMk cId="4270306178" sldId="288"/>
            <ac:cxnSpMk id="19" creationId="{4F8BB81E-3B7A-4849-8C59-72DEB3E8C067}"/>
          </ac:cxnSpMkLst>
        </pc:cxnChg>
        <pc:cxnChg chg="add del mod">
          <ac:chgData name="moath momani" userId="720708e143949568" providerId="LiveId" clId="{2C5D4749-3F1A-4373-9996-A209570E1198}" dt="2020-06-30T10:07:01.054" v="1841" actId="1076"/>
          <ac:cxnSpMkLst>
            <pc:docMk/>
            <pc:sldMk cId="4270306178" sldId="288"/>
            <ac:cxnSpMk id="21" creationId="{2F23B1BF-0969-4DFB-9FA9-CAE013961B0A}"/>
          </ac:cxnSpMkLst>
        </pc:cxnChg>
      </pc:sldChg>
      <pc:sldChg chg="del">
        <pc:chgData name="moath momani" userId="720708e143949568" providerId="LiveId" clId="{2C5D4749-3F1A-4373-9996-A209570E1198}" dt="2020-06-30T08:37:39.083" v="233" actId="47"/>
        <pc:sldMkLst>
          <pc:docMk/>
          <pc:sldMk cId="281896614" sldId="289"/>
        </pc:sldMkLst>
      </pc:sldChg>
      <pc:sldChg chg="addSp delSp modSp add mod ord">
        <pc:chgData name="moath momani" userId="720708e143949568" providerId="LiveId" clId="{2C5D4749-3F1A-4373-9996-A209570E1198}" dt="2020-06-30T10:23:04.354" v="2116" actId="14100"/>
        <pc:sldMkLst>
          <pc:docMk/>
          <pc:sldMk cId="3316274027" sldId="289"/>
        </pc:sldMkLst>
        <pc:spChg chg="mod">
          <ac:chgData name="moath momani" userId="720708e143949568" providerId="LiveId" clId="{2C5D4749-3F1A-4373-9996-A209570E1198}" dt="2020-06-30T10:22:39.503" v="2108" actId="1036"/>
          <ac:spMkLst>
            <pc:docMk/>
            <pc:sldMk cId="3316274027" sldId="289"/>
            <ac:spMk id="8" creationId="{EFEAA32D-23C8-42CA-82D0-F47E5C0E81CB}"/>
          </ac:spMkLst>
        </pc:spChg>
        <pc:spChg chg="del">
          <ac:chgData name="moath momani" userId="720708e143949568" providerId="LiveId" clId="{2C5D4749-3F1A-4373-9996-A209570E1198}" dt="2020-06-30T09:41:01.848" v="948" actId="478"/>
          <ac:spMkLst>
            <pc:docMk/>
            <pc:sldMk cId="3316274027" sldId="289"/>
            <ac:spMk id="16" creationId="{0A080F35-464F-47A7-B2E2-DE32DF340AA9}"/>
          </ac:spMkLst>
        </pc:spChg>
        <pc:spChg chg="mod">
          <ac:chgData name="moath momani" userId="720708e143949568" providerId="LiveId" clId="{2C5D4749-3F1A-4373-9996-A209570E1198}" dt="2020-06-30T10:22:57.081" v="2113" actId="1076"/>
          <ac:spMkLst>
            <pc:docMk/>
            <pc:sldMk cId="3316274027" sldId="289"/>
            <ac:spMk id="17" creationId="{972C0C6F-337D-454C-A006-184E44D416F8}"/>
          </ac:spMkLst>
        </pc:spChg>
        <pc:spChg chg="add mod">
          <ac:chgData name="moath momani" userId="720708e143949568" providerId="LiveId" clId="{2C5D4749-3F1A-4373-9996-A209570E1198}" dt="2020-06-30T10:22:39.503" v="2108" actId="1036"/>
          <ac:spMkLst>
            <pc:docMk/>
            <pc:sldMk cId="3316274027" sldId="289"/>
            <ac:spMk id="18" creationId="{40ECFB52-A630-4969-B9C7-D04E8265F44D}"/>
          </ac:spMkLst>
        </pc:spChg>
        <pc:spChg chg="mod">
          <ac:chgData name="moath momani" userId="720708e143949568" providerId="LiveId" clId="{2C5D4749-3F1A-4373-9996-A209570E1198}" dt="2020-06-30T10:19:04.762" v="2005" actId="14100"/>
          <ac:spMkLst>
            <pc:docMk/>
            <pc:sldMk cId="3316274027" sldId="289"/>
            <ac:spMk id="19" creationId="{AE89CFFF-C07A-4EFF-93C0-C4EDDFC3E284}"/>
          </ac:spMkLst>
        </pc:spChg>
        <pc:spChg chg="add mod">
          <ac:chgData name="moath momani" userId="720708e143949568" providerId="LiveId" clId="{2C5D4749-3F1A-4373-9996-A209570E1198}" dt="2020-06-30T10:23:04.354" v="2116" actId="14100"/>
          <ac:spMkLst>
            <pc:docMk/>
            <pc:sldMk cId="3316274027" sldId="289"/>
            <ac:spMk id="20" creationId="{A4D64BE6-9F04-4733-9B95-1FF2643120BA}"/>
          </ac:spMkLst>
        </pc:spChg>
        <pc:spChg chg="add del mod">
          <ac:chgData name="moath momani" userId="720708e143949568" providerId="LiveId" clId="{2C5D4749-3F1A-4373-9996-A209570E1198}" dt="2020-06-30T10:22:18.647" v="2071"/>
          <ac:spMkLst>
            <pc:docMk/>
            <pc:sldMk cId="3316274027" sldId="289"/>
            <ac:spMk id="22" creationId="{E4113DA0-0B5E-4421-A101-C98A9429FFDF}"/>
          </ac:spMkLst>
        </pc:spChg>
        <pc:picChg chg="add mod">
          <ac:chgData name="moath momani" userId="720708e143949568" providerId="LiveId" clId="{2C5D4749-3F1A-4373-9996-A209570E1198}" dt="2020-06-30T10:22:39.503" v="2108" actId="1036"/>
          <ac:picMkLst>
            <pc:docMk/>
            <pc:sldMk cId="3316274027" sldId="289"/>
            <ac:picMk id="2" creationId="{6599F1CA-329E-4FF6-A82B-05AEEE08E16C}"/>
          </ac:picMkLst>
        </pc:picChg>
        <pc:picChg chg="del">
          <ac:chgData name="moath momani" userId="720708e143949568" providerId="LiveId" clId="{2C5D4749-3F1A-4373-9996-A209570E1198}" dt="2020-06-30T09:40:53.738" v="942" actId="478"/>
          <ac:picMkLst>
            <pc:docMk/>
            <pc:sldMk cId="3316274027" sldId="289"/>
            <ac:picMk id="3" creationId="{AA7FFD3E-36CE-46D6-83CC-A3AE20F5C411}"/>
          </ac:picMkLst>
        </pc:picChg>
        <pc:picChg chg="del">
          <ac:chgData name="moath momani" userId="720708e143949568" providerId="LiveId" clId="{2C5D4749-3F1A-4373-9996-A209570E1198}" dt="2020-06-30T09:40:54.253" v="943" actId="478"/>
          <ac:picMkLst>
            <pc:docMk/>
            <pc:sldMk cId="3316274027" sldId="289"/>
            <ac:picMk id="4" creationId="{5A9C2BC7-198A-42FD-AA85-3C87381E2064}"/>
          </ac:picMkLst>
        </pc:picChg>
        <pc:picChg chg="add mod">
          <ac:chgData name="moath momani" userId="720708e143949568" providerId="LiveId" clId="{2C5D4749-3F1A-4373-9996-A209570E1198}" dt="2020-06-30T10:22:39.503" v="2108" actId="1036"/>
          <ac:picMkLst>
            <pc:docMk/>
            <pc:sldMk cId="3316274027" sldId="289"/>
            <ac:picMk id="5" creationId="{2E49347F-E9EE-49A1-8C37-1AF94028993B}"/>
          </ac:picMkLst>
        </pc:picChg>
        <pc:picChg chg="del">
          <ac:chgData name="moath momani" userId="720708e143949568" providerId="LiveId" clId="{2C5D4749-3F1A-4373-9996-A209570E1198}" dt="2020-06-30T09:40:54.751" v="944" actId="478"/>
          <ac:picMkLst>
            <pc:docMk/>
            <pc:sldMk cId="3316274027" sldId="289"/>
            <ac:picMk id="6" creationId="{826439D7-B587-4BC8-8E68-67B177017D70}"/>
          </ac:picMkLst>
        </pc:picChg>
        <pc:picChg chg="add mod">
          <ac:chgData name="moath momani" userId="720708e143949568" providerId="LiveId" clId="{2C5D4749-3F1A-4373-9996-A209570E1198}" dt="2020-06-30T10:22:39.503" v="2108" actId="1036"/>
          <ac:picMkLst>
            <pc:docMk/>
            <pc:sldMk cId="3316274027" sldId="289"/>
            <ac:picMk id="13" creationId="{2F9091E5-88AD-4AB1-8AC8-07CF99567CA3}"/>
          </ac:picMkLst>
        </pc:picChg>
        <pc:picChg chg="mod">
          <ac:chgData name="moath momani" userId="720708e143949568" providerId="LiveId" clId="{2C5D4749-3F1A-4373-9996-A209570E1198}" dt="2020-06-30T10:22:57.081" v="2113" actId="1076"/>
          <ac:picMkLst>
            <pc:docMk/>
            <pc:sldMk cId="3316274027" sldId="289"/>
            <ac:picMk id="15" creationId="{86D7B4FC-C418-4F7D-992E-F9A81D6BEBE7}"/>
          </ac:picMkLst>
        </pc:picChg>
      </pc:sldChg>
      <pc:sldChg chg="addSp delSp modSp add mod">
        <pc:chgData name="moath momani" userId="720708e143949568" providerId="LiveId" clId="{2C5D4749-3F1A-4373-9996-A209570E1198}" dt="2020-06-30T10:10:51.287" v="1927" actId="1076"/>
        <pc:sldMkLst>
          <pc:docMk/>
          <pc:sldMk cId="1372389442" sldId="290"/>
        </pc:sldMkLst>
        <pc:spChg chg="del">
          <ac:chgData name="moath momani" userId="720708e143949568" providerId="LiveId" clId="{2C5D4749-3F1A-4373-9996-A209570E1198}" dt="2020-06-30T09:51:24.777" v="1297" actId="478"/>
          <ac:spMkLst>
            <pc:docMk/>
            <pc:sldMk cId="1372389442" sldId="290"/>
            <ac:spMk id="8" creationId="{EFEAA32D-23C8-42CA-82D0-F47E5C0E81CB}"/>
          </ac:spMkLst>
        </pc:spChg>
        <pc:spChg chg="del">
          <ac:chgData name="moath momani" userId="720708e143949568" providerId="LiveId" clId="{2C5D4749-3F1A-4373-9996-A209570E1198}" dt="2020-06-30T09:51:33.763" v="1303" actId="478"/>
          <ac:spMkLst>
            <pc:docMk/>
            <pc:sldMk cId="1372389442" sldId="290"/>
            <ac:spMk id="17" creationId="{972C0C6F-337D-454C-A006-184E44D416F8}"/>
          </ac:spMkLst>
        </pc:spChg>
        <pc:spChg chg="del">
          <ac:chgData name="moath momani" userId="720708e143949568" providerId="LiveId" clId="{2C5D4749-3F1A-4373-9996-A209570E1198}" dt="2020-06-30T09:51:24.777" v="1297" actId="478"/>
          <ac:spMkLst>
            <pc:docMk/>
            <pc:sldMk cId="1372389442" sldId="290"/>
            <ac:spMk id="18" creationId="{40ECFB52-A630-4969-B9C7-D04E8265F44D}"/>
          </ac:spMkLst>
        </pc:spChg>
        <pc:spChg chg="mod">
          <ac:chgData name="moath momani" userId="720708e143949568" providerId="LiveId" clId="{2C5D4749-3F1A-4373-9996-A209570E1198}" dt="2020-06-30T10:10:51.287" v="1927" actId="1076"/>
          <ac:spMkLst>
            <pc:docMk/>
            <pc:sldMk cId="1372389442" sldId="290"/>
            <ac:spMk id="19" creationId="{AE89CFFF-C07A-4EFF-93C0-C4EDDFC3E284}"/>
          </ac:spMkLst>
        </pc:spChg>
        <pc:picChg chg="del">
          <ac:chgData name="moath momani" userId="720708e143949568" providerId="LiveId" clId="{2C5D4749-3F1A-4373-9996-A209570E1198}" dt="2020-06-30T09:51:25.390" v="1298" actId="478"/>
          <ac:picMkLst>
            <pc:docMk/>
            <pc:sldMk cId="1372389442" sldId="290"/>
            <ac:picMk id="2" creationId="{6599F1CA-329E-4FF6-A82B-05AEEE08E16C}"/>
          </ac:picMkLst>
        </pc:picChg>
        <pc:picChg chg="add mod">
          <ac:chgData name="moath momani" userId="720708e143949568" providerId="LiveId" clId="{2C5D4749-3F1A-4373-9996-A209570E1198}" dt="2020-06-30T09:52:44.116" v="1421" actId="1038"/>
          <ac:picMkLst>
            <pc:docMk/>
            <pc:sldMk cId="1372389442" sldId="290"/>
            <ac:picMk id="3" creationId="{0604BC43-68AA-40B1-BC19-6506232CECF1}"/>
          </ac:picMkLst>
        </pc:picChg>
        <pc:picChg chg="add del mod">
          <ac:chgData name="moath momani" userId="720708e143949568" providerId="LiveId" clId="{2C5D4749-3F1A-4373-9996-A209570E1198}" dt="2020-06-30T09:52:28.487" v="1373" actId="478"/>
          <ac:picMkLst>
            <pc:docMk/>
            <pc:sldMk cId="1372389442" sldId="290"/>
            <ac:picMk id="4" creationId="{1A028210-E332-4BD7-BD84-BB827E762492}"/>
          </ac:picMkLst>
        </pc:picChg>
        <pc:picChg chg="del">
          <ac:chgData name="moath momani" userId="720708e143949568" providerId="LiveId" clId="{2C5D4749-3F1A-4373-9996-A209570E1198}" dt="2020-06-30T09:51:24.777" v="1297" actId="478"/>
          <ac:picMkLst>
            <pc:docMk/>
            <pc:sldMk cId="1372389442" sldId="290"/>
            <ac:picMk id="5" creationId="{2E49347F-E9EE-49A1-8C37-1AF94028993B}"/>
          </ac:picMkLst>
        </pc:picChg>
        <pc:picChg chg="add mod">
          <ac:chgData name="moath momani" userId="720708e143949568" providerId="LiveId" clId="{2C5D4749-3F1A-4373-9996-A209570E1198}" dt="2020-06-30T09:52:44.116" v="1421" actId="1038"/>
          <ac:picMkLst>
            <pc:docMk/>
            <pc:sldMk cId="1372389442" sldId="290"/>
            <ac:picMk id="6" creationId="{8C227DBC-F107-4E28-A572-19018FA40878}"/>
          </ac:picMkLst>
        </pc:picChg>
        <pc:picChg chg="del">
          <ac:chgData name="moath momani" userId="720708e143949568" providerId="LiveId" clId="{2C5D4749-3F1A-4373-9996-A209570E1198}" dt="2020-06-30T09:51:24.777" v="1297" actId="478"/>
          <ac:picMkLst>
            <pc:docMk/>
            <pc:sldMk cId="1372389442" sldId="290"/>
            <ac:picMk id="13" creationId="{2F9091E5-88AD-4AB1-8AC8-07CF99567CA3}"/>
          </ac:picMkLst>
        </pc:picChg>
        <pc:picChg chg="del">
          <ac:chgData name="moath momani" userId="720708e143949568" providerId="LiveId" clId="{2C5D4749-3F1A-4373-9996-A209570E1198}" dt="2020-06-30T09:51:33.009" v="1302" actId="478"/>
          <ac:picMkLst>
            <pc:docMk/>
            <pc:sldMk cId="1372389442" sldId="290"/>
            <ac:picMk id="15" creationId="{86D7B4FC-C418-4F7D-992E-F9A81D6BEBE7}"/>
          </ac:picMkLst>
        </pc:picChg>
      </pc:sldChg>
      <pc:sldChg chg="del">
        <pc:chgData name="moath momani" userId="720708e143949568" providerId="LiveId" clId="{2C5D4749-3F1A-4373-9996-A209570E1198}" dt="2020-06-30T08:37:37.552" v="231" actId="47"/>
        <pc:sldMkLst>
          <pc:docMk/>
          <pc:sldMk cId="3826282581" sldId="290"/>
        </pc:sldMkLst>
      </pc:sldChg>
    </pc:docChg>
  </pc:docChgLst>
  <pc:docChgLst>
    <pc:chgData name="moath momani" userId="720708e143949568" providerId="LiveId" clId="{0E8D25F5-7FAE-412D-9094-8A1E315A986B}"/>
    <pc:docChg chg="undo custSel addSld delSld modSld sldOrd">
      <pc:chgData name="moath momani" userId="720708e143949568" providerId="LiveId" clId="{0E8D25F5-7FAE-412D-9094-8A1E315A986B}" dt="2020-06-29T07:06:20.369" v="1776" actId="47"/>
      <pc:docMkLst>
        <pc:docMk/>
      </pc:docMkLst>
      <pc:sldChg chg="addSp delSp modSp mod">
        <pc:chgData name="moath momani" userId="720708e143949568" providerId="LiveId" clId="{0E8D25F5-7FAE-412D-9094-8A1E315A986B}" dt="2020-06-29T05:37:43.688" v="200"/>
        <pc:sldMkLst>
          <pc:docMk/>
          <pc:sldMk cId="1521942773" sldId="263"/>
        </pc:sldMkLst>
        <pc:picChg chg="del">
          <ac:chgData name="moath momani" userId="720708e143949568" providerId="LiveId" clId="{0E8D25F5-7FAE-412D-9094-8A1E315A986B}" dt="2020-06-29T05:37:42.974" v="199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0E8D25F5-7FAE-412D-9094-8A1E315A986B}" dt="2020-06-29T05:37:43.688" v="200"/>
          <ac:picMkLst>
            <pc:docMk/>
            <pc:sldMk cId="1521942773" sldId="263"/>
            <ac:picMk id="12" creationId="{26071A3B-B89A-49A1-BF1C-A71BA775D855}"/>
          </ac:picMkLst>
        </pc:picChg>
      </pc:sldChg>
      <pc:sldChg chg="del">
        <pc:chgData name="moath momani" userId="720708e143949568" providerId="LiveId" clId="{0E8D25F5-7FAE-412D-9094-8A1E315A986B}" dt="2020-06-29T05:02:45.185" v="44" actId="47"/>
        <pc:sldMkLst>
          <pc:docMk/>
          <pc:sldMk cId="2036179745" sldId="264"/>
        </pc:sldMkLst>
      </pc:sldChg>
      <pc:sldChg chg="addSp delSp modSp mod modNotesTx">
        <pc:chgData name="moath momani" userId="720708e143949568" providerId="LiveId" clId="{0E8D25F5-7FAE-412D-9094-8A1E315A986B}" dt="2020-06-29T06:54:35.816" v="1755" actId="20577"/>
        <pc:sldMkLst>
          <pc:docMk/>
          <pc:sldMk cId="211947262" sldId="272"/>
        </pc:sldMkLst>
        <pc:spChg chg="mod">
          <ac:chgData name="moath momani" userId="720708e143949568" providerId="LiveId" clId="{0E8D25F5-7FAE-412D-9094-8A1E315A986B}" dt="2020-06-29T06:50:52.341" v="1611" actId="1076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0E8D25F5-7FAE-412D-9094-8A1E315A986B}" dt="2020-06-29T06:50:49.765" v="1610" actId="1076"/>
          <ac:spMkLst>
            <pc:docMk/>
            <pc:sldMk cId="211947262" sldId="272"/>
            <ac:spMk id="4" creationId="{00000000-0000-0000-0000-000000000000}"/>
          </ac:spMkLst>
        </pc:spChg>
        <pc:picChg chg="add del">
          <ac:chgData name="moath momani" userId="720708e143949568" providerId="LiveId" clId="{0E8D25F5-7FAE-412D-9094-8A1E315A986B}" dt="2020-06-29T05:37:51.633" v="201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0E8D25F5-7FAE-412D-9094-8A1E315A986B}" dt="2020-06-29T05:37:20.391" v="196"/>
          <ac:picMkLst>
            <pc:docMk/>
            <pc:sldMk cId="211947262" sldId="272"/>
            <ac:picMk id="13" creationId="{660D1B74-4F87-41FB-906D-CB2E7490F977}"/>
          </ac:picMkLst>
        </pc:picChg>
        <pc:picChg chg="add mod">
          <ac:chgData name="moath momani" userId="720708e143949568" providerId="LiveId" clId="{0E8D25F5-7FAE-412D-9094-8A1E315A986B}" dt="2020-06-29T05:37:52.030" v="202"/>
          <ac:picMkLst>
            <pc:docMk/>
            <pc:sldMk cId="211947262" sldId="272"/>
            <ac:picMk id="14" creationId="{5FAE8EAA-9502-4A07-93C2-3E2E9A1175D2}"/>
          </ac:picMkLst>
        </pc:picChg>
        <pc:picChg chg="add mod">
          <ac:chgData name="moath momani" userId="720708e143949568" providerId="LiveId" clId="{0E8D25F5-7FAE-412D-9094-8A1E315A986B}" dt="2020-06-29T06:53:23.582" v="1663" actId="1076"/>
          <ac:picMkLst>
            <pc:docMk/>
            <pc:sldMk cId="211947262" sldId="272"/>
            <ac:picMk id="15" creationId="{8B3991CA-2146-41CA-AC0F-D32C3F57B316}"/>
          </ac:picMkLst>
        </pc:picChg>
      </pc:sldChg>
      <pc:sldChg chg="modSp mod">
        <pc:chgData name="moath momani" userId="720708e143949568" providerId="LiveId" clId="{0E8D25F5-7FAE-412D-9094-8A1E315A986B}" dt="2020-06-29T04:45:43.146" v="39" actId="20577"/>
        <pc:sldMkLst>
          <pc:docMk/>
          <pc:sldMk cId="911208218" sldId="273"/>
        </pc:sldMkLst>
        <pc:spChg chg="mod">
          <ac:chgData name="moath momani" userId="720708e143949568" providerId="LiveId" clId="{0E8D25F5-7FAE-412D-9094-8A1E315A986B}" dt="2020-06-29T04:45:43.146" v="39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del mod">
        <pc:chgData name="moath momani" userId="720708e143949568" providerId="LiveId" clId="{0E8D25F5-7FAE-412D-9094-8A1E315A986B}" dt="2020-06-29T07:06:14.347" v="1774" actId="47"/>
        <pc:sldMkLst>
          <pc:docMk/>
          <pc:sldMk cId="927733710" sldId="276"/>
        </pc:sldMkLst>
        <pc:spChg chg="mod">
          <ac:chgData name="moath momani" userId="720708e143949568" providerId="LiveId" clId="{0E8D25F5-7FAE-412D-9094-8A1E315A986B}" dt="2020-06-29T06:55:53.047" v="1772" actId="1076"/>
          <ac:spMkLst>
            <pc:docMk/>
            <pc:sldMk cId="927733710" sldId="276"/>
            <ac:spMk id="2" creationId="{0B2AAF93-F372-4E32-8DE3-2B37B0349A7C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3" creationId="{3F1A2497-1971-4C58-B102-B8E32919937F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4" creationId="{A364EDD5-34D7-4092-84F1-0940EF494C7F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5" creationId="{BECB638C-BDFC-4105-A05D-A1518A3C43F1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7" creationId="{583524F1-A195-4FD5-A3AD-118DFC05E033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8" creationId="{60F53F81-3300-4A60-B610-264693357C54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9" creationId="{12A20B6A-5407-4573-A1BF-351DFD266313}"/>
          </ac:spMkLst>
        </pc:spChg>
        <pc:picChg chg="mod">
          <ac:chgData name="moath momani" userId="720708e143949568" providerId="LiveId" clId="{0E8D25F5-7FAE-412D-9094-8A1E315A986B}" dt="2020-06-29T06:55:47.733" v="1771" actId="1076"/>
          <ac:picMkLst>
            <pc:docMk/>
            <pc:sldMk cId="927733710" sldId="276"/>
            <ac:picMk id="9" creationId="{8F73BB18-6D38-480A-968D-4357CA986BEA}"/>
          </ac:picMkLst>
        </pc:picChg>
        <pc:picChg chg="del">
          <ac:chgData name="moath momani" userId="720708e143949568" providerId="LiveId" clId="{0E8D25F5-7FAE-412D-9094-8A1E315A986B}" dt="2020-06-29T05:37:01.211" v="192" actId="478"/>
          <ac:picMkLst>
            <pc:docMk/>
            <pc:sldMk cId="927733710" sldId="276"/>
            <ac:picMk id="16" creationId="{66B73202-E48F-4C29-AF70-F62EC9FDA449}"/>
          </ac:picMkLst>
        </pc:picChg>
        <pc:picChg chg="add mod">
          <ac:chgData name="moath momani" userId="720708e143949568" providerId="LiveId" clId="{0E8D25F5-7FAE-412D-9094-8A1E315A986B}" dt="2020-06-29T05:37:05.939" v="193"/>
          <ac:picMkLst>
            <pc:docMk/>
            <pc:sldMk cId="927733710" sldId="276"/>
            <ac:picMk id="20" creationId="{9EE7FC16-7318-4731-B466-DB92117B046F}"/>
          </ac:picMkLst>
        </pc:picChg>
      </pc:sldChg>
      <pc:sldChg chg="modSp del mod">
        <pc:chgData name="moath momani" userId="720708e143949568" providerId="LiveId" clId="{0E8D25F5-7FAE-412D-9094-8A1E315A986B}" dt="2020-06-29T07:06:16.338" v="1775" actId="47"/>
        <pc:sldMkLst>
          <pc:docMk/>
          <pc:sldMk cId="2448404788" sldId="280"/>
        </pc:sldMkLst>
        <pc:spChg chg="mod">
          <ac:chgData name="moath momani" userId="720708e143949568" providerId="LiveId" clId="{0E8D25F5-7FAE-412D-9094-8A1E315A986B}" dt="2020-06-29T06:56:13.058" v="1773" actId="12"/>
          <ac:spMkLst>
            <pc:docMk/>
            <pc:sldMk cId="2448404788" sldId="280"/>
            <ac:spMk id="4" creationId="{00000000-0000-0000-0000-000000000000}"/>
          </ac:spMkLst>
        </pc:spChg>
      </pc:sldChg>
      <pc:sldChg chg="addSp delSp modSp mod">
        <pc:chgData name="moath momani" userId="720708e143949568" providerId="LiveId" clId="{0E8D25F5-7FAE-412D-9094-8A1E315A986B}" dt="2020-06-29T06:33:38.070" v="1150" actId="122"/>
        <pc:sldMkLst>
          <pc:docMk/>
          <pc:sldMk cId="552383949" sldId="281"/>
        </pc:sldMkLst>
        <pc:spChg chg="add del mod">
          <ac:chgData name="moath momani" userId="720708e143949568" providerId="LiveId" clId="{0E8D25F5-7FAE-412D-9094-8A1E315A986B}" dt="2020-06-29T05:03:15.242" v="46" actId="478"/>
          <ac:spMkLst>
            <pc:docMk/>
            <pc:sldMk cId="552383949" sldId="281"/>
            <ac:spMk id="2" creationId="{93E18C70-955A-469C-922E-973A3F7CC57C}"/>
          </ac:spMkLst>
        </pc:spChg>
        <pc:spChg chg="del">
          <ac:chgData name="moath momani" userId="720708e143949568" providerId="LiveId" clId="{0E8D25F5-7FAE-412D-9094-8A1E315A986B}" dt="2020-06-29T05:01:51.043" v="40" actId="478"/>
          <ac:spMkLst>
            <pc:docMk/>
            <pc:sldMk cId="552383949" sldId="281"/>
            <ac:spMk id="5" creationId="{BB06E2DE-4CCB-4E98-96AD-6EFAA7477C62}"/>
          </ac:spMkLst>
        </pc:spChg>
        <pc:spChg chg="add del mod">
          <ac:chgData name="moath momani" userId="720708e143949568" providerId="LiveId" clId="{0E8D25F5-7FAE-412D-9094-8A1E315A986B}" dt="2020-06-29T05:30:12.921" v="79" actId="478"/>
          <ac:spMkLst>
            <pc:docMk/>
            <pc:sldMk cId="552383949" sldId="281"/>
            <ac:spMk id="6" creationId="{747B4CB2-F13B-4DAA-92B3-21E4C292A41A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2" creationId="{60AD1A5A-18F8-4295-A6F1-F5902DA5D811}"/>
          </ac:spMkLst>
        </pc:spChg>
        <pc:spChg chg="del">
          <ac:chgData name="moath momani" userId="720708e143949568" providerId="LiveId" clId="{0E8D25F5-7FAE-412D-9094-8A1E315A986B}" dt="2020-06-29T05:01:52.422" v="41" actId="478"/>
          <ac:spMkLst>
            <pc:docMk/>
            <pc:sldMk cId="552383949" sldId="281"/>
            <ac:spMk id="13" creationId="{A56D33EA-3755-4E78-A92A-DD35EB0BAA38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4" creationId="{AC95FB7D-6522-42D1-A464-99A87D32FA4F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5" creationId="{1769D7FE-5BC6-4E6E-B908-B84C9DB3603D}"/>
          </ac:spMkLst>
        </pc:spChg>
        <pc:spChg chg="del mod">
          <ac:chgData name="moath momani" userId="720708e143949568" providerId="LiveId" clId="{0E8D25F5-7FAE-412D-9094-8A1E315A986B}" dt="2020-06-29T05:30:14.659" v="80" actId="478"/>
          <ac:spMkLst>
            <pc:docMk/>
            <pc:sldMk cId="552383949" sldId="281"/>
            <ac:spMk id="16" creationId="{9B50C31E-600E-491D-8AD6-9346FA2CE5EE}"/>
          </ac:spMkLst>
        </pc:spChg>
        <pc:spChg chg="add mod">
          <ac:chgData name="moath momani" userId="720708e143949568" providerId="LiveId" clId="{0E8D25F5-7FAE-412D-9094-8A1E315A986B}" dt="2020-06-29T06:32:09.473" v="1083" actId="1036"/>
          <ac:spMkLst>
            <pc:docMk/>
            <pc:sldMk cId="552383949" sldId="281"/>
            <ac:spMk id="18" creationId="{A752F21C-6CCD-4700-AF6C-5D5CE2C25997}"/>
          </ac:spMkLst>
        </pc:spChg>
        <pc:spChg chg="add del mod">
          <ac:chgData name="moath momani" userId="720708e143949568" providerId="LiveId" clId="{0E8D25F5-7FAE-412D-9094-8A1E315A986B}" dt="2020-06-29T05:30:18.908" v="81" actId="478"/>
          <ac:spMkLst>
            <pc:docMk/>
            <pc:sldMk cId="552383949" sldId="281"/>
            <ac:spMk id="19" creationId="{18D1427B-EB74-4F61-ACFB-A7C2392DEC41}"/>
          </ac:spMkLst>
        </pc:spChg>
        <pc:spChg chg="add mod">
          <ac:chgData name="moath momani" userId="720708e143949568" providerId="LiveId" clId="{0E8D25F5-7FAE-412D-9094-8A1E315A986B}" dt="2020-06-29T06:33:38.070" v="1150" actId="122"/>
          <ac:spMkLst>
            <pc:docMk/>
            <pc:sldMk cId="552383949" sldId="281"/>
            <ac:spMk id="20" creationId="{B83804F2-C701-464B-8331-7E65F5C74ABA}"/>
          </ac:spMkLst>
        </pc:spChg>
        <pc:spChg chg="add mod">
          <ac:chgData name="moath momani" userId="720708e143949568" providerId="LiveId" clId="{0E8D25F5-7FAE-412D-9094-8A1E315A986B}" dt="2020-06-29T05:46:50.265" v="611" actId="1036"/>
          <ac:spMkLst>
            <pc:docMk/>
            <pc:sldMk cId="552383949" sldId="281"/>
            <ac:spMk id="21" creationId="{034E93FB-5514-48FA-ADDB-9CF5420250ED}"/>
          </ac:spMkLst>
        </pc:spChg>
        <pc:picChg chg="add mod">
          <ac:chgData name="moath momani" userId="720708e143949568" providerId="LiveId" clId="{0E8D25F5-7FAE-412D-9094-8A1E315A986B}" dt="2020-06-29T05:30:45.651" v="113" actId="1038"/>
          <ac:picMkLst>
            <pc:docMk/>
            <pc:sldMk cId="552383949" sldId="281"/>
            <ac:picMk id="3" creationId="{2B3CA116-3057-4E73-B3CA-08D75D4F81A5}"/>
          </ac:picMkLst>
        </pc:picChg>
        <pc:picChg chg="add mod">
          <ac:chgData name="moath momani" userId="720708e143949568" providerId="LiveId" clId="{0E8D25F5-7FAE-412D-9094-8A1E315A986B}" dt="2020-06-29T05:30:45.651" v="113" actId="1038"/>
          <ac:picMkLst>
            <pc:docMk/>
            <pc:sldMk cId="552383949" sldId="281"/>
            <ac:picMk id="4" creationId="{EBE68FD2-C012-48F7-A31F-ABB2B4EC9401}"/>
          </ac:picMkLst>
        </pc:picChg>
        <pc:picChg chg="add del mod">
          <ac:chgData name="moath momani" userId="720708e143949568" providerId="LiveId" clId="{0E8D25F5-7FAE-412D-9094-8A1E315A986B}" dt="2020-06-29T05:14:31.559" v="53"/>
          <ac:picMkLst>
            <pc:docMk/>
            <pc:sldMk cId="552383949" sldId="281"/>
            <ac:picMk id="17" creationId="{FF2EECC7-BC63-4F35-A3B5-DE8778056742}"/>
          </ac:picMkLst>
        </pc:picChg>
        <pc:picChg chg="add del mod">
          <ac:chgData name="moath momani" userId="720708e143949568" providerId="LiveId" clId="{0E8D25F5-7FAE-412D-9094-8A1E315A986B}" dt="2020-06-29T05:30:10.736" v="78" actId="478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modSp mod ord">
        <pc:chgData name="moath momani" userId="720708e143949568" providerId="LiveId" clId="{0E8D25F5-7FAE-412D-9094-8A1E315A986B}" dt="2020-06-29T06:46:51.294" v="1392" actId="1076"/>
        <pc:sldMkLst>
          <pc:docMk/>
          <pc:sldMk cId="726861172" sldId="282"/>
        </pc:sldMkLst>
        <pc:spChg chg="mod">
          <ac:chgData name="moath momani" userId="720708e143949568" providerId="LiveId" clId="{0E8D25F5-7FAE-412D-9094-8A1E315A986B}" dt="2020-06-29T06:46:51.294" v="1392" actId="1076"/>
          <ac:spMkLst>
            <pc:docMk/>
            <pc:sldMk cId="726861172" sldId="282"/>
            <ac:spMk id="2" creationId="{00000000-0000-0000-0000-000000000000}"/>
          </ac:spMkLst>
        </pc:spChg>
        <pc:spChg chg="mod">
          <ac:chgData name="moath momani" userId="720708e143949568" providerId="LiveId" clId="{0E8D25F5-7FAE-412D-9094-8A1E315A986B}" dt="2020-06-29T06:40:04.827" v="1250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0E8D25F5-7FAE-412D-9094-8A1E315A986B}" dt="2020-06-29T06:46:12.354" v="1363" actId="1076"/>
          <ac:spMkLst>
            <pc:docMk/>
            <pc:sldMk cId="726861172" sldId="282"/>
            <ac:spMk id="15" creationId="{25E41919-33CC-4848-B429-AE373B607F71}"/>
          </ac:spMkLst>
        </pc:spChg>
        <pc:picChg chg="add mod">
          <ac:chgData name="moath momani" userId="720708e143949568" providerId="LiveId" clId="{0E8D25F5-7FAE-412D-9094-8A1E315A986B}" dt="2020-06-29T06:46:19.812" v="1369" actId="1076"/>
          <ac:picMkLst>
            <pc:docMk/>
            <pc:sldMk cId="726861172" sldId="282"/>
            <ac:picMk id="11" creationId="{7CD33244-0A29-4753-97CF-76841B4E545A}"/>
          </ac:picMkLst>
        </pc:picChg>
      </pc:sldChg>
      <pc:sldChg chg="del">
        <pc:chgData name="moath momani" userId="720708e143949568" providerId="LiveId" clId="{0E8D25F5-7FAE-412D-9094-8A1E315A986B}" dt="2020-06-29T06:17:25.192" v="860" actId="47"/>
        <pc:sldMkLst>
          <pc:docMk/>
          <pc:sldMk cId="637404386" sldId="283"/>
        </pc:sldMkLst>
      </pc:sldChg>
      <pc:sldChg chg="del">
        <pc:chgData name="moath momani" userId="720708e143949568" providerId="LiveId" clId="{0E8D25F5-7FAE-412D-9094-8A1E315A986B}" dt="2020-06-29T06:18:14.551" v="862" actId="47"/>
        <pc:sldMkLst>
          <pc:docMk/>
          <pc:sldMk cId="1277294211" sldId="284"/>
        </pc:sldMkLst>
      </pc:sldChg>
      <pc:sldChg chg="del">
        <pc:chgData name="moath momani" userId="720708e143949568" providerId="LiveId" clId="{0E8D25F5-7FAE-412D-9094-8A1E315A986B}" dt="2020-06-29T06:17:20.842" v="859" actId="47"/>
        <pc:sldMkLst>
          <pc:docMk/>
          <pc:sldMk cId="3594284595" sldId="285"/>
        </pc:sldMkLst>
      </pc:sldChg>
      <pc:sldChg chg="del">
        <pc:chgData name="moath momani" userId="720708e143949568" providerId="LiveId" clId="{0E8D25F5-7FAE-412D-9094-8A1E315A986B}" dt="2020-06-29T07:06:20.369" v="1776" actId="47"/>
        <pc:sldMkLst>
          <pc:docMk/>
          <pc:sldMk cId="1077447134" sldId="286"/>
        </pc:sldMkLst>
      </pc:sldChg>
      <pc:sldChg chg="addSp delSp modSp add mod">
        <pc:chgData name="moath momani" userId="720708e143949568" providerId="LiveId" clId="{0E8D25F5-7FAE-412D-9094-8A1E315A986B}" dt="2020-06-29T06:43:21.840" v="1304" actId="20577"/>
        <pc:sldMkLst>
          <pc:docMk/>
          <pc:sldMk cId="894105204" sldId="287"/>
        </pc:sldMkLst>
        <pc:spChg chg="add mod">
          <ac:chgData name="moath momani" userId="720708e143949568" providerId="LiveId" clId="{0E8D25F5-7FAE-412D-9094-8A1E315A986B}" dt="2020-06-29T06:34:06.165" v="1155" actId="1582"/>
          <ac:spMkLst>
            <pc:docMk/>
            <pc:sldMk cId="894105204" sldId="287"/>
            <ac:spMk id="5" creationId="{509EBFF0-F708-4F86-8361-FC77913D8955}"/>
          </ac:spMkLst>
        </pc:spChg>
        <pc:spChg chg="mod">
          <ac:chgData name="moath momani" userId="720708e143949568" providerId="LiveId" clId="{0E8D25F5-7FAE-412D-9094-8A1E315A986B}" dt="2020-06-29T06:38:59.164" v="1224" actId="20577"/>
          <ac:spMkLst>
            <pc:docMk/>
            <pc:sldMk cId="894105204" sldId="287"/>
            <ac:spMk id="18" creationId="{A752F21C-6CCD-4700-AF6C-5D5CE2C25997}"/>
          </ac:spMkLst>
        </pc:spChg>
        <pc:spChg chg="mod">
          <ac:chgData name="moath momani" userId="720708e143949568" providerId="LiveId" clId="{0E8D25F5-7FAE-412D-9094-8A1E315A986B}" dt="2020-06-29T06:43:21.840" v="1304" actId="20577"/>
          <ac:spMkLst>
            <pc:docMk/>
            <pc:sldMk cId="894105204" sldId="287"/>
            <ac:spMk id="20" creationId="{B83804F2-C701-464B-8331-7E65F5C74ABA}"/>
          </ac:spMkLst>
        </pc:spChg>
        <pc:picChg chg="add mod">
          <ac:chgData name="moath momani" userId="720708e143949568" providerId="LiveId" clId="{0E8D25F5-7FAE-412D-9094-8A1E315A986B}" dt="2020-06-29T06:33:52.286" v="1151" actId="1076"/>
          <ac:picMkLst>
            <pc:docMk/>
            <pc:sldMk cId="894105204" sldId="287"/>
            <ac:picMk id="2" creationId="{99AF6B6B-C8BE-4F29-B29F-F0B537EF2E4D}"/>
          </ac:picMkLst>
        </pc:picChg>
        <pc:picChg chg="del">
          <ac:chgData name="moath momani" userId="720708e143949568" providerId="LiveId" clId="{0E8D25F5-7FAE-412D-9094-8A1E315A986B}" dt="2020-06-29T05:34:10.126" v="177" actId="478"/>
          <ac:picMkLst>
            <pc:docMk/>
            <pc:sldMk cId="894105204" sldId="287"/>
            <ac:picMk id="3" creationId="{2B3CA116-3057-4E73-B3CA-08D75D4F81A5}"/>
          </ac:picMkLst>
        </pc:picChg>
        <pc:picChg chg="del">
          <ac:chgData name="moath momani" userId="720708e143949568" providerId="LiveId" clId="{0E8D25F5-7FAE-412D-9094-8A1E315A986B}" dt="2020-06-29T05:34:10.542" v="178" actId="478"/>
          <ac:picMkLst>
            <pc:docMk/>
            <pc:sldMk cId="894105204" sldId="287"/>
            <ac:picMk id="4" creationId="{EBE68FD2-C012-48F7-A31F-ABB2B4EC9401}"/>
          </ac:picMkLst>
        </pc:picChg>
        <pc:picChg chg="add mod">
          <ac:chgData name="moath momani" userId="720708e143949568" providerId="LiveId" clId="{0E8D25F5-7FAE-412D-9094-8A1E315A986B}" dt="2020-06-29T05:37:38.001" v="198"/>
          <ac:picMkLst>
            <pc:docMk/>
            <pc:sldMk cId="894105204" sldId="287"/>
            <ac:picMk id="12" creationId="{F86A90B3-9760-435B-9CEB-AD8735BDE62C}"/>
          </ac:picMkLst>
        </pc:picChg>
      </pc:sldChg>
      <pc:sldChg chg="add del">
        <pc:chgData name="moath momani" userId="720708e143949568" providerId="LiveId" clId="{0E8D25F5-7FAE-412D-9094-8A1E315A986B}" dt="2020-06-29T05:14:32.061" v="54"/>
        <pc:sldMkLst>
          <pc:docMk/>
          <pc:sldMk cId="2411015554" sldId="287"/>
        </pc:sldMkLst>
      </pc:sldChg>
      <pc:sldChg chg="addSp delSp modSp add mod">
        <pc:chgData name="moath momani" userId="720708e143949568" providerId="LiveId" clId="{0E8D25F5-7FAE-412D-9094-8A1E315A986B}" dt="2020-06-29T05:59:56.591" v="858" actId="14100"/>
        <pc:sldMkLst>
          <pc:docMk/>
          <pc:sldMk cId="1483139327" sldId="288"/>
        </pc:sldMkLst>
        <pc:spChg chg="add mod">
          <ac:chgData name="moath momani" userId="720708e143949568" providerId="LiveId" clId="{0E8D25F5-7FAE-412D-9094-8A1E315A986B}" dt="2020-06-29T05:59:56.591" v="858" actId="14100"/>
          <ac:spMkLst>
            <pc:docMk/>
            <pc:sldMk cId="1483139327" sldId="288"/>
            <ac:spMk id="6" creationId="{B92E3D7B-C320-4207-A8F6-F8BC03582A6E}"/>
          </ac:spMkLst>
        </pc:spChg>
        <pc:spChg chg="add mod">
          <ac:chgData name="moath momani" userId="720708e143949568" providerId="LiveId" clId="{0E8D25F5-7FAE-412D-9094-8A1E315A986B}" dt="2020-06-29T05:59:46.344" v="856" actId="1036"/>
          <ac:spMkLst>
            <pc:docMk/>
            <pc:sldMk cId="1483139327" sldId="288"/>
            <ac:spMk id="14" creationId="{C5C8FB7A-47EE-4A1C-9B71-72AC1BC01D85}"/>
          </ac:spMkLst>
        </pc:spChg>
        <pc:spChg chg="add mod">
          <ac:chgData name="moath momani" userId="720708e143949568" providerId="LiveId" clId="{0E8D25F5-7FAE-412D-9094-8A1E315A986B}" dt="2020-06-29T05:59:52.920" v="857" actId="14100"/>
          <ac:spMkLst>
            <pc:docMk/>
            <pc:sldMk cId="1483139327" sldId="288"/>
            <ac:spMk id="15" creationId="{C3104B83-04C4-42E4-B727-2EEB9FBA4153}"/>
          </ac:spMkLst>
        </pc:spChg>
        <pc:spChg chg="del">
          <ac:chgData name="moath momani" userId="720708e143949568" providerId="LiveId" clId="{0E8D25F5-7FAE-412D-9094-8A1E315A986B}" dt="2020-06-29T05:50:43.250" v="625" actId="478"/>
          <ac:spMkLst>
            <pc:docMk/>
            <pc:sldMk cId="1483139327" sldId="288"/>
            <ac:spMk id="20" creationId="{B83804F2-C701-464B-8331-7E65F5C74ABA}"/>
          </ac:spMkLst>
        </pc:spChg>
        <pc:picChg chg="del">
          <ac:chgData name="moath momani" userId="720708e143949568" providerId="LiveId" clId="{0E8D25F5-7FAE-412D-9094-8A1E315A986B}" dt="2020-06-29T05:50:44.953" v="626" actId="478"/>
          <ac:picMkLst>
            <pc:docMk/>
            <pc:sldMk cId="1483139327" sldId="288"/>
            <ac:picMk id="2" creationId="{99AF6B6B-C8BE-4F29-B29F-F0B537EF2E4D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3" creationId="{A25420DC-EEDE-42C7-B58E-55B37F059B03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4" creationId="{32D69264-49EF-493B-949B-21438159D06B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5" creationId="{46BB0BB0-DD6F-4DDE-A81F-79C116564E78}"/>
          </ac:picMkLst>
        </pc:picChg>
      </pc:sldChg>
      <pc:sldChg chg="addSp delSp modSp add mod">
        <pc:chgData name="moath momani" userId="720708e143949568" providerId="LiveId" clId="{0E8D25F5-7FAE-412D-9094-8A1E315A986B}" dt="2020-06-29T06:26:27.104" v="922" actId="1036"/>
        <pc:sldMkLst>
          <pc:docMk/>
          <pc:sldMk cId="281896614" sldId="289"/>
        </pc:sldMkLst>
        <pc:spChg chg="add del mod">
          <ac:chgData name="moath momani" userId="720708e143949568" providerId="LiveId" clId="{0E8D25F5-7FAE-412D-9094-8A1E315A986B}" dt="2020-06-29T06:25:37.241" v="910" actId="478"/>
          <ac:spMkLst>
            <pc:docMk/>
            <pc:sldMk cId="281896614" sldId="289"/>
            <ac:spMk id="2" creationId="{1A8C94EB-AE5D-4280-8F7B-DF6413449C31}"/>
          </ac:spMkLst>
        </pc:spChg>
        <pc:spChg chg="del">
          <ac:chgData name="moath momani" userId="720708e143949568" providerId="LiveId" clId="{0E8D25F5-7FAE-412D-9094-8A1E315A986B}" dt="2020-06-29T06:18:21.597" v="863" actId="478"/>
          <ac:spMkLst>
            <pc:docMk/>
            <pc:sldMk cId="281896614" sldId="289"/>
            <ac:spMk id="5" creationId="{BB06E2DE-4CCB-4E98-96AD-6EFAA7477C62}"/>
          </ac:spMkLst>
        </pc:spChg>
        <pc:spChg chg="del">
          <ac:chgData name="moath momani" userId="720708e143949568" providerId="LiveId" clId="{0E8D25F5-7FAE-412D-9094-8A1E315A986B}" dt="2020-06-29T06:18:27.947" v="864" actId="478"/>
          <ac:spMkLst>
            <pc:docMk/>
            <pc:sldMk cId="281896614" sldId="289"/>
            <ac:spMk id="13" creationId="{A56D33EA-3755-4E78-A92A-DD35EB0BAA38}"/>
          </ac:spMkLst>
        </pc:spChg>
        <pc:spChg chg="mod">
          <ac:chgData name="moath momani" userId="720708e143949568" providerId="LiveId" clId="{0E8D25F5-7FAE-412D-9094-8A1E315A986B}" dt="2020-06-29T06:26:24.998" v="918" actId="1076"/>
          <ac:spMkLst>
            <pc:docMk/>
            <pc:sldMk cId="281896614" sldId="289"/>
            <ac:spMk id="16" creationId="{9B50C31E-600E-491D-8AD6-9346FA2CE5EE}"/>
          </ac:spMkLst>
        </pc:spChg>
        <pc:picChg chg="add mod">
          <ac:chgData name="moath momani" userId="720708e143949568" providerId="LiveId" clId="{0E8D25F5-7FAE-412D-9094-8A1E315A986B}" dt="2020-06-29T06:26:27.104" v="922" actId="1036"/>
          <ac:picMkLst>
            <pc:docMk/>
            <pc:sldMk cId="281896614" sldId="289"/>
            <ac:picMk id="12" creationId="{E705386E-8137-45C0-8FBB-04B414A311F9}"/>
          </ac:picMkLst>
        </pc:picChg>
        <pc:picChg chg="del mod">
          <ac:chgData name="moath momani" userId="720708e143949568" providerId="LiveId" clId="{0E8D25F5-7FAE-412D-9094-8A1E315A986B}" dt="2020-06-29T06:25:33.783" v="908" actId="478"/>
          <ac:picMkLst>
            <pc:docMk/>
            <pc:sldMk cId="281896614" sldId="289"/>
            <ac:picMk id="1032" creationId="{00000000-0000-0000-0000-000000000000}"/>
          </ac:picMkLst>
        </pc:picChg>
      </pc:sldChg>
      <pc:sldChg chg="modSp add mod">
        <pc:chgData name="moath momani" userId="720708e143949568" providerId="LiveId" clId="{0E8D25F5-7FAE-412D-9094-8A1E315A986B}" dt="2020-06-29T06:45:47.201" v="1362" actId="2711"/>
        <pc:sldMkLst>
          <pc:docMk/>
          <pc:sldMk cId="3826282581" sldId="290"/>
        </pc:sldMkLst>
        <pc:spChg chg="mod">
          <ac:chgData name="moath momani" userId="720708e143949568" providerId="LiveId" clId="{0E8D25F5-7FAE-412D-9094-8A1E315A986B}" dt="2020-06-29T06:45:47.201" v="1362" actId="2711"/>
          <ac:spMkLst>
            <pc:docMk/>
            <pc:sldMk cId="3826282581" sldId="290"/>
            <ac:spMk id="18" creationId="{A752F21C-6CCD-4700-AF6C-5D5CE2C25997}"/>
          </ac:spMkLst>
        </pc:spChg>
        <pc:spChg chg="mod">
          <ac:chgData name="moath momani" userId="720708e143949568" providerId="LiveId" clId="{0E8D25F5-7FAE-412D-9094-8A1E315A986B}" dt="2020-06-29T06:45:07.072" v="1346" actId="20577"/>
          <ac:spMkLst>
            <pc:docMk/>
            <pc:sldMk cId="3826282581" sldId="290"/>
            <ac:spMk id="20" creationId="{B83804F2-C701-464B-8331-7E65F5C74AB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TINKERCAD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Basic objects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JO" dirty="0">
              <a:latin typeface="Politica" panose="02000506060000020004"/>
            </a:rPr>
            <a:t>المجسمات البسيطة</a:t>
          </a: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Object interaction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تفاعل </a:t>
          </a:r>
          <a:r>
            <a:rPr lang="ar-JO" dirty="0">
              <a:latin typeface="Politica" panose="02000506060000020004"/>
            </a:rPr>
            <a:t>المجسم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Movement and camera control</a:t>
          </a:r>
        </a:p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الحركة والتحكم في الكاميرا</a:t>
          </a:r>
          <a:endParaRPr lang="en-US" dirty="0"/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TINKERCAD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Creating hole shapes</a:t>
          </a:r>
        </a:p>
        <a:p>
          <a:pPr>
            <a:buFont typeface="Wingdings" panose="05000000000000000000" pitchFamily="2" charset="2"/>
            <a:buChar char="Ø"/>
          </a:pPr>
          <a:r>
            <a:rPr lang="ar-JO" dirty="0">
              <a:latin typeface="Politica" panose="02000506060000020004"/>
            </a:rPr>
            <a:t>عمل </a:t>
          </a:r>
          <a:r>
            <a:rPr lang="ar-QA" dirty="0">
              <a:latin typeface="Politica" panose="02000506060000020004"/>
            </a:rPr>
            <a:t>اشكال الثقوب</a:t>
          </a:r>
          <a:endParaRPr lang="ar-JO" dirty="0">
            <a:latin typeface="Politica" panose="02000506060000020004"/>
          </a:endParaRP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Group objects</a:t>
          </a:r>
        </a:p>
        <a:p>
          <a:pPr>
            <a:buFont typeface="Wingdings" panose="05000000000000000000" pitchFamily="2" charset="2"/>
            <a:buChar char="Ø"/>
          </a:pPr>
          <a:r>
            <a:rPr lang="ar-JO" dirty="0">
              <a:latin typeface="Politica" panose="02000506060000020004"/>
            </a:rPr>
            <a:t>جمع المجسمات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Create more complex shapes</a:t>
          </a:r>
        </a:p>
        <a:p>
          <a:pPr>
            <a:buFont typeface="Wingdings" panose="05000000000000000000" pitchFamily="2" charset="2"/>
            <a:buChar char="Ø"/>
          </a:pPr>
          <a:r>
            <a:rPr lang="ar-JO" dirty="0">
              <a:latin typeface="Politica" panose="02000506060000020004"/>
            </a:rPr>
            <a:t>عمل اشكال اكثر تعقيدا</a:t>
          </a:r>
          <a:endParaRPr lang="en-US" dirty="0"/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3876292" y="1952262"/>
          <a:ext cx="2742505" cy="4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6"/>
              </a:lnTo>
              <a:lnTo>
                <a:pt x="2742505" y="237986"/>
              </a:lnTo>
              <a:lnTo>
                <a:pt x="2742505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3830572" y="1952262"/>
          <a:ext cx="91440" cy="47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148179" y="1952262"/>
          <a:ext cx="2728112" cy="490364"/>
        </a:xfrm>
        <a:custGeom>
          <a:avLst/>
          <a:gdLst/>
          <a:ahLst/>
          <a:cxnLst/>
          <a:rect l="0" t="0" r="0" b="0"/>
          <a:pathLst>
            <a:path>
              <a:moveTo>
                <a:pt x="2728112" y="0"/>
              </a:moveTo>
              <a:lnTo>
                <a:pt x="2728112" y="252378"/>
              </a:lnTo>
              <a:lnTo>
                <a:pt x="0" y="252378"/>
              </a:lnTo>
              <a:lnTo>
                <a:pt x="0" y="490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743025" y="818996"/>
          <a:ext cx="2266533" cy="1133266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TINKERCAD</a:t>
          </a:r>
        </a:p>
      </dsp:txBody>
      <dsp:txXfrm>
        <a:off x="2743025" y="818996"/>
        <a:ext cx="2266533" cy="1133266"/>
      </dsp:txXfrm>
    </dsp:sp>
    <dsp:sp modelId="{892CE67F-822F-4B86-9540-F8AAA7CA0B9D}">
      <dsp:nvSpPr>
        <dsp:cNvPr id="0" name=""/>
        <dsp:cNvSpPr/>
      </dsp:nvSpPr>
      <dsp:spPr>
        <a:xfrm>
          <a:off x="14912" y="2442627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latin typeface="Politica" panose="02000506060000020004"/>
            </a:rPr>
            <a:t>Basic objects</a:t>
          </a:r>
          <a:endParaRPr lang="ar-JO" sz="2000" kern="1200" dirty="0">
            <a:latin typeface="Politica" panose="02000506060000020004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JO" sz="2000" kern="1200" dirty="0">
              <a:latin typeface="Politica" panose="02000506060000020004"/>
            </a:rPr>
            <a:t>المجسمات البسيطة</a:t>
          </a:r>
        </a:p>
      </dsp:txBody>
      <dsp:txXfrm>
        <a:off x="14912" y="2442627"/>
        <a:ext cx="2266533" cy="1133266"/>
      </dsp:txXfrm>
    </dsp:sp>
    <dsp:sp modelId="{2F3A1D05-895A-45B4-8BE2-7ADC9D0FF7DF}">
      <dsp:nvSpPr>
        <dsp:cNvPr id="0" name=""/>
        <dsp:cNvSpPr/>
      </dsp:nvSpPr>
      <dsp:spPr>
        <a:xfrm>
          <a:off x="2743025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latin typeface="Politica" panose="02000506060000020004"/>
            </a:rPr>
            <a:t>Object interaction</a:t>
          </a:r>
          <a:endParaRPr lang="ar-JO" sz="2000" kern="1200" dirty="0">
            <a:latin typeface="Politica" panose="02000506060000020004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latin typeface="Politica" panose="02000506060000020004"/>
            </a:rPr>
            <a:t>تفاعل </a:t>
          </a:r>
          <a:r>
            <a:rPr lang="ar-JO" sz="2000" kern="1200" dirty="0">
              <a:latin typeface="Politica" panose="02000506060000020004"/>
            </a:rPr>
            <a:t>المجسم</a:t>
          </a:r>
          <a:endParaRPr lang="en-US" sz="2000" kern="1200" dirty="0"/>
        </a:p>
      </dsp:txBody>
      <dsp:txXfrm>
        <a:off x="2743025" y="2428235"/>
        <a:ext cx="2266533" cy="1133266"/>
      </dsp:txXfrm>
    </dsp:sp>
    <dsp:sp modelId="{C2953344-13AF-4687-9C38-1E78F7420421}">
      <dsp:nvSpPr>
        <dsp:cNvPr id="0" name=""/>
        <dsp:cNvSpPr/>
      </dsp:nvSpPr>
      <dsp:spPr>
        <a:xfrm>
          <a:off x="5485531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latin typeface="Politica" panose="02000506060000020004"/>
            </a:rPr>
            <a:t>Movement and camera control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latin typeface="Politica" panose="02000506060000020004"/>
            </a:rPr>
            <a:t>الحركة والتحكم في الكاميرا</a:t>
          </a:r>
          <a:endParaRPr lang="en-US" sz="2000" kern="1200" dirty="0"/>
        </a:p>
      </dsp:txBody>
      <dsp:txXfrm>
        <a:off x="5485531" y="2428235"/>
        <a:ext cx="2266533" cy="1133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3892377" y="1796025"/>
          <a:ext cx="2753885" cy="47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73"/>
              </a:lnTo>
              <a:lnTo>
                <a:pt x="2753885" y="238973"/>
              </a:lnTo>
              <a:lnTo>
                <a:pt x="2753885" y="4779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3846657" y="1796025"/>
          <a:ext cx="91440" cy="47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9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152943" y="1796025"/>
          <a:ext cx="2739433" cy="492399"/>
        </a:xfrm>
        <a:custGeom>
          <a:avLst/>
          <a:gdLst/>
          <a:ahLst/>
          <a:cxnLst/>
          <a:rect l="0" t="0" r="0" b="0"/>
          <a:pathLst>
            <a:path>
              <a:moveTo>
                <a:pt x="2739433" y="0"/>
              </a:moveTo>
              <a:lnTo>
                <a:pt x="2739433" y="253425"/>
              </a:lnTo>
              <a:lnTo>
                <a:pt x="0" y="253425"/>
              </a:lnTo>
              <a:lnTo>
                <a:pt x="0" y="492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754407" y="658056"/>
          <a:ext cx="2275938" cy="1137969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TINKERCAD</a:t>
          </a:r>
        </a:p>
      </dsp:txBody>
      <dsp:txXfrm>
        <a:off x="2754407" y="658056"/>
        <a:ext cx="2275938" cy="1137969"/>
      </dsp:txXfrm>
    </dsp:sp>
    <dsp:sp modelId="{892CE67F-822F-4B86-9540-F8AAA7CA0B9D}">
      <dsp:nvSpPr>
        <dsp:cNvPr id="0" name=""/>
        <dsp:cNvSpPr/>
      </dsp:nvSpPr>
      <dsp:spPr>
        <a:xfrm>
          <a:off x="14974" y="2288425"/>
          <a:ext cx="2275938" cy="113796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Creating hole shapes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JO" sz="2300" kern="1200" dirty="0">
              <a:latin typeface="Politica" panose="02000506060000020004"/>
            </a:rPr>
            <a:t>عمل </a:t>
          </a:r>
          <a:r>
            <a:rPr lang="ar-QA" sz="2300" kern="1200" dirty="0">
              <a:latin typeface="Politica" panose="02000506060000020004"/>
            </a:rPr>
            <a:t>اشكال الثقوب</a:t>
          </a:r>
          <a:endParaRPr lang="ar-JO" sz="2300" kern="1200" dirty="0">
            <a:latin typeface="Politica" panose="02000506060000020004"/>
          </a:endParaRPr>
        </a:p>
      </dsp:txBody>
      <dsp:txXfrm>
        <a:off x="14974" y="2288425"/>
        <a:ext cx="2275938" cy="1137969"/>
      </dsp:txXfrm>
    </dsp:sp>
    <dsp:sp modelId="{2F3A1D05-895A-45B4-8BE2-7ADC9D0FF7DF}">
      <dsp:nvSpPr>
        <dsp:cNvPr id="0" name=""/>
        <dsp:cNvSpPr/>
      </dsp:nvSpPr>
      <dsp:spPr>
        <a:xfrm>
          <a:off x="2754407" y="2273973"/>
          <a:ext cx="2275938" cy="113796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Group objects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JO" sz="2300" kern="1200" dirty="0">
              <a:latin typeface="Politica" panose="02000506060000020004"/>
            </a:rPr>
            <a:t>جمع المجسمات</a:t>
          </a:r>
          <a:endParaRPr lang="en-US" sz="2300" kern="1200" dirty="0"/>
        </a:p>
      </dsp:txBody>
      <dsp:txXfrm>
        <a:off x="2754407" y="2273973"/>
        <a:ext cx="2275938" cy="1137969"/>
      </dsp:txXfrm>
    </dsp:sp>
    <dsp:sp modelId="{C2953344-13AF-4687-9C38-1E78F7420421}">
      <dsp:nvSpPr>
        <dsp:cNvPr id="0" name=""/>
        <dsp:cNvSpPr/>
      </dsp:nvSpPr>
      <dsp:spPr>
        <a:xfrm>
          <a:off x="5508293" y="2273973"/>
          <a:ext cx="2275938" cy="113796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Create more complex shapes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JO" sz="2300" kern="1200" dirty="0">
              <a:latin typeface="Politica" panose="02000506060000020004"/>
            </a:rPr>
            <a:t>عمل اشكال اكثر تعقيدا</a:t>
          </a:r>
          <a:endParaRPr lang="en-US" sz="2300" kern="1200" dirty="0"/>
        </a:p>
      </dsp:txBody>
      <dsp:txXfrm>
        <a:off x="5508293" y="2273973"/>
        <a:ext cx="2275938" cy="113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participant --- </a:t>
            </a:r>
            <a:r>
              <a:rPr lang="en-US" b="1" dirty="0"/>
              <a:t>What is digital fabrication? do you have any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gif"/><Relationship Id="rId5" Type="http://schemas.openxmlformats.org/officeDocument/2006/relationships/diagramData" Target="../diagrams/data1.xml"/><Relationship Id="rId10" Type="http://schemas.openxmlformats.org/officeDocument/2006/relationships/image" Target="../media/image3.gif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gif"/><Relationship Id="rId4" Type="http://schemas.openxmlformats.org/officeDocument/2006/relationships/image" Target="../media/image2.emf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93" y="545104"/>
            <a:ext cx="2927713" cy="82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Things we learned before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530086"/>
              </p:ext>
            </p:extLst>
          </p:nvPr>
        </p:nvGraphicFramePr>
        <p:xfrm>
          <a:off x="2911057" y="-432515"/>
          <a:ext cx="7752585" cy="438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5A63771-E1D5-455F-90B7-13A88896E77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52" y="3545789"/>
            <a:ext cx="2927454" cy="2457450"/>
          </a:xfrm>
          <a:prstGeom prst="rect">
            <a:avLst/>
          </a:prstGeom>
        </p:spPr>
      </p:pic>
      <p:pic>
        <p:nvPicPr>
          <p:cNvPr id="21" name="Picture 20" descr="A picture containing indoor, table, sitting, remote&#10;&#10;Description automatically generated">
            <a:extLst>
              <a:ext uri="{FF2B5EF4-FFF2-40B4-BE49-F238E27FC236}">
                <a16:creationId xmlns:a16="http://schemas.microsoft.com/office/drawing/2014/main" id="{91D020CB-1A93-4110-8106-29466A53E6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32" y="3545789"/>
            <a:ext cx="4572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041327"/>
              </p:ext>
            </p:extLst>
          </p:nvPr>
        </p:nvGraphicFramePr>
        <p:xfrm>
          <a:off x="2938245" y="-265700"/>
          <a:ext cx="7784754" cy="406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 descr="A picture containing monitor, computer, person, computer&#10;&#10;Description automatically generated">
            <a:extLst>
              <a:ext uri="{FF2B5EF4-FFF2-40B4-BE49-F238E27FC236}">
                <a16:creationId xmlns:a16="http://schemas.microsoft.com/office/drawing/2014/main" id="{4A88E683-5EFE-420D-89A9-7FCCCB685A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33" y="3618948"/>
            <a:ext cx="6219693" cy="25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6193" y="516351"/>
            <a:ext cx="9639883" cy="212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0" i="0" dirty="0">
                <a:effectLst/>
                <a:latin typeface="Politica" panose="02000506060000020004"/>
                <a:cs typeface="Arial" panose="020B0604020202020204" pitchFamily="34" charset="0"/>
              </a:rPr>
              <a:t>Today you are going to design a cruiser model - </a:t>
            </a:r>
            <a:r>
              <a:rPr lang="en-US" sz="2800" b="1" i="0" dirty="0">
                <a:effectLst/>
                <a:latin typeface="Politica" panose="02000506060000020004"/>
                <a:cs typeface="Arial" panose="020B0604020202020204" pitchFamily="34" charset="0"/>
              </a:rPr>
              <a:t>X wing  </a:t>
            </a:r>
            <a:r>
              <a:rPr lang="en-US" sz="2800" dirty="0">
                <a:latin typeface="Politica" panose="02000506060000020004"/>
                <a:cs typeface="Arial" panose="020B0604020202020204" pitchFamily="34" charset="0"/>
              </a:rPr>
              <a:t>and learn how to fabricate it by digital fabrication technology.</a:t>
            </a:r>
            <a:endParaRPr lang="en-US" sz="2800" b="0" i="0" dirty="0">
              <a:effectLst/>
              <a:latin typeface="Politica" panose="0200050606000002000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 panose="020005060600000200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 panose="0200050606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A73F36-23C2-41E0-85A1-1D67C11FA5BB}"/>
              </a:ext>
            </a:extLst>
          </p:cNvPr>
          <p:cNvSpPr/>
          <p:nvPr/>
        </p:nvSpPr>
        <p:spPr>
          <a:xfrm>
            <a:off x="2076193" y="1841723"/>
            <a:ext cx="900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</a:rPr>
              <a:t>ستقوم اليوم بتصميم نموذج لمركبة الفصاء اكس وتعلم كيفية تصنيعها باستخدام تكنولوجيا التصنيع الرقمي.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AE8EAA-9502-4A07-93C2-3E2E9A117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EE150F-B7BA-45BB-B612-AAF6B35DEE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93" y="3123055"/>
            <a:ext cx="4589733" cy="31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651" y="65238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ar-QA" sz="36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التصنيع الرقمي 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Digital fabrication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2694" y="4242839"/>
            <a:ext cx="8517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800" b="1" i="1" dirty="0">
                <a:latin typeface="Roboto"/>
                <a:ea typeface="Roboto"/>
                <a:sym typeface="Roboto"/>
              </a:rPr>
              <a:t> هو عملية تحويل الملفات الرقمية على الحاسوب إلى أجسام مادية ملموسة باستخدام آلات وأدوات مختلفة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5433" y="2252630"/>
            <a:ext cx="8710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latin typeface="Politica" panose="02000506060000020004"/>
                <a:ea typeface="Consolas" charset="0"/>
                <a:cs typeface="Consolas" charset="0"/>
              </a:rPr>
              <a:t>It’s the process of converting digital files on our computers to physical objects using different tools and machines</a:t>
            </a:r>
            <a:endParaRPr lang="en-US" sz="2800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629" y="863708"/>
            <a:ext cx="8315568" cy="46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420934" y="53032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3200" b="1" i="1" dirty="0">
                <a:solidFill>
                  <a:schemeClr val="tx1"/>
                </a:solidFill>
                <a:latin typeface="Politica" panose="02000506060000020004"/>
                <a:cs typeface="Arial" panose="020B0604020202020204" pitchFamily="34" charset="0"/>
              </a:rPr>
              <a:t>التصنيع الرقمي </a:t>
            </a:r>
            <a:br>
              <a:rPr lang="en-US" sz="3200" dirty="0">
                <a:solidFill>
                  <a:schemeClr val="tx1"/>
                </a:solidFill>
                <a:latin typeface="Politica" panose="02000506060000020004"/>
              </a:rPr>
            </a:br>
            <a:r>
              <a:rPr lang="en-US" sz="3200" dirty="0">
                <a:solidFill>
                  <a:schemeClr val="tx1"/>
                </a:solidFill>
                <a:latin typeface="Politica" panose="02000506060000020004"/>
              </a:rPr>
              <a:t>Digital fabrication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56420" y="4983059"/>
            <a:ext cx="5210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2800" dirty="0">
                <a:latin typeface="Politica" panose="02000506060000020004"/>
                <a:cs typeface="Arial" panose="020B0604020202020204" pitchFamily="34" charset="0"/>
              </a:rPr>
              <a:t>ماهي هذه الماكنة؟</a:t>
            </a:r>
            <a:endParaRPr lang="en-US" sz="2800" dirty="0">
              <a:latin typeface="Politica" panose="02000506060000020004"/>
              <a:cs typeface="Arial" panose="020B0604020202020204" pitchFamily="34" charset="0"/>
            </a:endParaRPr>
          </a:p>
          <a:p>
            <a:r>
              <a:rPr lang="en-US" sz="2800" dirty="0">
                <a:latin typeface="Politica" panose="02000506060000020004"/>
              </a:rPr>
              <a:t>What is this machine</a:t>
            </a:r>
            <a:r>
              <a:rPr lang="en-US" sz="2800" dirty="0">
                <a:latin typeface="Politica" panose="02000506060000020004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5" y="92164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b="1" dirty="0">
                <a:solidFill>
                  <a:srgbClr val="0070C0"/>
                </a:solidFill>
                <a:latin typeface="Politica" panose="0200050606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1" dirty="0">
                <a:solidFill>
                  <a:srgbClr val="0070C0"/>
                </a:solidFill>
                <a:latin typeface="Politica" panose="02000506060000020004"/>
              </a:rPr>
              <a:t>3D Printing Technology</a:t>
            </a:r>
            <a:endParaRPr lang="en-US" sz="24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9252" y="1411047"/>
            <a:ext cx="494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427" y="1397828"/>
            <a:ext cx="6296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It is manufacturing processes where the designs are manufactured by printing a layer over a layer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E42528-C1B5-429B-84AA-678B65BD0D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88" y="2848193"/>
            <a:ext cx="5181659" cy="38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394106" y="1330760"/>
            <a:ext cx="10435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olitica" panose="02000506060000020004"/>
              </a:rPr>
              <a:t>Let's start Tinkering</a:t>
            </a:r>
            <a:r>
              <a:rPr lang="ar-JO" sz="3600" b="1" dirty="0">
                <a:solidFill>
                  <a:srgbClr val="C00000"/>
                </a:solidFill>
                <a:latin typeface="Politica" panose="02000506060000020004"/>
              </a:rPr>
              <a:t> هيا لنبدا التصميم       </a:t>
            </a:r>
            <a:r>
              <a:rPr lang="en-US" sz="3600" b="1" dirty="0">
                <a:solidFill>
                  <a:srgbClr val="C00000"/>
                </a:solidFill>
                <a:latin typeface="Politica" panose="02000506060000020004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28008-B233-4747-97BA-D9B730EBE0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898" y="2312831"/>
            <a:ext cx="4452540" cy="2504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95243F-7E9F-4415-9773-E77FA92FD5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161" y="2312831"/>
            <a:ext cx="4098597" cy="25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286</Words>
  <Application>Microsoft Office PowerPoint</Application>
  <PresentationFormat>Widescreen</PresentationFormat>
  <Paragraphs>51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Politica</vt:lpstr>
      <vt:lpstr>Roboto</vt:lpstr>
      <vt:lpstr>Wingdings</vt:lpstr>
      <vt:lpstr>Office Theme</vt:lpstr>
      <vt:lpstr>Things we learned before </vt:lpstr>
      <vt:lpstr>PowerPoint Presentation</vt:lpstr>
      <vt:lpstr>PowerPoint Presentation</vt:lpstr>
      <vt:lpstr>التصنيع الرقمي  Digital fabrication </vt:lpstr>
      <vt:lpstr>PowerPoint Presentation</vt:lpstr>
      <vt:lpstr>تكنولوجيا الطباعة ثلاثية الابعاد  3D Printing Technology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83</cp:revision>
  <dcterms:created xsi:type="dcterms:W3CDTF">2019-08-27T05:15:07Z</dcterms:created>
  <dcterms:modified xsi:type="dcterms:W3CDTF">2020-09-27T07:05:55Z</dcterms:modified>
</cp:coreProperties>
</file>