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6" r:id="rId3"/>
    <p:sldId id="260" r:id="rId4"/>
    <p:sldId id="258" r:id="rId5"/>
    <p:sldId id="257" r:id="rId6"/>
    <p:sldId id="263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173EE-1A29-4704-9BB2-A0ED6EDCC405}" v="1" dt="2020-10-07T11:57:55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FD7173EE-1A29-4704-9BB2-A0ED6EDCC405}"/>
    <pc:docChg chg="modSld">
      <pc:chgData name="moath momani" userId="720708e143949568" providerId="LiveId" clId="{FD7173EE-1A29-4704-9BB2-A0ED6EDCC405}" dt="2020-10-07T12:06:27.592" v="0" actId="1076"/>
      <pc:docMkLst>
        <pc:docMk/>
      </pc:docMkLst>
      <pc:sldChg chg="modSp mod">
        <pc:chgData name="moath momani" userId="720708e143949568" providerId="LiveId" clId="{FD7173EE-1A29-4704-9BB2-A0ED6EDCC405}" dt="2020-10-07T12:06:27.592" v="0" actId="1076"/>
        <pc:sldMkLst>
          <pc:docMk/>
          <pc:sldMk cId="274513615" sldId="264"/>
        </pc:sldMkLst>
        <pc:spChg chg="mod">
          <ac:chgData name="moath momani" userId="720708e143949568" providerId="LiveId" clId="{FD7173EE-1A29-4704-9BB2-A0ED6EDCC405}" dt="2020-10-07T12:06:27.592" v="0" actId="1076"/>
          <ac:spMkLst>
            <pc:docMk/>
            <pc:sldMk cId="274513615" sldId="264"/>
            <ac:spMk id="7" creationId="{58519137-A611-4D5F-AB2B-0334DBADF65F}"/>
          </ac:spMkLst>
        </pc:spChg>
      </pc:sldChg>
    </pc:docChg>
  </pc:docChgLst>
  <pc:docChgLst>
    <pc:chgData name="moath momani" userId="720708e143949568" providerId="LiveId" clId="{E159F186-0DA2-4D52-ABBD-BADF83319C0D}"/>
    <pc:docChg chg="undo custSel addSld delSld modSld">
      <pc:chgData name="moath momani" userId="720708e143949568" providerId="LiveId" clId="{E159F186-0DA2-4D52-ABBD-BADF83319C0D}" dt="2020-07-22T10:08:29.996" v="351" actId="1076"/>
      <pc:docMkLst>
        <pc:docMk/>
      </pc:docMkLst>
      <pc:sldChg chg="modSp mod">
        <pc:chgData name="moath momani" userId="720708e143949568" providerId="LiveId" clId="{E159F186-0DA2-4D52-ABBD-BADF83319C0D}" dt="2020-07-22T10:08:29.996" v="351" actId="1076"/>
        <pc:sldMkLst>
          <pc:docMk/>
          <pc:sldMk cId="2778477755" sldId="256"/>
        </pc:sldMkLst>
        <pc:picChg chg="mod">
          <ac:chgData name="moath momani" userId="720708e143949568" providerId="LiveId" clId="{E159F186-0DA2-4D52-ABBD-BADF83319C0D}" dt="2020-07-22T10:08:29.996" v="351" actId="1076"/>
          <ac:picMkLst>
            <pc:docMk/>
            <pc:sldMk cId="2778477755" sldId="256"/>
            <ac:picMk id="2" creationId="{6DCB2BA9-0952-4A48-9FB0-E9F17C047BC7}"/>
          </ac:picMkLst>
        </pc:picChg>
      </pc:sldChg>
      <pc:sldChg chg="modSp del">
        <pc:chgData name="moath momani" userId="720708e143949568" providerId="LiveId" clId="{E159F186-0DA2-4D52-ABBD-BADF83319C0D}" dt="2020-07-08T06:57:19.382" v="28" actId="47"/>
        <pc:sldMkLst>
          <pc:docMk/>
          <pc:sldMk cId="2393523931" sldId="261"/>
        </pc:sldMkLst>
        <pc:spChg chg="mod">
          <ac:chgData name="moath momani" userId="720708e143949568" providerId="LiveId" clId="{E159F186-0DA2-4D52-ABBD-BADF83319C0D}" dt="2020-07-08T06:57:17.093" v="27" actId="20577"/>
          <ac:spMkLst>
            <pc:docMk/>
            <pc:sldMk cId="2393523931" sldId="261"/>
            <ac:spMk id="2" creationId="{253AD71A-E7B9-46B0-A677-DBEC1EDA8B61}"/>
          </ac:spMkLst>
        </pc:spChg>
        <pc:spChg chg="mod">
          <ac:chgData name="moath momani" userId="720708e143949568" providerId="LiveId" clId="{E159F186-0DA2-4D52-ABBD-BADF83319C0D}" dt="2020-07-08T06:57:16.084" v="25" actId="1076"/>
          <ac:spMkLst>
            <pc:docMk/>
            <pc:sldMk cId="2393523931" sldId="261"/>
            <ac:spMk id="3" creationId="{1B84599F-A06A-48CE-A495-F59EE82F0D27}"/>
          </ac:spMkLst>
        </pc:spChg>
      </pc:sldChg>
      <pc:sldChg chg="modSp add">
        <pc:chgData name="moath momani" userId="720708e143949568" providerId="LiveId" clId="{E159F186-0DA2-4D52-ABBD-BADF83319C0D}" dt="2020-07-08T07:02:05.914" v="238" actId="1076"/>
        <pc:sldMkLst>
          <pc:docMk/>
          <pc:sldMk cId="274513615" sldId="264"/>
        </pc:sldMkLst>
        <pc:spChg chg="mod">
          <ac:chgData name="moath momani" userId="720708e143949568" providerId="LiveId" clId="{E159F186-0DA2-4D52-ABBD-BADF83319C0D}" dt="2020-07-08T07:02:05.914" v="238" actId="1076"/>
          <ac:spMkLst>
            <pc:docMk/>
            <pc:sldMk cId="274513615" sldId="264"/>
            <ac:spMk id="2" creationId="{253AD71A-E7B9-46B0-A677-DBEC1EDA8B61}"/>
          </ac:spMkLst>
        </pc:spChg>
      </pc:sldChg>
      <pc:sldChg chg="addSp delSp modSp add">
        <pc:chgData name="moath momani" userId="720708e143949568" providerId="LiveId" clId="{E159F186-0DA2-4D52-ABBD-BADF83319C0D}" dt="2020-07-08T07:10:11.577" v="350" actId="208"/>
        <pc:sldMkLst>
          <pc:docMk/>
          <pc:sldMk cId="2602006597" sldId="265"/>
        </pc:sldMkLst>
        <pc:spChg chg="mod">
          <ac:chgData name="moath momani" userId="720708e143949568" providerId="LiveId" clId="{E159F186-0DA2-4D52-ABBD-BADF83319C0D}" dt="2020-07-08T07:08:02.078" v="334" actId="20577"/>
          <ac:spMkLst>
            <pc:docMk/>
            <pc:sldMk cId="2602006597" sldId="265"/>
            <ac:spMk id="5" creationId="{FEF93DA3-FA9D-48C5-BAC6-DBDFCD711411}"/>
          </ac:spMkLst>
        </pc:spChg>
        <pc:spChg chg="add mod">
          <ac:chgData name="moath momani" userId="720708e143949568" providerId="LiveId" clId="{E159F186-0DA2-4D52-ABBD-BADF83319C0D}" dt="2020-07-08T07:10:11.577" v="350" actId="208"/>
          <ac:spMkLst>
            <pc:docMk/>
            <pc:sldMk cId="2602006597" sldId="265"/>
            <ac:spMk id="9" creationId="{2474C10F-27C1-44FC-B594-AFBD56066DF4}"/>
          </ac:spMkLst>
        </pc:spChg>
        <pc:spChg chg="add del mod">
          <ac:chgData name="moath momani" userId="720708e143949568" providerId="LiveId" clId="{E159F186-0DA2-4D52-ABBD-BADF83319C0D}" dt="2020-07-08T07:09:32.374" v="343" actId="478"/>
          <ac:spMkLst>
            <pc:docMk/>
            <pc:sldMk cId="2602006597" sldId="265"/>
            <ac:spMk id="10" creationId="{D3F619D5-8B37-4DF4-BFC7-D555118EA9DB}"/>
          </ac:spMkLst>
        </pc:spChg>
        <pc:spChg chg="add mod">
          <ac:chgData name="moath momani" userId="720708e143949568" providerId="LiveId" clId="{E159F186-0DA2-4D52-ABBD-BADF83319C0D}" dt="2020-07-08T07:09:56.765" v="349" actId="208"/>
          <ac:spMkLst>
            <pc:docMk/>
            <pc:sldMk cId="2602006597" sldId="265"/>
            <ac:spMk id="11" creationId="{894B9ED4-AB5B-4CD9-A859-468E3B899582}"/>
          </ac:spMkLst>
        </pc:spChg>
        <pc:picChg chg="del">
          <ac:chgData name="moath momani" userId="720708e143949568" providerId="LiveId" clId="{E159F186-0DA2-4D52-ABBD-BADF83319C0D}" dt="2020-07-08T06:57:33.960" v="30" actId="478"/>
          <ac:picMkLst>
            <pc:docMk/>
            <pc:sldMk cId="2602006597" sldId="265"/>
            <ac:picMk id="2" creationId="{E0204396-A9C9-448D-8FCC-E687EF3E7768}"/>
          </ac:picMkLst>
        </pc:picChg>
        <pc:picChg chg="add del mod">
          <ac:chgData name="moath momani" userId="720708e143949568" providerId="LiveId" clId="{E159F186-0DA2-4D52-ABBD-BADF83319C0D}" dt="2020-07-08T06:59:09.383" v="193"/>
          <ac:picMkLst>
            <pc:docMk/>
            <pc:sldMk cId="2602006597" sldId="265"/>
            <ac:picMk id="4" creationId="{80900D9C-61AE-4131-8D67-836D3A9734B9}"/>
          </ac:picMkLst>
        </pc:picChg>
        <pc:picChg chg="add del mod">
          <ac:chgData name="moath momani" userId="720708e143949568" providerId="LiveId" clId="{E159F186-0DA2-4D52-ABBD-BADF83319C0D}" dt="2020-07-08T06:59:18.413" v="198"/>
          <ac:picMkLst>
            <pc:docMk/>
            <pc:sldMk cId="2602006597" sldId="265"/>
            <ac:picMk id="7" creationId="{ED810E69-FEA8-4A60-9CEE-A7F9F85231AA}"/>
          </ac:picMkLst>
        </pc:picChg>
        <pc:picChg chg="add mod">
          <ac:chgData name="moath momani" userId="720708e143949568" providerId="LiveId" clId="{E159F186-0DA2-4D52-ABBD-BADF83319C0D}" dt="2020-07-08T07:07:56.039" v="331" actId="1076"/>
          <ac:picMkLst>
            <pc:docMk/>
            <pc:sldMk cId="2602006597" sldId="265"/>
            <ac:picMk id="8" creationId="{6EE580F1-E7CB-418E-8304-9EE307D02C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2DA7-9508-4B9A-961D-085009268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15BC-5181-4A9A-9412-12405BA7D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90077-DBE4-4951-87D4-A32B0A24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C8C0D-3CF0-4358-9E66-7D8822C6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B6932-E30E-43C6-8EFE-88C7C988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CEA9-72B6-43CA-8B96-1EAF3B3C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04A09-B50B-4576-9E2E-0B76793B5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D06A1-3F2C-412A-8FBE-A7AFBCC3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1522E-55F9-4B6D-84EA-3017A35D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B6B59-CC22-4628-A7A8-FEA7E91B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2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CC634-82C5-4363-AE86-7ED816DC0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C381D-6B46-43D5-B34F-F2C847433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AF71-440A-4F29-AF1E-8D7402D3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729B0-6F34-4FE6-B448-1898B0DF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A3056-02E4-467C-A341-44DAE12F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1BA9-D0BB-424C-8EC8-D0FCB9B0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857A8-9BDB-474C-805D-BEDE0FB67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77583-44CB-4062-9877-D6BFD446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733F-903D-4A33-B24C-8F230A8F9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6DB8B-FE23-4E61-871F-8D73F323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6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B605-D903-4F87-9119-ED133DBA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7BEE3-0B8F-46A6-A7F0-727F1743C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0AD0D-1095-4B89-B1FD-F6DF8179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E5484-E2C8-4F84-BE8D-B855E39E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C6ABC-4B66-4D96-B87E-89028312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11A3-8633-4600-BB24-48F8258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19D91-F0D7-421C-B0C1-430594C6B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00F1B-520B-4334-BF38-4EC75DBD0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E8A6F-4A8E-43B9-9E76-660D4E52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41206-6FDF-4309-90B8-BCF4728C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F843-2E24-4811-8749-B4126CEB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3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099C7-B7C1-4D5C-993F-0059681C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A6EE7-48CB-4000-B0F7-66E30A55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AA900-A055-4835-AACB-1E7614188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2E7A7-809B-4FC5-BEAF-51D06884E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1C88B-82BB-4320-8460-070125F3A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BB4B3-257D-411E-8BC7-68A99699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AB244-0DDF-4197-A7FC-EB267557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18594-9144-4CBE-BA22-DAB61CEC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140C-3ED0-467D-9BB0-62675598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0B9C3-26D5-4BDF-B9D2-324EBA48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5556F-AF4E-49D7-93EA-1935A13A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B08EF-24C4-4908-A88E-85A848E2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2617C-E208-4C33-AC4B-4ED88248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25567-301B-4236-B4B3-637E7E13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4CD7A-A8DC-43C8-9348-E9381674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D683-ABE4-4B21-998D-78B46837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352F-7611-4398-906B-0DAED9A6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1CC25-9EF6-48B3-B4B9-A76562C07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4752B-D720-4874-A198-A12E7AEE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BD4BF-2D00-4EBC-BE4B-5DFB9A026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EA4E8-201D-4FAB-877E-9A68D5D0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2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B7376-048D-45C0-AB15-ABB2A6DB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0ACBD-3B26-4E44-9FB8-CC36167B1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AD42A-D87B-4DA0-8C02-868D5EE0D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54D31-1EE0-4D2F-8D77-F7CCA2ED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95FE-F849-434E-9523-087319E5B4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27A4A-05CE-4A5A-9F6C-0813AD53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EE83B-615D-4BBA-804F-E1A40032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C2844-B428-43EF-8F86-EA8E47C9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DCD43-F1F6-4DDD-B1AA-1E59C56E3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3E26A-C6F4-479F-B69C-B41695CBA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895FE-F849-434E-9523-087319E5B4FE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89AD-FEF0-4F02-8984-C49BC00C9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7D37B-58EB-4623-9930-5A709DF6A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79F0E-18B3-4F3F-8E46-BB08F6267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8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spaces.io/ed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tudio56qatar-my.sharepoint.com/:f:/g/personal/moath_studio56_qa/ElIqxlcvh5VAkIFNZ_iv4jYByxEbCmdXHf1PEaUYA1Wawg?e=EEdkw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40EDFBEE-D893-4D9D-A13F-94546BF36839}"/>
              </a:ext>
            </a:extLst>
          </p:cNvPr>
          <p:cNvSpPr/>
          <p:nvPr/>
        </p:nvSpPr>
        <p:spPr>
          <a:xfrm rot="1736634">
            <a:off x="2427828" y="4105146"/>
            <a:ext cx="2070331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AD71A-E7B9-46B0-A677-DBEC1EDA8B61}"/>
              </a:ext>
            </a:extLst>
          </p:cNvPr>
          <p:cNvSpPr txBox="1"/>
          <p:nvPr/>
        </p:nvSpPr>
        <p:spPr>
          <a:xfrm>
            <a:off x="3727021" y="489423"/>
            <a:ext cx="3808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1. Co Spaces Account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4599F-A06A-48CE-A495-F59EE82F0D27}"/>
              </a:ext>
            </a:extLst>
          </p:cNvPr>
          <p:cNvSpPr txBox="1"/>
          <p:nvPr/>
        </p:nvSpPr>
        <p:spPr>
          <a:xfrm>
            <a:off x="3596794" y="1074198"/>
            <a:ext cx="3938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Software Account Instructions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19137-A611-4D5F-AB2B-0334DBADF65F}"/>
              </a:ext>
            </a:extLst>
          </p:cNvPr>
          <p:cNvSpPr txBox="1"/>
          <p:nvPr/>
        </p:nvSpPr>
        <p:spPr>
          <a:xfrm>
            <a:off x="4558805" y="3985599"/>
            <a:ext cx="2513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with this Link 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https://cospaces.io/edu/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CB2BA9-0952-4A48-9FB0-E9F17C04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5834" y="272859"/>
            <a:ext cx="12192000" cy="631228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0EDFBEE-D893-4D9D-A13F-94546BF36839}"/>
              </a:ext>
            </a:extLst>
          </p:cNvPr>
          <p:cNvSpPr/>
          <p:nvPr/>
        </p:nvSpPr>
        <p:spPr>
          <a:xfrm rot="1736634">
            <a:off x="7895368" y="540950"/>
            <a:ext cx="2070331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7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ACD2E-F00B-44DE-9E21-9658F4E170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9373"/>
            <a:ext cx="12192000" cy="626891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0EDFBEE-D893-4D9D-A13F-94546BF36839}"/>
              </a:ext>
            </a:extLst>
          </p:cNvPr>
          <p:cNvSpPr/>
          <p:nvPr/>
        </p:nvSpPr>
        <p:spPr>
          <a:xfrm rot="1736634">
            <a:off x="4630820" y="2904205"/>
            <a:ext cx="2070331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7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BEFCB3-E907-483A-BEF2-5AFBCB027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3377"/>
            <a:ext cx="12192000" cy="624997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E3746D1-E61F-4F1D-A0FD-53F42299B2B5}"/>
              </a:ext>
            </a:extLst>
          </p:cNvPr>
          <p:cNvSpPr/>
          <p:nvPr/>
        </p:nvSpPr>
        <p:spPr>
          <a:xfrm>
            <a:off x="2922877" y="4723157"/>
            <a:ext cx="2070331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40EDFBEE-D893-4D9D-A13F-94546BF36839}"/>
              </a:ext>
            </a:extLst>
          </p:cNvPr>
          <p:cNvSpPr/>
          <p:nvPr/>
        </p:nvSpPr>
        <p:spPr>
          <a:xfrm rot="1736634">
            <a:off x="3529528" y="2549415"/>
            <a:ext cx="2070331" cy="3323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74505FB-1248-4AD1-BB1A-CEC320525640}"/>
              </a:ext>
            </a:extLst>
          </p:cNvPr>
          <p:cNvSpPr/>
          <p:nvPr/>
        </p:nvSpPr>
        <p:spPr>
          <a:xfrm rot="1560592">
            <a:off x="3410918" y="3056049"/>
            <a:ext cx="2070331" cy="3017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2D2EEBD-DA0E-40D7-971C-5981298F7C26}"/>
              </a:ext>
            </a:extLst>
          </p:cNvPr>
          <p:cNvSpPr/>
          <p:nvPr/>
        </p:nvSpPr>
        <p:spPr>
          <a:xfrm rot="1406763">
            <a:off x="3373684" y="3511700"/>
            <a:ext cx="2070331" cy="3338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59630-B386-48A1-BFDB-06AF51FFA9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6" b="4879"/>
          <a:stretch/>
        </p:blipFill>
        <p:spPr>
          <a:xfrm>
            <a:off x="0" y="273377"/>
            <a:ext cx="12192000" cy="62499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7D3A9DF-665D-494C-AD51-60C837E85E16}"/>
              </a:ext>
            </a:extLst>
          </p:cNvPr>
          <p:cNvSpPr/>
          <p:nvPr/>
        </p:nvSpPr>
        <p:spPr>
          <a:xfrm rot="1406763">
            <a:off x="8773559" y="5320796"/>
            <a:ext cx="2070331" cy="3338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260B5D-884E-438C-BE6E-E11C747F0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9810"/>
            <a:ext cx="12192000" cy="630181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CAD3513-27FA-48BE-9342-0A7E1F3D5CCD}"/>
              </a:ext>
            </a:extLst>
          </p:cNvPr>
          <p:cNvSpPr/>
          <p:nvPr/>
        </p:nvSpPr>
        <p:spPr>
          <a:xfrm rot="1406763">
            <a:off x="2785996" y="3113928"/>
            <a:ext cx="2070331" cy="3338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153096C-6D6B-4C90-AD19-65BEDFC27845}"/>
              </a:ext>
            </a:extLst>
          </p:cNvPr>
          <p:cNvSpPr/>
          <p:nvPr/>
        </p:nvSpPr>
        <p:spPr>
          <a:xfrm rot="1406763">
            <a:off x="2706866" y="3678964"/>
            <a:ext cx="2070331" cy="3338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2BEE90B-590A-4EC9-A11D-A21FD2735881}"/>
              </a:ext>
            </a:extLst>
          </p:cNvPr>
          <p:cNvSpPr/>
          <p:nvPr/>
        </p:nvSpPr>
        <p:spPr>
          <a:xfrm rot="1406763">
            <a:off x="2671698" y="4244000"/>
            <a:ext cx="2070331" cy="3338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980CBCE-6697-4D88-9397-C764010A796D}"/>
              </a:ext>
            </a:extLst>
          </p:cNvPr>
          <p:cNvSpPr/>
          <p:nvPr/>
        </p:nvSpPr>
        <p:spPr>
          <a:xfrm rot="1406763">
            <a:off x="2706867" y="4809036"/>
            <a:ext cx="2070331" cy="3338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DE3D2-EDC9-4572-B9E7-94CE45C0DE88}"/>
              </a:ext>
            </a:extLst>
          </p:cNvPr>
          <p:cNvSpPr txBox="1"/>
          <p:nvPr/>
        </p:nvSpPr>
        <p:spPr>
          <a:xfrm>
            <a:off x="9103197" y="2828835"/>
            <a:ext cx="2964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 confirmation email will be sent to this email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0D564E1-E50A-4C12-8541-A4DB63376D5C}"/>
              </a:ext>
            </a:extLst>
          </p:cNvPr>
          <p:cNvSpPr/>
          <p:nvPr/>
        </p:nvSpPr>
        <p:spPr>
          <a:xfrm rot="8314507">
            <a:off x="7130303" y="3887993"/>
            <a:ext cx="2070331" cy="33388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4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204396-A9C9-448D-8FCC-E687EF3E77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3812"/>
            <a:ext cx="12192000" cy="6244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F93DA3-FA9D-48C5-BAC6-DBDFCD711411}"/>
              </a:ext>
            </a:extLst>
          </p:cNvPr>
          <p:cNvSpPr txBox="1"/>
          <p:nvPr/>
        </p:nvSpPr>
        <p:spPr>
          <a:xfrm>
            <a:off x="6742462" y="3026262"/>
            <a:ext cx="4560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Final Page should be like following</a:t>
            </a:r>
          </a:p>
        </p:txBody>
      </p:sp>
    </p:spTree>
    <p:extLst>
      <p:ext uri="{BB962C8B-B14F-4D97-AF65-F5344CB8AC3E}">
        <p14:creationId xmlns:p14="http://schemas.microsoft.com/office/powerpoint/2010/main" val="407392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93DA3-FA9D-48C5-BAC6-DBDFCD711411}"/>
              </a:ext>
            </a:extLst>
          </p:cNvPr>
          <p:cNvSpPr txBox="1"/>
          <p:nvPr/>
        </p:nvSpPr>
        <p:spPr>
          <a:xfrm>
            <a:off x="588331" y="190697"/>
            <a:ext cx="9948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2. If you didn’t create your Minecraft characters you can download them from this </a:t>
            </a:r>
            <a:r>
              <a:rPr lang="en-US" sz="3200" i="1" dirty="0">
                <a:hlinkClick r:id="rId2"/>
              </a:rPr>
              <a:t>link</a:t>
            </a:r>
            <a:r>
              <a:rPr lang="en-US" sz="3200" i="1" dirty="0"/>
              <a:t>.</a:t>
            </a:r>
          </a:p>
          <a:p>
            <a:endParaRPr lang="en-US" sz="3200" i="1" dirty="0"/>
          </a:p>
          <a:p>
            <a:r>
              <a:rPr lang="en-US" sz="2400" i="1" dirty="0"/>
              <a:t>Just right click on the file and download it.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580F1-E7CB-418E-8304-9EE307D0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2" y="2114027"/>
            <a:ext cx="7688774" cy="435746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74C10F-27C1-44FC-B594-AFBD56066DF4}"/>
              </a:ext>
            </a:extLst>
          </p:cNvPr>
          <p:cNvSpPr/>
          <p:nvPr/>
        </p:nvSpPr>
        <p:spPr>
          <a:xfrm>
            <a:off x="3665989" y="3850547"/>
            <a:ext cx="1317072" cy="2852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94B9ED4-AB5B-4CD9-A859-468E3B899582}"/>
              </a:ext>
            </a:extLst>
          </p:cNvPr>
          <p:cNvSpPr/>
          <p:nvPr/>
        </p:nvSpPr>
        <p:spPr>
          <a:xfrm rot="18385057">
            <a:off x="3187554" y="3143219"/>
            <a:ext cx="251670" cy="939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06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63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Feras Mestariheh</dc:creator>
  <cp:lastModifiedBy>Moath Almomani</cp:lastModifiedBy>
  <cp:revision>11</cp:revision>
  <dcterms:created xsi:type="dcterms:W3CDTF">2020-04-14T11:09:37Z</dcterms:created>
  <dcterms:modified xsi:type="dcterms:W3CDTF">2020-10-07T12:06:29Z</dcterms:modified>
</cp:coreProperties>
</file>