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4"/>
  </p:notesMasterIdLst>
  <p:sldIdLst>
    <p:sldId id="273" r:id="rId2"/>
    <p:sldId id="289" r:id="rId3"/>
    <p:sldId id="288" r:id="rId4"/>
    <p:sldId id="279" r:id="rId5"/>
    <p:sldId id="290" r:id="rId6"/>
    <p:sldId id="276" r:id="rId7"/>
    <p:sldId id="278" r:id="rId8"/>
    <p:sldId id="263" r:id="rId9"/>
    <p:sldId id="277" r:id="rId10"/>
    <p:sldId id="275" r:id="rId11"/>
    <p:sldId id="291"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4A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7" autoAdjust="0"/>
  </p:normalViewPr>
  <p:slideViewPr>
    <p:cSldViewPr snapToGrid="0" showGuides="1">
      <p:cViewPr varScale="1">
        <p:scale>
          <a:sx n="90" d="100"/>
          <a:sy n="90" d="100"/>
        </p:scale>
        <p:origin x="1356" y="126"/>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29A5F566-38FD-493D-A129-4AEAF41C4985}"/>
    <pc:docChg chg="modSld">
      <pc:chgData name="moath momani" userId="720708e143949568" providerId="LiveId" clId="{29A5F566-38FD-493D-A129-4AEAF41C4985}" dt="2020-07-05T05:45:13.911" v="4" actId="20577"/>
      <pc:docMkLst>
        <pc:docMk/>
      </pc:docMkLst>
      <pc:sldChg chg="modSp mod">
        <pc:chgData name="moath momani" userId="720708e143949568" providerId="LiveId" clId="{29A5F566-38FD-493D-A129-4AEAF41C4985}" dt="2020-07-05T05:45:13.911" v="4" actId="20577"/>
        <pc:sldMkLst>
          <pc:docMk/>
          <pc:sldMk cId="911208218" sldId="273"/>
        </pc:sldMkLst>
        <pc:spChg chg="mod">
          <ac:chgData name="moath momani" userId="720708e143949568" providerId="LiveId" clId="{29A5F566-38FD-493D-A129-4AEAF41C4985}" dt="2020-07-05T05:45:13.911" v="4" actId="20577"/>
          <ac:spMkLst>
            <pc:docMk/>
            <pc:sldMk cId="911208218" sldId="273"/>
            <ac:spMk id="4" creationId="{00000000-0000-0000-0000-000000000000}"/>
          </ac:spMkLst>
        </pc:spChg>
      </pc:sldChg>
    </pc:docChg>
  </pc:docChgLst>
  <pc:docChgLst>
    <pc:chgData name="moath momani" userId="720708e143949568" providerId="LiveId" clId="{062620D5-D0FF-4544-AF70-41B95D24927A}"/>
    <pc:docChg chg="undo custSel addSld modSld">
      <pc:chgData name="moath momani" userId="720708e143949568" providerId="LiveId" clId="{062620D5-D0FF-4544-AF70-41B95D24927A}" dt="2020-06-25T09:33:36.503" v="359" actId="20577"/>
      <pc:docMkLst>
        <pc:docMk/>
      </pc:docMkLst>
      <pc:sldChg chg="addSp delSp modSp mod modNotesTx">
        <pc:chgData name="moath momani" userId="720708e143949568" providerId="LiveId" clId="{062620D5-D0FF-4544-AF70-41B95D24927A}" dt="2020-06-25T09:33:36.503" v="359" actId="20577"/>
        <pc:sldMkLst>
          <pc:docMk/>
          <pc:sldMk cId="211947262" sldId="272"/>
        </pc:sldMkLst>
        <pc:spChg chg="mod">
          <ac:chgData name="moath momani" userId="720708e143949568" providerId="LiveId" clId="{062620D5-D0FF-4544-AF70-41B95D24927A}" dt="2020-06-25T09:28:57.217" v="267" actId="1076"/>
          <ac:spMkLst>
            <pc:docMk/>
            <pc:sldMk cId="211947262" sldId="272"/>
            <ac:spMk id="2" creationId="{0B2AAF93-F372-4E32-8DE3-2B37B0349A7C}"/>
          </ac:spMkLst>
        </pc:spChg>
        <pc:spChg chg="add mod">
          <ac:chgData name="moath momani" userId="720708e143949568" providerId="LiveId" clId="{062620D5-D0FF-4544-AF70-41B95D24927A}" dt="2020-06-25T09:26:40.506" v="152" actId="1036"/>
          <ac:spMkLst>
            <pc:docMk/>
            <pc:sldMk cId="211947262" sldId="272"/>
            <ac:spMk id="13" creationId="{3F1A2497-1971-4C58-B102-B8E32919937F}"/>
          </ac:spMkLst>
        </pc:spChg>
        <pc:spChg chg="add mod">
          <ac:chgData name="moath momani" userId="720708e143949568" providerId="LiveId" clId="{062620D5-D0FF-4544-AF70-41B95D24927A}" dt="2020-06-25T09:28:03.776" v="266" actId="207"/>
          <ac:spMkLst>
            <pc:docMk/>
            <pc:sldMk cId="211947262" sldId="272"/>
            <ac:spMk id="14" creationId="{A364EDD5-34D7-4092-84F1-0940EF494C7F}"/>
          </ac:spMkLst>
        </pc:spChg>
        <pc:spChg chg="add mod">
          <ac:chgData name="moath momani" userId="720708e143949568" providerId="LiveId" clId="{062620D5-D0FF-4544-AF70-41B95D24927A}" dt="2020-06-25T09:26:45.456" v="163" actId="1036"/>
          <ac:spMkLst>
            <pc:docMk/>
            <pc:sldMk cId="211947262" sldId="272"/>
            <ac:spMk id="15" creationId="{BECB638C-BDFC-4105-A05D-A1518A3C43F1}"/>
          </ac:spMkLst>
        </pc:spChg>
        <pc:spChg chg="add mod">
          <ac:chgData name="moath momani" userId="720708e143949568" providerId="LiveId" clId="{062620D5-D0FF-4544-AF70-41B95D24927A}" dt="2020-06-25T09:26:58.832" v="248" actId="1037"/>
          <ac:spMkLst>
            <pc:docMk/>
            <pc:sldMk cId="211947262" sldId="272"/>
            <ac:spMk id="17" creationId="{583524F1-A195-4FD5-A3AD-118DFC05E033}"/>
          </ac:spMkLst>
        </pc:spChg>
        <pc:spChg chg="add mod">
          <ac:chgData name="moath momani" userId="720708e143949568" providerId="LiveId" clId="{062620D5-D0FF-4544-AF70-41B95D24927A}" dt="2020-06-25T09:28:01.761" v="265" actId="207"/>
          <ac:spMkLst>
            <pc:docMk/>
            <pc:sldMk cId="211947262" sldId="272"/>
            <ac:spMk id="18" creationId="{60F53F81-3300-4A60-B610-264693357C54}"/>
          </ac:spMkLst>
        </pc:spChg>
        <pc:spChg chg="add mod">
          <ac:chgData name="moath momani" userId="720708e143949568" providerId="LiveId" clId="{062620D5-D0FF-4544-AF70-41B95D24927A}" dt="2020-06-25T09:27:59.461" v="264" actId="207"/>
          <ac:spMkLst>
            <pc:docMk/>
            <pc:sldMk cId="211947262" sldId="272"/>
            <ac:spMk id="19" creationId="{12A20B6A-5407-4573-A1BF-351DFD266313}"/>
          </ac:spMkLst>
        </pc:spChg>
        <pc:picChg chg="add del mod">
          <ac:chgData name="moath momani" userId="720708e143949568" providerId="LiveId" clId="{062620D5-D0FF-4544-AF70-41B95D24927A}" dt="2020-06-25T09:24:07.536" v="5" actId="478"/>
          <ac:picMkLst>
            <pc:docMk/>
            <pc:sldMk cId="211947262" sldId="272"/>
            <ac:picMk id="3" creationId="{531803F3-DE54-44F3-BA91-85495F229F5B}"/>
          </ac:picMkLst>
        </pc:picChg>
        <pc:picChg chg="del">
          <ac:chgData name="moath momani" userId="720708e143949568" providerId="LiveId" clId="{062620D5-D0FF-4544-AF70-41B95D24927A}" dt="2020-06-25T09:17:29.336" v="1" actId="478"/>
          <ac:picMkLst>
            <pc:docMk/>
            <pc:sldMk cId="211947262" sldId="272"/>
            <ac:picMk id="7" creationId="{FE34B53B-90EE-4355-BAF9-AC7A117C8BE1}"/>
          </ac:picMkLst>
        </pc:picChg>
        <pc:picChg chg="add mod">
          <ac:chgData name="moath momani" userId="720708e143949568" providerId="LiveId" clId="{062620D5-D0FF-4544-AF70-41B95D24927A}" dt="2020-06-25T09:27:42.143" v="260" actId="1076"/>
          <ac:picMkLst>
            <pc:docMk/>
            <pc:sldMk cId="211947262" sldId="272"/>
            <ac:picMk id="9" creationId="{8F73BB18-6D38-480A-968D-4357CA986BEA}"/>
          </ac:picMkLst>
        </pc:picChg>
      </pc:sldChg>
      <pc:sldChg chg="addSp delSp modSp mod">
        <pc:chgData name="moath momani" userId="720708e143949568" providerId="LiveId" clId="{062620D5-D0FF-4544-AF70-41B95D24927A}" dt="2020-06-25T09:32:57.983" v="309" actId="207"/>
        <pc:sldMkLst>
          <pc:docMk/>
          <pc:sldMk cId="911208218" sldId="273"/>
        </pc:sldMkLst>
        <pc:spChg chg="mod">
          <ac:chgData name="moath momani" userId="720708e143949568" providerId="LiveId" clId="{062620D5-D0FF-4544-AF70-41B95D24927A}" dt="2020-06-25T09:32:57.983" v="309" actId="207"/>
          <ac:spMkLst>
            <pc:docMk/>
            <pc:sldMk cId="911208218" sldId="273"/>
            <ac:spMk id="7" creationId="{00000000-0000-0000-0000-000000000000}"/>
          </ac:spMkLst>
        </pc:spChg>
        <pc:grpChg chg="add del mod">
          <ac:chgData name="moath momani" userId="720708e143949568" providerId="LiveId" clId="{062620D5-D0FF-4544-AF70-41B95D24927A}" dt="2020-06-25T09:32:11.681" v="303" actId="478"/>
          <ac:grpSpMkLst>
            <pc:docMk/>
            <pc:sldMk cId="911208218" sldId="273"/>
            <ac:grpSpMk id="8" creationId="{00000000-0000-0000-0000-000000000000}"/>
          </ac:grpSpMkLst>
        </pc:grpChg>
        <pc:picChg chg="mod">
          <ac:chgData name="moath momani" userId="720708e143949568" providerId="LiveId" clId="{062620D5-D0FF-4544-AF70-41B95D24927A}" dt="2020-06-25T09:32:45.952" v="308" actId="207"/>
          <ac:picMkLst>
            <pc:docMk/>
            <pc:sldMk cId="911208218" sldId="273"/>
            <ac:picMk id="2" creationId="{00000000-0000-0000-0000-000000000000}"/>
          </ac:picMkLst>
        </pc:picChg>
      </pc:sldChg>
      <pc:sldChg chg="add">
        <pc:chgData name="moath momani" userId="720708e143949568" providerId="LiveId" clId="{062620D5-D0FF-4544-AF70-41B95D24927A}" dt="2020-06-25T09:17:18.965" v="0"/>
        <pc:sldMkLst>
          <pc:docMk/>
          <pc:sldMk cId="2271298433" sldId="279"/>
        </pc:sldMkLst>
      </pc:sldChg>
    </pc:docChg>
  </pc:docChgLst>
  <pc:docChgLst>
    <pc:chgData name="moath momani" userId="720708e143949568" providerId="LiveId" clId="{4DF5193D-AD23-4517-9512-8F408CC725A9}"/>
    <pc:docChg chg="undo custSel addSld modSld">
      <pc:chgData name="moath momani" userId="720708e143949568" providerId="LiveId" clId="{4DF5193D-AD23-4517-9512-8F408CC725A9}" dt="2020-07-03T06:14:48.211" v="304" actId="1076"/>
      <pc:docMkLst>
        <pc:docMk/>
      </pc:docMkLst>
      <pc:sldChg chg="modSp mod">
        <pc:chgData name="moath momani" userId="720708e143949568" providerId="LiveId" clId="{4DF5193D-AD23-4517-9512-8F408CC725A9}" dt="2020-07-03T06:14:48.211" v="304" actId="1076"/>
        <pc:sldMkLst>
          <pc:docMk/>
          <pc:sldMk cId="2293705616" sldId="277"/>
        </pc:sldMkLst>
        <pc:spChg chg="mod">
          <ac:chgData name="moath momani" userId="720708e143949568" providerId="LiveId" clId="{4DF5193D-AD23-4517-9512-8F408CC725A9}" dt="2020-07-03T06:14:48.211" v="304" actId="1076"/>
          <ac:spMkLst>
            <pc:docMk/>
            <pc:sldMk cId="2293705616" sldId="277"/>
            <ac:spMk id="2" creationId="{00000000-0000-0000-0000-000000000000}"/>
          </ac:spMkLst>
        </pc:spChg>
      </pc:sldChg>
      <pc:sldChg chg="addSp delSp modSp mod">
        <pc:chgData name="moath momani" userId="720708e143949568" providerId="LiveId" clId="{4DF5193D-AD23-4517-9512-8F408CC725A9}" dt="2020-07-03T06:06:41.700" v="191" actId="478"/>
        <pc:sldMkLst>
          <pc:docMk/>
          <pc:sldMk cId="2271298433" sldId="279"/>
        </pc:sldMkLst>
        <pc:spChg chg="mod">
          <ac:chgData name="moath momani" userId="720708e143949568" providerId="LiveId" clId="{4DF5193D-AD23-4517-9512-8F408CC725A9}" dt="2020-07-03T06:06:40.021" v="189" actId="1076"/>
          <ac:spMkLst>
            <pc:docMk/>
            <pc:sldMk cId="2271298433" sldId="279"/>
            <ac:spMk id="2" creationId="{0B2AAF93-F372-4E32-8DE3-2B37B0349A7C}"/>
          </ac:spMkLst>
        </pc:spChg>
        <pc:spChg chg="add mod">
          <ac:chgData name="moath momani" userId="720708e143949568" providerId="LiveId" clId="{4DF5193D-AD23-4517-9512-8F408CC725A9}" dt="2020-07-03T06:06:41.213" v="190" actId="1076"/>
          <ac:spMkLst>
            <pc:docMk/>
            <pc:sldMk cId="2271298433" sldId="279"/>
            <ac:spMk id="17" creationId="{4955A6DA-815F-4124-A9F3-75EDB42FED58}"/>
          </ac:spMkLst>
        </pc:spChg>
        <pc:picChg chg="add del mod">
          <ac:chgData name="moath momani" userId="720708e143949568" providerId="LiveId" clId="{4DF5193D-AD23-4517-9512-8F408CC725A9}" dt="2020-07-03T06:06:41.700" v="191" actId="478"/>
          <ac:picMkLst>
            <pc:docMk/>
            <pc:sldMk cId="2271298433" sldId="279"/>
            <ac:picMk id="13" creationId="{9319865D-7103-44A0-8690-685D1A6BCF9C}"/>
          </ac:picMkLst>
        </pc:picChg>
        <pc:picChg chg="add del mod">
          <ac:chgData name="moath momani" userId="720708e143949568" providerId="LiveId" clId="{4DF5193D-AD23-4517-9512-8F408CC725A9}" dt="2020-07-03T06:06:41.700" v="191" actId="478"/>
          <ac:picMkLst>
            <pc:docMk/>
            <pc:sldMk cId="2271298433" sldId="279"/>
            <ac:picMk id="14" creationId="{4F44C90C-9AB6-4E41-BBC9-EB36E64FA76A}"/>
          </ac:picMkLst>
        </pc:picChg>
        <pc:picChg chg="add del mod">
          <ac:chgData name="moath momani" userId="720708e143949568" providerId="LiveId" clId="{4DF5193D-AD23-4517-9512-8F408CC725A9}" dt="2020-07-03T06:06:41.700" v="191" actId="478"/>
          <ac:picMkLst>
            <pc:docMk/>
            <pc:sldMk cId="2271298433" sldId="279"/>
            <ac:picMk id="15" creationId="{782957B5-4F0A-4A4E-A07D-DE1207191CA4}"/>
          </ac:picMkLst>
        </pc:picChg>
      </pc:sldChg>
      <pc:sldChg chg="addSp delSp modSp add mod modNotesTx">
        <pc:chgData name="moath momani" userId="720708e143949568" providerId="LiveId" clId="{4DF5193D-AD23-4517-9512-8F408CC725A9}" dt="2020-07-03T06:14:37.602" v="303" actId="20577"/>
        <pc:sldMkLst>
          <pc:docMk/>
          <pc:sldMk cId="2252611959" sldId="290"/>
        </pc:sldMkLst>
        <pc:spChg chg="mod">
          <ac:chgData name="moath momani" userId="720708e143949568" providerId="LiveId" clId="{4DF5193D-AD23-4517-9512-8F408CC725A9}" dt="2020-07-03T06:13:56.583" v="300" actId="20577"/>
          <ac:spMkLst>
            <pc:docMk/>
            <pc:sldMk cId="2252611959" sldId="290"/>
            <ac:spMk id="2" creationId="{0B2AAF93-F372-4E32-8DE3-2B37B0349A7C}"/>
          </ac:spMkLst>
        </pc:spChg>
        <pc:spChg chg="add mod">
          <ac:chgData name="moath momani" userId="720708e143949568" providerId="LiveId" clId="{4DF5193D-AD23-4517-9512-8F408CC725A9}" dt="2020-07-03T06:14:25.736" v="302" actId="1076"/>
          <ac:spMkLst>
            <pc:docMk/>
            <pc:sldMk cId="2252611959" sldId="290"/>
            <ac:spMk id="7" creationId="{C020CCDB-ED87-4B1B-A899-51F61F3BD5D1}"/>
          </ac:spMkLst>
        </pc:spChg>
        <pc:spChg chg="add mod">
          <ac:chgData name="moath momani" userId="720708e143949568" providerId="LiveId" clId="{4DF5193D-AD23-4517-9512-8F408CC725A9}" dt="2020-07-03T06:14:25.736" v="302" actId="1076"/>
          <ac:spMkLst>
            <pc:docMk/>
            <pc:sldMk cId="2252611959" sldId="290"/>
            <ac:spMk id="9" creationId="{FFBB43CF-8AB5-44E0-A9F2-B4C0A36C8D6A}"/>
          </ac:spMkLst>
        </pc:spChg>
        <pc:spChg chg="add mod">
          <ac:chgData name="moath momani" userId="720708e143949568" providerId="LiveId" clId="{4DF5193D-AD23-4517-9512-8F408CC725A9}" dt="2020-07-03T06:14:05.279" v="301" actId="20577"/>
          <ac:spMkLst>
            <pc:docMk/>
            <pc:sldMk cId="2252611959" sldId="290"/>
            <ac:spMk id="18" creationId="{62605D86-DEA7-4D40-906C-66D92E9112CF}"/>
          </ac:spMkLst>
        </pc:spChg>
        <pc:picChg chg="add del mod">
          <ac:chgData name="moath momani" userId="720708e143949568" providerId="LiveId" clId="{4DF5193D-AD23-4517-9512-8F408CC725A9}" dt="2020-07-03T06:08:36.197" v="243" actId="478"/>
          <ac:picMkLst>
            <pc:docMk/>
            <pc:sldMk cId="2252611959" sldId="290"/>
            <ac:picMk id="3" creationId="{0511347E-29CB-424E-8DEA-EA97B24D09D3}"/>
          </ac:picMkLst>
        </pc:picChg>
        <pc:picChg chg="add mod">
          <ac:chgData name="moath momani" userId="720708e143949568" providerId="LiveId" clId="{4DF5193D-AD23-4517-9512-8F408CC725A9}" dt="2020-07-03T06:14:25.736" v="302" actId="1076"/>
          <ac:picMkLst>
            <pc:docMk/>
            <pc:sldMk cId="2252611959" sldId="290"/>
            <ac:picMk id="4" creationId="{3C9AE7FE-933D-409D-A01B-3E62E29ED2BE}"/>
          </ac:picMkLst>
        </pc:picChg>
        <pc:picChg chg="del">
          <ac:chgData name="moath momani" userId="720708e143949568" providerId="LiveId" clId="{4DF5193D-AD23-4517-9512-8F408CC725A9}" dt="2020-07-03T06:07:05.264" v="196" actId="478"/>
          <ac:picMkLst>
            <pc:docMk/>
            <pc:sldMk cId="2252611959" sldId="290"/>
            <ac:picMk id="13" creationId="{9319865D-7103-44A0-8690-685D1A6BCF9C}"/>
          </ac:picMkLst>
        </pc:picChg>
        <pc:picChg chg="del">
          <ac:chgData name="moath momani" userId="720708e143949568" providerId="LiveId" clId="{4DF5193D-AD23-4517-9512-8F408CC725A9}" dt="2020-07-03T06:07:05.264" v="196" actId="478"/>
          <ac:picMkLst>
            <pc:docMk/>
            <pc:sldMk cId="2252611959" sldId="290"/>
            <ac:picMk id="14" creationId="{4F44C90C-9AB6-4E41-BBC9-EB36E64FA76A}"/>
          </ac:picMkLst>
        </pc:picChg>
        <pc:picChg chg="del">
          <ac:chgData name="moath momani" userId="720708e143949568" providerId="LiveId" clId="{4DF5193D-AD23-4517-9512-8F408CC725A9}" dt="2020-07-03T06:07:05.264" v="196" actId="478"/>
          <ac:picMkLst>
            <pc:docMk/>
            <pc:sldMk cId="2252611959" sldId="290"/>
            <ac:picMk id="15" creationId="{782957B5-4F0A-4A4E-A07D-DE1207191CA4}"/>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11E64C90-99E3-47A8-8EEF-B6711E15218B}"/>
    <pc:docChg chg="undo redo custSel addSld delSld modSld">
      <pc:chgData name="moath momani" userId="720708e143949568" providerId="LiveId" clId="{11E64C90-99E3-47A8-8EEF-B6711E15218B}" dt="2020-06-25T11:25:03.171" v="714" actId="1076"/>
      <pc:docMkLst>
        <pc:docMk/>
      </pc:docMkLst>
      <pc:sldChg chg="modSp mod">
        <pc:chgData name="moath momani" userId="720708e143949568" providerId="LiveId" clId="{11E64C90-99E3-47A8-8EEF-B6711E15218B}" dt="2020-06-25T11:24:08.987" v="709" actId="1076"/>
        <pc:sldMkLst>
          <pc:docMk/>
          <pc:sldMk cId="211947262" sldId="272"/>
        </pc:sldMkLst>
        <pc:spChg chg="mod">
          <ac:chgData name="moath momani" userId="720708e143949568" providerId="LiveId" clId="{11E64C90-99E3-47A8-8EEF-B6711E15218B}" dt="2020-06-25T11:24:08.987" v="709" actId="1076"/>
          <ac:spMkLst>
            <pc:docMk/>
            <pc:sldMk cId="211947262" sldId="272"/>
            <ac:spMk id="2" creationId="{0B2AAF93-F372-4E32-8DE3-2B37B0349A7C}"/>
          </ac:spMkLst>
        </pc:spChg>
        <pc:picChg chg="mod">
          <ac:chgData name="moath momani" userId="720708e143949568" providerId="LiveId" clId="{11E64C90-99E3-47A8-8EEF-B6711E15218B}" dt="2020-06-25T11:23:56.045" v="705" actId="1076"/>
          <ac:picMkLst>
            <pc:docMk/>
            <pc:sldMk cId="211947262" sldId="272"/>
            <ac:picMk id="9" creationId="{8F73BB18-6D38-480A-968D-4357CA986BEA}"/>
          </ac:picMkLst>
        </pc:picChg>
      </pc:sldChg>
      <pc:sldChg chg="modNotesTx">
        <pc:chgData name="moath momani" userId="720708e143949568" providerId="LiveId" clId="{11E64C90-99E3-47A8-8EEF-B6711E15218B}" dt="2020-06-25T11:23:35.316" v="702" actId="20577"/>
        <pc:sldMkLst>
          <pc:docMk/>
          <pc:sldMk cId="911208218" sldId="273"/>
        </pc:sldMkLst>
      </pc:sldChg>
      <pc:sldChg chg="addSp delSp modSp mod">
        <pc:chgData name="moath momani" userId="720708e143949568" providerId="LiveId" clId="{11E64C90-99E3-47A8-8EEF-B6711E15218B}" dt="2020-06-25T11:25:03.171" v="714" actId="1076"/>
        <pc:sldMkLst>
          <pc:docMk/>
          <pc:sldMk cId="2271298433" sldId="279"/>
        </pc:sldMkLst>
        <pc:spChg chg="add del mod">
          <ac:chgData name="moath momani" userId="720708e143949568" providerId="LiveId" clId="{11E64C90-99E3-47A8-8EEF-B6711E15218B}" dt="2020-06-25T11:25:03.171" v="714" actId="1076"/>
          <ac:spMkLst>
            <pc:docMk/>
            <pc:sldMk cId="2271298433" sldId="279"/>
            <ac:spMk id="2" creationId="{0B2AAF93-F372-4E32-8DE3-2B37B0349A7C}"/>
          </ac:spMkLst>
        </pc:spChg>
        <pc:picChg chg="del">
          <ac:chgData name="moath momani" userId="720708e143949568" providerId="LiveId" clId="{11E64C90-99E3-47A8-8EEF-B6711E15218B}" dt="2020-06-25T09:47:18.219" v="19" actId="478"/>
          <ac:picMkLst>
            <pc:docMk/>
            <pc:sldMk cId="2271298433" sldId="279"/>
            <ac:picMk id="7" creationId="{FE34B53B-90EE-4355-BAF9-AC7A117C8BE1}"/>
          </ac:picMkLst>
        </pc:picChg>
        <pc:picChg chg="add mod">
          <ac:chgData name="moath momani" userId="720708e143949568" providerId="LiveId" clId="{11E64C90-99E3-47A8-8EEF-B6711E15218B}" dt="2020-06-25T11:24:39.524" v="710" actId="14100"/>
          <ac:picMkLst>
            <pc:docMk/>
            <pc:sldMk cId="2271298433" sldId="279"/>
            <ac:picMk id="13" creationId="{9319865D-7103-44A0-8690-685D1A6BCF9C}"/>
          </ac:picMkLst>
        </pc:picChg>
        <pc:picChg chg="add mod">
          <ac:chgData name="moath momani" userId="720708e143949568" providerId="LiveId" clId="{11E64C90-99E3-47A8-8EEF-B6711E15218B}" dt="2020-06-25T11:24:39.524" v="710" actId="14100"/>
          <ac:picMkLst>
            <pc:docMk/>
            <pc:sldMk cId="2271298433" sldId="279"/>
            <ac:picMk id="14" creationId="{4F44C90C-9AB6-4E41-BBC9-EB36E64FA76A}"/>
          </ac:picMkLst>
        </pc:picChg>
        <pc:picChg chg="add mod">
          <ac:chgData name="moath momani" userId="720708e143949568" providerId="LiveId" clId="{11E64C90-99E3-47A8-8EEF-B6711E15218B}" dt="2020-06-25T11:24:39.524" v="710" actId="14100"/>
          <ac:picMkLst>
            <pc:docMk/>
            <pc:sldMk cId="2271298433" sldId="279"/>
            <ac:picMk id="15" creationId="{782957B5-4F0A-4A4E-A07D-DE1207191CA4}"/>
          </ac:picMkLst>
        </pc:picChg>
      </pc:sldChg>
      <pc:sldChg chg="modSp add mod">
        <pc:chgData name="moath momani" userId="720708e143949568" providerId="LiveId" clId="{11E64C90-99E3-47A8-8EEF-B6711E15218B}" dt="2020-06-25T09:45:50.889" v="17" actId="20577"/>
        <pc:sldMkLst>
          <pc:docMk/>
          <pc:sldMk cId="2448404788" sldId="280"/>
        </pc:sldMkLst>
        <pc:spChg chg="mod">
          <ac:chgData name="moath momani" userId="720708e143949568" providerId="LiveId" clId="{11E64C90-99E3-47A8-8EEF-B6711E15218B}" dt="2020-06-25T09:45:50.889" v="17" actId="20577"/>
          <ac:spMkLst>
            <pc:docMk/>
            <pc:sldMk cId="2448404788" sldId="280"/>
            <ac:spMk id="11" creationId="{65284718-9A8B-4649-96DE-DA89CF0137E1}"/>
          </ac:spMkLst>
        </pc:spChg>
      </pc:sldChg>
      <pc:sldChg chg="add del">
        <pc:chgData name="moath momani" userId="720708e143949568" providerId="LiveId" clId="{11E64C90-99E3-47A8-8EEF-B6711E15218B}" dt="2020-06-25T09:49:55.655" v="48" actId="47"/>
        <pc:sldMkLst>
          <pc:docMk/>
          <pc:sldMk cId="2228381312" sldId="281"/>
        </pc:sldMkLst>
      </pc:sldChg>
    </pc:docChg>
  </pc:docChgLst>
  <pc:docChgLst>
    <pc:chgData name="moath momani" userId="720708e143949568" providerId="LiveId" clId="{9418614B-DBAA-42B0-B373-584E836D2913}"/>
    <pc:docChg chg="undo custSel modSld">
      <pc:chgData name="moath momani" userId="720708e143949568" providerId="LiveId" clId="{9418614B-DBAA-42B0-B373-584E836D2913}" dt="2020-07-03T04:49:27.755" v="530" actId="1076"/>
      <pc:docMkLst>
        <pc:docMk/>
      </pc:docMkLst>
      <pc:sldChg chg="modSp mod">
        <pc:chgData name="moath momani" userId="720708e143949568" providerId="LiveId" clId="{9418614B-DBAA-42B0-B373-584E836D2913}" dt="2020-07-03T04:49:27.755" v="530" actId="1076"/>
        <pc:sldMkLst>
          <pc:docMk/>
          <pc:sldMk cId="2271298433" sldId="279"/>
        </pc:sldMkLst>
        <pc:spChg chg="mod">
          <ac:chgData name="moath momani" userId="720708e143949568" providerId="LiveId" clId="{9418614B-DBAA-42B0-B373-584E836D2913}" dt="2020-07-03T04:49:27.755" v="530" actId="1076"/>
          <ac:spMkLst>
            <pc:docMk/>
            <pc:sldMk cId="2271298433" sldId="279"/>
            <ac:spMk id="2" creationId="{0B2AAF93-F372-4E32-8DE3-2B37B0349A7C}"/>
          </ac:spMkLst>
        </pc:spChg>
        <pc:picChg chg="mod">
          <ac:chgData name="moath momani" userId="720708e143949568" providerId="LiveId" clId="{9418614B-DBAA-42B0-B373-584E836D2913}" dt="2020-07-02T09:00:28.402" v="353" actId="1076"/>
          <ac:picMkLst>
            <pc:docMk/>
            <pc:sldMk cId="2271298433" sldId="279"/>
            <ac:picMk id="13" creationId="{9319865D-7103-44A0-8690-685D1A6BCF9C}"/>
          </ac:picMkLst>
        </pc:picChg>
        <pc:picChg chg="mod">
          <ac:chgData name="moath momani" userId="720708e143949568" providerId="LiveId" clId="{9418614B-DBAA-42B0-B373-584E836D2913}" dt="2020-07-02T09:00:28.402" v="353" actId="1076"/>
          <ac:picMkLst>
            <pc:docMk/>
            <pc:sldMk cId="2271298433" sldId="279"/>
            <ac:picMk id="14" creationId="{4F44C90C-9AB6-4E41-BBC9-EB36E64FA76A}"/>
          </ac:picMkLst>
        </pc:picChg>
        <pc:picChg chg="mod">
          <ac:chgData name="moath momani" userId="720708e143949568" providerId="LiveId" clId="{9418614B-DBAA-42B0-B373-584E836D2913}" dt="2020-07-02T09:00:28.402" v="353" actId="1076"/>
          <ac:picMkLst>
            <pc:docMk/>
            <pc:sldMk cId="2271298433" sldId="279"/>
            <ac:picMk id="15" creationId="{782957B5-4F0A-4A4E-A07D-DE1207191CA4}"/>
          </ac:picMkLst>
        </pc:picChg>
      </pc:sldChg>
    </pc:docChg>
  </pc:docChgLst>
  <pc:docChgLst>
    <pc:chgData name="moath momani" userId="720708e143949568" providerId="LiveId" clId="{5CC22D6B-352E-4FC0-9F01-45142431A23E}"/>
    <pc:docChg chg="addSld delSld modSld">
      <pc:chgData name="moath momani" userId="720708e143949568" providerId="LiveId" clId="{5CC22D6B-352E-4FC0-9F01-45142431A23E}" dt="2020-07-02T08:26:27.398" v="4"/>
      <pc:docMkLst>
        <pc:docMk/>
      </pc:docMkLst>
      <pc:sldChg chg="del">
        <pc:chgData name="moath momani" userId="720708e143949568" providerId="LiveId" clId="{5CC22D6B-352E-4FC0-9F01-45142431A23E}" dt="2020-07-02T08:26:12.862" v="3" actId="47"/>
        <pc:sldMkLst>
          <pc:docMk/>
          <pc:sldMk cId="211947262" sldId="272"/>
        </pc:sldMkLst>
      </pc:sldChg>
      <pc:sldChg chg="del">
        <pc:chgData name="moath momani" userId="720708e143949568" providerId="LiveId" clId="{5CC22D6B-352E-4FC0-9F01-45142431A23E}" dt="2020-07-02T08:26:04.778" v="0" actId="47"/>
        <pc:sldMkLst>
          <pc:docMk/>
          <pc:sldMk cId="2448404788" sldId="280"/>
        </pc:sldMkLst>
      </pc:sldChg>
      <pc:sldChg chg="delSp add setBg delDesignElem">
        <pc:chgData name="moath momani" userId="720708e143949568" providerId="LiveId" clId="{5CC22D6B-352E-4FC0-9F01-45142431A23E}" dt="2020-07-02T08:26:06.864" v="2"/>
        <pc:sldMkLst>
          <pc:docMk/>
          <pc:sldMk cId="2514924934" sldId="288"/>
        </pc:sldMkLst>
        <pc:spChg chg="del">
          <ac:chgData name="moath momani" userId="720708e143949568" providerId="LiveId" clId="{5CC22D6B-352E-4FC0-9F01-45142431A23E}" dt="2020-07-02T08:26:06.864" v="2"/>
          <ac:spMkLst>
            <pc:docMk/>
            <pc:sldMk cId="2514924934" sldId="288"/>
            <ac:spMk id="31" creationId="{7EBFDB7D-DD97-44CE-AFFB-458781A3DB9B}"/>
          </ac:spMkLst>
        </pc:spChg>
        <pc:spChg chg="del">
          <ac:chgData name="moath momani" userId="720708e143949568" providerId="LiveId" clId="{5CC22D6B-352E-4FC0-9F01-45142431A23E}" dt="2020-07-02T08:26:06.864" v="2"/>
          <ac:spMkLst>
            <pc:docMk/>
            <pc:sldMk cId="2514924934" sldId="288"/>
            <ac:spMk id="32" creationId="{50F864A1-23CF-4954-887F-3C4458622A68}"/>
          </ac:spMkLst>
        </pc:spChg>
        <pc:spChg chg="del">
          <ac:chgData name="moath momani" userId="720708e143949568" providerId="LiveId" clId="{5CC22D6B-352E-4FC0-9F01-45142431A23E}" dt="2020-07-02T08:26:06.864" v="2"/>
          <ac:spMkLst>
            <pc:docMk/>
            <pc:sldMk cId="2514924934" sldId="288"/>
            <ac:spMk id="33" creationId="{8D313E8C-7457-407E-BDA5-EACA44D38247}"/>
          </ac:spMkLst>
        </pc:spChg>
      </pc:sldChg>
      <pc:sldChg chg="add">
        <pc:chgData name="moath momani" userId="720708e143949568" providerId="LiveId" clId="{5CC22D6B-352E-4FC0-9F01-45142431A23E}" dt="2020-07-02T08:26:27.398" v="4"/>
        <pc:sldMkLst>
          <pc:docMk/>
          <pc:sldMk cId="927733710" sldId="289"/>
        </pc:sldMkLst>
      </pc:sldChg>
    </pc:docChg>
  </pc:docChgLst>
  <pc:docChgLst>
    <pc:chgData name="moath momani" userId="720708e143949568" providerId="LiveId" clId="{E9BF02B8-1D9C-45A8-8E4F-EEEF76AC7EB6}"/>
    <pc:docChg chg="modSld">
      <pc:chgData name="moath momani" userId="720708e143949568" providerId="LiveId" clId="{E9BF02B8-1D9C-45A8-8E4F-EEEF76AC7EB6}" dt="2020-06-26T11:25:03.013" v="2" actId="2711"/>
      <pc:docMkLst>
        <pc:docMk/>
      </pc:docMkLst>
      <pc:sldChg chg="modSp mod">
        <pc:chgData name="moath momani" userId="720708e143949568" providerId="LiveId" clId="{E9BF02B8-1D9C-45A8-8E4F-EEEF76AC7EB6}" dt="2020-06-26T11:25:03.013" v="2" actId="2711"/>
        <pc:sldMkLst>
          <pc:docMk/>
          <pc:sldMk cId="2448404788" sldId="280"/>
        </pc:sldMkLst>
        <pc:spChg chg="mod">
          <ac:chgData name="moath momani" userId="720708e143949568" providerId="LiveId" clId="{E9BF02B8-1D9C-45A8-8E4F-EEEF76AC7EB6}" dt="2020-06-26T11:24:45.846" v="1" actId="2711"/>
          <ac:spMkLst>
            <pc:docMk/>
            <pc:sldMk cId="2448404788" sldId="280"/>
            <ac:spMk id="4" creationId="{00000000-0000-0000-0000-000000000000}"/>
          </ac:spMkLst>
        </pc:spChg>
        <pc:spChg chg="mod">
          <ac:chgData name="moath momani" userId="720708e143949568" providerId="LiveId" clId="{E9BF02B8-1D9C-45A8-8E4F-EEEF76AC7EB6}" dt="2020-06-26T11:25:03.013" v="2" actId="2711"/>
          <ac:spMkLst>
            <pc:docMk/>
            <pc:sldMk cId="2448404788" sldId="280"/>
            <ac:spMk id="11" creationId="{65284718-9A8B-4649-96DE-DA89CF0137E1}"/>
          </ac:spMkLst>
        </pc:sp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momani" userId="720708e143949568" providerId="LiveId" clId="{2179C5FE-1B2E-47AE-AE0D-9C4FCE364B67}"/>
    <pc:docChg chg="undo custSel modSld">
      <pc:chgData name="moath momani" userId="720708e143949568" providerId="LiveId" clId="{2179C5FE-1B2E-47AE-AE0D-9C4FCE364B67}" dt="2020-07-19T09:18:08.237" v="67" actId="20577"/>
      <pc:docMkLst>
        <pc:docMk/>
      </pc:docMkLst>
      <pc:sldChg chg="modSp mod">
        <pc:chgData name="moath momani" userId="720708e143949568" providerId="LiveId" clId="{2179C5FE-1B2E-47AE-AE0D-9C4FCE364B67}" dt="2020-07-19T09:18:08.237" v="67" actId="20577"/>
        <pc:sldMkLst>
          <pc:docMk/>
          <pc:sldMk cId="2271298433" sldId="279"/>
        </pc:sldMkLst>
        <pc:spChg chg="mod">
          <ac:chgData name="moath momani" userId="720708e143949568" providerId="LiveId" clId="{2179C5FE-1B2E-47AE-AE0D-9C4FCE364B67}" dt="2020-07-19T09:18:08.237" v="67" actId="20577"/>
          <ac:spMkLst>
            <pc:docMk/>
            <pc:sldMk cId="2271298433" sldId="279"/>
            <ac:spMk id="2" creationId="{0B2AAF93-F372-4E32-8DE3-2B37B0349A7C}"/>
          </ac:spMkLst>
        </pc:spChg>
      </pc:sldChg>
      <pc:sldChg chg="modSp mod">
        <pc:chgData name="moath momani" userId="720708e143949568" providerId="LiveId" clId="{2179C5FE-1B2E-47AE-AE0D-9C4FCE364B67}" dt="2020-07-19T09:08:21.328" v="50" actId="20577"/>
        <pc:sldMkLst>
          <pc:docMk/>
          <pc:sldMk cId="2514924934" sldId="288"/>
        </pc:sldMkLst>
        <pc:spChg chg="mod">
          <ac:chgData name="moath momani" userId="720708e143949568" providerId="LiveId" clId="{2179C5FE-1B2E-47AE-AE0D-9C4FCE364B67}" dt="2020-07-19T09:08:21.328" v="50" actId="20577"/>
          <ac:spMkLst>
            <pc:docMk/>
            <pc:sldMk cId="2514924934" sldId="288"/>
            <ac:spMk id="7" creationId="{DF5976E2-F309-462B-9964-CF1825FFB057}"/>
          </ac:spMkLst>
        </pc:spChg>
      </pc:sldChg>
    </pc:docChg>
  </pc:docChgLst>
  <pc:docChgLst>
    <pc:chgData name="moath momani" userId="720708e143949568" providerId="LiveId" clId="{F5EAF766-8D4B-4093-8072-6ED40C71E07B}"/>
    <pc:docChg chg="modSld">
      <pc:chgData name="moath momani" userId="720708e143949568" providerId="LiveId" clId="{F5EAF766-8D4B-4093-8072-6ED40C71E07B}" dt="2020-06-24T10:18:48.559" v="3" actId="20577"/>
      <pc:docMkLst>
        <pc:docMk/>
      </pc:docMkLst>
      <pc:sldChg chg="modSp mod">
        <pc:chgData name="moath momani" userId="720708e143949568" providerId="LiveId" clId="{F5EAF766-8D4B-4093-8072-6ED40C71E07B}" dt="2020-06-24T10:18:48.559" v="3" actId="20577"/>
        <pc:sldMkLst>
          <pc:docMk/>
          <pc:sldMk cId="911208218" sldId="273"/>
        </pc:sldMkLst>
        <pc:spChg chg="mod">
          <ac:chgData name="moath momani" userId="720708e143949568" providerId="LiveId" clId="{F5EAF766-8D4B-4093-8072-6ED40C71E07B}" dt="2020-06-24T10:18:48.559" v="3" actId="20577"/>
          <ac:spMkLst>
            <pc:docMk/>
            <pc:sldMk cId="911208218" sldId="273"/>
            <ac:spMk id="14" creationId="{00000000-0000-0000-0000-000000000000}"/>
          </ac:spMkLst>
        </pc:spChg>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0C3DF591-A7F9-4BAB-A896-04264AD049A4}"/>
    <pc:docChg chg="undo custSel addSld modSld">
      <pc:chgData name="moath momani" userId="720708e143949568" providerId="LiveId" clId="{0C3DF591-A7F9-4BAB-A896-04264AD049A4}" dt="2020-07-05T09:54:24.842" v="1358"/>
      <pc:docMkLst>
        <pc:docMk/>
      </pc:docMkLst>
      <pc:sldChg chg="modNotesTx">
        <pc:chgData name="moath momani" userId="720708e143949568" providerId="LiveId" clId="{0C3DF591-A7F9-4BAB-A896-04264AD049A4}" dt="2020-07-05T09:52:02.227" v="1349" actId="20577"/>
        <pc:sldMkLst>
          <pc:docMk/>
          <pc:sldMk cId="1521942773" sldId="263"/>
        </pc:sldMkLst>
      </pc:sldChg>
      <pc:sldChg chg="modNotesTx">
        <pc:chgData name="moath momani" userId="720708e143949568" providerId="LiveId" clId="{0C3DF591-A7F9-4BAB-A896-04264AD049A4}" dt="2020-07-05T08:41:07.300" v="117" actId="12"/>
        <pc:sldMkLst>
          <pc:docMk/>
          <pc:sldMk cId="911208218" sldId="273"/>
        </pc:sldMkLst>
      </pc:sldChg>
      <pc:sldChg chg="modSp mod modNotesTx">
        <pc:chgData name="moath momani" userId="720708e143949568" providerId="LiveId" clId="{0C3DF591-A7F9-4BAB-A896-04264AD049A4}" dt="2020-07-05T09:06:03.579" v="589" actId="20577"/>
        <pc:sldMkLst>
          <pc:docMk/>
          <pc:sldMk cId="2729657736" sldId="276"/>
        </pc:sldMkLst>
        <pc:picChg chg="mod">
          <ac:chgData name="moath momani" userId="720708e143949568" providerId="LiveId" clId="{0C3DF591-A7F9-4BAB-A896-04264AD049A4}" dt="2020-07-05T09:01:31.938" v="420" actId="1076"/>
          <ac:picMkLst>
            <pc:docMk/>
            <pc:sldMk cId="2729657736" sldId="276"/>
            <ac:picMk id="15" creationId="{C2742168-B3D3-4C6C-AB27-7F880DD7FEA3}"/>
          </ac:picMkLst>
        </pc:picChg>
      </pc:sldChg>
      <pc:sldChg chg="modSp mod">
        <pc:chgData name="moath momani" userId="720708e143949568" providerId="LiveId" clId="{0C3DF591-A7F9-4BAB-A896-04264AD049A4}" dt="2020-07-05T09:52:14.874" v="1357" actId="20577"/>
        <pc:sldMkLst>
          <pc:docMk/>
          <pc:sldMk cId="2293705616" sldId="277"/>
        </pc:sldMkLst>
        <pc:spChg chg="mod">
          <ac:chgData name="moath momani" userId="720708e143949568" providerId="LiveId" clId="{0C3DF591-A7F9-4BAB-A896-04264AD049A4}" dt="2020-07-05T09:52:14.874" v="1357" actId="20577"/>
          <ac:spMkLst>
            <pc:docMk/>
            <pc:sldMk cId="2293705616" sldId="277"/>
            <ac:spMk id="2" creationId="{00000000-0000-0000-0000-000000000000}"/>
          </ac:spMkLst>
        </pc:spChg>
      </pc:sldChg>
      <pc:sldChg chg="modSp mod modNotesTx">
        <pc:chgData name="moath momani" userId="720708e143949568" providerId="LiveId" clId="{0C3DF591-A7F9-4BAB-A896-04264AD049A4}" dt="2020-07-05T09:47:37.223" v="1293" actId="20577"/>
        <pc:sldMkLst>
          <pc:docMk/>
          <pc:sldMk cId="384976588" sldId="278"/>
        </pc:sldMkLst>
        <pc:spChg chg="mod">
          <ac:chgData name="moath momani" userId="720708e143949568" providerId="LiveId" clId="{0C3DF591-A7F9-4BAB-A896-04264AD049A4}" dt="2020-07-05T09:45:19.705" v="1171" actId="20577"/>
          <ac:spMkLst>
            <pc:docMk/>
            <pc:sldMk cId="384976588" sldId="278"/>
            <ac:spMk id="13" creationId="{B591A822-74DF-419C-A509-EDE907773CAE}"/>
          </ac:spMkLst>
        </pc:spChg>
        <pc:picChg chg="mod">
          <ac:chgData name="moath momani" userId="720708e143949568" providerId="LiveId" clId="{0C3DF591-A7F9-4BAB-A896-04264AD049A4}" dt="2020-07-05T09:12:23.398" v="1073" actId="1076"/>
          <ac:picMkLst>
            <pc:docMk/>
            <pc:sldMk cId="384976588" sldId="278"/>
            <ac:picMk id="15" creationId="{7B9C9AC8-47CF-4D74-89E0-C565A190885D}"/>
          </ac:picMkLst>
        </pc:picChg>
      </pc:sldChg>
      <pc:sldChg chg="modSp mod modNotesTx">
        <pc:chgData name="moath momani" userId="720708e143949568" providerId="LiveId" clId="{0C3DF591-A7F9-4BAB-A896-04264AD049A4}" dt="2020-07-05T09:42:51.025" v="1115" actId="20577"/>
        <pc:sldMkLst>
          <pc:docMk/>
          <pc:sldMk cId="2271298433" sldId="279"/>
        </pc:sldMkLst>
        <pc:spChg chg="mod">
          <ac:chgData name="moath momani" userId="720708e143949568" providerId="LiveId" clId="{0C3DF591-A7F9-4BAB-A896-04264AD049A4}" dt="2020-07-05T08:52:05.206" v="211" actId="113"/>
          <ac:spMkLst>
            <pc:docMk/>
            <pc:sldMk cId="2271298433" sldId="279"/>
            <ac:spMk id="2" creationId="{0B2AAF93-F372-4E32-8DE3-2B37B0349A7C}"/>
          </ac:spMkLst>
        </pc:spChg>
        <pc:spChg chg="mod">
          <ac:chgData name="moath momani" userId="720708e143949568" providerId="LiveId" clId="{0C3DF591-A7F9-4BAB-A896-04264AD049A4}" dt="2020-07-05T08:46:33.103" v="208" actId="1076"/>
          <ac:spMkLst>
            <pc:docMk/>
            <pc:sldMk cId="2271298433" sldId="279"/>
            <ac:spMk id="17" creationId="{4955A6DA-815F-4124-A9F3-75EDB42FED58}"/>
          </ac:spMkLst>
        </pc:spChg>
        <pc:picChg chg="mod">
          <ac:chgData name="moath momani" userId="720708e143949568" providerId="LiveId" clId="{0C3DF591-A7F9-4BAB-A896-04264AD049A4}" dt="2020-07-05T08:46:18.709" v="206" actId="1076"/>
          <ac:picMkLst>
            <pc:docMk/>
            <pc:sldMk cId="2271298433" sldId="279"/>
            <ac:picMk id="13" creationId="{9319865D-7103-44A0-8690-685D1A6BCF9C}"/>
          </ac:picMkLst>
        </pc:picChg>
        <pc:picChg chg="mod">
          <ac:chgData name="moath momani" userId="720708e143949568" providerId="LiveId" clId="{0C3DF591-A7F9-4BAB-A896-04264AD049A4}" dt="2020-07-05T08:46:18.709" v="206" actId="1076"/>
          <ac:picMkLst>
            <pc:docMk/>
            <pc:sldMk cId="2271298433" sldId="279"/>
            <ac:picMk id="14" creationId="{4F44C90C-9AB6-4E41-BBC9-EB36E64FA76A}"/>
          </ac:picMkLst>
        </pc:picChg>
        <pc:picChg chg="mod">
          <ac:chgData name="moath momani" userId="720708e143949568" providerId="LiveId" clId="{0C3DF591-A7F9-4BAB-A896-04264AD049A4}" dt="2020-07-05T08:46:18.709" v="206" actId="1076"/>
          <ac:picMkLst>
            <pc:docMk/>
            <pc:sldMk cId="2271298433" sldId="279"/>
            <ac:picMk id="15" creationId="{782957B5-4F0A-4A4E-A07D-DE1207191CA4}"/>
          </ac:picMkLst>
        </pc:picChg>
      </pc:sldChg>
      <pc:sldChg chg="modSp mod modNotesTx">
        <pc:chgData name="moath momani" userId="720708e143949568" providerId="LiveId" clId="{0C3DF591-A7F9-4BAB-A896-04264AD049A4}" dt="2020-07-05T06:00:47.617" v="95" actId="313"/>
        <pc:sldMkLst>
          <pc:docMk/>
          <pc:sldMk cId="2514924934" sldId="288"/>
        </pc:sldMkLst>
        <pc:spChg chg="mod">
          <ac:chgData name="moath momani" userId="720708e143949568" providerId="LiveId" clId="{0C3DF591-A7F9-4BAB-A896-04264AD049A4}" dt="2020-07-05T05:48:58.043" v="5" actId="113"/>
          <ac:spMkLst>
            <pc:docMk/>
            <pc:sldMk cId="2514924934" sldId="288"/>
            <ac:spMk id="40" creationId="{163E4506-78CC-450F-B675-EC079FA4AE69}"/>
          </ac:spMkLst>
        </pc:spChg>
      </pc:sldChg>
      <pc:sldChg chg="modSp mod modNotesTx">
        <pc:chgData name="moath momani" userId="720708e143949568" providerId="LiveId" clId="{0C3DF591-A7F9-4BAB-A896-04264AD049A4}" dt="2020-07-05T09:04:54.075" v="526" actId="20577"/>
        <pc:sldMkLst>
          <pc:docMk/>
          <pc:sldMk cId="2252611959" sldId="290"/>
        </pc:sldMkLst>
        <pc:spChg chg="mod">
          <ac:chgData name="moath momani" userId="720708e143949568" providerId="LiveId" clId="{0C3DF591-A7F9-4BAB-A896-04264AD049A4}" dt="2020-07-05T08:55:28.662" v="239" actId="1076"/>
          <ac:spMkLst>
            <pc:docMk/>
            <pc:sldMk cId="2252611959" sldId="290"/>
            <ac:spMk id="2" creationId="{0B2AAF93-F372-4E32-8DE3-2B37B0349A7C}"/>
          </ac:spMkLst>
        </pc:spChg>
      </pc:sldChg>
      <pc:sldChg chg="add">
        <pc:chgData name="moath momani" userId="720708e143949568" providerId="LiveId" clId="{0C3DF591-A7F9-4BAB-A896-04264AD049A4}" dt="2020-07-05T09:54:24.842" v="1358"/>
        <pc:sldMkLst>
          <pc:docMk/>
          <pc:sldMk cId="2845015761" sldId="291"/>
        </pc:sldMkLst>
      </pc:sldChg>
    </pc:docChg>
  </pc:docChgLst>
  <pc:docChgLst>
    <pc:chgData name="moath momani" userId="720708e143949568" providerId="LiveId" clId="{2604A760-CFCE-4A6C-986A-BB6E86FB46CD}"/>
    <pc:docChg chg="undo custSel modSld">
      <pc:chgData name="moath momani" userId="720708e143949568" providerId="LiveId" clId="{2604A760-CFCE-4A6C-986A-BB6E86FB46CD}" dt="2020-10-25T12:47:48.122" v="14" actId="1076"/>
      <pc:docMkLst>
        <pc:docMk/>
      </pc:docMkLst>
      <pc:sldChg chg="modSp mod">
        <pc:chgData name="moath momani" userId="720708e143949568" providerId="LiveId" clId="{2604A760-CFCE-4A6C-986A-BB6E86FB46CD}" dt="2020-10-25T12:47:48.122" v="14" actId="1076"/>
        <pc:sldMkLst>
          <pc:docMk/>
          <pc:sldMk cId="384976588" sldId="278"/>
        </pc:sldMkLst>
        <pc:spChg chg="mod">
          <ac:chgData name="moath momani" userId="720708e143949568" providerId="LiveId" clId="{2604A760-CFCE-4A6C-986A-BB6E86FB46CD}" dt="2020-10-25T12:47:43.173" v="11" actId="403"/>
          <ac:spMkLst>
            <pc:docMk/>
            <pc:sldMk cId="384976588" sldId="278"/>
            <ac:spMk id="13" creationId="{B591A822-74DF-419C-A509-EDE907773CAE}"/>
          </ac:spMkLst>
        </pc:spChg>
        <pc:picChg chg="mod">
          <ac:chgData name="moath momani" userId="720708e143949568" providerId="LiveId" clId="{2604A760-CFCE-4A6C-986A-BB6E86FB46CD}" dt="2020-10-25T12:47:45.281" v="12" actId="1076"/>
          <ac:picMkLst>
            <pc:docMk/>
            <pc:sldMk cId="384976588" sldId="278"/>
            <ac:picMk id="3" creationId="{F3FD8476-9FF2-489E-93F6-AC201FCA16B3}"/>
          </ac:picMkLst>
        </pc:picChg>
        <pc:picChg chg="mod">
          <ac:chgData name="moath momani" userId="720708e143949568" providerId="LiveId" clId="{2604A760-CFCE-4A6C-986A-BB6E86FB46CD}" dt="2020-10-25T12:47:46.314" v="13" actId="1076"/>
          <ac:picMkLst>
            <pc:docMk/>
            <pc:sldMk cId="384976588" sldId="278"/>
            <ac:picMk id="14" creationId="{DA4E1C72-2405-4A9D-9F3A-81054D6B8F27}"/>
          </ac:picMkLst>
        </pc:picChg>
        <pc:picChg chg="mod">
          <ac:chgData name="moath momani" userId="720708e143949568" providerId="LiveId" clId="{2604A760-CFCE-4A6C-986A-BB6E86FB46CD}" dt="2020-10-25T12:47:48.122" v="14" actId="1076"/>
          <ac:picMkLst>
            <pc:docMk/>
            <pc:sldMk cId="384976588" sldId="278"/>
            <ac:picMk id="15" creationId="{7B9C9AC8-47CF-4D74-89E0-C565A190885D}"/>
          </ac:picMkLst>
        </pc:picChg>
      </pc:sldChg>
      <pc:sldChg chg="modSp mod">
        <pc:chgData name="moath momani" userId="720708e143949568" providerId="LiveId" clId="{2604A760-CFCE-4A6C-986A-BB6E86FB46CD}" dt="2020-10-25T12:44:13.213" v="8" actId="403"/>
        <pc:sldMkLst>
          <pc:docMk/>
          <pc:sldMk cId="2271298433" sldId="279"/>
        </pc:sldMkLst>
        <pc:spChg chg="mod">
          <ac:chgData name="moath momani" userId="720708e143949568" providerId="LiveId" clId="{2604A760-CFCE-4A6C-986A-BB6E86FB46CD}" dt="2020-10-25T12:44:13.213" v="8" actId="403"/>
          <ac:spMkLst>
            <pc:docMk/>
            <pc:sldMk cId="2271298433" sldId="279"/>
            <ac:spMk id="2" creationId="{0B2AAF93-F372-4E32-8DE3-2B37B0349A7C}"/>
          </ac:spMkLst>
        </pc:spChg>
      </pc:sldChg>
      <pc:sldChg chg="modSp mod">
        <pc:chgData name="moath momani" userId="720708e143949568" providerId="LiveId" clId="{2604A760-CFCE-4A6C-986A-BB6E86FB46CD}" dt="2020-10-04T10:36:53.659" v="5" actId="20577"/>
        <pc:sldMkLst>
          <pc:docMk/>
          <pc:sldMk cId="2514924934" sldId="288"/>
        </pc:sldMkLst>
        <pc:spChg chg="mod">
          <ac:chgData name="moath momani" userId="720708e143949568" providerId="LiveId" clId="{2604A760-CFCE-4A6C-986A-BB6E86FB46CD}" dt="2020-10-04T10:36:53.659" v="5" actId="20577"/>
          <ac:spMkLst>
            <pc:docMk/>
            <pc:sldMk cId="2514924934" sldId="288"/>
            <ac:spMk id="7" creationId="{DF5976E2-F309-462B-9964-CF1825FFB057}"/>
          </ac:spMkLst>
        </pc:spChg>
      </pc:sldChg>
      <pc:sldChg chg="modSp mod">
        <pc:chgData name="moath momani" userId="720708e143949568" providerId="LiveId" clId="{2604A760-CFCE-4A6C-986A-BB6E86FB46CD}" dt="2020-10-25T12:42:59.963" v="7" actId="1076"/>
        <pc:sldMkLst>
          <pc:docMk/>
          <pc:sldMk cId="927733710" sldId="289"/>
        </pc:sldMkLst>
        <pc:picChg chg="mod">
          <ac:chgData name="moath momani" userId="720708e143949568" providerId="LiveId" clId="{2604A760-CFCE-4A6C-986A-BB6E86FB46CD}" dt="2020-10-25T12:42:59.963" v="7" actId="1076"/>
          <ac:picMkLst>
            <pc:docMk/>
            <pc:sldMk cId="927733710" sldId="289"/>
            <ac:picMk id="9" creationId="{8F73BB18-6D38-480A-968D-4357CA986B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10/25/2020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61193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participants to follow our studio56qa Instagram </a:t>
            </a:r>
          </a:p>
        </p:txBody>
      </p:sp>
      <p:sp>
        <p:nvSpPr>
          <p:cNvPr id="4" name="Slide Number Placeholder 3"/>
          <p:cNvSpPr>
            <a:spLocks noGrp="1"/>
          </p:cNvSpPr>
          <p:nvPr>
            <p:ph type="sldNum" sz="quarter" idx="5"/>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392363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Introduce how to use Microsoft teams.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25704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Fab lab Studio 56 teaches youth about the necessary skills of this century such as digital fabrication, design and computer science.</a:t>
            </a:r>
          </a:p>
          <a:p>
            <a:pPr marL="457200" indent="-457200">
              <a:buFont typeface="Arial" panose="020B0604020202020204" pitchFamily="34" charset="0"/>
              <a:buChar char="•"/>
            </a:pPr>
            <a:endParaRPr lang="en-US" sz="1200" dirty="0">
              <a:latin typeface="Politica"/>
              <a:ea typeface="Politica" charset="0"/>
              <a:cs typeface="Politica" charset="0"/>
            </a:endParaRPr>
          </a:p>
          <a:p>
            <a:pPr marL="457200" indent="-457200">
              <a:buFont typeface="Arial" panose="020B0604020202020204" pitchFamily="34" charset="0"/>
              <a:buChar char="•"/>
            </a:pPr>
            <a:r>
              <a:rPr lang="en-US" sz="1200" dirty="0">
                <a:latin typeface="Politica"/>
                <a:ea typeface="Politica" charset="0"/>
                <a:cs typeface="Politica" charset="0"/>
              </a:rPr>
              <a:t>Studio 56 has 3 main zones:</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397316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Minecraft today you are going to go through a set of puzzles to complete the game by using </a:t>
            </a:r>
            <a:r>
              <a:rPr lang="en-US" sz="1200" b="1" dirty="0"/>
              <a:t>codes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heard about coding before??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experienced coding before??</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54004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ar-JO" dirty="0"/>
          </a:p>
          <a:p>
            <a:pPr marL="0" indent="0">
              <a:buFont typeface="+mj-lt"/>
              <a:buNone/>
            </a:pPr>
            <a:r>
              <a:rPr lang="en-US" sz="1200" dirty="0">
                <a:latin typeface="Politica"/>
              </a:rPr>
              <a:t>In computer science, “code” means a set of instructions that a computer can understand, also there are some important vocabularies in computer science such as debugging and program.</a:t>
            </a:r>
            <a:endParaRPr lang="ar-JO" dirty="0"/>
          </a:p>
          <a:p>
            <a:pPr marL="0" indent="0">
              <a:buFont typeface="+mj-lt"/>
              <a:buNone/>
            </a:pPr>
            <a:endParaRPr lang="ar-JO"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291611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said coding is to write instruction that a computed can understand but when you write something  you may have some spelling errors, so you need to look for these errors and fix them and this is  debugging in computer science - </a:t>
            </a:r>
            <a:r>
              <a:rPr lang="en-US" sz="1200" dirty="0">
                <a:latin typeface="Politica"/>
              </a:rPr>
              <a:t>Finding and fixing problems in the instruction</a:t>
            </a:r>
            <a:r>
              <a:rPr lang="en-US" dirty="0"/>
              <a:t>. </a:t>
            </a:r>
            <a:endParaRPr lang="ar-JO" dirty="0"/>
          </a:p>
          <a:p>
            <a:pPr marL="0" indent="0">
              <a:buFont typeface="+mj-lt"/>
              <a:buNone/>
            </a:pPr>
            <a:r>
              <a:rPr lang="en-US" sz="1200" b="1" dirty="0">
                <a:solidFill>
                  <a:srgbClr val="0070C0"/>
                </a:solidFill>
                <a:latin typeface="Politica"/>
              </a:rPr>
              <a:t>And we have the Program which is </a:t>
            </a:r>
            <a:r>
              <a:rPr lang="en-US" sz="1200" dirty="0">
                <a:latin typeface="Politica"/>
              </a:rPr>
              <a:t> instructions that has been coded into something that can be run by a machine,,,,,, for example the games are programs also the mobile applications are programs </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45665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more about programs lets watch this video.</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249749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applications of coding?</a:t>
            </a:r>
          </a:p>
          <a:p>
            <a:pPr marL="171450" indent="-171450">
              <a:buFontTx/>
              <a:buChar char="-"/>
            </a:pPr>
            <a:r>
              <a:rPr lang="en-US" dirty="0"/>
              <a:t>Car program for self driving </a:t>
            </a:r>
          </a:p>
          <a:p>
            <a:pPr marL="171450" indent="-171450">
              <a:buFontTx/>
              <a:buChar char="-"/>
            </a:pPr>
            <a:r>
              <a:rPr lang="en-US" dirty="0"/>
              <a:t>Smart phone applications </a:t>
            </a:r>
          </a:p>
          <a:p>
            <a:pPr marL="171450" indent="-171450">
              <a:buFontTx/>
              <a:buChar char="-"/>
            </a:pPr>
            <a:r>
              <a:rPr lang="en-US" dirty="0"/>
              <a:t>Games</a:t>
            </a:r>
          </a:p>
          <a:p>
            <a:pPr marL="171450" indent="-171450">
              <a:buFontTx/>
              <a:buChar char="-"/>
            </a:pPr>
            <a:r>
              <a:rPr lang="en-US"/>
              <a:t>Machines like Coffee machines.</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138302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10/25/2020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23.jpeg"/><Relationship Id="rId4" Type="http://schemas.openxmlformats.org/officeDocument/2006/relationships/hyperlink" Target="https://studio.code.org/s/aquatic/stage/1/puzzle/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8.emf"/><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THOEQ5soVpY?feature=oembed" TargetMode="Externa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8006575"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Minecraft Coding Camp </a:t>
            </a:r>
          </a:p>
        </p:txBody>
      </p:sp>
      <p:sp>
        <p:nvSpPr>
          <p:cNvPr id="14" name="TextBox 13"/>
          <p:cNvSpPr txBox="1"/>
          <p:nvPr/>
        </p:nvSpPr>
        <p:spPr>
          <a:xfrm>
            <a:off x="45024" y="2040048"/>
            <a:ext cx="814647"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7 -10</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itle 3">
            <a:extLst>
              <a:ext uri="{FF2B5EF4-FFF2-40B4-BE49-F238E27FC236}">
                <a16:creationId xmlns:a16="http://schemas.microsoft.com/office/drawing/2014/main" id="{3ABAC6EC-D464-4918-9CBB-EDA3E794AF29}"/>
              </a:ext>
            </a:extLst>
          </p:cNvPr>
          <p:cNvSpPr txBox="1">
            <a:spLocks/>
          </p:cNvSpPr>
          <p:nvPr/>
        </p:nvSpPr>
        <p:spPr>
          <a:xfrm>
            <a:off x="2846439" y="976116"/>
            <a:ext cx="7961774" cy="1389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Politica"/>
              </a:rPr>
              <a:t>Let’s start </a:t>
            </a:r>
            <a:r>
              <a:rPr lang="en-US" sz="3200" dirty="0">
                <a:latin typeface="Politica"/>
                <a:hlinkClick r:id="rId4"/>
              </a:rPr>
              <a:t>Minecraft game </a:t>
            </a:r>
            <a:r>
              <a:rPr lang="en-US" sz="3200" dirty="0">
                <a:latin typeface="Politica"/>
              </a:rPr>
              <a:t>and practice coding, programming and debugging.</a:t>
            </a:r>
          </a:p>
        </p:txBody>
      </p:sp>
      <p:pic>
        <p:nvPicPr>
          <p:cNvPr id="5" name="Picture 4">
            <a:extLst>
              <a:ext uri="{FF2B5EF4-FFF2-40B4-BE49-F238E27FC236}">
                <a16:creationId xmlns:a16="http://schemas.microsoft.com/office/drawing/2014/main" id="{A71F45FF-01E6-4529-8B73-05E9092C42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3889" y="2602735"/>
            <a:ext cx="4565447" cy="2779290"/>
          </a:xfrm>
          <a:prstGeom prst="rect">
            <a:avLst/>
          </a:prstGeom>
        </p:spPr>
      </p:pic>
      <p:pic>
        <p:nvPicPr>
          <p:cNvPr id="13" name="Picture 12">
            <a:extLst>
              <a:ext uri="{FF2B5EF4-FFF2-40B4-BE49-F238E27FC236}">
                <a16:creationId xmlns:a16="http://schemas.microsoft.com/office/drawing/2014/main" id="{13B87C88-1BF9-44DB-AB65-F37F5359D9F3}"/>
              </a:ext>
            </a:extLst>
          </p:cNvPr>
          <p:cNvPicPr>
            <a:picLocks noChangeAspect="1"/>
          </p:cNvPicPr>
          <p:nvPr/>
        </p:nvPicPr>
        <p:blipFill>
          <a:blip r:embed="rId6"/>
          <a:stretch>
            <a:fillRect/>
          </a:stretch>
        </p:blipFill>
        <p:spPr>
          <a:xfrm>
            <a:off x="40972" y="19049"/>
            <a:ext cx="1566602" cy="6731547"/>
          </a:xfrm>
          <a:prstGeom prst="rect">
            <a:avLst/>
          </a:prstGeom>
        </p:spPr>
      </p:pic>
    </p:spTree>
    <p:extLst>
      <p:ext uri="{BB962C8B-B14F-4D97-AF65-F5344CB8AC3E}">
        <p14:creationId xmlns:p14="http://schemas.microsoft.com/office/powerpoint/2010/main" val="182353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a:duotone>
              <a:schemeClr val="bg2">
                <a:shade val="45000"/>
                <a:satMod val="135000"/>
              </a:schemeClr>
              <a:prstClr val="white"/>
            </a:duotone>
            <a:lum bright="-100000" contrast="-60000"/>
            <a:extLst>
              <a:ext uri="{28A0092B-C50C-407E-A947-70E740481C1C}">
                <a14:useLocalDpi xmlns:a14="http://schemas.microsoft.com/office/drawing/2010/main" val="0"/>
              </a:ext>
            </a:extLst>
          </a:blip>
          <a:stretch>
            <a:fillRect/>
          </a:stretch>
        </p:blipFill>
        <p:spPr>
          <a:xfrm>
            <a:off x="163954" y="289039"/>
            <a:ext cx="3688502" cy="1513231"/>
          </a:xfrm>
          <a:prstGeom prst="rect">
            <a:avLst/>
          </a:prstGeom>
        </p:spPr>
      </p:pic>
      <p:pic>
        <p:nvPicPr>
          <p:cNvPr id="7" name="Picture 6">
            <a:extLst>
              <a:ext uri="{FF2B5EF4-FFF2-40B4-BE49-F238E27FC236}">
                <a16:creationId xmlns:a16="http://schemas.microsoft.com/office/drawing/2014/main" id="{40CA83EA-F935-44EB-8D6F-00BF128DFDF5}"/>
              </a:ext>
            </a:extLst>
          </p:cNvPr>
          <p:cNvPicPr>
            <a:picLocks noChangeAspect="1"/>
          </p:cNvPicPr>
          <p:nvPr/>
        </p:nvPicPr>
        <p:blipFill>
          <a:blip r:embed="rId5"/>
          <a:stretch>
            <a:fillRect/>
          </a:stretch>
        </p:blipFill>
        <p:spPr>
          <a:xfrm>
            <a:off x="2409624" y="1608902"/>
            <a:ext cx="8128758" cy="4445152"/>
          </a:xfrm>
          <a:prstGeom prst="rect">
            <a:avLst/>
          </a:prstGeom>
        </p:spPr>
      </p:pic>
      <p:pic>
        <p:nvPicPr>
          <p:cNvPr id="8" name="Picture 7">
            <a:extLst>
              <a:ext uri="{FF2B5EF4-FFF2-40B4-BE49-F238E27FC236}">
                <a16:creationId xmlns:a16="http://schemas.microsoft.com/office/drawing/2014/main" id="{F5969F13-FDF9-4594-BCD9-1FB1714F3C5A}"/>
              </a:ext>
            </a:extLst>
          </p:cNvPr>
          <p:cNvPicPr>
            <a:picLocks noChangeAspect="1"/>
          </p:cNvPicPr>
          <p:nvPr/>
        </p:nvPicPr>
        <p:blipFill>
          <a:blip r:embed="rId6"/>
          <a:stretch>
            <a:fillRect/>
          </a:stretch>
        </p:blipFill>
        <p:spPr>
          <a:xfrm>
            <a:off x="4829631" y="434621"/>
            <a:ext cx="3609975" cy="1028700"/>
          </a:xfrm>
          <a:prstGeom prst="rect">
            <a:avLst/>
          </a:prstGeom>
        </p:spPr>
      </p:pic>
    </p:spTree>
    <p:extLst>
      <p:ext uri="{BB962C8B-B14F-4D97-AF65-F5344CB8AC3E}">
        <p14:creationId xmlns:p14="http://schemas.microsoft.com/office/powerpoint/2010/main" val="284501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pic>
        <p:nvPicPr>
          <p:cNvPr id="9" name="Picture 8" descr="A screenshot of a computer screen&#10;&#10;Description automatically generated">
            <a:extLst>
              <a:ext uri="{FF2B5EF4-FFF2-40B4-BE49-F238E27FC236}">
                <a16:creationId xmlns:a16="http://schemas.microsoft.com/office/drawing/2014/main" id="{8F73BB18-6D38-480A-968D-4357CA986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351" y="404810"/>
            <a:ext cx="10242819" cy="5761586"/>
          </a:xfrm>
          <a:prstGeom prst="rect">
            <a:avLst/>
          </a:prstGeom>
        </p:spPr>
      </p:pic>
      <p:sp>
        <p:nvSpPr>
          <p:cNvPr id="13" name="Arrow: Down 12">
            <a:extLst>
              <a:ext uri="{FF2B5EF4-FFF2-40B4-BE49-F238E27FC236}">
                <a16:creationId xmlns:a16="http://schemas.microsoft.com/office/drawing/2014/main" id="{3F1A2497-1971-4C58-B102-B8E32919937F}"/>
              </a:ext>
            </a:extLst>
          </p:cNvPr>
          <p:cNvSpPr/>
          <p:nvPr/>
        </p:nvSpPr>
        <p:spPr>
          <a:xfrm>
            <a:off x="6902664" y="4190714"/>
            <a:ext cx="185195" cy="5092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Arrow: Down 14">
            <a:extLst>
              <a:ext uri="{FF2B5EF4-FFF2-40B4-BE49-F238E27FC236}">
                <a16:creationId xmlns:a16="http://schemas.microsoft.com/office/drawing/2014/main" id="{BECB638C-BDFC-4105-A05D-A1518A3C43F1}"/>
              </a:ext>
            </a:extLst>
          </p:cNvPr>
          <p:cNvSpPr/>
          <p:nvPr/>
        </p:nvSpPr>
        <p:spPr>
          <a:xfrm>
            <a:off x="6551150" y="4190714"/>
            <a:ext cx="185195" cy="5092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7" name="Arrow: Down 16">
            <a:extLst>
              <a:ext uri="{FF2B5EF4-FFF2-40B4-BE49-F238E27FC236}">
                <a16:creationId xmlns:a16="http://schemas.microsoft.com/office/drawing/2014/main" id="{583524F1-A195-4FD5-A3AD-118DFC05E033}"/>
              </a:ext>
            </a:extLst>
          </p:cNvPr>
          <p:cNvSpPr/>
          <p:nvPr/>
        </p:nvSpPr>
        <p:spPr>
          <a:xfrm>
            <a:off x="5851761" y="4179041"/>
            <a:ext cx="185195" cy="5092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TextBox 13">
            <a:extLst>
              <a:ext uri="{FF2B5EF4-FFF2-40B4-BE49-F238E27FC236}">
                <a16:creationId xmlns:a16="http://schemas.microsoft.com/office/drawing/2014/main" id="{A364EDD5-34D7-4092-84F1-0940EF494C7F}"/>
              </a:ext>
            </a:extLst>
          </p:cNvPr>
          <p:cNvSpPr txBox="1"/>
          <p:nvPr/>
        </p:nvSpPr>
        <p:spPr>
          <a:xfrm>
            <a:off x="5793515" y="3824542"/>
            <a:ext cx="301686" cy="369332"/>
          </a:xfrm>
          <a:prstGeom prst="rect">
            <a:avLst/>
          </a:prstGeom>
          <a:noFill/>
        </p:spPr>
        <p:txBody>
          <a:bodyPr wrap="none" rtlCol="0">
            <a:spAutoFit/>
          </a:bodyPr>
          <a:lstStyle/>
          <a:p>
            <a:r>
              <a:rPr lang="en-US" dirty="0">
                <a:solidFill>
                  <a:srgbClr val="FFFF00"/>
                </a:solidFill>
              </a:rPr>
              <a:t>1</a:t>
            </a:r>
          </a:p>
        </p:txBody>
      </p:sp>
      <p:sp>
        <p:nvSpPr>
          <p:cNvPr id="18" name="TextBox 17">
            <a:extLst>
              <a:ext uri="{FF2B5EF4-FFF2-40B4-BE49-F238E27FC236}">
                <a16:creationId xmlns:a16="http://schemas.microsoft.com/office/drawing/2014/main" id="{60F53F81-3300-4A60-B610-264693357C54}"/>
              </a:ext>
            </a:extLst>
          </p:cNvPr>
          <p:cNvSpPr txBox="1"/>
          <p:nvPr/>
        </p:nvSpPr>
        <p:spPr>
          <a:xfrm>
            <a:off x="6492904" y="3833055"/>
            <a:ext cx="301686" cy="369332"/>
          </a:xfrm>
          <a:prstGeom prst="rect">
            <a:avLst/>
          </a:prstGeom>
          <a:noFill/>
        </p:spPr>
        <p:txBody>
          <a:bodyPr wrap="none" rtlCol="0">
            <a:spAutoFit/>
          </a:bodyPr>
          <a:lstStyle/>
          <a:p>
            <a:r>
              <a:rPr lang="en-US" dirty="0">
                <a:solidFill>
                  <a:srgbClr val="FFFF00"/>
                </a:solidFill>
              </a:rPr>
              <a:t>2</a:t>
            </a:r>
          </a:p>
        </p:txBody>
      </p:sp>
      <p:sp>
        <p:nvSpPr>
          <p:cNvPr id="19" name="TextBox 18">
            <a:extLst>
              <a:ext uri="{FF2B5EF4-FFF2-40B4-BE49-F238E27FC236}">
                <a16:creationId xmlns:a16="http://schemas.microsoft.com/office/drawing/2014/main" id="{12A20B6A-5407-4573-A1BF-351DFD266313}"/>
              </a:ext>
            </a:extLst>
          </p:cNvPr>
          <p:cNvSpPr txBox="1"/>
          <p:nvPr/>
        </p:nvSpPr>
        <p:spPr>
          <a:xfrm>
            <a:off x="6858065" y="3833055"/>
            <a:ext cx="301686" cy="369332"/>
          </a:xfrm>
          <a:prstGeom prst="rect">
            <a:avLst/>
          </a:prstGeom>
          <a:noFill/>
        </p:spPr>
        <p:txBody>
          <a:bodyPr wrap="none" rtlCol="0">
            <a:spAutoFit/>
          </a:bodyPr>
          <a:lstStyle/>
          <a:p>
            <a:r>
              <a:rPr lang="en-US" dirty="0">
                <a:solidFill>
                  <a:srgbClr val="FFFF00"/>
                </a:solidFill>
              </a:rPr>
              <a:t>3</a:t>
            </a:r>
          </a:p>
        </p:txBody>
      </p:sp>
      <p:sp>
        <p:nvSpPr>
          <p:cNvPr id="20" name="Rectangle 19">
            <a:extLst>
              <a:ext uri="{FF2B5EF4-FFF2-40B4-BE49-F238E27FC236}">
                <a16:creationId xmlns:a16="http://schemas.microsoft.com/office/drawing/2014/main" id="{CD099CD4-0177-4332-AAC3-DAB82DEAF086}"/>
              </a:ext>
            </a:extLst>
          </p:cNvPr>
          <p:cNvSpPr/>
          <p:nvPr/>
        </p:nvSpPr>
        <p:spPr>
          <a:xfrm>
            <a:off x="2646738" y="1122504"/>
            <a:ext cx="6745799" cy="707886"/>
          </a:xfrm>
          <a:prstGeom prst="rect">
            <a:avLst/>
          </a:prstGeom>
        </p:spPr>
        <p:txBody>
          <a:bodyPr wrap="square">
            <a:spAutoFit/>
          </a:bodyPr>
          <a:lstStyle/>
          <a:p>
            <a:r>
              <a:rPr lang="en-US" sz="4000" b="1" dirty="0">
                <a:solidFill>
                  <a:srgbClr val="FFFF00"/>
                </a:solidFill>
                <a:latin typeface="Politica"/>
              </a:rPr>
              <a:t>Microsoft Teams basics</a:t>
            </a:r>
          </a:p>
        </p:txBody>
      </p:sp>
      <p:sp>
        <p:nvSpPr>
          <p:cNvPr id="4" name="Rectangle: Rounded Corners 3">
            <a:extLst>
              <a:ext uri="{FF2B5EF4-FFF2-40B4-BE49-F238E27FC236}">
                <a16:creationId xmlns:a16="http://schemas.microsoft.com/office/drawing/2014/main" id="{9C67E42A-6E72-41DB-B8B3-76AE8C2DDCB8}"/>
              </a:ext>
            </a:extLst>
          </p:cNvPr>
          <p:cNvSpPr/>
          <p:nvPr/>
        </p:nvSpPr>
        <p:spPr>
          <a:xfrm>
            <a:off x="5793515" y="4688327"/>
            <a:ext cx="301686" cy="33928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65B16ACB-AF0A-4AF5-B042-23FCD6ADD2A5}"/>
              </a:ext>
            </a:extLst>
          </p:cNvPr>
          <p:cNvSpPr/>
          <p:nvPr/>
        </p:nvSpPr>
        <p:spPr>
          <a:xfrm>
            <a:off x="6478251" y="4688327"/>
            <a:ext cx="301686" cy="33928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1352EEB-5013-480D-A746-F08CC27E5D3F}"/>
              </a:ext>
            </a:extLst>
          </p:cNvPr>
          <p:cNvSpPr/>
          <p:nvPr/>
        </p:nvSpPr>
        <p:spPr>
          <a:xfrm>
            <a:off x="6838183" y="4688327"/>
            <a:ext cx="301686" cy="33928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73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a:extLst>
              <a:ext uri="{28A0092B-C50C-407E-A947-70E740481C1C}">
                <a14:useLocalDpi xmlns:a14="http://schemas.microsoft.com/office/drawing/2010/main" val="0"/>
              </a:ext>
            </a:extLst>
          </a:blip>
          <a:srcRect t="1390"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713435"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037" y="893125"/>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b="1" dirty="0">
                <a:solidFill>
                  <a:srgbClr val="00B0F0"/>
                </a:solidFill>
                <a:latin typeface="Politica"/>
                <a:ea typeface="Politica" charset="0"/>
                <a:cs typeface="Politica" charset="0"/>
              </a:rPr>
              <a:t>Software Zone</a:t>
            </a:r>
            <a:r>
              <a:rPr lang="en-US" sz="2800" dirty="0">
                <a:latin typeface="Politica"/>
                <a:ea typeface="Politica" charset="0"/>
                <a:cs typeface="Politica" charset="0"/>
              </a:rPr>
              <a:t>.</a:t>
            </a:r>
          </a:p>
          <a:p>
            <a:pPr marL="457200" indent="-457200">
              <a:buClr>
                <a:schemeClr val="tx1"/>
              </a:buClr>
              <a:buFont typeface="Wingdings" panose="05000000000000000000" pitchFamily="2" charset="2"/>
              <a:buChar char="Ø"/>
            </a:pPr>
            <a:r>
              <a:rPr lang="en-US" sz="2800" dirty="0">
                <a:latin typeface="Politica"/>
                <a:ea typeface="Politica" charset="0"/>
                <a:cs typeface="Politica" charset="0"/>
              </a:rPr>
              <a:t>Technology Zone.</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
        <p:nvSpPr>
          <p:cNvPr id="12" name="TextBox 11">
            <a:extLst>
              <a:ext uri="{FF2B5EF4-FFF2-40B4-BE49-F238E27FC236}">
                <a16:creationId xmlns:a16="http://schemas.microsoft.com/office/drawing/2014/main" id="{107FE564-C7B7-4975-9919-1265A035AF51}"/>
              </a:ext>
            </a:extLst>
          </p:cNvPr>
          <p:cNvSpPr txBox="1"/>
          <p:nvPr/>
        </p:nvSpPr>
        <p:spPr>
          <a:xfrm>
            <a:off x="9326797" y="2544060"/>
            <a:ext cx="1537600" cy="646331"/>
          </a:xfrm>
          <a:prstGeom prst="rect">
            <a:avLst/>
          </a:prstGeom>
          <a:noFill/>
        </p:spPr>
        <p:txBody>
          <a:bodyPr wrap="none" rtlCol="0">
            <a:spAutoFit/>
          </a:bodyPr>
          <a:lstStyle/>
          <a:p>
            <a:r>
              <a:rPr lang="ar-JO" sz="3600" b="1" dirty="0">
                <a:solidFill>
                  <a:schemeClr val="accent5">
                    <a:lumMod val="75000"/>
                  </a:schemeClr>
                </a:solidFill>
                <a:latin typeface="Politica" panose="02000506060000020004"/>
              </a:rPr>
              <a:t>من نحن؟</a:t>
            </a:r>
            <a:endParaRPr lang="en-US" sz="3600" b="1" dirty="0">
              <a:solidFill>
                <a:schemeClr val="accent5">
                  <a:lumMod val="75000"/>
                </a:schemeClr>
              </a:solidFill>
              <a:latin typeface="Politica" panose="02000506060000020004"/>
            </a:endParaRPr>
          </a:p>
        </p:txBody>
      </p:sp>
    </p:spTree>
    <p:extLst>
      <p:ext uri="{BB962C8B-B14F-4D97-AF65-F5344CB8AC3E}">
        <p14:creationId xmlns:p14="http://schemas.microsoft.com/office/powerpoint/2010/main" val="251492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1834542" y="375932"/>
            <a:ext cx="9456562" cy="3108543"/>
          </a:xfrm>
          <a:prstGeom prst="rect">
            <a:avLst/>
          </a:prstGeom>
        </p:spPr>
        <p:txBody>
          <a:bodyPr wrap="square">
            <a:spAutoFit/>
          </a:bodyPr>
          <a:lstStyle/>
          <a:p>
            <a:r>
              <a:rPr lang="en-US" sz="2800" dirty="0">
                <a:latin typeface="Politica"/>
              </a:rPr>
              <a:t>Today we are going to start our journey to explore </a:t>
            </a:r>
            <a:r>
              <a:rPr lang="en-US" sz="2800" b="1" dirty="0">
                <a:latin typeface="Politica"/>
              </a:rPr>
              <a:t>Minecraft coding</a:t>
            </a:r>
            <a:r>
              <a:rPr lang="en-US" sz="2800" dirty="0">
                <a:latin typeface="Politica"/>
              </a:rPr>
              <a:t>, this journey will be extended for 5 days, in each day we have a one-hour class to learn new skills.</a:t>
            </a:r>
          </a:p>
          <a:p>
            <a:r>
              <a:rPr lang="en-US" sz="2800" dirty="0">
                <a:latin typeface="Politica"/>
              </a:rPr>
              <a:t>On the last day you will be asked to conduct a final project in order to receive Studio 5/6 Certificate of completion. </a:t>
            </a:r>
          </a:p>
          <a:p>
            <a:endParaRPr lang="en-US" sz="2800" dirty="0">
              <a:latin typeface="Politica"/>
            </a:endParaRPr>
          </a:p>
          <a:p>
            <a:endParaRPr lang="en-US" sz="28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stretch>
            <a:fillRect/>
          </a:stretch>
        </p:blipFill>
        <p:spPr>
          <a:xfrm>
            <a:off x="0" y="0"/>
            <a:ext cx="1489587" cy="6858000"/>
          </a:xfrm>
          <a:prstGeom prst="rect">
            <a:avLst/>
          </a:prstGeom>
        </p:spPr>
      </p:pic>
      <p:pic>
        <p:nvPicPr>
          <p:cNvPr id="13" name="Picture 12">
            <a:extLst>
              <a:ext uri="{FF2B5EF4-FFF2-40B4-BE49-F238E27FC236}">
                <a16:creationId xmlns:a16="http://schemas.microsoft.com/office/drawing/2014/main" id="{9319865D-7103-44A0-8690-685D1A6BCF9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12" b="97002" l="10000" r="90000">
                        <a14:foregroundMark x1="67041" y1="82929" x2="61744" y2="81775"/>
                        <a14:foregroundMark x1="61744" y1="81775" x2="59926" y2="82663"/>
                        <a14:foregroundMark x1="56977" y1="92086" x2="58551" y2="93747"/>
                        <a14:foregroundMark x1="67036" y1="83073" x2="66860" y2="82854"/>
                        <a14:foregroundMark x1="67177" y1="79098" x2="64651" y2="78777"/>
                        <a14:foregroundMark x1="64651" y1="78777" x2="56860" y2="80695"/>
                        <a14:foregroundMark x1="65698" y1="78537" x2="58488" y2="80216"/>
                        <a14:foregroundMark x1="67228" y1="77684" x2="62442" y2="78177"/>
                        <a14:foregroundMark x1="62442" y1="78177" x2="57453" y2="80095"/>
                        <a14:foregroundMark x1="40465" y1="17506" x2="33837" y2="14388"/>
                        <a14:foregroundMark x1="33837" y1="14388" x2="26628" y2="16427"/>
                        <a14:foregroundMark x1="26628" y1="16427" x2="21744" y2="40168"/>
                        <a14:foregroundMark x1="21744" y1="40168" x2="36860" y2="34293"/>
                        <a14:foregroundMark x1="36860" y1="34293" x2="41395" y2="27938"/>
                        <a14:foregroundMark x1="41395" y1="27938" x2="42326" y2="19664"/>
                        <a14:foregroundMark x1="42326" y1="19664" x2="37326" y2="15228"/>
                        <a14:foregroundMark x1="24651" y1="22062" x2="23256" y2="29017"/>
                        <a14:foregroundMark x1="23256" y1="29017" x2="23256" y2="29017"/>
                        <a14:foregroundMark x1="24302" y1="22062" x2="21047" y2="40887"/>
                        <a14:foregroundMark x1="35116" y1="20264" x2="28488" y2="27698"/>
                        <a14:foregroundMark x1="28488" y1="27698" x2="33140" y2="23981"/>
                        <a14:foregroundMark x1="38721" y1="23381" x2="31512" y2="26019"/>
                        <a14:foregroundMark x1="31512" y1="26019" x2="31395" y2="33813"/>
                        <a14:foregroundMark x1="31395" y1="33813" x2="38023" y2="32014"/>
                        <a14:foregroundMark x1="38023" y1="32014" x2="36047" y2="25420"/>
                        <a14:foregroundMark x1="56395" y1="87650" x2="56395" y2="92806"/>
                        <a14:backgroundMark x1="55819" y1="92806" x2="56163" y2="96882"/>
                        <a14:backgroundMark x1="54767" y1="80336" x2="55384" y2="87650"/>
                        <a14:backgroundMark x1="56977" y1="96283" x2="69186" y2="96403"/>
                        <a14:backgroundMark x1="72209" y1="76739" x2="71744" y2="89808"/>
                        <a14:backgroundMark x1="71628" y1="91127" x2="71628" y2="91127"/>
                        <a14:backgroundMark x1="71628" y1="90048" x2="71628" y2="92326"/>
                        <a14:backgroundMark x1="71860" y1="88369" x2="72791" y2="92206"/>
                        <a14:backgroundMark x1="72907" y1="89928" x2="68721" y2="97962"/>
                        <a14:backgroundMark x1="69884" y1="77098" x2="69884" y2="77098"/>
                        <a14:backgroundMark x1="70349" y1="75779" x2="70349" y2="75779"/>
                        <a14:backgroundMark x1="70698" y1="73621" x2="70349" y2="78417"/>
                      </a14:backgroundRemoval>
                    </a14:imgEffect>
                  </a14:imgLayer>
                </a14:imgProps>
              </a:ext>
            </a:extLst>
          </a:blip>
          <a:stretch>
            <a:fillRect/>
          </a:stretch>
        </p:blipFill>
        <p:spPr>
          <a:xfrm>
            <a:off x="6075231" y="4231067"/>
            <a:ext cx="2577163" cy="2499248"/>
          </a:xfrm>
          <a:prstGeom prst="rect">
            <a:avLst/>
          </a:prstGeom>
        </p:spPr>
      </p:pic>
      <p:pic>
        <p:nvPicPr>
          <p:cNvPr id="14" name="Picture 13">
            <a:extLst>
              <a:ext uri="{FF2B5EF4-FFF2-40B4-BE49-F238E27FC236}">
                <a16:creationId xmlns:a16="http://schemas.microsoft.com/office/drawing/2014/main" id="{4F44C90C-9AB6-4E41-BBC9-EB36E64FA76A}"/>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5409" b="89620" l="5000" r="96628">
                        <a14:foregroundMark x1="10814" y1="48246" x2="5000" y2="60088"/>
                        <a14:foregroundMark x1="5000" y1="60088" x2="6112" y2="62462"/>
                        <a14:foregroundMark x1="12842" y1="64476" x2="13372" y2="63304"/>
                        <a14:foregroundMark x1="87791" y1="52193" x2="97442" y2="57164"/>
                        <a14:foregroundMark x1="97442" y1="57164" x2="96628" y2="70906"/>
                        <a14:foregroundMark x1="96628" y1="70906" x2="89535" y2="79825"/>
                        <a14:foregroundMark x1="89535" y1="79825" x2="84302" y2="73392"/>
                        <a14:foregroundMark x1="75116" y1="10819" x2="64884" y2="5409"/>
                        <a14:foregroundMark x1="64884" y1="5409" x2="60930" y2="15643"/>
                        <a14:foregroundMark x1="50349" y1="87719" x2="51628" y2="89620"/>
                        <a14:foregroundMark x1="69419" y1="84357" x2="70349" y2="88012"/>
                        <a14:backgroundMark x1="11279" y1="68567" x2="6395" y2="71345"/>
                        <a14:backgroundMark x1="13721" y1="65936" x2="7791" y2="67836"/>
                      </a14:backgroundRemoval>
                    </a14:imgEffect>
                  </a14:imgLayer>
                </a14:imgProps>
              </a:ext>
              <a:ext uri="{28A0092B-C50C-407E-A947-70E740481C1C}">
                <a14:useLocalDpi xmlns:a14="http://schemas.microsoft.com/office/drawing/2010/main"/>
              </a:ext>
            </a:extLst>
          </a:blip>
          <a:stretch>
            <a:fillRect/>
          </a:stretch>
        </p:blipFill>
        <p:spPr>
          <a:xfrm>
            <a:off x="4591208" y="5060875"/>
            <a:ext cx="1786879" cy="1421193"/>
          </a:xfrm>
          <a:prstGeom prst="rect">
            <a:avLst/>
          </a:prstGeom>
        </p:spPr>
      </p:pic>
      <p:pic>
        <p:nvPicPr>
          <p:cNvPr id="15" name="Picture 14">
            <a:extLst>
              <a:ext uri="{FF2B5EF4-FFF2-40B4-BE49-F238E27FC236}">
                <a16:creationId xmlns:a16="http://schemas.microsoft.com/office/drawing/2014/main" id="{782957B5-4F0A-4A4E-A07D-DE1207191CA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689" b="90134" l="8256" r="96163">
                        <a14:foregroundMark x1="9767" y1="11120" x2="15698" y2="2007"/>
                        <a14:foregroundMark x1="15698" y1="2007" x2="46047" y2="6689"/>
                        <a14:foregroundMark x1="46047" y1="6689" x2="50000" y2="9114"/>
                        <a14:foregroundMark x1="89302" y1="20903" x2="96163" y2="10535"/>
                        <a14:foregroundMark x1="96163" y1="10535" x2="82093" y2="7274"/>
                        <a14:foregroundMark x1="82093" y1="7274" x2="81628" y2="10368"/>
                        <a14:foregroundMark x1="91279" y1="15803" x2="76628" y2="24916"/>
                        <a14:foregroundMark x1="76628" y1="24916" x2="76047" y2="25669"/>
                        <a14:foregroundMark x1="79302" y1="12709" x2="65116" y2="28094"/>
                        <a14:foregroundMark x1="8372" y1="33696" x2="8372" y2="33696"/>
                        <a14:foregroundMark x1="33488" y1="90134" x2="33488" y2="90134"/>
                      </a14:backgroundRemoval>
                    </a14:imgEffect>
                  </a14:imgLayer>
                </a14:imgProps>
              </a:ext>
            </a:extLst>
          </a:blip>
          <a:stretch>
            <a:fillRect/>
          </a:stretch>
        </p:blipFill>
        <p:spPr>
          <a:xfrm>
            <a:off x="3207262" y="4518148"/>
            <a:ext cx="1521867" cy="2116457"/>
          </a:xfrm>
          <a:prstGeom prst="rect">
            <a:avLst/>
          </a:prstGeom>
        </p:spPr>
      </p:pic>
      <p:sp>
        <p:nvSpPr>
          <p:cNvPr id="17" name="TextBox 16">
            <a:extLst>
              <a:ext uri="{FF2B5EF4-FFF2-40B4-BE49-F238E27FC236}">
                <a16:creationId xmlns:a16="http://schemas.microsoft.com/office/drawing/2014/main" id="{4955A6DA-815F-4124-A9F3-75EDB42FED58}"/>
              </a:ext>
            </a:extLst>
          </p:cNvPr>
          <p:cNvSpPr txBox="1"/>
          <p:nvPr/>
        </p:nvSpPr>
        <p:spPr>
          <a:xfrm>
            <a:off x="1794490" y="2817727"/>
            <a:ext cx="9167193" cy="1815882"/>
          </a:xfrm>
          <a:prstGeom prst="rect">
            <a:avLst/>
          </a:prstGeom>
          <a:noFill/>
        </p:spPr>
        <p:txBody>
          <a:bodyPr wrap="square">
            <a:spAutoFit/>
          </a:bodyPr>
          <a:lstStyle/>
          <a:p>
            <a:pPr algn="r"/>
            <a:r>
              <a:rPr lang="en-US" sz="2800" dirty="0">
                <a:latin typeface="Arial" panose="020B0604020202020204" pitchFamily="34" charset="0"/>
                <a:cs typeface="Arial" panose="020B0604020202020204" pitchFamily="34" charset="0"/>
              </a:rPr>
              <a:t>ستبدأ اليوم رحلتنا لاستكشاف </a:t>
            </a:r>
            <a:r>
              <a:rPr lang="ar-JO" sz="2800" dirty="0">
                <a:latin typeface="Arial" panose="020B0604020202020204" pitchFamily="34" charset="0"/>
                <a:cs typeface="Arial" panose="020B0604020202020204" pitchFamily="34" charset="0"/>
              </a:rPr>
              <a:t>برمجة ماين كرافت</a:t>
            </a:r>
            <a:r>
              <a:rPr lang="en-US" sz="2800" dirty="0">
                <a:latin typeface="Arial" panose="020B0604020202020204" pitchFamily="34" charset="0"/>
                <a:cs typeface="Arial" panose="020B0604020202020204" pitchFamily="34" charset="0"/>
              </a:rPr>
              <a:t> وستمتد هذه الرحلة لمدة</a:t>
            </a:r>
            <a:r>
              <a:rPr lang="ar-JO" sz="2800" dirty="0">
                <a:latin typeface="Arial" panose="020B0604020202020204" pitchFamily="34" charset="0"/>
                <a:cs typeface="Arial" panose="020B0604020202020204" pitchFamily="34" charset="0"/>
              </a:rPr>
              <a:t> 5</a:t>
            </a:r>
            <a:r>
              <a:rPr lang="en-US" sz="2800" dirty="0">
                <a:latin typeface="Arial" panose="020B0604020202020204" pitchFamily="34" charset="0"/>
                <a:cs typeface="Arial" panose="020B0604020202020204" pitchFamily="34" charset="0"/>
              </a:rPr>
              <a:t> أيام وفي كل يوم علينا حضور </a:t>
            </a:r>
            <a:r>
              <a:rPr lang="ar-JO" sz="2800" dirty="0">
                <a:latin typeface="Arial" panose="020B0604020202020204" pitchFamily="34" charset="0"/>
                <a:cs typeface="Arial" panose="020B0604020202020204" pitchFamily="34" charset="0"/>
              </a:rPr>
              <a:t>درس ل</a:t>
            </a:r>
            <a:r>
              <a:rPr lang="en-US" sz="2800" dirty="0">
                <a:latin typeface="Arial" panose="020B0604020202020204" pitchFamily="34" charset="0"/>
                <a:cs typeface="Arial" panose="020B0604020202020204" pitchFamily="34" charset="0"/>
              </a:rPr>
              <a:t>ساعة واحدة</a:t>
            </a:r>
            <a:r>
              <a:rPr lang="ar-JO" sz="2800" dirty="0">
                <a:latin typeface="Arial" panose="020B0604020202020204" pitchFamily="34" charset="0"/>
                <a:cs typeface="Arial" panose="020B0604020202020204" pitchFamily="34" charset="0"/>
              </a:rPr>
              <a:t> لتعلم مهارات جديدة.</a:t>
            </a:r>
          </a:p>
          <a:p>
            <a:pPr algn="r"/>
            <a:r>
              <a:rPr lang="en-US" sz="2800" dirty="0">
                <a:latin typeface="Arial" panose="020B0604020202020204" pitchFamily="34" charset="0"/>
                <a:cs typeface="Arial" panose="020B0604020202020204" pitchFamily="34" charset="0"/>
              </a:rPr>
              <a:t>في اليوم الأخير </a:t>
            </a:r>
            <a:r>
              <a:rPr lang="ar-JO" sz="2800" dirty="0">
                <a:latin typeface="Arial" panose="020B0604020202020204" pitchFamily="34" charset="0"/>
                <a:cs typeface="Arial" panose="020B0604020202020204" pitchFamily="34" charset="0"/>
              </a:rPr>
              <a:t>سيطلب منك عمل مشروع </a:t>
            </a:r>
            <a:r>
              <a:rPr lang="en-US" sz="2800" dirty="0">
                <a:latin typeface="Arial" panose="020B0604020202020204" pitchFamily="34" charset="0"/>
                <a:cs typeface="Arial" panose="020B0604020202020204" pitchFamily="34" charset="0"/>
              </a:rPr>
              <a:t>نهائي للحصول على شهادة إتمام</a:t>
            </a:r>
            <a:r>
              <a:rPr lang="ar-JO" sz="2800" dirty="0">
                <a:latin typeface="Arial" panose="020B0604020202020204" pitchFamily="34" charset="0"/>
                <a:cs typeface="Arial" panose="020B0604020202020204" pitchFamily="34" charset="0"/>
              </a:rPr>
              <a:t> من ستديو 56.</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29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025524" y="596247"/>
            <a:ext cx="8728929" cy="1200329"/>
          </a:xfrm>
          <a:prstGeom prst="rect">
            <a:avLst/>
          </a:prstGeom>
        </p:spPr>
        <p:txBody>
          <a:bodyPr wrap="square">
            <a:spAutoFit/>
          </a:bodyPr>
          <a:lstStyle/>
          <a:p>
            <a:r>
              <a:rPr lang="en-US" sz="2400" dirty="0"/>
              <a:t>In Minecraft Voyage Aquatic you will have to go through a set of puzzles to complete the game.</a:t>
            </a:r>
            <a:endParaRPr lang="en-US" sz="2400" dirty="0">
              <a:latin typeface="Politica"/>
            </a:endParaRPr>
          </a:p>
          <a:p>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stretch>
            <a:fillRect/>
          </a:stretch>
        </p:blipFill>
        <p:spPr>
          <a:xfrm>
            <a:off x="0" y="0"/>
            <a:ext cx="1489587" cy="6858000"/>
          </a:xfrm>
          <a:prstGeom prst="rect">
            <a:avLst/>
          </a:prstGeom>
        </p:spPr>
      </p:pic>
      <p:pic>
        <p:nvPicPr>
          <p:cNvPr id="4" name="Picture 3">
            <a:extLst>
              <a:ext uri="{FF2B5EF4-FFF2-40B4-BE49-F238E27FC236}">
                <a16:creationId xmlns:a16="http://schemas.microsoft.com/office/drawing/2014/main" id="{3C9AE7FE-933D-409D-A01B-3E62E29ED2BE}"/>
              </a:ext>
            </a:extLst>
          </p:cNvPr>
          <p:cNvPicPr>
            <a:picLocks noChangeAspect="1"/>
          </p:cNvPicPr>
          <p:nvPr/>
        </p:nvPicPr>
        <p:blipFill>
          <a:blip r:embed="rId5"/>
          <a:stretch>
            <a:fillRect/>
          </a:stretch>
        </p:blipFill>
        <p:spPr>
          <a:xfrm>
            <a:off x="1790238" y="3070425"/>
            <a:ext cx="6972865" cy="3428662"/>
          </a:xfrm>
          <a:prstGeom prst="rect">
            <a:avLst/>
          </a:prstGeom>
        </p:spPr>
      </p:pic>
      <p:sp>
        <p:nvSpPr>
          <p:cNvPr id="7" name="Rectangle: Rounded Corners 6">
            <a:extLst>
              <a:ext uri="{FF2B5EF4-FFF2-40B4-BE49-F238E27FC236}">
                <a16:creationId xmlns:a16="http://schemas.microsoft.com/office/drawing/2014/main" id="{C020CCDB-ED87-4B1B-A899-51F61F3BD5D1}"/>
              </a:ext>
            </a:extLst>
          </p:cNvPr>
          <p:cNvSpPr/>
          <p:nvPr/>
        </p:nvSpPr>
        <p:spPr>
          <a:xfrm>
            <a:off x="6523446" y="3015813"/>
            <a:ext cx="1695691" cy="4282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FFBB43CF-8AB5-44E0-A9F2-B4C0A36C8D6A}"/>
              </a:ext>
            </a:extLst>
          </p:cNvPr>
          <p:cNvSpPr/>
          <p:nvPr/>
        </p:nvSpPr>
        <p:spPr>
          <a:xfrm>
            <a:off x="7081924" y="2560244"/>
            <a:ext cx="578734" cy="4282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2605D86-DEA7-4D40-906C-66D92E9112CF}"/>
              </a:ext>
            </a:extLst>
          </p:cNvPr>
          <p:cNvSpPr txBox="1"/>
          <p:nvPr/>
        </p:nvSpPr>
        <p:spPr>
          <a:xfrm>
            <a:off x="1886674" y="1886924"/>
            <a:ext cx="7901168" cy="461665"/>
          </a:xfrm>
          <a:prstGeom prst="rect">
            <a:avLst/>
          </a:prstGeom>
          <a:noFill/>
        </p:spPr>
        <p:txBody>
          <a:bodyPr wrap="square">
            <a:spAutoFit/>
          </a:bodyPr>
          <a:lstStyle/>
          <a:p>
            <a:pPr algn="r"/>
            <a:r>
              <a:rPr lang="en-US" sz="2400" dirty="0">
                <a:latin typeface="Arial" panose="020B0604020202020204" pitchFamily="34" charset="0"/>
                <a:cs typeface="Arial" panose="020B0604020202020204" pitchFamily="34" charset="0"/>
              </a:rPr>
              <a:t>في لعبة</a:t>
            </a:r>
            <a:r>
              <a:rPr lang="ar-JO" sz="2400" dirty="0">
                <a:latin typeface="Arial" panose="020B0604020202020204" pitchFamily="34" charset="0"/>
                <a:cs typeface="Arial" panose="020B0604020202020204" pitchFamily="34" charset="0"/>
              </a:rPr>
              <a:t> ماين كرافت</a:t>
            </a:r>
            <a:r>
              <a:rPr lang="en-US" sz="2400" dirty="0">
                <a:latin typeface="Arial" panose="020B0604020202020204" pitchFamily="34" charset="0"/>
                <a:cs typeface="Arial" panose="020B0604020202020204" pitchFamily="34" charset="0"/>
              </a:rPr>
              <a:t>، ستحتاج إلى المرور بمجموعة من الألغاز </a:t>
            </a:r>
            <a:r>
              <a:rPr lang="ar-JO" sz="2400" dirty="0">
                <a:latin typeface="Arial" panose="020B0604020202020204" pitchFamily="34" charset="0"/>
                <a:cs typeface="Arial" panose="020B0604020202020204" pitchFamily="34" charset="0"/>
              </a:rPr>
              <a:t>ل</a:t>
            </a:r>
            <a:r>
              <a:rPr lang="en-US" sz="2400" dirty="0">
                <a:latin typeface="Arial" panose="020B0604020202020204" pitchFamily="34" charset="0"/>
                <a:cs typeface="Arial" panose="020B0604020202020204" pitchFamily="34" charset="0"/>
              </a:rPr>
              <a:t>إكمال اللعبة</a:t>
            </a:r>
            <a:r>
              <a:rPr lang="ar-JO"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61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a:blip r:embed="rId3"/>
          <a:stretch>
            <a:fillRect/>
          </a:stretch>
        </p:blipFill>
        <p:spPr>
          <a:xfrm>
            <a:off x="0" y="0"/>
            <a:ext cx="1489587" cy="6858000"/>
          </a:xfrm>
          <a:prstGeom prst="rect">
            <a:avLst/>
          </a:prstGeom>
        </p:spPr>
      </p:pic>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2100756" y="767280"/>
            <a:ext cx="9449827" cy="1077218"/>
          </a:xfrm>
          <a:prstGeom prst="rect">
            <a:avLst/>
          </a:prstGeom>
          <a:noFill/>
        </p:spPr>
        <p:txBody>
          <a:bodyPr wrap="square" rtlCol="0">
            <a:spAutoFit/>
          </a:bodyPr>
          <a:lstStyle/>
          <a:p>
            <a:r>
              <a:rPr lang="en-US" sz="3200" dirty="0">
                <a:latin typeface="Politica"/>
              </a:rPr>
              <a:t>In computer science, “code” means a set of instructions that a computer can understand.</a:t>
            </a:r>
          </a:p>
        </p:txBody>
      </p:sp>
      <p:pic>
        <p:nvPicPr>
          <p:cNvPr id="15" name="Picture 14">
            <a:extLst>
              <a:ext uri="{FF2B5EF4-FFF2-40B4-BE49-F238E27FC236}">
                <a16:creationId xmlns:a16="http://schemas.microsoft.com/office/drawing/2014/main" id="{C2742168-B3D3-4C6C-AB27-7F880DD7FE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6042" y="3193026"/>
            <a:ext cx="2042751" cy="2036204"/>
          </a:xfrm>
          <a:prstGeom prst="rect">
            <a:avLst/>
          </a:prstGeom>
        </p:spPr>
      </p:pic>
      <p:sp>
        <p:nvSpPr>
          <p:cNvPr id="16" name="Arrow: Right 15">
            <a:extLst>
              <a:ext uri="{FF2B5EF4-FFF2-40B4-BE49-F238E27FC236}">
                <a16:creationId xmlns:a16="http://schemas.microsoft.com/office/drawing/2014/main" id="{CCA082C2-3FEC-4BC1-8F72-5280462EB1FD}"/>
              </a:ext>
            </a:extLst>
          </p:cNvPr>
          <p:cNvSpPr/>
          <p:nvPr/>
        </p:nvSpPr>
        <p:spPr>
          <a:xfrm>
            <a:off x="4796303" y="3952568"/>
            <a:ext cx="926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C970B63-BAEC-4260-96B1-A55EB8E0F4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91686" y="3193026"/>
            <a:ext cx="2197054" cy="2036204"/>
          </a:xfrm>
          <a:prstGeom prst="rect">
            <a:avLst/>
          </a:prstGeom>
        </p:spPr>
      </p:pic>
      <p:pic>
        <p:nvPicPr>
          <p:cNvPr id="18" name="Picture 17">
            <a:extLst>
              <a:ext uri="{FF2B5EF4-FFF2-40B4-BE49-F238E27FC236}">
                <a16:creationId xmlns:a16="http://schemas.microsoft.com/office/drawing/2014/main" id="{7AE498B4-B891-4E9A-9CDE-DD8F3DF89E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06725" y="3590817"/>
            <a:ext cx="1540362" cy="1122637"/>
          </a:xfrm>
          <a:prstGeom prst="rect">
            <a:avLst/>
          </a:prstGeom>
        </p:spPr>
      </p:pic>
      <p:sp>
        <p:nvSpPr>
          <p:cNvPr id="19" name="Arrow: Right 18">
            <a:extLst>
              <a:ext uri="{FF2B5EF4-FFF2-40B4-BE49-F238E27FC236}">
                <a16:creationId xmlns:a16="http://schemas.microsoft.com/office/drawing/2014/main" id="{3A19FDB5-205D-41F2-A62C-196EC416734C}"/>
              </a:ext>
            </a:extLst>
          </p:cNvPr>
          <p:cNvSpPr/>
          <p:nvPr/>
        </p:nvSpPr>
        <p:spPr>
          <a:xfrm>
            <a:off x="8311332" y="3942736"/>
            <a:ext cx="926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65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a:blip r:embed="rId3"/>
          <a:stretch>
            <a:fillRect/>
          </a:stretch>
        </p:blipFill>
        <p:spPr>
          <a:xfrm>
            <a:off x="0" y="0"/>
            <a:ext cx="1489587" cy="6858000"/>
          </a:xfrm>
          <a:prstGeom prst="rect">
            <a:avLst/>
          </a:prstGeom>
        </p:spPr>
      </p:pic>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1765138" y="474062"/>
            <a:ext cx="9449827" cy="584775"/>
          </a:xfrm>
          <a:prstGeom prst="rect">
            <a:avLst/>
          </a:prstGeom>
          <a:noFill/>
        </p:spPr>
        <p:txBody>
          <a:bodyPr wrap="square" rtlCol="0">
            <a:spAutoFit/>
          </a:bodyPr>
          <a:lstStyle/>
          <a:p>
            <a:r>
              <a:rPr lang="en-US" sz="3200" dirty="0">
                <a:latin typeface="Politica"/>
              </a:rPr>
              <a:t>Code, Debugging &amp; Program</a:t>
            </a:r>
          </a:p>
        </p:txBody>
      </p:sp>
      <p:sp>
        <p:nvSpPr>
          <p:cNvPr id="13" name="TextBox 12">
            <a:extLst>
              <a:ext uri="{FF2B5EF4-FFF2-40B4-BE49-F238E27FC236}">
                <a16:creationId xmlns:a16="http://schemas.microsoft.com/office/drawing/2014/main" id="{B591A822-74DF-419C-A509-EDE907773CAE}"/>
              </a:ext>
            </a:extLst>
          </p:cNvPr>
          <p:cNvSpPr txBox="1"/>
          <p:nvPr/>
        </p:nvSpPr>
        <p:spPr>
          <a:xfrm>
            <a:off x="1765139" y="1506428"/>
            <a:ext cx="9763246" cy="3970318"/>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rgbClr val="FF0000"/>
                </a:solidFill>
                <a:latin typeface="Politica"/>
              </a:rPr>
              <a:t>Code</a:t>
            </a:r>
            <a:r>
              <a:rPr lang="en-US" sz="2800" dirty="0">
                <a:latin typeface="Politica"/>
              </a:rPr>
              <a:t> - to write code, or to write instructions for a computer.</a:t>
            </a:r>
          </a:p>
          <a:p>
            <a:pPr marL="285750" indent="-285750">
              <a:buFont typeface="Arial" panose="020B0604020202020204" pitchFamily="34" charset="0"/>
              <a:buChar char="•"/>
            </a:pPr>
            <a:endParaRPr lang="en-US" sz="2800" dirty="0">
              <a:latin typeface="Politica"/>
            </a:endParaRPr>
          </a:p>
          <a:p>
            <a:pPr marL="285750" indent="-285750">
              <a:buFont typeface="Arial" panose="020B0604020202020204" pitchFamily="34" charset="0"/>
              <a:buChar char="•"/>
            </a:pPr>
            <a:endParaRPr lang="en-US" sz="2800" dirty="0">
              <a:latin typeface="Politica"/>
            </a:endParaRPr>
          </a:p>
          <a:p>
            <a:pPr marL="285750" indent="-285750">
              <a:buFont typeface="Arial" panose="020B0604020202020204" pitchFamily="34" charset="0"/>
              <a:buChar char="•"/>
            </a:pPr>
            <a:endParaRPr lang="en-US" sz="2800" dirty="0">
              <a:latin typeface="Politica"/>
            </a:endParaRPr>
          </a:p>
          <a:p>
            <a:pPr marL="285750" indent="-285750">
              <a:buFont typeface="Arial" panose="020B0604020202020204" pitchFamily="34" charset="0"/>
              <a:buChar char="•"/>
            </a:pPr>
            <a:r>
              <a:rPr lang="en-US" sz="2800" b="1" dirty="0">
                <a:solidFill>
                  <a:srgbClr val="00B050"/>
                </a:solidFill>
                <a:latin typeface="Politica"/>
              </a:rPr>
              <a:t>Debugging</a:t>
            </a:r>
            <a:r>
              <a:rPr lang="en-US" sz="2800" dirty="0">
                <a:latin typeface="Politica"/>
              </a:rPr>
              <a:t> - Finding and fixing problems in the instruction. </a:t>
            </a:r>
          </a:p>
          <a:p>
            <a:endParaRPr lang="en-US" sz="2800" dirty="0">
              <a:latin typeface="Politica"/>
            </a:endParaRPr>
          </a:p>
          <a:p>
            <a:endParaRPr lang="en-US" sz="2800" dirty="0">
              <a:latin typeface="Politica"/>
            </a:endParaRPr>
          </a:p>
          <a:p>
            <a:pPr marL="285750" indent="-285750">
              <a:buFont typeface="Arial" panose="020B0604020202020204" pitchFamily="34" charset="0"/>
              <a:buChar char="•"/>
            </a:pPr>
            <a:r>
              <a:rPr lang="en-US" sz="2800" b="1" dirty="0">
                <a:solidFill>
                  <a:srgbClr val="0070C0"/>
                </a:solidFill>
                <a:latin typeface="Politica"/>
              </a:rPr>
              <a:t>Program</a:t>
            </a:r>
            <a:r>
              <a:rPr lang="en-US" sz="2800" dirty="0">
                <a:latin typeface="Politica"/>
              </a:rPr>
              <a:t> – instructions that has been coded into something that can be run by a machine.</a:t>
            </a:r>
          </a:p>
        </p:txBody>
      </p:sp>
      <p:pic>
        <p:nvPicPr>
          <p:cNvPr id="14" name="Picture 13">
            <a:extLst>
              <a:ext uri="{FF2B5EF4-FFF2-40B4-BE49-F238E27FC236}">
                <a16:creationId xmlns:a16="http://schemas.microsoft.com/office/drawing/2014/main" id="{DA4E1C72-2405-4A9D-9F3A-81054D6B8F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6984" y="1381254"/>
            <a:ext cx="888466" cy="838411"/>
          </a:xfrm>
          <a:prstGeom prst="rect">
            <a:avLst/>
          </a:prstGeom>
        </p:spPr>
      </p:pic>
      <p:pic>
        <p:nvPicPr>
          <p:cNvPr id="3" name="Picture 2">
            <a:extLst>
              <a:ext uri="{FF2B5EF4-FFF2-40B4-BE49-F238E27FC236}">
                <a16:creationId xmlns:a16="http://schemas.microsoft.com/office/drawing/2014/main" id="{F3FD8476-9FF2-489E-93F6-AC201FCA16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12348" y="3053736"/>
            <a:ext cx="821374" cy="875701"/>
          </a:xfrm>
          <a:prstGeom prst="rect">
            <a:avLst/>
          </a:prstGeom>
        </p:spPr>
      </p:pic>
      <p:pic>
        <p:nvPicPr>
          <p:cNvPr id="15" name="Picture 14">
            <a:extLst>
              <a:ext uri="{FF2B5EF4-FFF2-40B4-BE49-F238E27FC236}">
                <a16:creationId xmlns:a16="http://schemas.microsoft.com/office/drawing/2014/main" id="{7B9C9AC8-47CF-4D74-89E0-C565A19088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29013" y="4990986"/>
            <a:ext cx="989515" cy="721172"/>
          </a:xfrm>
          <a:prstGeom prst="rect">
            <a:avLst/>
          </a:prstGeom>
        </p:spPr>
      </p:pic>
    </p:spTree>
    <p:extLst>
      <p:ext uri="{BB962C8B-B14F-4D97-AF65-F5344CB8AC3E}">
        <p14:creationId xmlns:p14="http://schemas.microsoft.com/office/powerpoint/2010/main" val="38497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98627" y="958646"/>
            <a:ext cx="8634063" cy="792726"/>
          </a:xfrm>
        </p:spPr>
        <p:txBody>
          <a:bodyPr>
            <a:normAutofit/>
          </a:bodyPr>
          <a:lstStyle/>
          <a:p>
            <a:pPr algn="ctr"/>
            <a:r>
              <a:rPr lang="en-US" sz="3200" dirty="0">
                <a:solidFill>
                  <a:schemeClr val="tx1"/>
                </a:solidFill>
                <a:latin typeface="Politica"/>
                <a:cs typeface="Arial" panose="020B0604020202020204" pitchFamily="34" charset="0"/>
              </a:rPr>
              <a:t>To know more about Coding lets watch this video</a:t>
            </a:r>
            <a:endParaRPr lang="en-US" sz="3200" dirty="0">
              <a:solidFill>
                <a:schemeClr val="tx1"/>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Online Media 3" title="Coding for Kids 1: What is Computer Coding?">
            <a:hlinkClick r:id="" action="ppaction://media"/>
            <a:extLst>
              <a:ext uri="{FF2B5EF4-FFF2-40B4-BE49-F238E27FC236}">
                <a16:creationId xmlns:a16="http://schemas.microsoft.com/office/drawing/2014/main" id="{20F8A2B3-6EDC-4CB9-B3DD-66F680FECBB4}"/>
              </a:ext>
            </a:extLst>
          </p:cNvPr>
          <p:cNvPicPr>
            <a:picLocks noRot="1" noChangeAspect="1"/>
          </p:cNvPicPr>
          <p:nvPr>
            <a:videoFile r:link="rId1"/>
          </p:nvPr>
        </p:nvPicPr>
        <p:blipFill>
          <a:blip r:embed="rId5"/>
          <a:stretch>
            <a:fillRect/>
          </a:stretch>
        </p:blipFill>
        <p:spPr>
          <a:xfrm>
            <a:off x="3093446" y="2168013"/>
            <a:ext cx="6443406" cy="3624416"/>
          </a:xfrm>
          <a:prstGeom prst="rect">
            <a:avLst/>
          </a:prstGeom>
        </p:spPr>
      </p:pic>
      <p:pic>
        <p:nvPicPr>
          <p:cNvPr id="11" name="Picture 10">
            <a:extLst>
              <a:ext uri="{FF2B5EF4-FFF2-40B4-BE49-F238E27FC236}">
                <a16:creationId xmlns:a16="http://schemas.microsoft.com/office/drawing/2014/main" id="{0945EFBD-0E3E-4127-9243-146FFD47CFC1}"/>
              </a:ext>
            </a:extLst>
          </p:cNvPr>
          <p:cNvPicPr>
            <a:picLocks noChangeAspect="1"/>
          </p:cNvPicPr>
          <p:nvPr/>
        </p:nvPicPr>
        <p:blipFill>
          <a:blip r:embed="rId6"/>
          <a:stretch>
            <a:fillRect/>
          </a:stretch>
        </p:blipFill>
        <p:spPr>
          <a:xfrm>
            <a:off x="40972" y="-62066"/>
            <a:ext cx="1566602" cy="6920066"/>
          </a:xfrm>
          <a:prstGeom prst="rect">
            <a:avLst/>
          </a:prstGeom>
        </p:spPr>
      </p:pic>
    </p:spTree>
    <p:extLst>
      <p:ext uri="{BB962C8B-B14F-4D97-AF65-F5344CB8AC3E}">
        <p14:creationId xmlns:p14="http://schemas.microsoft.com/office/powerpoint/2010/main" val="152194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29579" y="1190140"/>
            <a:ext cx="8634063" cy="792726"/>
          </a:xfrm>
        </p:spPr>
        <p:txBody>
          <a:bodyPr>
            <a:noAutofit/>
          </a:bodyPr>
          <a:lstStyle/>
          <a:p>
            <a:pPr algn="ctr"/>
            <a:r>
              <a:rPr lang="en-US" sz="3200" dirty="0">
                <a:latin typeface="Politica"/>
              </a:rPr>
              <a:t>Where have you seen or experienced</a:t>
            </a:r>
            <a:br>
              <a:rPr lang="en-US" sz="3200" dirty="0">
                <a:latin typeface="Politica"/>
              </a:rPr>
            </a:br>
            <a:r>
              <a:rPr lang="en-US" sz="3200" dirty="0">
                <a:latin typeface="Politica"/>
              </a:rPr>
              <a:t>programs in your lives? </a:t>
            </a: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40972" y="-3075"/>
            <a:ext cx="1566602"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910D621F-6F2C-48A0-9276-F357B9E21E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9950" y="2593916"/>
            <a:ext cx="2492384" cy="2111015"/>
          </a:xfrm>
          <a:prstGeom prst="rect">
            <a:avLst/>
          </a:prstGeom>
        </p:spPr>
      </p:pic>
      <p:pic>
        <p:nvPicPr>
          <p:cNvPr id="5" name="Picture 4">
            <a:extLst>
              <a:ext uri="{FF2B5EF4-FFF2-40B4-BE49-F238E27FC236}">
                <a16:creationId xmlns:a16="http://schemas.microsoft.com/office/drawing/2014/main" id="{E32174AB-4CAD-47F6-81EB-6685508A3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8678" y="2593916"/>
            <a:ext cx="2555217" cy="2111015"/>
          </a:xfrm>
          <a:prstGeom prst="rect">
            <a:avLst/>
          </a:prstGeom>
        </p:spPr>
      </p:pic>
    </p:spTree>
    <p:extLst>
      <p:ext uri="{BB962C8B-B14F-4D97-AF65-F5344CB8AC3E}">
        <p14:creationId xmlns:p14="http://schemas.microsoft.com/office/powerpoint/2010/main" val="2293705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1486</TotalTime>
  <Words>634</Words>
  <Application>Microsoft Office PowerPoint</Application>
  <PresentationFormat>Widescreen</PresentationFormat>
  <Paragraphs>85</Paragraphs>
  <Slides>12</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Politica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know more about Coding lets watch this video</vt:lpstr>
      <vt:lpstr>Where have you seen or experienced programs in your lives?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 a mini city</dc:title>
  <dc:creator>Moath Mohammad abed Allah Al Momani</dc:creator>
  <cp:lastModifiedBy>moath momani</cp:lastModifiedBy>
  <cp:revision>83</cp:revision>
  <dcterms:created xsi:type="dcterms:W3CDTF">2019-08-27T05:15:07Z</dcterms:created>
  <dcterms:modified xsi:type="dcterms:W3CDTF">2020-10-25T12:48:08Z</dcterms:modified>
</cp:coreProperties>
</file>