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1"/>
  </p:notesMasterIdLst>
  <p:sldIdLst>
    <p:sldId id="273" r:id="rId2"/>
    <p:sldId id="276" r:id="rId3"/>
    <p:sldId id="278" r:id="rId4"/>
    <p:sldId id="263" r:id="rId5"/>
    <p:sldId id="279" r:id="rId6"/>
    <p:sldId id="281" r:id="rId7"/>
    <p:sldId id="280" r:id="rId8"/>
    <p:sldId id="275"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FF00FF"/>
    <a:srgbClr val="94E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EA769-1883-44B0-80BA-45EA47C86141}" v="10" dt="2020-07-20T09:05:43.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showGuides="1">
      <p:cViewPr varScale="1">
        <p:scale>
          <a:sx n="114" d="100"/>
          <a:sy n="114" d="100"/>
        </p:scale>
        <p:origin x="438" y="102"/>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85FEA769-1883-44B0-80BA-45EA47C86141}"/>
    <pc:docChg chg="undo custSel modSld">
      <pc:chgData name="moath momani" userId="720708e143949568" providerId="LiveId" clId="{85FEA769-1883-44B0-80BA-45EA47C86141}" dt="2020-07-20T09:05:42.933" v="162" actId="207"/>
      <pc:docMkLst>
        <pc:docMk/>
      </pc:docMkLst>
      <pc:sldChg chg="addSp delSp modSp">
        <pc:chgData name="moath momani" userId="720708e143949568" providerId="LiveId" clId="{85FEA769-1883-44B0-80BA-45EA47C86141}" dt="2020-07-06T06:58:46.803" v="149" actId="14100"/>
        <pc:sldMkLst>
          <pc:docMk/>
          <pc:sldMk cId="1521942773" sldId="263"/>
        </pc:sldMkLst>
        <pc:spChg chg="mod">
          <ac:chgData name="moath momani" userId="720708e143949568" providerId="LiveId" clId="{85FEA769-1883-44B0-80BA-45EA47C86141}" dt="2020-07-06T06:58:46.803" v="149" actId="14100"/>
          <ac:spMkLst>
            <pc:docMk/>
            <pc:sldMk cId="1521942773" sldId="263"/>
            <ac:spMk id="5" creationId="{B56A31A8-D1AE-435F-8C21-AB5093DAF3B7}"/>
          </ac:spMkLst>
        </pc:spChg>
        <pc:spChg chg="del mod">
          <ac:chgData name="moath momani" userId="720708e143949568" providerId="LiveId" clId="{85FEA769-1883-44B0-80BA-45EA47C86141}" dt="2020-07-06T06:53:17.875" v="27" actId="21"/>
          <ac:spMkLst>
            <pc:docMk/>
            <pc:sldMk cId="1521942773" sldId="263"/>
            <ac:spMk id="13" creationId="{231B1948-C72D-40B6-AFB8-46193C648009}"/>
          </ac:spMkLst>
        </pc:spChg>
        <pc:spChg chg="add del mod">
          <ac:chgData name="moath momani" userId="720708e143949568" providerId="LiveId" clId="{85FEA769-1883-44B0-80BA-45EA47C86141}" dt="2020-07-06T06:56:16.250" v="79" actId="1076"/>
          <ac:spMkLst>
            <pc:docMk/>
            <pc:sldMk cId="1521942773" sldId="263"/>
            <ac:spMk id="15" creationId="{47697EC4-C651-450F-BBA0-C69C11CB0254}"/>
          </ac:spMkLst>
        </pc:spChg>
        <pc:picChg chg="del mod">
          <ac:chgData name="moath momani" userId="720708e143949568" providerId="LiveId" clId="{85FEA769-1883-44B0-80BA-45EA47C86141}" dt="2020-07-06T06:51:44.456" v="15" actId="478"/>
          <ac:picMkLst>
            <pc:docMk/>
            <pc:sldMk cId="1521942773" sldId="263"/>
            <ac:picMk id="3" creationId="{A531214B-F3E5-426D-A6E2-21E141303686}"/>
          </ac:picMkLst>
        </pc:picChg>
        <pc:picChg chg="add del mod">
          <ac:chgData name="moath momani" userId="720708e143949568" providerId="LiveId" clId="{85FEA769-1883-44B0-80BA-45EA47C86141}" dt="2020-07-06T06:51:42.757" v="14" actId="478"/>
          <ac:picMkLst>
            <pc:docMk/>
            <pc:sldMk cId="1521942773" sldId="263"/>
            <ac:picMk id="4" creationId="{329D907C-7B70-4D7E-B750-AFC3C5DAAE62}"/>
          </ac:picMkLst>
        </pc:picChg>
        <pc:picChg chg="add mod">
          <ac:chgData name="moath momani" userId="720708e143949568" providerId="LiveId" clId="{85FEA769-1883-44B0-80BA-45EA47C86141}" dt="2020-07-06T06:52:36.171" v="21" actId="1076"/>
          <ac:picMkLst>
            <pc:docMk/>
            <pc:sldMk cId="1521942773" sldId="263"/>
            <ac:picMk id="7" creationId="{1F5DC951-F9FD-4502-A9AD-2AD48C2EBC24}"/>
          </ac:picMkLst>
        </pc:picChg>
        <pc:picChg chg="add mod">
          <ac:chgData name="moath momani" userId="720708e143949568" providerId="LiveId" clId="{85FEA769-1883-44B0-80BA-45EA47C86141}" dt="2020-07-06T06:55:41.235" v="43" actId="1076"/>
          <ac:picMkLst>
            <pc:docMk/>
            <pc:sldMk cId="1521942773" sldId="263"/>
            <ac:picMk id="12" creationId="{633F3576-05C5-4DA9-BE39-90F2DF2949C3}"/>
          </ac:picMkLst>
        </pc:picChg>
        <pc:picChg chg="add mod">
          <ac:chgData name="moath momani" userId="720708e143949568" providerId="LiveId" clId="{85FEA769-1883-44B0-80BA-45EA47C86141}" dt="2020-07-06T06:56:10.579" v="77" actId="1076"/>
          <ac:picMkLst>
            <pc:docMk/>
            <pc:sldMk cId="1521942773" sldId="263"/>
            <ac:picMk id="14" creationId="{8E270FD5-2D94-4E20-AA30-AAAEFA574DED}"/>
          </ac:picMkLst>
        </pc:picChg>
      </pc:sldChg>
      <pc:sldChg chg="modSp">
        <pc:chgData name="moath momani" userId="720708e143949568" providerId="LiveId" clId="{85FEA769-1883-44B0-80BA-45EA47C86141}" dt="2020-07-20T09:05:42.933" v="162" actId="207"/>
        <pc:sldMkLst>
          <pc:docMk/>
          <pc:sldMk cId="911208218" sldId="273"/>
        </pc:sldMkLst>
        <pc:spChg chg="mod">
          <ac:chgData name="moath momani" userId="720708e143949568" providerId="LiveId" clId="{85FEA769-1883-44B0-80BA-45EA47C86141}" dt="2020-07-20T09:05:42.933" v="162" actId="207"/>
          <ac:spMkLst>
            <pc:docMk/>
            <pc:sldMk cId="911208218" sldId="273"/>
            <ac:spMk id="7" creationId="{00000000-0000-0000-0000-000000000000}"/>
          </ac:spMkLst>
        </pc:spChg>
      </pc:sldChg>
      <pc:sldChg chg="modSp">
        <pc:chgData name="moath momani" userId="720708e143949568" providerId="LiveId" clId="{85FEA769-1883-44B0-80BA-45EA47C86141}" dt="2020-07-06T07:00:55.908" v="159" actId="208"/>
        <pc:sldMkLst>
          <pc:docMk/>
          <pc:sldMk cId="1029222806" sldId="279"/>
        </pc:sldMkLst>
        <pc:spChg chg="mod">
          <ac:chgData name="moath momani" userId="720708e143949568" providerId="LiveId" clId="{85FEA769-1883-44B0-80BA-45EA47C86141}" dt="2020-07-06T06:59:05.799" v="150" actId="207"/>
          <ac:spMkLst>
            <pc:docMk/>
            <pc:sldMk cId="1029222806" sldId="279"/>
            <ac:spMk id="5" creationId="{B56A31A8-D1AE-435F-8C21-AB5093DAF3B7}"/>
          </ac:spMkLst>
        </pc:spChg>
        <pc:spChg chg="mod">
          <ac:chgData name="moath momani" userId="720708e143949568" providerId="LiveId" clId="{85FEA769-1883-44B0-80BA-45EA47C86141}" dt="2020-07-06T07:00:55.908" v="159" actId="208"/>
          <ac:spMkLst>
            <pc:docMk/>
            <pc:sldMk cId="1029222806" sldId="279"/>
            <ac:spMk id="7" creationId="{9F10D863-E379-46C3-A8AC-A039A34CDC18}"/>
          </ac:spMkLst>
        </pc:spChg>
        <pc:spChg chg="mod">
          <ac:chgData name="moath momani" userId="720708e143949568" providerId="LiveId" clId="{85FEA769-1883-44B0-80BA-45EA47C86141}" dt="2020-07-06T07:00:25.988" v="157" actId="207"/>
          <ac:spMkLst>
            <pc:docMk/>
            <pc:sldMk cId="1029222806" sldId="279"/>
            <ac:spMk id="12" creationId="{8D1614B3-DE35-4A99-B273-6F298A8BD924}"/>
          </ac:spMkLst>
        </pc:spChg>
        <pc:cxnChg chg="mod">
          <ac:chgData name="moath momani" userId="720708e143949568" providerId="LiveId" clId="{85FEA769-1883-44B0-80BA-45EA47C86141}" dt="2020-07-06T07:00:30.889" v="158" actId="208"/>
          <ac:cxnSpMkLst>
            <pc:docMk/>
            <pc:sldMk cId="1029222806" sldId="279"/>
            <ac:cxnSpMk id="15" creationId="{8D083D3A-2D21-4489-888E-3926D4A97B8C}"/>
          </ac:cxnSpMkLst>
        </pc:cxnChg>
      </pc:sldChg>
      <pc:sldChg chg="modSp">
        <pc:chgData name="moath momani" userId="720708e143949568" providerId="LiveId" clId="{85FEA769-1883-44B0-80BA-45EA47C86141}" dt="2020-07-06T07:01:36.402" v="161" actId="113"/>
        <pc:sldMkLst>
          <pc:docMk/>
          <pc:sldMk cId="2887513602" sldId="280"/>
        </pc:sldMkLst>
        <pc:spChg chg="mod">
          <ac:chgData name="moath momani" userId="720708e143949568" providerId="LiveId" clId="{85FEA769-1883-44B0-80BA-45EA47C86141}" dt="2020-07-06T07:01:36.402" v="161" actId="113"/>
          <ac:spMkLst>
            <pc:docMk/>
            <pc:sldMk cId="2887513602" sldId="280"/>
            <ac:spMk id="5" creationId="{B56A31A8-D1AE-435F-8C21-AB5093DAF3B7}"/>
          </ac:spMkLst>
        </pc:spChg>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1984BD6C-6BA8-416F-8551-5435B852BB83}"/>
    <pc:docChg chg="undo custSel addSld delSld modSld">
      <pc:chgData name="moath momani" userId="720708e143949568" providerId="LiveId" clId="{1984BD6C-6BA8-416F-8551-5435B852BB83}" dt="2020-06-24T05:16:24.523" v="483" actId="1076"/>
      <pc:docMkLst>
        <pc:docMk/>
      </pc:docMkLst>
      <pc:sldChg chg="addSp delSp modSp mod delAnim modNotesTx">
        <pc:chgData name="moath momani" userId="720708e143949568" providerId="LiveId" clId="{1984BD6C-6BA8-416F-8551-5435B852BB83}" dt="2020-06-24T04:54:42.367" v="188" actId="478"/>
        <pc:sldMkLst>
          <pc:docMk/>
          <pc:sldMk cId="1521942773" sldId="263"/>
        </pc:sldMkLst>
        <pc:spChg chg="mod">
          <ac:chgData name="moath momani" userId="720708e143949568" providerId="LiveId" clId="{1984BD6C-6BA8-416F-8551-5435B852BB83}" dt="2020-06-24T04:51:05.930" v="151" actId="1076"/>
          <ac:spMkLst>
            <pc:docMk/>
            <pc:sldMk cId="1521942773" sldId="263"/>
            <ac:spMk id="2" creationId="{00000000-0000-0000-0000-000000000000}"/>
          </ac:spMkLst>
        </pc:spChg>
        <pc:spChg chg="add mod">
          <ac:chgData name="moath momani" userId="720708e143949568" providerId="LiveId" clId="{1984BD6C-6BA8-416F-8551-5435B852BB83}" dt="2020-06-24T04:51:28.418" v="155" actId="1076"/>
          <ac:spMkLst>
            <pc:docMk/>
            <pc:sldMk cId="1521942773" sldId="263"/>
            <ac:spMk id="5" creationId="{B56A31A8-D1AE-435F-8C21-AB5093DAF3B7}"/>
          </ac:spMkLst>
        </pc:spChg>
        <pc:spChg chg="add del mod">
          <ac:chgData name="moath momani" userId="720708e143949568" providerId="LiveId" clId="{1984BD6C-6BA8-416F-8551-5435B852BB83}" dt="2020-06-24T04:51:49.317" v="158" actId="478"/>
          <ac:spMkLst>
            <pc:docMk/>
            <pc:sldMk cId="1521942773" sldId="263"/>
            <ac:spMk id="7" creationId="{DE88A68A-84D1-4765-AEAC-0985130CFE9C}"/>
          </ac:spMkLst>
        </pc:spChg>
        <pc:spChg chg="add del">
          <ac:chgData name="moath momani" userId="720708e143949568" providerId="LiveId" clId="{1984BD6C-6BA8-416F-8551-5435B852BB83}" dt="2020-06-24T04:51:53.355" v="160" actId="478"/>
          <ac:spMkLst>
            <pc:docMk/>
            <pc:sldMk cId="1521942773" sldId="263"/>
            <ac:spMk id="12" creationId="{CD0FD14C-5965-4F5E-A973-0485CA11C6B3}"/>
          </ac:spMkLst>
        </pc:spChg>
        <pc:spChg chg="add mod">
          <ac:chgData name="moath momani" userId="720708e143949568" providerId="LiveId" clId="{1984BD6C-6BA8-416F-8551-5435B852BB83}" dt="2020-06-24T04:54:00.483" v="177" actId="1076"/>
          <ac:spMkLst>
            <pc:docMk/>
            <pc:sldMk cId="1521942773" sldId="263"/>
            <ac:spMk id="13" creationId="{231B1948-C72D-40B6-AFB8-46193C648009}"/>
          </ac:spMkLst>
        </pc:spChg>
        <pc:spChg chg="add del mod">
          <ac:chgData name="moath momani" userId="720708e143949568" providerId="LiveId" clId="{1984BD6C-6BA8-416F-8551-5435B852BB83}" dt="2020-06-24T04:54:42.367" v="188" actId="478"/>
          <ac:spMkLst>
            <pc:docMk/>
            <pc:sldMk cId="1521942773" sldId="263"/>
            <ac:spMk id="14" creationId="{004B65E7-4F10-4F55-A17E-FDAEC65B2AD3}"/>
          </ac:spMkLst>
        </pc:spChg>
        <pc:picChg chg="add mod">
          <ac:chgData name="moath momani" userId="720708e143949568" providerId="LiveId" clId="{1984BD6C-6BA8-416F-8551-5435B852BB83}" dt="2020-06-24T04:51:00.756" v="150" actId="1076"/>
          <ac:picMkLst>
            <pc:docMk/>
            <pc:sldMk cId="1521942773" sldId="263"/>
            <ac:picMk id="3" creationId="{A531214B-F3E5-426D-A6E2-21E141303686}"/>
          </ac:picMkLst>
        </pc:picChg>
        <pc:picChg chg="del">
          <ac:chgData name="moath momani" userId="720708e143949568" providerId="LiveId" clId="{1984BD6C-6BA8-416F-8551-5435B852BB83}" dt="2020-06-24T04:42:58.562" v="0" actId="478"/>
          <ac:picMkLst>
            <pc:docMk/>
            <pc:sldMk cId="1521942773" sldId="263"/>
            <ac:picMk id="4" creationId="{20F8A2B3-6EDC-4CB9-B3DD-66F680FECBB4}"/>
          </ac:picMkLst>
        </pc:picChg>
      </pc:sldChg>
      <pc:sldChg chg="modSp mod">
        <pc:chgData name="moath momani" userId="720708e143949568" providerId="LiveId" clId="{1984BD6C-6BA8-416F-8551-5435B852BB83}" dt="2020-06-24T05:16:24.523" v="483" actId="1076"/>
        <pc:sldMkLst>
          <pc:docMk/>
          <pc:sldMk cId="1823530429" sldId="275"/>
        </pc:sldMkLst>
        <pc:spChg chg="mod">
          <ac:chgData name="moath momani" userId="720708e143949568" providerId="LiveId" clId="{1984BD6C-6BA8-416F-8551-5435B852BB83}" dt="2020-06-24T05:16:15.130" v="480" actId="1076"/>
          <ac:spMkLst>
            <pc:docMk/>
            <pc:sldMk cId="1823530429" sldId="275"/>
            <ac:spMk id="11" creationId="{3ABAC6EC-D464-4918-9CBB-EDA3E794AF29}"/>
          </ac:spMkLst>
        </pc:spChg>
        <pc:picChg chg="mod">
          <ac:chgData name="moath momani" userId="720708e143949568" providerId="LiveId" clId="{1984BD6C-6BA8-416F-8551-5435B852BB83}" dt="2020-06-24T05:16:24.523" v="483" actId="1076"/>
          <ac:picMkLst>
            <pc:docMk/>
            <pc:sldMk cId="1823530429" sldId="275"/>
            <ac:picMk id="5" creationId="{A71F45FF-01E6-4529-8B73-05E9092C4274}"/>
          </ac:picMkLst>
        </pc:picChg>
      </pc:sldChg>
      <pc:sldChg chg="del">
        <pc:chgData name="moath momani" userId="720708e143949568" providerId="LiveId" clId="{1984BD6C-6BA8-416F-8551-5435B852BB83}" dt="2020-06-24T05:11:58.498" v="463" actId="47"/>
        <pc:sldMkLst>
          <pc:docMk/>
          <pc:sldMk cId="2293705616" sldId="277"/>
        </pc:sldMkLst>
      </pc:sldChg>
      <pc:sldChg chg="addSp delSp modSp add mod">
        <pc:chgData name="moath momani" userId="720708e143949568" providerId="LiveId" clId="{1984BD6C-6BA8-416F-8551-5435B852BB83}" dt="2020-06-24T05:09:17.266" v="345" actId="1076"/>
        <pc:sldMkLst>
          <pc:docMk/>
          <pc:sldMk cId="1029222806" sldId="279"/>
        </pc:sldMkLst>
        <pc:spChg chg="del mod">
          <ac:chgData name="moath momani" userId="720708e143949568" providerId="LiveId" clId="{1984BD6C-6BA8-416F-8551-5435B852BB83}" dt="2020-06-24T04:58:16.868" v="204" actId="478"/>
          <ac:spMkLst>
            <pc:docMk/>
            <pc:sldMk cId="1029222806" sldId="279"/>
            <ac:spMk id="2" creationId="{00000000-0000-0000-0000-000000000000}"/>
          </ac:spMkLst>
        </pc:spChg>
        <pc:spChg chg="mod">
          <ac:chgData name="moath momani" userId="720708e143949568" providerId="LiveId" clId="{1984BD6C-6BA8-416F-8551-5435B852BB83}" dt="2020-06-24T05:09:17.266" v="345" actId="1076"/>
          <ac:spMkLst>
            <pc:docMk/>
            <pc:sldMk cId="1029222806" sldId="279"/>
            <ac:spMk id="5" creationId="{B56A31A8-D1AE-435F-8C21-AB5093DAF3B7}"/>
          </ac:spMkLst>
        </pc:spChg>
        <pc:spChg chg="add mod">
          <ac:chgData name="moath momani" userId="720708e143949568" providerId="LiveId" clId="{1984BD6C-6BA8-416F-8551-5435B852BB83}" dt="2020-06-24T05:08:22.452" v="333" actId="1076"/>
          <ac:spMkLst>
            <pc:docMk/>
            <pc:sldMk cId="1029222806" sldId="279"/>
            <ac:spMk id="7" creationId="{9F10D863-E379-46C3-A8AC-A039A34CDC18}"/>
          </ac:spMkLst>
        </pc:spChg>
        <pc:spChg chg="add mod">
          <ac:chgData name="moath momani" userId="720708e143949568" providerId="LiveId" clId="{1984BD6C-6BA8-416F-8551-5435B852BB83}" dt="2020-06-24T05:08:22.452" v="333" actId="1076"/>
          <ac:spMkLst>
            <pc:docMk/>
            <pc:sldMk cId="1029222806" sldId="279"/>
            <ac:spMk id="12" creationId="{8D1614B3-DE35-4A99-B273-6F298A8BD924}"/>
          </ac:spMkLst>
        </pc:spChg>
        <pc:spChg chg="del mod">
          <ac:chgData name="moath momani" userId="720708e143949568" providerId="LiveId" clId="{1984BD6C-6BA8-416F-8551-5435B852BB83}" dt="2020-06-24T04:58:03.084" v="197" actId="21"/>
          <ac:spMkLst>
            <pc:docMk/>
            <pc:sldMk cId="1029222806" sldId="279"/>
            <ac:spMk id="13" creationId="{231B1948-C72D-40B6-AFB8-46193C648009}"/>
          </ac:spMkLst>
        </pc:spChg>
        <pc:picChg chg="del">
          <ac:chgData name="moath momani" userId="720708e143949568" providerId="LiveId" clId="{1984BD6C-6BA8-416F-8551-5435B852BB83}" dt="2020-06-24T04:57:37.607" v="191" actId="478"/>
          <ac:picMkLst>
            <pc:docMk/>
            <pc:sldMk cId="1029222806" sldId="279"/>
            <ac:picMk id="3" creationId="{A531214B-F3E5-426D-A6E2-21E141303686}"/>
          </ac:picMkLst>
        </pc:picChg>
        <pc:picChg chg="add mod">
          <ac:chgData name="moath momani" userId="720708e143949568" providerId="LiveId" clId="{1984BD6C-6BA8-416F-8551-5435B852BB83}" dt="2020-06-24T05:08:22.452" v="333" actId="1076"/>
          <ac:picMkLst>
            <pc:docMk/>
            <pc:sldMk cId="1029222806" sldId="279"/>
            <ac:picMk id="4" creationId="{CE714A5F-BE9D-4605-A003-C1C432F80260}"/>
          </ac:picMkLst>
        </pc:picChg>
        <pc:cxnChg chg="add mod">
          <ac:chgData name="moath momani" userId="720708e143949568" providerId="LiveId" clId="{1984BD6C-6BA8-416F-8551-5435B852BB83}" dt="2020-06-24T05:08:22.452" v="333" actId="1076"/>
          <ac:cxnSpMkLst>
            <pc:docMk/>
            <pc:sldMk cId="1029222806" sldId="279"/>
            <ac:cxnSpMk id="15" creationId="{8D083D3A-2D21-4489-888E-3926D4A97B8C}"/>
          </ac:cxnSpMkLst>
        </pc:cxnChg>
      </pc:sldChg>
      <pc:sldChg chg="addSp delSp modSp add mod">
        <pc:chgData name="moath momani" userId="720708e143949568" providerId="LiveId" clId="{1984BD6C-6BA8-416F-8551-5435B852BB83}" dt="2020-06-24T05:11:01.155" v="462" actId="1076"/>
        <pc:sldMkLst>
          <pc:docMk/>
          <pc:sldMk cId="2887513602" sldId="280"/>
        </pc:sldMkLst>
        <pc:spChg chg="mod">
          <ac:chgData name="moath momani" userId="720708e143949568" providerId="LiveId" clId="{1984BD6C-6BA8-416F-8551-5435B852BB83}" dt="2020-06-24T05:11:01.155" v="462" actId="1076"/>
          <ac:spMkLst>
            <pc:docMk/>
            <pc:sldMk cId="2887513602" sldId="280"/>
            <ac:spMk id="5" creationId="{B56A31A8-D1AE-435F-8C21-AB5093DAF3B7}"/>
          </ac:spMkLst>
        </pc:spChg>
        <pc:spChg chg="del">
          <ac:chgData name="moath momani" userId="720708e143949568" providerId="LiveId" clId="{1984BD6C-6BA8-416F-8551-5435B852BB83}" dt="2020-06-24T05:02:29.621" v="240" actId="21"/>
          <ac:spMkLst>
            <pc:docMk/>
            <pc:sldMk cId="2887513602" sldId="280"/>
            <ac:spMk id="7" creationId="{9F10D863-E379-46C3-A8AC-A039A34CDC18}"/>
          </ac:spMkLst>
        </pc:spChg>
        <pc:spChg chg="del">
          <ac:chgData name="moath momani" userId="720708e143949568" providerId="LiveId" clId="{1984BD6C-6BA8-416F-8551-5435B852BB83}" dt="2020-06-24T05:02:29.621" v="240" actId="21"/>
          <ac:spMkLst>
            <pc:docMk/>
            <pc:sldMk cId="2887513602" sldId="280"/>
            <ac:spMk id="12" creationId="{8D1614B3-DE35-4A99-B273-6F298A8BD924}"/>
          </ac:spMkLst>
        </pc:spChg>
        <pc:spChg chg="add del mod">
          <ac:chgData name="moath momani" userId="720708e143949568" providerId="LiveId" clId="{1984BD6C-6BA8-416F-8551-5435B852BB83}" dt="2020-06-24T05:03:15.738" v="260" actId="478"/>
          <ac:spMkLst>
            <pc:docMk/>
            <pc:sldMk cId="2887513602" sldId="280"/>
            <ac:spMk id="13" creationId="{BFD2D924-E9BF-42BA-9F8C-E649275C0128}"/>
          </ac:spMkLst>
        </pc:spChg>
        <pc:spChg chg="add mod">
          <ac:chgData name="moath momani" userId="720708e143949568" providerId="LiveId" clId="{1984BD6C-6BA8-416F-8551-5435B852BB83}" dt="2020-06-24T05:03:12.018" v="258" actId="14100"/>
          <ac:spMkLst>
            <pc:docMk/>
            <pc:sldMk cId="2887513602" sldId="280"/>
            <ac:spMk id="14" creationId="{46647313-760A-497D-A854-03E1AA4D026D}"/>
          </ac:spMkLst>
        </pc:spChg>
        <pc:spChg chg="add del mod">
          <ac:chgData name="moath momani" userId="720708e143949568" providerId="LiveId" clId="{1984BD6C-6BA8-416F-8551-5435B852BB83}" dt="2020-06-24T05:03:14.780" v="259" actId="478"/>
          <ac:spMkLst>
            <pc:docMk/>
            <pc:sldMk cId="2887513602" sldId="280"/>
            <ac:spMk id="17" creationId="{3BA07AB6-C1EC-49E7-B1BC-E37332109EEA}"/>
          </ac:spMkLst>
        </pc:spChg>
        <pc:spChg chg="add del mod">
          <ac:chgData name="moath momani" userId="720708e143949568" providerId="LiveId" clId="{1984BD6C-6BA8-416F-8551-5435B852BB83}" dt="2020-06-24T05:03:06.324" v="256" actId="478"/>
          <ac:spMkLst>
            <pc:docMk/>
            <pc:sldMk cId="2887513602" sldId="280"/>
            <ac:spMk id="18" creationId="{84DF4080-DF35-4E3A-9E08-C2BF2F978826}"/>
          </ac:spMkLst>
        </pc:spChg>
        <pc:spChg chg="add mod">
          <ac:chgData name="moath momani" userId="720708e143949568" providerId="LiveId" clId="{1984BD6C-6BA8-416F-8551-5435B852BB83}" dt="2020-06-24T05:03:37.171" v="268" actId="14100"/>
          <ac:spMkLst>
            <pc:docMk/>
            <pc:sldMk cId="2887513602" sldId="280"/>
            <ac:spMk id="20" creationId="{F5FD2982-4753-4EB9-A96B-7F0A980191C1}"/>
          </ac:spMkLst>
        </pc:spChg>
        <pc:spChg chg="add del mod">
          <ac:chgData name="moath momani" userId="720708e143949568" providerId="LiveId" clId="{1984BD6C-6BA8-416F-8551-5435B852BB83}" dt="2020-06-24T05:03:06.324" v="256" actId="478"/>
          <ac:spMkLst>
            <pc:docMk/>
            <pc:sldMk cId="2887513602" sldId="280"/>
            <ac:spMk id="21" creationId="{AA5C4583-9943-4B45-8C10-6A422C72BC81}"/>
          </ac:spMkLst>
        </pc:spChg>
        <pc:spChg chg="add del mod">
          <ac:chgData name="moath momani" userId="720708e143949568" providerId="LiveId" clId="{1984BD6C-6BA8-416F-8551-5435B852BB83}" dt="2020-06-24T05:03:17.027" v="262" actId="478"/>
          <ac:spMkLst>
            <pc:docMk/>
            <pc:sldMk cId="2887513602" sldId="280"/>
            <ac:spMk id="23" creationId="{F50C5987-E271-4DFA-B2C2-621AC75BBDF5}"/>
          </ac:spMkLst>
        </pc:spChg>
        <pc:spChg chg="add del mod">
          <ac:chgData name="moath momani" userId="720708e143949568" providerId="LiveId" clId="{1984BD6C-6BA8-416F-8551-5435B852BB83}" dt="2020-06-24T05:03:06.324" v="256" actId="478"/>
          <ac:spMkLst>
            <pc:docMk/>
            <pc:sldMk cId="2887513602" sldId="280"/>
            <ac:spMk id="24" creationId="{A439AD09-8ECD-4CBE-878D-137311AE5DEA}"/>
          </ac:spMkLst>
        </pc:spChg>
        <pc:spChg chg="add del mod">
          <ac:chgData name="moath momani" userId="720708e143949568" providerId="LiveId" clId="{1984BD6C-6BA8-416F-8551-5435B852BB83}" dt="2020-06-24T05:03:16.375" v="261" actId="478"/>
          <ac:spMkLst>
            <pc:docMk/>
            <pc:sldMk cId="2887513602" sldId="280"/>
            <ac:spMk id="26" creationId="{D8BFCFE2-260A-4331-A4EA-C3421257EEC2}"/>
          </ac:spMkLst>
        </pc:spChg>
        <pc:spChg chg="add del mod">
          <ac:chgData name="moath momani" userId="720708e143949568" providerId="LiveId" clId="{1984BD6C-6BA8-416F-8551-5435B852BB83}" dt="2020-06-24T05:03:06.324" v="256" actId="478"/>
          <ac:spMkLst>
            <pc:docMk/>
            <pc:sldMk cId="2887513602" sldId="280"/>
            <ac:spMk id="27" creationId="{72F49C22-5665-41CF-9FE2-63162316E91E}"/>
          </ac:spMkLst>
        </pc:spChg>
        <pc:picChg chg="add mod">
          <ac:chgData name="moath momani" userId="720708e143949568" providerId="LiveId" clId="{1984BD6C-6BA8-416F-8551-5435B852BB83}" dt="2020-06-24T05:02:38.219" v="246" actId="1076"/>
          <ac:picMkLst>
            <pc:docMk/>
            <pc:sldMk cId="2887513602" sldId="280"/>
            <ac:picMk id="2" creationId="{58608D38-21FA-40C2-B540-4A9D446D4E58}"/>
          </ac:picMkLst>
        </pc:picChg>
        <pc:picChg chg="del">
          <ac:chgData name="moath momani" userId="720708e143949568" providerId="LiveId" clId="{1984BD6C-6BA8-416F-8551-5435B852BB83}" dt="2020-06-24T05:02:21.194" v="236" actId="478"/>
          <ac:picMkLst>
            <pc:docMk/>
            <pc:sldMk cId="2887513602" sldId="280"/>
            <ac:picMk id="4" creationId="{CE714A5F-BE9D-4605-A003-C1C432F80260}"/>
          </ac:picMkLst>
        </pc:picChg>
        <pc:cxnChg chg="del">
          <ac:chgData name="moath momani" userId="720708e143949568" providerId="LiveId" clId="{1984BD6C-6BA8-416F-8551-5435B852BB83}" dt="2020-06-24T05:02:29.621" v="240" actId="21"/>
          <ac:cxnSpMkLst>
            <pc:docMk/>
            <pc:sldMk cId="2887513602" sldId="280"/>
            <ac:cxnSpMk id="15" creationId="{8D083D3A-2D21-4489-888E-3926D4A97B8C}"/>
          </ac:cxnSpMkLst>
        </pc:cxnChg>
        <pc:cxnChg chg="add mod">
          <ac:chgData name="moath momani" userId="720708e143949568" providerId="LiveId" clId="{1984BD6C-6BA8-416F-8551-5435B852BB83}" dt="2020-06-24T05:04:03.111" v="269" actId="208"/>
          <ac:cxnSpMkLst>
            <pc:docMk/>
            <pc:sldMk cId="2887513602" sldId="280"/>
            <ac:cxnSpMk id="16" creationId="{8B918AD2-4C1C-43AF-9A7A-44FE62D41063}"/>
          </ac:cxnSpMkLst>
        </pc:cxnChg>
        <pc:cxnChg chg="add mod">
          <ac:chgData name="moath momani" userId="720708e143949568" providerId="LiveId" clId="{1984BD6C-6BA8-416F-8551-5435B852BB83}" dt="2020-06-24T05:04:03.111" v="269" actId="208"/>
          <ac:cxnSpMkLst>
            <pc:docMk/>
            <pc:sldMk cId="2887513602" sldId="280"/>
            <ac:cxnSpMk id="19" creationId="{508E76D3-0523-47FF-9A69-1F338AEC0080}"/>
          </ac:cxnSpMkLst>
        </pc:cxnChg>
        <pc:cxnChg chg="add mod">
          <ac:chgData name="moath momani" userId="720708e143949568" providerId="LiveId" clId="{1984BD6C-6BA8-416F-8551-5435B852BB83}" dt="2020-06-24T05:04:03.111" v="269" actId="208"/>
          <ac:cxnSpMkLst>
            <pc:docMk/>
            <pc:sldMk cId="2887513602" sldId="280"/>
            <ac:cxnSpMk id="22" creationId="{5C466AB7-60DC-4953-90B8-B1AAEDDF6D06}"/>
          </ac:cxnSpMkLst>
        </pc:cxnChg>
        <pc:cxnChg chg="add mod">
          <ac:chgData name="moath momani" userId="720708e143949568" providerId="LiveId" clId="{1984BD6C-6BA8-416F-8551-5435B852BB83}" dt="2020-06-24T05:04:03.111" v="269" actId="208"/>
          <ac:cxnSpMkLst>
            <pc:docMk/>
            <pc:sldMk cId="2887513602" sldId="280"/>
            <ac:cxnSpMk id="25" creationId="{A9276F28-080D-4D5A-9E57-7EF1C8DC5076}"/>
          </ac:cxnSpMkLst>
        </pc:cxnChg>
        <pc:cxnChg chg="add mod">
          <ac:chgData name="moath momani" userId="720708e143949568" providerId="LiveId" clId="{1984BD6C-6BA8-416F-8551-5435B852BB83}" dt="2020-06-24T05:04:03.111" v="269" actId="208"/>
          <ac:cxnSpMkLst>
            <pc:docMk/>
            <pc:sldMk cId="2887513602" sldId="280"/>
            <ac:cxnSpMk id="28" creationId="{1B8C07B2-1C42-4F8C-B94A-19B16028DF88}"/>
          </ac:cxnSpMkLst>
        </pc:cxnChg>
      </pc:sldChg>
    </pc:docChg>
  </pc:docChgLst>
  <pc:docChgLst>
    <pc:chgData name="moath momani" userId="720708e143949568" providerId="LiveId" clId="{34394C63-6CC5-4521-8837-4DF3F2908660}"/>
    <pc:docChg chg="delSld modSld">
      <pc:chgData name="moath momani" userId="720708e143949568" providerId="LiveId" clId="{34394C63-6CC5-4521-8837-4DF3F2908660}" dt="2020-06-24T04:40:00.907" v="125" actId="47"/>
      <pc:docMkLst>
        <pc:docMk/>
      </pc:docMkLst>
      <pc:sldChg chg="modSp del mod">
        <pc:chgData name="moath momani" userId="720708e143949568" providerId="LiveId" clId="{34394C63-6CC5-4521-8837-4DF3F2908660}" dt="2020-06-24T04:40:00.907" v="125" actId="47"/>
        <pc:sldMkLst>
          <pc:docMk/>
          <pc:sldMk cId="211947262" sldId="272"/>
        </pc:sldMkLst>
        <pc:spChg chg="mod">
          <ac:chgData name="moath momani" userId="720708e143949568" providerId="LiveId" clId="{34394C63-6CC5-4521-8837-4DF3F2908660}" dt="2020-06-24T04:38:59.874" v="124" actId="1076"/>
          <ac:spMkLst>
            <pc:docMk/>
            <pc:sldMk cId="211947262" sldId="272"/>
            <ac:spMk id="2" creationId="{0B2AAF93-F372-4E32-8DE3-2B37B0349A7C}"/>
          </ac:spMkLst>
        </pc:spChg>
        <pc:picChg chg="mod">
          <ac:chgData name="moath momani" userId="720708e143949568" providerId="LiveId" clId="{34394C63-6CC5-4521-8837-4DF3F2908660}" dt="2020-06-24T04:36:19.978" v="35" actId="1037"/>
          <ac:picMkLst>
            <pc:docMk/>
            <pc:sldMk cId="211947262" sldId="272"/>
            <ac:picMk id="7" creationId="{FE34B53B-90EE-4355-BAF9-AC7A117C8BE1}"/>
          </ac:picMkLst>
        </pc:picChg>
      </pc:sldChg>
      <pc:sldChg chg="modSp mod">
        <pc:chgData name="moath momani" userId="720708e143949568" providerId="LiveId" clId="{34394C63-6CC5-4521-8837-4DF3F2908660}" dt="2020-06-24T04:38:35.715" v="120" actId="1076"/>
        <pc:sldMkLst>
          <pc:docMk/>
          <pc:sldMk cId="2729657736" sldId="276"/>
        </pc:sldMkLst>
        <pc:spChg chg="mod">
          <ac:chgData name="moath momani" userId="720708e143949568" providerId="LiveId" clId="{34394C63-6CC5-4521-8837-4DF3F2908660}" dt="2020-06-24T04:37:33.563" v="117" actId="20577"/>
          <ac:spMkLst>
            <pc:docMk/>
            <pc:sldMk cId="2729657736" sldId="276"/>
            <ac:spMk id="7" creationId="{9E33896C-8318-4ED3-B30E-381542C1AF01}"/>
          </ac:spMkLst>
        </pc:spChg>
        <pc:spChg chg="mod">
          <ac:chgData name="moath momani" userId="720708e143949568" providerId="LiveId" clId="{34394C63-6CC5-4521-8837-4DF3F2908660}" dt="2020-06-24T04:38:35.715" v="120" actId="1076"/>
          <ac:spMkLst>
            <pc:docMk/>
            <pc:sldMk cId="2729657736" sldId="276"/>
            <ac:spMk id="16" creationId="{CCA082C2-3FEC-4BC1-8F72-5280462EB1FD}"/>
          </ac:spMkLst>
        </pc:spChg>
        <pc:spChg chg="mod">
          <ac:chgData name="moath momani" userId="720708e143949568" providerId="LiveId" clId="{34394C63-6CC5-4521-8837-4DF3F2908660}" dt="2020-06-24T04:38:35.715" v="120" actId="1076"/>
          <ac:spMkLst>
            <pc:docMk/>
            <pc:sldMk cId="2729657736" sldId="276"/>
            <ac:spMk id="19" creationId="{3A19FDB5-205D-41F2-A62C-196EC416734C}"/>
          </ac:spMkLst>
        </pc:spChg>
        <pc:picChg chg="mod">
          <ac:chgData name="moath momani" userId="720708e143949568" providerId="LiveId" clId="{34394C63-6CC5-4521-8837-4DF3F2908660}" dt="2020-06-24T04:38:35.715" v="120" actId="1076"/>
          <ac:picMkLst>
            <pc:docMk/>
            <pc:sldMk cId="2729657736" sldId="276"/>
            <ac:picMk id="15" creationId="{C2742168-B3D3-4C6C-AB27-7F880DD7FEA3}"/>
          </ac:picMkLst>
        </pc:picChg>
        <pc:picChg chg="mod">
          <ac:chgData name="moath momani" userId="720708e143949568" providerId="LiveId" clId="{34394C63-6CC5-4521-8837-4DF3F2908660}" dt="2020-06-24T04:38:35.715" v="120" actId="1076"/>
          <ac:picMkLst>
            <pc:docMk/>
            <pc:sldMk cId="2729657736" sldId="276"/>
            <ac:picMk id="17" creationId="{2C970B63-BAEC-4260-96B1-A55EB8E0F421}"/>
          </ac:picMkLst>
        </pc:picChg>
        <pc:picChg chg="mod">
          <ac:chgData name="moath momani" userId="720708e143949568" providerId="LiveId" clId="{34394C63-6CC5-4521-8837-4DF3F2908660}" dt="2020-06-24T04:38:35.715" v="120" actId="1076"/>
          <ac:picMkLst>
            <pc:docMk/>
            <pc:sldMk cId="2729657736" sldId="276"/>
            <ac:picMk id="18" creationId="{7AE498B4-B891-4E9A-9CDE-DD8F3DF89E8F}"/>
          </ac:picMkLst>
        </pc:picChg>
      </pc:sldChg>
    </pc:docChg>
  </pc:docChgLst>
  <pc:docChgLst>
    <pc:chgData name="moath momani" userId="720708e143949568" providerId="LiveId" clId="{4CD253EC-6371-4988-A2DD-50FC6EE06D3D}"/>
    <pc:docChg chg="modSld">
      <pc:chgData name="moath momani" userId="720708e143949568" providerId="LiveId" clId="{4CD253EC-6371-4988-A2DD-50FC6EE06D3D}" dt="2020-06-24T10:18:32.362" v="1" actId="20577"/>
      <pc:docMkLst>
        <pc:docMk/>
      </pc:docMkLst>
      <pc:sldChg chg="modSp mod">
        <pc:chgData name="moath momani" userId="720708e143949568" providerId="LiveId" clId="{4CD253EC-6371-4988-A2DD-50FC6EE06D3D}" dt="2020-06-24T10:18:32.362" v="1" actId="20577"/>
        <pc:sldMkLst>
          <pc:docMk/>
          <pc:sldMk cId="911208218" sldId="273"/>
        </pc:sldMkLst>
        <pc:spChg chg="mod">
          <ac:chgData name="moath momani" userId="720708e143949568" providerId="LiveId" clId="{4CD253EC-6371-4988-A2DD-50FC6EE06D3D}" dt="2020-06-24T10:18:32.362" v="1" actId="20577"/>
          <ac:spMkLst>
            <pc:docMk/>
            <pc:sldMk cId="911208218" sldId="273"/>
            <ac:spMk id="14" creationId="{00000000-0000-0000-0000-000000000000}"/>
          </ac:spMkLst>
        </pc:spChg>
      </pc:sldChg>
    </pc:docChg>
  </pc:docChgLst>
  <pc:docChgLst>
    <pc:chgData name="moath momani" userId="720708e143949568" providerId="LiveId" clId="{0BFB024B-43CB-411D-B6DA-3D97AB52552A}"/>
    <pc:docChg chg="undo custSel addSld modSld sldOrd">
      <pc:chgData name="moath momani" userId="720708e143949568" providerId="LiveId" clId="{0BFB024B-43CB-411D-B6DA-3D97AB52552A}" dt="2020-07-07T06:15:00.246" v="182" actId="20577"/>
      <pc:docMkLst>
        <pc:docMk/>
      </pc:docMkLst>
      <pc:sldChg chg="addSp delSp modSp modNotesTx">
        <pc:chgData name="moath momani" userId="720708e143949568" providerId="LiveId" clId="{0BFB024B-43CB-411D-B6DA-3D97AB52552A}" dt="2020-07-07T06:15:00.246" v="182" actId="20577"/>
        <pc:sldMkLst>
          <pc:docMk/>
          <pc:sldMk cId="2887513602" sldId="280"/>
        </pc:sldMkLst>
        <pc:spChg chg="mod">
          <ac:chgData name="moath momani" userId="720708e143949568" providerId="LiveId" clId="{0BFB024B-43CB-411D-B6DA-3D97AB52552A}" dt="2020-07-07T06:10:18.106" v="103" actId="20577"/>
          <ac:spMkLst>
            <pc:docMk/>
            <pc:sldMk cId="2887513602" sldId="280"/>
            <ac:spMk id="5" creationId="{B56A31A8-D1AE-435F-8C21-AB5093DAF3B7}"/>
          </ac:spMkLst>
        </pc:spChg>
        <pc:spChg chg="add del mod">
          <ac:chgData name="moath momani" userId="720708e143949568" providerId="LiveId" clId="{0BFB024B-43CB-411D-B6DA-3D97AB52552A}" dt="2020-07-07T06:09:40.836" v="93"/>
          <ac:spMkLst>
            <pc:docMk/>
            <pc:sldMk cId="2887513602" sldId="280"/>
            <ac:spMk id="7" creationId="{0E2860F6-2113-4176-BA78-157C191E02CF}"/>
          </ac:spMkLst>
        </pc:spChg>
        <pc:spChg chg="add del">
          <ac:chgData name="moath momani" userId="720708e143949568" providerId="LiveId" clId="{0BFB024B-43CB-411D-B6DA-3D97AB52552A}" dt="2020-07-07T06:10:34.206" v="105"/>
          <ac:spMkLst>
            <pc:docMk/>
            <pc:sldMk cId="2887513602" sldId="280"/>
            <ac:spMk id="12" creationId="{96B7F5F3-FCBC-4E1F-9938-E61BAAE9AD28}"/>
          </ac:spMkLst>
        </pc:spChg>
        <pc:spChg chg="add mod">
          <ac:chgData name="moath momani" userId="720708e143949568" providerId="LiveId" clId="{0BFB024B-43CB-411D-B6DA-3D97AB52552A}" dt="2020-07-07T06:14:13.396" v="145" actId="20577"/>
          <ac:spMkLst>
            <pc:docMk/>
            <pc:sldMk cId="2887513602" sldId="280"/>
            <ac:spMk id="13" creationId="{F60CF980-1EC5-4195-8F6E-06D033ADF500}"/>
          </ac:spMkLst>
        </pc:spChg>
        <pc:spChg chg="del">
          <ac:chgData name="moath momani" userId="720708e143949568" providerId="LiveId" clId="{0BFB024B-43CB-411D-B6DA-3D97AB52552A}" dt="2020-07-07T06:05:44.074" v="15" actId="478"/>
          <ac:spMkLst>
            <pc:docMk/>
            <pc:sldMk cId="2887513602" sldId="280"/>
            <ac:spMk id="14" creationId="{46647313-760A-497D-A854-03E1AA4D026D}"/>
          </ac:spMkLst>
        </pc:spChg>
        <pc:spChg chg="del">
          <ac:chgData name="moath momani" userId="720708e143949568" providerId="LiveId" clId="{0BFB024B-43CB-411D-B6DA-3D97AB52552A}" dt="2020-07-07T06:05:44.074" v="15" actId="478"/>
          <ac:spMkLst>
            <pc:docMk/>
            <pc:sldMk cId="2887513602" sldId="280"/>
            <ac:spMk id="20" creationId="{F5FD2982-4753-4EB9-A96B-7F0A980191C1}"/>
          </ac:spMkLst>
        </pc:spChg>
        <pc:picChg chg="del">
          <ac:chgData name="moath momani" userId="720708e143949568" providerId="LiveId" clId="{0BFB024B-43CB-411D-B6DA-3D97AB52552A}" dt="2020-07-07T06:05:44.652" v="16" actId="478"/>
          <ac:picMkLst>
            <pc:docMk/>
            <pc:sldMk cId="2887513602" sldId="280"/>
            <ac:picMk id="2" creationId="{58608D38-21FA-40C2-B540-4A9D446D4E58}"/>
          </ac:picMkLst>
        </pc:picChg>
        <pc:picChg chg="add del mod">
          <ac:chgData name="moath momani" userId="720708e143949568" providerId="LiveId" clId="{0BFB024B-43CB-411D-B6DA-3D97AB52552A}" dt="2020-07-07T06:09:43.916" v="95" actId="21"/>
          <ac:picMkLst>
            <pc:docMk/>
            <pc:sldMk cId="2887513602" sldId="280"/>
            <ac:picMk id="3" creationId="{F9B8CCA6-753F-415E-8730-1146BF7047E3}"/>
          </ac:picMkLst>
        </pc:picChg>
        <pc:picChg chg="add del mod">
          <ac:chgData name="moath momani" userId="720708e143949568" providerId="LiveId" clId="{0BFB024B-43CB-411D-B6DA-3D97AB52552A}" dt="2020-07-07T06:09:43.916" v="95" actId="21"/>
          <ac:picMkLst>
            <pc:docMk/>
            <pc:sldMk cId="2887513602" sldId="280"/>
            <ac:picMk id="4" creationId="{FCC55234-074C-41D6-98C2-5934BF122FA2}"/>
          </ac:picMkLst>
        </pc:picChg>
        <pc:picChg chg="add">
          <ac:chgData name="moath momani" userId="720708e143949568" providerId="LiveId" clId="{0BFB024B-43CB-411D-B6DA-3D97AB52552A}" dt="2020-07-07T06:09:53.036" v="96"/>
          <ac:picMkLst>
            <pc:docMk/>
            <pc:sldMk cId="2887513602" sldId="280"/>
            <ac:picMk id="21" creationId="{BBA3EB98-2404-497E-905D-230C53406ED1}"/>
          </ac:picMkLst>
        </pc:picChg>
        <pc:picChg chg="add">
          <ac:chgData name="moath momani" userId="720708e143949568" providerId="LiveId" clId="{0BFB024B-43CB-411D-B6DA-3D97AB52552A}" dt="2020-07-07T06:09:53.036" v="96"/>
          <ac:picMkLst>
            <pc:docMk/>
            <pc:sldMk cId="2887513602" sldId="280"/>
            <ac:picMk id="23" creationId="{4753965E-5B7D-45D1-B612-D17780E47BD3}"/>
          </ac:picMkLst>
        </pc:picChg>
        <pc:cxnChg chg="del">
          <ac:chgData name="moath momani" userId="720708e143949568" providerId="LiveId" clId="{0BFB024B-43CB-411D-B6DA-3D97AB52552A}" dt="2020-07-07T06:05:45.583" v="17" actId="478"/>
          <ac:cxnSpMkLst>
            <pc:docMk/>
            <pc:sldMk cId="2887513602" sldId="280"/>
            <ac:cxnSpMk id="16" creationId="{8B918AD2-4C1C-43AF-9A7A-44FE62D41063}"/>
          </ac:cxnSpMkLst>
        </pc:cxnChg>
        <pc:cxnChg chg="del">
          <ac:chgData name="moath momani" userId="720708e143949568" providerId="LiveId" clId="{0BFB024B-43CB-411D-B6DA-3D97AB52552A}" dt="2020-07-07T06:05:44.074" v="15" actId="478"/>
          <ac:cxnSpMkLst>
            <pc:docMk/>
            <pc:sldMk cId="2887513602" sldId="280"/>
            <ac:cxnSpMk id="19" creationId="{508E76D3-0523-47FF-9A69-1F338AEC0080}"/>
          </ac:cxnSpMkLst>
        </pc:cxnChg>
        <pc:cxnChg chg="del">
          <ac:chgData name="moath momani" userId="720708e143949568" providerId="LiveId" clId="{0BFB024B-43CB-411D-B6DA-3D97AB52552A}" dt="2020-07-07T06:05:44.074" v="15" actId="478"/>
          <ac:cxnSpMkLst>
            <pc:docMk/>
            <pc:sldMk cId="2887513602" sldId="280"/>
            <ac:cxnSpMk id="22" creationId="{5C466AB7-60DC-4953-90B8-B1AAEDDF6D06}"/>
          </ac:cxnSpMkLst>
        </pc:cxnChg>
        <pc:cxnChg chg="del">
          <ac:chgData name="moath momani" userId="720708e143949568" providerId="LiveId" clId="{0BFB024B-43CB-411D-B6DA-3D97AB52552A}" dt="2020-07-07T06:05:44.074" v="15" actId="478"/>
          <ac:cxnSpMkLst>
            <pc:docMk/>
            <pc:sldMk cId="2887513602" sldId="280"/>
            <ac:cxnSpMk id="25" creationId="{A9276F28-080D-4D5A-9E57-7EF1C8DC5076}"/>
          </ac:cxnSpMkLst>
        </pc:cxnChg>
        <pc:cxnChg chg="del">
          <ac:chgData name="moath momani" userId="720708e143949568" providerId="LiveId" clId="{0BFB024B-43CB-411D-B6DA-3D97AB52552A}" dt="2020-07-07T06:05:44.074" v="15" actId="478"/>
          <ac:cxnSpMkLst>
            <pc:docMk/>
            <pc:sldMk cId="2887513602" sldId="280"/>
            <ac:cxnSpMk id="28" creationId="{1B8C07B2-1C42-4F8C-B94A-19B16028DF88}"/>
          </ac:cxnSpMkLst>
        </pc:cxnChg>
      </pc:sldChg>
      <pc:sldChg chg="modSp add ord">
        <pc:chgData name="moath momani" userId="720708e143949568" providerId="LiveId" clId="{0BFB024B-43CB-411D-B6DA-3D97AB52552A}" dt="2020-07-07T06:10:09.086" v="99"/>
        <pc:sldMkLst>
          <pc:docMk/>
          <pc:sldMk cId="3174416243" sldId="281"/>
        </pc:sldMkLst>
        <pc:spChg chg="mod">
          <ac:chgData name="moath momani" userId="720708e143949568" providerId="LiveId" clId="{0BFB024B-43CB-411D-B6DA-3D97AB52552A}" dt="2020-07-07T06:10:05.586" v="98" actId="21"/>
          <ac:spMkLst>
            <pc:docMk/>
            <pc:sldMk cId="3174416243" sldId="281"/>
            <ac:spMk id="5" creationId="{B56A31A8-D1AE-435F-8C21-AB5093DAF3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Have you attended workshops before?</a:t>
            </a:r>
          </a:p>
          <a:p>
            <a:pPr marL="0" indent="0">
              <a:buFont typeface="+mj-lt"/>
              <a:buNone/>
            </a:pPr>
            <a:r>
              <a:rPr lang="en-US" dirty="0"/>
              <a:t>Introduce zoom instructions for participants.</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0" indent="0">
              <a:buFont typeface="+mj-lt"/>
              <a:buNone/>
            </a:pPr>
            <a:endParaRPr lang="ar-JO" dirty="0"/>
          </a:p>
          <a:p>
            <a:pPr marL="0" indent="0">
              <a:buFont typeface="+mj-lt"/>
              <a:buNone/>
            </a:pPr>
            <a:endParaRPr lang="ar-JO"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291611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0" indent="0">
              <a:buFont typeface="+mj-lt"/>
              <a:buNone/>
            </a:pPr>
            <a:endParaRPr lang="ar-JO" dirty="0"/>
          </a:p>
          <a:p>
            <a:pPr marL="171450" indent="-171450">
              <a:buFont typeface="Arial" panose="020B0604020202020204" pitchFamily="34" charset="0"/>
              <a:buChar char="•"/>
            </a:pPr>
            <a:r>
              <a:rPr lang="en-US" dirty="0"/>
              <a:t>I said coding is to write instruction that a computed can understand but when you write something  you may have some spelling errors, so you need to look for these errors and fix them and this is  debugging in computer science - </a:t>
            </a:r>
            <a:r>
              <a:rPr lang="en-US" sz="1200" dirty="0">
                <a:latin typeface="Politica"/>
              </a:rPr>
              <a:t>Finding and fixing problems in the instruction</a:t>
            </a:r>
            <a:r>
              <a:rPr lang="en-US" dirty="0"/>
              <a:t>. </a:t>
            </a:r>
            <a:endParaRPr lang="ar-JO" dirty="0"/>
          </a:p>
          <a:p>
            <a:pPr marL="0" indent="0">
              <a:buFont typeface="+mj-lt"/>
              <a:buNone/>
            </a:pPr>
            <a:r>
              <a:rPr lang="en-US" sz="1200" b="1" dirty="0">
                <a:solidFill>
                  <a:srgbClr val="0070C0"/>
                </a:solidFill>
                <a:latin typeface="Politica"/>
              </a:rPr>
              <a:t>And we have the Program which is </a:t>
            </a:r>
            <a:r>
              <a:rPr lang="en-US" sz="1200" dirty="0">
                <a:latin typeface="Politica"/>
              </a:rPr>
              <a:t> instructions that has been coded into something that can be run by a machine,,,,,, for example the games are programs also the mobile applications are programs </a:t>
            </a:r>
            <a:endParaRPr lang="ar-JO"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45665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249749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321980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329843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 of functions </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255341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61193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16393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7/20/2020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9.jpeg"/><Relationship Id="rId4" Type="http://schemas.openxmlformats.org/officeDocument/2006/relationships/hyperlink" Target="https://studio.code.org/s/hero/stage/1/puzzle/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1"/>
            <a:ext cx="12192001" cy="5526759"/>
            <a:chOff x="-1" y="1007391"/>
            <a:chExt cx="12192001" cy="5526759"/>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1"/>
              <a:ext cx="6455302" cy="5526759"/>
            </a:xfrm>
            <a:prstGeom prst="rect">
              <a:avLst/>
            </a:prstGeom>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8006575"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Minecraft Coding </a:t>
            </a:r>
          </a:p>
        </p:txBody>
      </p:sp>
      <p:sp>
        <p:nvSpPr>
          <p:cNvPr id="14" name="TextBox 13"/>
          <p:cNvSpPr txBox="1"/>
          <p:nvPr/>
        </p:nvSpPr>
        <p:spPr>
          <a:xfrm>
            <a:off x="45024" y="2040048"/>
            <a:ext cx="81464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7 -10</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Tree>
    <p:extLst>
      <p:ext uri="{BB962C8B-B14F-4D97-AF65-F5344CB8AC3E}">
        <p14:creationId xmlns:p14="http://schemas.microsoft.com/office/powerpoint/2010/main" val="91120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489587" cy="6858000"/>
          </a:xfrm>
          <a:prstGeom prst="rect">
            <a:avLst/>
          </a:prstGeom>
        </p:spPr>
      </p:pic>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2100756" y="767280"/>
            <a:ext cx="9449827" cy="1077218"/>
          </a:xfrm>
          <a:prstGeom prst="rect">
            <a:avLst/>
          </a:prstGeom>
          <a:noFill/>
        </p:spPr>
        <p:txBody>
          <a:bodyPr wrap="square" rtlCol="0">
            <a:spAutoFit/>
          </a:bodyPr>
          <a:lstStyle/>
          <a:p>
            <a:r>
              <a:rPr lang="en-US" sz="3200" dirty="0">
                <a:latin typeface="Politica"/>
              </a:rPr>
              <a:t>In computer science, “coding” means writing a set of instructions that a computer can understand.</a:t>
            </a:r>
          </a:p>
        </p:txBody>
      </p:sp>
      <p:pic>
        <p:nvPicPr>
          <p:cNvPr id="15" name="Picture 14">
            <a:extLst>
              <a:ext uri="{FF2B5EF4-FFF2-40B4-BE49-F238E27FC236}">
                <a16:creationId xmlns:a16="http://schemas.microsoft.com/office/drawing/2014/main" id="{C2742168-B3D3-4C6C-AB27-7F880DD7FE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0756" y="3083066"/>
            <a:ext cx="2042751" cy="2036204"/>
          </a:xfrm>
          <a:prstGeom prst="rect">
            <a:avLst/>
          </a:prstGeom>
        </p:spPr>
      </p:pic>
      <p:sp>
        <p:nvSpPr>
          <p:cNvPr id="16" name="Arrow: Right 15">
            <a:extLst>
              <a:ext uri="{FF2B5EF4-FFF2-40B4-BE49-F238E27FC236}">
                <a16:creationId xmlns:a16="http://schemas.microsoft.com/office/drawing/2014/main" id="{CCA082C2-3FEC-4BC1-8F72-5280462EB1FD}"/>
              </a:ext>
            </a:extLst>
          </p:cNvPr>
          <p:cNvSpPr/>
          <p:nvPr/>
        </p:nvSpPr>
        <p:spPr>
          <a:xfrm>
            <a:off x="4548379" y="3842608"/>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C970B63-BAEC-4260-96B1-A55EB8E0F4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43762" y="3083066"/>
            <a:ext cx="2197054" cy="2036204"/>
          </a:xfrm>
          <a:prstGeom prst="rect">
            <a:avLst/>
          </a:prstGeom>
        </p:spPr>
      </p:pic>
      <p:pic>
        <p:nvPicPr>
          <p:cNvPr id="18" name="Picture 17">
            <a:extLst>
              <a:ext uri="{FF2B5EF4-FFF2-40B4-BE49-F238E27FC236}">
                <a16:creationId xmlns:a16="http://schemas.microsoft.com/office/drawing/2014/main" id="{7AE498B4-B891-4E9A-9CDE-DD8F3DF89E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58801" y="3480857"/>
            <a:ext cx="1540362" cy="1122637"/>
          </a:xfrm>
          <a:prstGeom prst="rect">
            <a:avLst/>
          </a:prstGeom>
        </p:spPr>
      </p:pic>
      <p:sp>
        <p:nvSpPr>
          <p:cNvPr id="19" name="Arrow: Right 18">
            <a:extLst>
              <a:ext uri="{FF2B5EF4-FFF2-40B4-BE49-F238E27FC236}">
                <a16:creationId xmlns:a16="http://schemas.microsoft.com/office/drawing/2014/main" id="{3A19FDB5-205D-41F2-A62C-196EC416734C}"/>
              </a:ext>
            </a:extLst>
          </p:cNvPr>
          <p:cNvSpPr/>
          <p:nvPr/>
        </p:nvSpPr>
        <p:spPr>
          <a:xfrm>
            <a:off x="8063408" y="3832776"/>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65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489587" cy="6858000"/>
          </a:xfrm>
          <a:prstGeom prst="rect">
            <a:avLst/>
          </a:prstGeom>
        </p:spPr>
      </p:pic>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1765138" y="474062"/>
            <a:ext cx="9449827" cy="584775"/>
          </a:xfrm>
          <a:prstGeom prst="rect">
            <a:avLst/>
          </a:prstGeom>
          <a:noFill/>
        </p:spPr>
        <p:txBody>
          <a:bodyPr wrap="square" rtlCol="0">
            <a:spAutoFit/>
          </a:bodyPr>
          <a:lstStyle/>
          <a:p>
            <a:r>
              <a:rPr lang="en-US" sz="3200" dirty="0">
                <a:latin typeface="Politica"/>
              </a:rPr>
              <a:t>Code, Debugging &amp; Program</a:t>
            </a:r>
          </a:p>
        </p:txBody>
      </p:sp>
      <p:sp>
        <p:nvSpPr>
          <p:cNvPr id="13" name="TextBox 12">
            <a:extLst>
              <a:ext uri="{FF2B5EF4-FFF2-40B4-BE49-F238E27FC236}">
                <a16:creationId xmlns:a16="http://schemas.microsoft.com/office/drawing/2014/main" id="{B591A822-74DF-419C-A509-EDE907773CAE}"/>
              </a:ext>
            </a:extLst>
          </p:cNvPr>
          <p:cNvSpPr txBox="1"/>
          <p:nvPr/>
        </p:nvSpPr>
        <p:spPr>
          <a:xfrm>
            <a:off x="1765139" y="1506428"/>
            <a:ext cx="9763246" cy="3785652"/>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rgbClr val="FF0000"/>
                </a:solidFill>
                <a:latin typeface="Politica"/>
              </a:rPr>
              <a:t>Code</a:t>
            </a:r>
            <a:r>
              <a:rPr lang="en-US" sz="2400" dirty="0">
                <a:latin typeface="Politica"/>
              </a:rPr>
              <a:t> - (v) to write code, or to write instructions for a computer.</a:t>
            </a:r>
          </a:p>
          <a:p>
            <a:pPr marL="285750" indent="-285750">
              <a:buFont typeface="Arial" panose="020B0604020202020204" pitchFamily="34" charset="0"/>
              <a:buChar char="•"/>
            </a:pPr>
            <a:endParaRPr lang="en-US" sz="2400" dirty="0">
              <a:latin typeface="Politica"/>
            </a:endParaRPr>
          </a:p>
          <a:p>
            <a:pPr marL="285750" indent="-285750">
              <a:buFont typeface="Arial" panose="020B0604020202020204" pitchFamily="34" charset="0"/>
              <a:buChar char="•"/>
            </a:pPr>
            <a:endParaRPr lang="en-US" sz="2400" dirty="0">
              <a:latin typeface="Politica"/>
            </a:endParaRPr>
          </a:p>
          <a:p>
            <a:pPr marL="285750" indent="-285750">
              <a:buFont typeface="Arial" panose="020B0604020202020204" pitchFamily="34" charset="0"/>
              <a:buChar char="•"/>
            </a:pPr>
            <a:endParaRPr lang="en-US" sz="2400" dirty="0">
              <a:latin typeface="Politica"/>
            </a:endParaRPr>
          </a:p>
          <a:p>
            <a:pPr marL="285750" indent="-285750">
              <a:buFont typeface="Arial" panose="020B0604020202020204" pitchFamily="34" charset="0"/>
              <a:buChar char="•"/>
            </a:pPr>
            <a:r>
              <a:rPr lang="en-US" sz="2400" b="1" dirty="0">
                <a:solidFill>
                  <a:srgbClr val="00B050"/>
                </a:solidFill>
                <a:latin typeface="Politica"/>
              </a:rPr>
              <a:t>Debugging</a:t>
            </a:r>
            <a:r>
              <a:rPr lang="en-US" sz="2400" dirty="0">
                <a:latin typeface="Politica"/>
              </a:rPr>
              <a:t> - Finding and fixing problems in your algorithm or program. </a:t>
            </a:r>
          </a:p>
          <a:p>
            <a:endParaRPr lang="en-US" sz="2400" dirty="0">
              <a:latin typeface="Politica"/>
            </a:endParaRPr>
          </a:p>
          <a:p>
            <a:endParaRPr lang="en-US" sz="2400" dirty="0">
              <a:latin typeface="Politica"/>
            </a:endParaRPr>
          </a:p>
          <a:p>
            <a:pPr marL="285750" indent="-285750">
              <a:buFont typeface="Arial" panose="020B0604020202020204" pitchFamily="34" charset="0"/>
              <a:buChar char="•"/>
            </a:pPr>
            <a:r>
              <a:rPr lang="en-US" sz="2400" b="1" dirty="0">
                <a:solidFill>
                  <a:srgbClr val="0070C0"/>
                </a:solidFill>
                <a:latin typeface="Politica"/>
              </a:rPr>
              <a:t>Program</a:t>
            </a:r>
            <a:r>
              <a:rPr lang="en-US" sz="2400" dirty="0">
                <a:latin typeface="Politica"/>
              </a:rPr>
              <a:t> - An algorithm that has been coded into something that </a:t>
            </a:r>
          </a:p>
          <a:p>
            <a:endParaRPr lang="en-US" sz="2400" dirty="0">
              <a:latin typeface="Politica"/>
            </a:endParaRPr>
          </a:p>
          <a:p>
            <a:pPr marL="285750" indent="-285750">
              <a:buFont typeface="Arial" panose="020B0604020202020204" pitchFamily="34" charset="0"/>
              <a:buChar char="•"/>
            </a:pPr>
            <a:r>
              <a:rPr lang="en-US" sz="2400" dirty="0">
                <a:latin typeface="Politica"/>
              </a:rPr>
              <a:t>can be run by a machine.</a:t>
            </a:r>
          </a:p>
        </p:txBody>
      </p:sp>
      <p:pic>
        <p:nvPicPr>
          <p:cNvPr id="14" name="Picture 13">
            <a:extLst>
              <a:ext uri="{FF2B5EF4-FFF2-40B4-BE49-F238E27FC236}">
                <a16:creationId xmlns:a16="http://schemas.microsoft.com/office/drawing/2014/main" id="{DA4E1C72-2405-4A9D-9F3A-81054D6B8F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8890" y="1352697"/>
            <a:ext cx="888466" cy="838411"/>
          </a:xfrm>
          <a:prstGeom prst="rect">
            <a:avLst/>
          </a:prstGeom>
        </p:spPr>
      </p:pic>
      <p:pic>
        <p:nvPicPr>
          <p:cNvPr id="3" name="Picture 2">
            <a:extLst>
              <a:ext uri="{FF2B5EF4-FFF2-40B4-BE49-F238E27FC236}">
                <a16:creationId xmlns:a16="http://schemas.microsoft.com/office/drawing/2014/main" id="{F3FD8476-9FF2-489E-93F6-AC201FCA16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7356" y="2724652"/>
            <a:ext cx="821374" cy="875701"/>
          </a:xfrm>
          <a:prstGeom prst="rect">
            <a:avLst/>
          </a:prstGeom>
        </p:spPr>
      </p:pic>
      <p:pic>
        <p:nvPicPr>
          <p:cNvPr id="15" name="Picture 14">
            <a:extLst>
              <a:ext uri="{FF2B5EF4-FFF2-40B4-BE49-F238E27FC236}">
                <a16:creationId xmlns:a16="http://schemas.microsoft.com/office/drawing/2014/main" id="{7B9C9AC8-47CF-4D74-89E0-C565A19088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54203" y="4701197"/>
            <a:ext cx="989515" cy="721172"/>
          </a:xfrm>
          <a:prstGeom prst="rect">
            <a:avLst/>
          </a:prstGeom>
        </p:spPr>
      </p:pic>
    </p:spTree>
    <p:extLst>
      <p:ext uri="{BB962C8B-B14F-4D97-AF65-F5344CB8AC3E}">
        <p14:creationId xmlns:p14="http://schemas.microsoft.com/office/powerpoint/2010/main" val="38497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33351" y="495660"/>
            <a:ext cx="8634063" cy="792726"/>
          </a:xfrm>
        </p:spPr>
        <p:txBody>
          <a:bodyPr>
            <a:normAutofit fontScale="90000"/>
          </a:bodyPr>
          <a:lstStyle/>
          <a:p>
            <a:r>
              <a:rPr lang="en-US" sz="3200" dirty="0">
                <a:solidFill>
                  <a:schemeClr val="tx1"/>
                </a:solidFill>
                <a:latin typeface="Politica"/>
                <a:cs typeface="Arial" panose="020B0604020202020204" pitchFamily="34" charset="0"/>
              </a:rPr>
              <a:t>Some important codes we have experienced in our last lesson. </a:t>
            </a:r>
            <a:endParaRPr lang="en-US" sz="3200" dirty="0">
              <a:solidFill>
                <a:schemeClr val="tx1"/>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10">
            <a:extLst>
              <a:ext uri="{FF2B5EF4-FFF2-40B4-BE49-F238E27FC236}">
                <a16:creationId xmlns:a16="http://schemas.microsoft.com/office/drawing/2014/main" id="{0945EFBD-0E3E-4127-9243-146FFD47CFC1}"/>
              </a:ext>
            </a:extLst>
          </p:cNvPr>
          <p:cNvPicPr>
            <a:picLocks noChangeAspect="1"/>
          </p:cNvPicPr>
          <p:nvPr/>
        </p:nvPicPr>
        <p:blipFill>
          <a:blip r:embed="rId4"/>
          <a:stretch>
            <a:fillRect/>
          </a:stretch>
        </p:blipFill>
        <p:spPr>
          <a:xfrm>
            <a:off x="40972" y="-62066"/>
            <a:ext cx="1566602" cy="6920066"/>
          </a:xfrm>
          <a:prstGeom prst="rect">
            <a:avLst/>
          </a:prstGeom>
        </p:spPr>
      </p:pic>
      <p:sp>
        <p:nvSpPr>
          <p:cNvPr id="5" name="TextBox 4">
            <a:extLst>
              <a:ext uri="{FF2B5EF4-FFF2-40B4-BE49-F238E27FC236}">
                <a16:creationId xmlns:a16="http://schemas.microsoft.com/office/drawing/2014/main" id="{B56A31A8-D1AE-435F-8C21-AB5093DAF3B7}"/>
              </a:ext>
            </a:extLst>
          </p:cNvPr>
          <p:cNvSpPr txBox="1"/>
          <p:nvPr/>
        </p:nvSpPr>
        <p:spPr>
          <a:xfrm>
            <a:off x="2062221" y="1548513"/>
            <a:ext cx="5114755" cy="523220"/>
          </a:xfrm>
          <a:prstGeom prst="rect">
            <a:avLst/>
          </a:prstGeom>
          <a:noFill/>
        </p:spPr>
        <p:txBody>
          <a:bodyPr wrap="square" rtlCol="0">
            <a:spAutoFit/>
          </a:bodyPr>
          <a:lstStyle/>
          <a:p>
            <a:r>
              <a:rPr lang="en-US" sz="2800" b="1" dirty="0">
                <a:solidFill>
                  <a:srgbClr val="FF00FF"/>
                </a:solidFill>
                <a:latin typeface="Politica"/>
              </a:rPr>
              <a:t>1- Repeat Command (loops).</a:t>
            </a:r>
          </a:p>
        </p:txBody>
      </p:sp>
      <p:pic>
        <p:nvPicPr>
          <p:cNvPr id="7" name="Picture 6">
            <a:extLst>
              <a:ext uri="{FF2B5EF4-FFF2-40B4-BE49-F238E27FC236}">
                <a16:creationId xmlns:a16="http://schemas.microsoft.com/office/drawing/2014/main" id="{1F5DC951-F9FD-4502-A9AD-2AD48C2EBC24}"/>
              </a:ext>
            </a:extLst>
          </p:cNvPr>
          <p:cNvPicPr>
            <a:picLocks noChangeAspect="1"/>
          </p:cNvPicPr>
          <p:nvPr/>
        </p:nvPicPr>
        <p:blipFill>
          <a:blip r:embed="rId5"/>
          <a:stretch>
            <a:fillRect/>
          </a:stretch>
        </p:blipFill>
        <p:spPr>
          <a:xfrm>
            <a:off x="2126476" y="2331861"/>
            <a:ext cx="3301551" cy="3551249"/>
          </a:xfrm>
          <a:prstGeom prst="rect">
            <a:avLst/>
          </a:prstGeom>
        </p:spPr>
      </p:pic>
      <p:pic>
        <p:nvPicPr>
          <p:cNvPr id="12" name="Picture 11">
            <a:extLst>
              <a:ext uri="{FF2B5EF4-FFF2-40B4-BE49-F238E27FC236}">
                <a16:creationId xmlns:a16="http://schemas.microsoft.com/office/drawing/2014/main" id="{633F3576-05C5-4DA9-BE39-90F2DF2949C3}"/>
              </a:ext>
            </a:extLst>
          </p:cNvPr>
          <p:cNvPicPr>
            <a:picLocks noChangeAspect="1"/>
          </p:cNvPicPr>
          <p:nvPr/>
        </p:nvPicPr>
        <p:blipFill>
          <a:blip r:embed="rId6"/>
          <a:stretch>
            <a:fillRect/>
          </a:stretch>
        </p:blipFill>
        <p:spPr>
          <a:xfrm>
            <a:off x="5588357" y="2331860"/>
            <a:ext cx="1924050" cy="3302086"/>
          </a:xfrm>
          <a:prstGeom prst="rect">
            <a:avLst/>
          </a:prstGeom>
        </p:spPr>
      </p:pic>
      <p:pic>
        <p:nvPicPr>
          <p:cNvPr id="14" name="Picture 13">
            <a:extLst>
              <a:ext uri="{FF2B5EF4-FFF2-40B4-BE49-F238E27FC236}">
                <a16:creationId xmlns:a16="http://schemas.microsoft.com/office/drawing/2014/main" id="{8E270FD5-2D94-4E20-AA30-AAAEFA574DED}"/>
              </a:ext>
            </a:extLst>
          </p:cNvPr>
          <p:cNvPicPr>
            <a:picLocks noChangeAspect="1"/>
          </p:cNvPicPr>
          <p:nvPr/>
        </p:nvPicPr>
        <p:blipFill>
          <a:blip r:embed="rId7"/>
          <a:stretch>
            <a:fillRect/>
          </a:stretch>
        </p:blipFill>
        <p:spPr>
          <a:xfrm>
            <a:off x="7907766" y="2331860"/>
            <a:ext cx="2248947" cy="1761675"/>
          </a:xfrm>
          <a:prstGeom prst="rect">
            <a:avLst/>
          </a:prstGeom>
        </p:spPr>
      </p:pic>
      <p:sp>
        <p:nvSpPr>
          <p:cNvPr id="15" name="Arrow: Right 14">
            <a:extLst>
              <a:ext uri="{FF2B5EF4-FFF2-40B4-BE49-F238E27FC236}">
                <a16:creationId xmlns:a16="http://schemas.microsoft.com/office/drawing/2014/main" id="{47697EC4-C651-450F-BBA0-C69C11CB0254}"/>
              </a:ext>
            </a:extLst>
          </p:cNvPr>
          <p:cNvSpPr/>
          <p:nvPr/>
        </p:nvSpPr>
        <p:spPr>
          <a:xfrm rot="10800000">
            <a:off x="9914298" y="2604469"/>
            <a:ext cx="749344" cy="717628"/>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FF"/>
                </a:solidFill>
              </a:ln>
              <a:solidFill>
                <a:srgbClr val="94E4B4"/>
              </a:solidFill>
            </a:endParaRPr>
          </a:p>
        </p:txBody>
      </p:sp>
    </p:spTree>
    <p:extLst>
      <p:ext uri="{BB962C8B-B14F-4D97-AF65-F5344CB8AC3E}">
        <p14:creationId xmlns:p14="http://schemas.microsoft.com/office/powerpoint/2010/main" val="152194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10">
            <a:extLst>
              <a:ext uri="{FF2B5EF4-FFF2-40B4-BE49-F238E27FC236}">
                <a16:creationId xmlns:a16="http://schemas.microsoft.com/office/drawing/2014/main" id="{0945EFBD-0E3E-4127-9243-146FFD47CFC1}"/>
              </a:ext>
            </a:extLst>
          </p:cNvPr>
          <p:cNvPicPr>
            <a:picLocks noChangeAspect="1"/>
          </p:cNvPicPr>
          <p:nvPr/>
        </p:nvPicPr>
        <p:blipFill>
          <a:blip r:embed="rId4"/>
          <a:stretch>
            <a:fillRect/>
          </a:stretch>
        </p:blipFill>
        <p:spPr>
          <a:xfrm>
            <a:off x="40972" y="-62066"/>
            <a:ext cx="1566602" cy="6920066"/>
          </a:xfrm>
          <a:prstGeom prst="rect">
            <a:avLst/>
          </a:prstGeom>
        </p:spPr>
      </p:pic>
      <p:sp>
        <p:nvSpPr>
          <p:cNvPr id="5" name="TextBox 4">
            <a:extLst>
              <a:ext uri="{FF2B5EF4-FFF2-40B4-BE49-F238E27FC236}">
                <a16:creationId xmlns:a16="http://schemas.microsoft.com/office/drawing/2014/main" id="{B56A31A8-D1AE-435F-8C21-AB5093DAF3B7}"/>
              </a:ext>
            </a:extLst>
          </p:cNvPr>
          <p:cNvSpPr txBox="1"/>
          <p:nvPr/>
        </p:nvSpPr>
        <p:spPr>
          <a:xfrm>
            <a:off x="2369633" y="214838"/>
            <a:ext cx="9205050" cy="1692771"/>
          </a:xfrm>
          <a:prstGeom prst="rect">
            <a:avLst/>
          </a:prstGeom>
          <a:noFill/>
        </p:spPr>
        <p:txBody>
          <a:bodyPr wrap="square" rtlCol="0">
            <a:spAutoFit/>
          </a:bodyPr>
          <a:lstStyle/>
          <a:p>
            <a:r>
              <a:rPr lang="en-US" sz="2800" b="1" dirty="0">
                <a:solidFill>
                  <a:srgbClr val="00B0F0"/>
                </a:solidFill>
                <a:latin typeface="Politica"/>
              </a:rPr>
              <a:t>2- if statement Command.</a:t>
            </a:r>
          </a:p>
          <a:p>
            <a:r>
              <a:rPr lang="en-US" sz="2400" b="1" i="0" dirty="0">
                <a:solidFill>
                  <a:srgbClr val="222222"/>
                </a:solidFill>
                <a:effectLst/>
                <a:latin typeface="arial" panose="020B0604020202020204" pitchFamily="34" charset="0"/>
              </a:rPr>
              <a:t>If statements</a:t>
            </a:r>
            <a:r>
              <a:rPr lang="en-US" sz="2400" b="0" i="0" dirty="0">
                <a:solidFill>
                  <a:srgbClr val="222222"/>
                </a:solidFill>
                <a:effectLst/>
                <a:latin typeface="arial" panose="020B0604020202020204" pitchFamily="34" charset="0"/>
              </a:rPr>
              <a:t> are conditionals. A conditional is an action that occurs </a:t>
            </a:r>
            <a:r>
              <a:rPr lang="en-US" sz="2400" b="1" i="0" dirty="0">
                <a:solidFill>
                  <a:srgbClr val="222222"/>
                </a:solidFill>
                <a:effectLst/>
                <a:latin typeface="arial" panose="020B0604020202020204" pitchFamily="34" charset="0"/>
              </a:rPr>
              <a:t>if</a:t>
            </a:r>
            <a:r>
              <a:rPr lang="en-US" sz="2400" b="0" i="0" dirty="0">
                <a:solidFill>
                  <a:srgbClr val="222222"/>
                </a:solidFill>
                <a:effectLst/>
                <a:latin typeface="arial" panose="020B0604020202020204" pitchFamily="34" charset="0"/>
              </a:rPr>
              <a:t> something specific happens.</a:t>
            </a:r>
            <a:endParaRPr lang="en-US" sz="2400" b="1" dirty="0">
              <a:solidFill>
                <a:srgbClr val="00B0F0"/>
              </a:solidFill>
              <a:latin typeface="Politica"/>
            </a:endParaRPr>
          </a:p>
          <a:p>
            <a:endParaRPr lang="en-US" sz="2800" b="1" dirty="0">
              <a:solidFill>
                <a:srgbClr val="00B0F0"/>
              </a:solidFill>
              <a:latin typeface="Politica"/>
            </a:endParaRPr>
          </a:p>
        </p:txBody>
      </p:sp>
      <p:pic>
        <p:nvPicPr>
          <p:cNvPr id="4" name="Picture 3">
            <a:extLst>
              <a:ext uri="{FF2B5EF4-FFF2-40B4-BE49-F238E27FC236}">
                <a16:creationId xmlns:a16="http://schemas.microsoft.com/office/drawing/2014/main" id="{CE714A5F-BE9D-4605-A003-C1C432F802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0145" y="1657151"/>
            <a:ext cx="7694554" cy="4533483"/>
          </a:xfrm>
          <a:prstGeom prst="rect">
            <a:avLst/>
          </a:prstGeom>
        </p:spPr>
      </p:pic>
      <p:sp>
        <p:nvSpPr>
          <p:cNvPr id="12" name="Arrow: Right 11">
            <a:extLst>
              <a:ext uri="{FF2B5EF4-FFF2-40B4-BE49-F238E27FC236}">
                <a16:creationId xmlns:a16="http://schemas.microsoft.com/office/drawing/2014/main" id="{8D1614B3-DE35-4A99-B273-6F298A8BD924}"/>
              </a:ext>
            </a:extLst>
          </p:cNvPr>
          <p:cNvSpPr/>
          <p:nvPr/>
        </p:nvSpPr>
        <p:spPr>
          <a:xfrm rot="10800000">
            <a:off x="8494293" y="3805108"/>
            <a:ext cx="749344" cy="7176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FF"/>
                </a:solidFill>
              </a:ln>
              <a:solidFill>
                <a:srgbClr val="94E4B4"/>
              </a:solidFill>
            </a:endParaRPr>
          </a:p>
        </p:txBody>
      </p:sp>
      <p:sp>
        <p:nvSpPr>
          <p:cNvPr id="7" name="Rectangle: Rounded Corners 6">
            <a:extLst>
              <a:ext uri="{FF2B5EF4-FFF2-40B4-BE49-F238E27FC236}">
                <a16:creationId xmlns:a16="http://schemas.microsoft.com/office/drawing/2014/main" id="{9F10D863-E379-46C3-A8AC-A039A34CDC18}"/>
              </a:ext>
            </a:extLst>
          </p:cNvPr>
          <p:cNvSpPr/>
          <p:nvPr/>
        </p:nvSpPr>
        <p:spPr>
          <a:xfrm>
            <a:off x="5243332" y="4820855"/>
            <a:ext cx="1655180" cy="74078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D083D3A-2D21-4489-888E-3926D4A97B8C}"/>
              </a:ext>
            </a:extLst>
          </p:cNvPr>
          <p:cNvCxnSpPr>
            <a:cxnSpLocks/>
          </p:cNvCxnSpPr>
          <p:nvPr/>
        </p:nvCxnSpPr>
        <p:spPr>
          <a:xfrm>
            <a:off x="3157870" y="3026780"/>
            <a:ext cx="546029" cy="0"/>
          </a:xfrm>
          <a:prstGeom prst="straightConnector1">
            <a:avLst/>
          </a:prstGeom>
          <a:ln w="76200">
            <a:solidFill>
              <a:srgbClr val="FFFF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2922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10">
            <a:extLst>
              <a:ext uri="{FF2B5EF4-FFF2-40B4-BE49-F238E27FC236}">
                <a16:creationId xmlns:a16="http://schemas.microsoft.com/office/drawing/2014/main" id="{0945EFBD-0E3E-4127-9243-146FFD47CFC1}"/>
              </a:ext>
            </a:extLst>
          </p:cNvPr>
          <p:cNvPicPr>
            <a:picLocks noChangeAspect="1"/>
          </p:cNvPicPr>
          <p:nvPr/>
        </p:nvPicPr>
        <p:blipFill>
          <a:blip r:embed="rId4"/>
          <a:stretch>
            <a:fillRect/>
          </a:stretch>
        </p:blipFill>
        <p:spPr>
          <a:xfrm>
            <a:off x="40972" y="-62066"/>
            <a:ext cx="1566602" cy="6920066"/>
          </a:xfrm>
          <a:prstGeom prst="rect">
            <a:avLst/>
          </a:prstGeom>
        </p:spPr>
      </p:pic>
      <p:sp>
        <p:nvSpPr>
          <p:cNvPr id="5" name="TextBox 4">
            <a:extLst>
              <a:ext uri="{FF2B5EF4-FFF2-40B4-BE49-F238E27FC236}">
                <a16:creationId xmlns:a16="http://schemas.microsoft.com/office/drawing/2014/main" id="{B56A31A8-D1AE-435F-8C21-AB5093DAF3B7}"/>
              </a:ext>
            </a:extLst>
          </p:cNvPr>
          <p:cNvSpPr txBox="1"/>
          <p:nvPr/>
        </p:nvSpPr>
        <p:spPr>
          <a:xfrm>
            <a:off x="2080268" y="319928"/>
            <a:ext cx="8618709" cy="954107"/>
          </a:xfrm>
          <a:prstGeom prst="rect">
            <a:avLst/>
          </a:prstGeom>
          <a:noFill/>
        </p:spPr>
        <p:txBody>
          <a:bodyPr wrap="square" rtlCol="0">
            <a:spAutoFit/>
          </a:bodyPr>
          <a:lstStyle/>
          <a:p>
            <a:r>
              <a:rPr lang="en-US" sz="2800" b="1" dirty="0">
                <a:latin typeface="Politica"/>
              </a:rPr>
              <a:t>Who can explain the if statement?</a:t>
            </a:r>
          </a:p>
          <a:p>
            <a:endParaRPr lang="en-US" sz="2800" b="1" dirty="0">
              <a:latin typeface="Politica"/>
            </a:endParaRPr>
          </a:p>
        </p:txBody>
      </p:sp>
      <p:pic>
        <p:nvPicPr>
          <p:cNvPr id="2" name="Picture 1">
            <a:extLst>
              <a:ext uri="{FF2B5EF4-FFF2-40B4-BE49-F238E27FC236}">
                <a16:creationId xmlns:a16="http://schemas.microsoft.com/office/drawing/2014/main" id="{58608D38-21FA-40C2-B540-4A9D446D4E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60087" y="1429474"/>
            <a:ext cx="8868767" cy="4085469"/>
          </a:xfrm>
          <a:prstGeom prst="rect">
            <a:avLst/>
          </a:prstGeom>
        </p:spPr>
      </p:pic>
      <p:sp>
        <p:nvSpPr>
          <p:cNvPr id="14" name="Rectangle: Rounded Corners 13">
            <a:extLst>
              <a:ext uri="{FF2B5EF4-FFF2-40B4-BE49-F238E27FC236}">
                <a16:creationId xmlns:a16="http://schemas.microsoft.com/office/drawing/2014/main" id="{46647313-760A-497D-A854-03E1AA4D026D}"/>
              </a:ext>
            </a:extLst>
          </p:cNvPr>
          <p:cNvSpPr/>
          <p:nvPr/>
        </p:nvSpPr>
        <p:spPr>
          <a:xfrm>
            <a:off x="5179671" y="4818757"/>
            <a:ext cx="2054506" cy="740780"/>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8B918AD2-4C1C-43AF-9A7A-44FE62D41063}"/>
              </a:ext>
            </a:extLst>
          </p:cNvPr>
          <p:cNvCxnSpPr/>
          <p:nvPr/>
        </p:nvCxnSpPr>
        <p:spPr>
          <a:xfrm>
            <a:off x="2080268" y="2207871"/>
            <a:ext cx="538222" cy="0"/>
          </a:xfrm>
          <a:prstGeom prst="straightConnector1">
            <a:avLst/>
          </a:prstGeom>
          <a:ln w="76200">
            <a:solidFill>
              <a:srgbClr val="FFFF00"/>
            </a:solidFill>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508E76D3-0523-47FF-9A69-1F338AEC0080}"/>
              </a:ext>
            </a:extLst>
          </p:cNvPr>
          <p:cNvCxnSpPr/>
          <p:nvPr/>
        </p:nvCxnSpPr>
        <p:spPr>
          <a:xfrm>
            <a:off x="3876674" y="2207871"/>
            <a:ext cx="538222" cy="0"/>
          </a:xfrm>
          <a:prstGeom prst="straightConnector1">
            <a:avLst/>
          </a:prstGeom>
          <a:ln w="76200">
            <a:solidFill>
              <a:srgbClr val="FFFF00"/>
            </a:solidFill>
            <a:tailEnd type="triangle"/>
          </a:ln>
        </p:spPr>
        <p:style>
          <a:lnRef idx="1">
            <a:schemeClr val="accent5"/>
          </a:lnRef>
          <a:fillRef idx="0">
            <a:schemeClr val="accent5"/>
          </a:fillRef>
          <a:effectRef idx="0">
            <a:schemeClr val="accent5"/>
          </a:effectRef>
          <a:fontRef idx="minor">
            <a:schemeClr val="tx1"/>
          </a:fontRef>
        </p:style>
      </p:cxnSp>
      <p:sp>
        <p:nvSpPr>
          <p:cNvPr id="20" name="Arrow: Right 19">
            <a:extLst>
              <a:ext uri="{FF2B5EF4-FFF2-40B4-BE49-F238E27FC236}">
                <a16:creationId xmlns:a16="http://schemas.microsoft.com/office/drawing/2014/main" id="{F5FD2982-4753-4EB9-A96B-7F0A980191C1}"/>
              </a:ext>
            </a:extLst>
          </p:cNvPr>
          <p:cNvSpPr/>
          <p:nvPr/>
        </p:nvSpPr>
        <p:spPr>
          <a:xfrm rot="10800000" flipH="1">
            <a:off x="6840638" y="3903612"/>
            <a:ext cx="677118" cy="41499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FF"/>
                </a:solidFill>
              </a:ln>
              <a:solidFill>
                <a:srgbClr val="94E4B4"/>
              </a:solidFill>
            </a:endParaRPr>
          </a:p>
        </p:txBody>
      </p:sp>
      <p:cxnSp>
        <p:nvCxnSpPr>
          <p:cNvPr id="22" name="Straight Arrow Connector 21">
            <a:extLst>
              <a:ext uri="{FF2B5EF4-FFF2-40B4-BE49-F238E27FC236}">
                <a16:creationId xmlns:a16="http://schemas.microsoft.com/office/drawing/2014/main" id="{5C466AB7-60DC-4953-90B8-B1AAEDDF6D06}"/>
              </a:ext>
            </a:extLst>
          </p:cNvPr>
          <p:cNvCxnSpPr/>
          <p:nvPr/>
        </p:nvCxnSpPr>
        <p:spPr>
          <a:xfrm>
            <a:off x="3861028" y="3456294"/>
            <a:ext cx="538222" cy="0"/>
          </a:xfrm>
          <a:prstGeom prst="straightConnector1">
            <a:avLst/>
          </a:prstGeom>
          <a:ln w="76200">
            <a:solidFill>
              <a:srgbClr val="FFFF00"/>
            </a:solidFill>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id="{A9276F28-080D-4D5A-9E57-7EF1C8DC5076}"/>
              </a:ext>
            </a:extLst>
          </p:cNvPr>
          <p:cNvCxnSpPr/>
          <p:nvPr/>
        </p:nvCxnSpPr>
        <p:spPr>
          <a:xfrm>
            <a:off x="2660120" y="3494303"/>
            <a:ext cx="538222" cy="0"/>
          </a:xfrm>
          <a:prstGeom prst="straightConnector1">
            <a:avLst/>
          </a:prstGeom>
          <a:ln w="76200">
            <a:solidFill>
              <a:srgbClr val="FFFF00"/>
            </a:solidFill>
            <a:tailEnd type="triangle"/>
          </a:ln>
        </p:spPr>
        <p:style>
          <a:lnRef idx="1">
            <a:schemeClr val="accent5"/>
          </a:lnRef>
          <a:fillRef idx="0">
            <a:schemeClr val="accent5"/>
          </a:fillRef>
          <a:effectRef idx="0">
            <a:schemeClr val="accent5"/>
          </a:effectRef>
          <a:fontRef idx="minor">
            <a:schemeClr val="tx1"/>
          </a:fontRef>
        </p:style>
      </p:cxnSp>
      <p:cxnSp>
        <p:nvCxnSpPr>
          <p:cNvPr id="28" name="Straight Arrow Connector 27">
            <a:extLst>
              <a:ext uri="{FF2B5EF4-FFF2-40B4-BE49-F238E27FC236}">
                <a16:creationId xmlns:a16="http://schemas.microsoft.com/office/drawing/2014/main" id="{1B8C07B2-1C42-4F8C-B94A-19B16028DF88}"/>
              </a:ext>
            </a:extLst>
          </p:cNvPr>
          <p:cNvCxnSpPr/>
          <p:nvPr/>
        </p:nvCxnSpPr>
        <p:spPr>
          <a:xfrm>
            <a:off x="2647840" y="2694459"/>
            <a:ext cx="538222" cy="0"/>
          </a:xfrm>
          <a:prstGeom prst="straightConnector1">
            <a:avLst/>
          </a:prstGeom>
          <a:ln w="76200">
            <a:solidFill>
              <a:srgbClr val="FFFF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7441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10">
            <a:extLst>
              <a:ext uri="{FF2B5EF4-FFF2-40B4-BE49-F238E27FC236}">
                <a16:creationId xmlns:a16="http://schemas.microsoft.com/office/drawing/2014/main" id="{0945EFBD-0E3E-4127-9243-146FFD47CFC1}"/>
              </a:ext>
            </a:extLst>
          </p:cNvPr>
          <p:cNvPicPr>
            <a:picLocks noChangeAspect="1"/>
          </p:cNvPicPr>
          <p:nvPr/>
        </p:nvPicPr>
        <p:blipFill>
          <a:blip r:embed="rId4"/>
          <a:stretch>
            <a:fillRect/>
          </a:stretch>
        </p:blipFill>
        <p:spPr>
          <a:xfrm>
            <a:off x="40972" y="-62066"/>
            <a:ext cx="1566602" cy="6920066"/>
          </a:xfrm>
          <a:prstGeom prst="rect">
            <a:avLst/>
          </a:prstGeom>
        </p:spPr>
      </p:pic>
      <p:sp>
        <p:nvSpPr>
          <p:cNvPr id="5" name="TextBox 4">
            <a:extLst>
              <a:ext uri="{FF2B5EF4-FFF2-40B4-BE49-F238E27FC236}">
                <a16:creationId xmlns:a16="http://schemas.microsoft.com/office/drawing/2014/main" id="{B56A31A8-D1AE-435F-8C21-AB5093DAF3B7}"/>
              </a:ext>
            </a:extLst>
          </p:cNvPr>
          <p:cNvSpPr txBox="1"/>
          <p:nvPr/>
        </p:nvSpPr>
        <p:spPr>
          <a:xfrm>
            <a:off x="1937392" y="379130"/>
            <a:ext cx="8618709" cy="523220"/>
          </a:xfrm>
          <a:prstGeom prst="rect">
            <a:avLst/>
          </a:prstGeom>
          <a:noFill/>
        </p:spPr>
        <p:txBody>
          <a:bodyPr wrap="square" rtlCol="0">
            <a:spAutoFit/>
          </a:bodyPr>
          <a:lstStyle/>
          <a:p>
            <a:r>
              <a:rPr lang="en-US" sz="2800" b="1" dirty="0">
                <a:latin typeface="Politica"/>
              </a:rPr>
              <a:t>3- Functions</a:t>
            </a:r>
          </a:p>
        </p:txBody>
      </p:sp>
      <p:pic>
        <p:nvPicPr>
          <p:cNvPr id="21" name="Picture 20">
            <a:extLst>
              <a:ext uri="{FF2B5EF4-FFF2-40B4-BE49-F238E27FC236}">
                <a16:creationId xmlns:a16="http://schemas.microsoft.com/office/drawing/2014/main" id="{BBA3EB98-2404-497E-905D-230C53406ED1}"/>
              </a:ext>
            </a:extLst>
          </p:cNvPr>
          <p:cNvPicPr>
            <a:picLocks noChangeAspect="1"/>
          </p:cNvPicPr>
          <p:nvPr/>
        </p:nvPicPr>
        <p:blipFill>
          <a:blip r:embed="rId5"/>
          <a:stretch>
            <a:fillRect/>
          </a:stretch>
        </p:blipFill>
        <p:spPr>
          <a:xfrm>
            <a:off x="1839200" y="2261241"/>
            <a:ext cx="3099509" cy="3263522"/>
          </a:xfrm>
          <a:prstGeom prst="rect">
            <a:avLst/>
          </a:prstGeom>
        </p:spPr>
      </p:pic>
      <p:pic>
        <p:nvPicPr>
          <p:cNvPr id="23" name="Picture 22">
            <a:extLst>
              <a:ext uri="{FF2B5EF4-FFF2-40B4-BE49-F238E27FC236}">
                <a16:creationId xmlns:a16="http://schemas.microsoft.com/office/drawing/2014/main" id="{4753965E-5B7D-45D1-B612-D17780E47BD3}"/>
              </a:ext>
            </a:extLst>
          </p:cNvPr>
          <p:cNvPicPr>
            <a:picLocks noChangeAspect="1"/>
          </p:cNvPicPr>
          <p:nvPr/>
        </p:nvPicPr>
        <p:blipFill>
          <a:blip r:embed="rId6"/>
          <a:stretch>
            <a:fillRect/>
          </a:stretch>
        </p:blipFill>
        <p:spPr>
          <a:xfrm>
            <a:off x="5224459" y="2261241"/>
            <a:ext cx="6198162" cy="3263522"/>
          </a:xfrm>
          <a:prstGeom prst="rect">
            <a:avLst/>
          </a:prstGeom>
        </p:spPr>
      </p:pic>
      <p:sp>
        <p:nvSpPr>
          <p:cNvPr id="13" name="Rectangle 12">
            <a:extLst>
              <a:ext uri="{FF2B5EF4-FFF2-40B4-BE49-F238E27FC236}">
                <a16:creationId xmlns:a16="http://schemas.microsoft.com/office/drawing/2014/main" id="{F60CF980-1EC5-4195-8F6E-06D033ADF500}"/>
              </a:ext>
            </a:extLst>
          </p:cNvPr>
          <p:cNvSpPr/>
          <p:nvPr/>
        </p:nvSpPr>
        <p:spPr>
          <a:xfrm>
            <a:off x="1937392" y="1110348"/>
            <a:ext cx="8654408" cy="830997"/>
          </a:xfrm>
          <a:prstGeom prst="rect">
            <a:avLst/>
          </a:prstGeom>
        </p:spPr>
        <p:txBody>
          <a:bodyPr wrap="square">
            <a:spAutoFit/>
          </a:bodyPr>
          <a:lstStyle/>
          <a:p>
            <a:r>
              <a:rPr lang="en-US" sz="2400" dirty="0">
                <a:solidFill>
                  <a:srgbClr val="222222"/>
                </a:solidFill>
                <a:latin typeface="Politica"/>
              </a:rPr>
              <a:t>A function is a block of organized code that is used to perform a single related action.</a:t>
            </a:r>
            <a:endParaRPr lang="en-US" sz="2400" dirty="0">
              <a:latin typeface="Politica"/>
            </a:endParaRPr>
          </a:p>
        </p:txBody>
      </p:sp>
    </p:spTree>
    <p:extLst>
      <p:ext uri="{BB962C8B-B14F-4D97-AF65-F5344CB8AC3E}">
        <p14:creationId xmlns:p14="http://schemas.microsoft.com/office/powerpoint/2010/main" val="288751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itle 3">
            <a:extLst>
              <a:ext uri="{FF2B5EF4-FFF2-40B4-BE49-F238E27FC236}">
                <a16:creationId xmlns:a16="http://schemas.microsoft.com/office/drawing/2014/main" id="{3ABAC6EC-D464-4918-9CBB-EDA3E794AF29}"/>
              </a:ext>
            </a:extLst>
          </p:cNvPr>
          <p:cNvSpPr txBox="1">
            <a:spLocks/>
          </p:cNvSpPr>
          <p:nvPr/>
        </p:nvSpPr>
        <p:spPr>
          <a:xfrm>
            <a:off x="2805927" y="906668"/>
            <a:ext cx="7961774" cy="1389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Politica"/>
              </a:rPr>
              <a:t>Let’s start </a:t>
            </a:r>
            <a:r>
              <a:rPr lang="en-US" sz="3200" dirty="0">
                <a:latin typeface="Politica"/>
                <a:hlinkClick r:id="rId4"/>
              </a:rPr>
              <a:t>Minecraft Hero’s Journey game </a:t>
            </a:r>
            <a:r>
              <a:rPr lang="en-US" sz="3200" dirty="0">
                <a:latin typeface="Politica"/>
              </a:rPr>
              <a:t>and practice coding, programming and debugging.</a:t>
            </a:r>
          </a:p>
        </p:txBody>
      </p:sp>
      <p:pic>
        <p:nvPicPr>
          <p:cNvPr id="5" name="Picture 4">
            <a:extLst>
              <a:ext uri="{FF2B5EF4-FFF2-40B4-BE49-F238E27FC236}">
                <a16:creationId xmlns:a16="http://schemas.microsoft.com/office/drawing/2014/main" id="{A71F45FF-01E6-4529-8B73-05E9092C42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4011" y="2359665"/>
            <a:ext cx="5247392" cy="3194435"/>
          </a:xfrm>
          <a:prstGeom prst="rect">
            <a:avLst/>
          </a:prstGeom>
        </p:spPr>
      </p:pic>
      <p:pic>
        <p:nvPicPr>
          <p:cNvPr id="13" name="Picture 12">
            <a:extLst>
              <a:ext uri="{FF2B5EF4-FFF2-40B4-BE49-F238E27FC236}">
                <a16:creationId xmlns:a16="http://schemas.microsoft.com/office/drawing/2014/main" id="{13B87C88-1BF9-44DB-AB65-F37F5359D9F3}"/>
              </a:ext>
            </a:extLst>
          </p:cNvPr>
          <p:cNvPicPr>
            <a:picLocks noChangeAspect="1"/>
          </p:cNvPicPr>
          <p:nvPr/>
        </p:nvPicPr>
        <p:blipFill>
          <a:blip r:embed="rId6"/>
          <a:stretch>
            <a:fillRect/>
          </a:stretch>
        </p:blipFill>
        <p:spPr>
          <a:xfrm>
            <a:off x="40972" y="19049"/>
            <a:ext cx="1566602" cy="6731547"/>
          </a:xfrm>
          <a:prstGeom prst="rect">
            <a:avLst/>
          </a:prstGeom>
        </p:spPr>
      </p:pic>
    </p:spTree>
    <p:extLst>
      <p:ext uri="{BB962C8B-B14F-4D97-AF65-F5344CB8AC3E}">
        <p14:creationId xmlns:p14="http://schemas.microsoft.com/office/powerpoint/2010/main" val="182353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1409</TotalTime>
  <Words>378</Words>
  <Application>Microsoft Office PowerPoint</Application>
  <PresentationFormat>Widescreen</PresentationFormat>
  <Paragraphs>59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vt:lpstr>
      <vt:lpstr>Calibri</vt:lpstr>
      <vt:lpstr>Calibri Light</vt:lpstr>
      <vt:lpstr>Politica</vt:lpstr>
      <vt:lpstr>Office Theme</vt:lpstr>
      <vt:lpstr>PowerPoint Presentation</vt:lpstr>
      <vt:lpstr>PowerPoint Presentation</vt:lpstr>
      <vt:lpstr>PowerPoint Presentation</vt:lpstr>
      <vt:lpstr>Some important codes we have experienced in our last lesson.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 a mini city</dc:title>
  <dc:creator>Moath Mohammad abed Allah Al Momani</dc:creator>
  <cp:lastModifiedBy>Moath Almomani</cp:lastModifiedBy>
  <cp:revision>86</cp:revision>
  <dcterms:created xsi:type="dcterms:W3CDTF">2019-08-27T05:15:07Z</dcterms:created>
  <dcterms:modified xsi:type="dcterms:W3CDTF">2020-07-20T09:05:45Z</dcterms:modified>
</cp:coreProperties>
</file>