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5"/>
  </p:notesMasterIdLst>
  <p:sldIdLst>
    <p:sldId id="273" r:id="rId2"/>
    <p:sldId id="263" r:id="rId3"/>
    <p:sldId id="275" r:id="rId4"/>
    <p:sldId id="276" r:id="rId5"/>
    <p:sldId id="278" r:id="rId6"/>
    <p:sldId id="280" r:id="rId7"/>
    <p:sldId id="281" r:id="rId8"/>
    <p:sldId id="282" r:id="rId9"/>
    <p:sldId id="279" r:id="rId10"/>
    <p:sldId id="284" r:id="rId11"/>
    <p:sldId id="283" r:id="rId12"/>
    <p:sldId id="277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 showGuides="1">
      <p:cViewPr varScale="1">
        <p:scale>
          <a:sx n="77" d="100"/>
          <a:sy n="77" d="100"/>
        </p:scale>
        <p:origin x="888" y="3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086B41A3-0184-4EE4-A652-4D143035F388}"/>
    <pc:docChg chg="modSld">
      <pc:chgData name="moath momani" userId="720708e143949568" providerId="LiveId" clId="{086B41A3-0184-4EE4-A652-4D143035F388}" dt="2020-06-24T11:41:31.126" v="0" actId="1076"/>
      <pc:docMkLst>
        <pc:docMk/>
      </pc:docMkLst>
      <pc:sldChg chg="modSp mod">
        <pc:chgData name="moath momani" userId="720708e143949568" providerId="LiveId" clId="{086B41A3-0184-4EE4-A652-4D143035F388}" dt="2020-06-24T11:41:31.126" v="0" actId="1076"/>
        <pc:sldMkLst>
          <pc:docMk/>
          <pc:sldMk cId="1521942773" sldId="263"/>
        </pc:sldMkLst>
        <pc:picChg chg="mod">
          <ac:chgData name="moath momani" userId="720708e143949568" providerId="LiveId" clId="{086B41A3-0184-4EE4-A652-4D143035F388}" dt="2020-06-24T11:41:31.126" v="0" actId="1076"/>
          <ac:picMkLst>
            <pc:docMk/>
            <pc:sldMk cId="1521942773" sldId="263"/>
            <ac:picMk id="25" creationId="{6A9CE4D6-BDDD-464D-9DE1-7F178D769D03}"/>
          </ac:picMkLst>
        </pc:picChg>
      </pc:sldChg>
    </pc:docChg>
  </pc:docChgLst>
  <pc:docChgLst>
    <pc:chgData name="moath momani" userId="720708e143949568" providerId="LiveId" clId="{757C88E2-13C5-4559-94A0-4424544BBA5B}"/>
    <pc:docChg chg="custSel addSld modSld">
      <pc:chgData name="moath momani" userId="720708e143949568" providerId="LiveId" clId="{757C88E2-13C5-4559-94A0-4424544BBA5B}" dt="2020-07-21T08:34:35.834" v="189" actId="1037"/>
      <pc:docMkLst>
        <pc:docMk/>
      </pc:docMkLst>
      <pc:sldChg chg="modSp mod">
        <pc:chgData name="moath momani" userId="720708e143949568" providerId="LiveId" clId="{757C88E2-13C5-4559-94A0-4424544BBA5B}" dt="2020-07-21T08:33:08.773" v="175" actId="20577"/>
        <pc:sldMkLst>
          <pc:docMk/>
          <pc:sldMk cId="1823530429" sldId="275"/>
        </pc:sldMkLst>
        <pc:spChg chg="mod">
          <ac:chgData name="moath momani" userId="720708e143949568" providerId="LiveId" clId="{757C88E2-13C5-4559-94A0-4424544BBA5B}" dt="2020-07-21T08:33:08.773" v="175" actId="20577"/>
          <ac:spMkLst>
            <pc:docMk/>
            <pc:sldMk cId="1823530429" sldId="275"/>
            <ac:spMk id="3" creationId="{A538DF91-232F-4B65-B72F-5BAABCC43053}"/>
          </ac:spMkLst>
        </pc:spChg>
        <pc:picChg chg="mod">
          <ac:chgData name="moath momani" userId="720708e143949568" providerId="LiveId" clId="{757C88E2-13C5-4559-94A0-4424544BBA5B}" dt="2020-07-07T07:54:46.957" v="93" actId="1076"/>
          <ac:picMkLst>
            <pc:docMk/>
            <pc:sldMk cId="1823530429" sldId="275"/>
            <ac:picMk id="15" creationId="{7822E7C2-472B-44AA-A4D2-C55DE3E13740}"/>
          </ac:picMkLst>
        </pc:picChg>
      </pc:sldChg>
      <pc:sldChg chg="modSp mod">
        <pc:chgData name="moath momani" userId="720708e143949568" providerId="LiveId" clId="{757C88E2-13C5-4559-94A0-4424544BBA5B}" dt="2020-07-21T08:34:35.834" v="189" actId="1037"/>
        <pc:sldMkLst>
          <pc:docMk/>
          <pc:sldMk cId="2122620844" sldId="276"/>
        </pc:sldMkLst>
        <pc:spChg chg="mod">
          <ac:chgData name="moath momani" userId="720708e143949568" providerId="LiveId" clId="{757C88E2-13C5-4559-94A0-4424544BBA5B}" dt="2020-07-07T07:56:59.998" v="116" actId="1076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757C88E2-13C5-4559-94A0-4424544BBA5B}" dt="2020-07-07T07:57:08.735" v="126" actId="1037"/>
          <ac:spMkLst>
            <pc:docMk/>
            <pc:sldMk cId="2122620844" sldId="276"/>
            <ac:spMk id="11" creationId="{AA5FE5FB-DA11-47CD-9B2A-004E45E27903}"/>
          </ac:spMkLst>
        </pc:spChg>
        <pc:spChg chg="mod">
          <ac:chgData name="moath momani" userId="720708e143949568" providerId="LiveId" clId="{757C88E2-13C5-4559-94A0-4424544BBA5B}" dt="2020-07-21T08:34:35.834" v="189" actId="1037"/>
          <ac:spMkLst>
            <pc:docMk/>
            <pc:sldMk cId="2122620844" sldId="276"/>
            <ac:spMk id="12" creationId="{F2A6271A-E7F0-4514-A693-9DD653018A9A}"/>
          </ac:spMkLst>
        </pc:spChg>
        <pc:picChg chg="mod">
          <ac:chgData name="moath momani" userId="720708e143949568" providerId="LiveId" clId="{757C88E2-13C5-4559-94A0-4424544BBA5B}" dt="2020-07-07T07:57:08.735" v="126" actId="1037"/>
          <ac:picMkLst>
            <pc:docMk/>
            <pc:sldMk cId="2122620844" sldId="276"/>
            <ac:picMk id="16" creationId="{E768E4FF-B2F7-43F7-B6D4-A024356146CA}"/>
          </ac:picMkLst>
        </pc:picChg>
      </pc:sldChg>
      <pc:sldChg chg="addSp delSp modSp">
        <pc:chgData name="moath momani" userId="720708e143949568" providerId="LiveId" clId="{757C88E2-13C5-4559-94A0-4424544BBA5B}" dt="2020-07-07T08:05:08.571" v="168" actId="20577"/>
        <pc:sldMkLst>
          <pc:docMk/>
          <pc:sldMk cId="2044258354" sldId="278"/>
        </pc:sldMkLst>
        <pc:spChg chg="mod">
          <ac:chgData name="moath momani" userId="720708e143949568" providerId="LiveId" clId="{757C88E2-13C5-4559-94A0-4424544BBA5B}" dt="2020-07-07T08:05:08.571" v="168" actId="20577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757C88E2-13C5-4559-94A0-4424544BBA5B}" dt="2020-07-07T08:04:37.821" v="146" actId="14100"/>
          <ac:spMkLst>
            <pc:docMk/>
            <pc:sldMk cId="2044258354" sldId="278"/>
            <ac:spMk id="11" creationId="{082F3C12-09F2-45B3-9B5C-9E9FA60473C9}"/>
          </ac:spMkLst>
        </pc:spChg>
        <pc:spChg chg="add mod">
          <ac:chgData name="moath momani" userId="720708e143949568" providerId="LiveId" clId="{757C88E2-13C5-4559-94A0-4424544BBA5B}" dt="2020-07-07T08:04:57.679" v="155" actId="1038"/>
          <ac:spMkLst>
            <pc:docMk/>
            <pc:sldMk cId="2044258354" sldId="278"/>
            <ac:spMk id="12" creationId="{65904BBA-05DE-4ECC-AB98-A09F6EC9E2D8}"/>
          </ac:spMkLst>
        </pc:spChg>
        <pc:picChg chg="add del mod">
          <ac:chgData name="moath momani" userId="720708e143949568" providerId="LiveId" clId="{757C88E2-13C5-4559-94A0-4424544BBA5B}" dt="2020-07-07T07:59:14.067" v="134" actId="478"/>
          <ac:picMkLst>
            <pc:docMk/>
            <pc:sldMk cId="2044258354" sldId="278"/>
            <ac:picMk id="2" creationId="{948CF737-D0EA-41EE-94A3-29AD88A0A732}"/>
          </ac:picMkLst>
        </pc:picChg>
        <pc:picChg chg="add mod">
          <ac:chgData name="moath momani" userId="720708e143949568" providerId="LiveId" clId="{757C88E2-13C5-4559-94A0-4424544BBA5B}" dt="2020-07-07T07:59:39.541" v="140" actId="1076"/>
          <ac:picMkLst>
            <pc:docMk/>
            <pc:sldMk cId="2044258354" sldId="278"/>
            <ac:picMk id="3" creationId="{7511CF1B-10EF-496B-A5C4-22CEB9C6AB5B}"/>
          </ac:picMkLst>
        </pc:picChg>
        <pc:picChg chg="del">
          <ac:chgData name="moath momani" userId="720708e143949568" providerId="LiveId" clId="{757C88E2-13C5-4559-94A0-4424544BBA5B}" dt="2020-07-07T07:58:53.960" v="128" actId="478"/>
          <ac:picMkLst>
            <pc:docMk/>
            <pc:sldMk cId="2044258354" sldId="278"/>
            <ac:picMk id="5" creationId="{91074AEB-19AF-494D-BAED-CBF5A688124D}"/>
          </ac:picMkLst>
        </pc:picChg>
      </pc:sldChg>
      <pc:sldChg chg="add">
        <pc:chgData name="moath momani" userId="720708e143949568" providerId="LiveId" clId="{757C88E2-13C5-4559-94A0-4424544BBA5B}" dt="2020-07-07T07:58:49.118" v="127"/>
        <pc:sldMkLst>
          <pc:docMk/>
          <pc:sldMk cId="961739538" sldId="279"/>
        </pc:sldMkLst>
      </pc:sldChg>
      <pc:sldChg chg="add">
        <pc:chgData name="moath momani" userId="720708e143949568" providerId="LiveId" clId="{757C88E2-13C5-4559-94A0-4424544BBA5B}" dt="2020-07-07T08:05:14.121" v="169"/>
        <pc:sldMkLst>
          <pc:docMk/>
          <pc:sldMk cId="1955729530" sldId="280"/>
        </pc:sldMkLst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momani" userId="720708e143949568" providerId="LiveId" clId="{38D5A4FA-A726-40C1-8BA7-7085CBDF1F5A}"/>
    <pc:docChg chg="custSel modSld">
      <pc:chgData name="moath momani" userId="720708e143949568" providerId="LiveId" clId="{38D5A4FA-A726-40C1-8BA7-7085CBDF1F5A}" dt="2020-10-06T11:42:00.250" v="299" actId="1076"/>
      <pc:docMkLst>
        <pc:docMk/>
      </pc:docMkLst>
      <pc:sldChg chg="modSp mod">
        <pc:chgData name="moath momani" userId="720708e143949568" providerId="LiveId" clId="{38D5A4FA-A726-40C1-8BA7-7085CBDF1F5A}" dt="2020-10-06T11:42:00.250" v="299" actId="1076"/>
        <pc:sldMkLst>
          <pc:docMk/>
          <pc:sldMk cId="1521942773" sldId="263"/>
        </pc:sldMkLst>
        <pc:spChg chg="mod">
          <ac:chgData name="moath momani" userId="720708e143949568" providerId="LiveId" clId="{38D5A4FA-A726-40C1-8BA7-7085CBDF1F5A}" dt="2020-10-06T11:42:00.250" v="299" actId="1076"/>
          <ac:spMkLst>
            <pc:docMk/>
            <pc:sldMk cId="1521942773" sldId="263"/>
            <ac:spMk id="40" creationId="{1E7FBE51-08DF-4E2E-9984-90B892A9D172}"/>
          </ac:spMkLst>
        </pc:spChg>
      </pc:sldChg>
    </pc:docChg>
  </pc:docChgLst>
  <pc:docChgLst>
    <pc:chgData name="moath momani" userId="720708e143949568" providerId="LiveId" clId="{A82C416E-AA81-47E2-A0ED-55A634B43810}"/>
    <pc:docChg chg="modSld">
      <pc:chgData name="moath momani" userId="720708e143949568" providerId="LiveId" clId="{A82C416E-AA81-47E2-A0ED-55A634B43810}" dt="2020-10-27T22:29:25.176" v="0" actId="20577"/>
      <pc:docMkLst>
        <pc:docMk/>
      </pc:docMkLst>
      <pc:sldChg chg="modSp mod">
        <pc:chgData name="moath momani" userId="720708e143949568" providerId="LiveId" clId="{A82C416E-AA81-47E2-A0ED-55A634B43810}" dt="2020-10-27T22:29:25.176" v="0" actId="20577"/>
        <pc:sldMkLst>
          <pc:docMk/>
          <pc:sldMk cId="2167996655" sldId="282"/>
        </pc:sldMkLst>
        <pc:spChg chg="mod">
          <ac:chgData name="moath momani" userId="720708e143949568" providerId="LiveId" clId="{A82C416E-AA81-47E2-A0ED-55A634B43810}" dt="2020-10-27T22:29:25.176" v="0" actId="20577"/>
          <ac:spMkLst>
            <pc:docMk/>
            <pc:sldMk cId="2167996655" sldId="282"/>
            <ac:spMk id="4" creationId="{BC30AD2D-5919-4202-A074-9265DFB250DC}"/>
          </ac:spMkLst>
        </pc:spChg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for the participants how to use the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character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Painting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9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 tell participant how to export their models as OBJ file in order to use the in the next workshops.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6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  <a:p>
            <a:r>
              <a:rPr lang="en-US" dirty="0"/>
              <a:t>Ask participants what colors they would like to add on Steve?</a:t>
            </a:r>
          </a:p>
          <a:p>
            <a:r>
              <a:rPr lang="en-US" dirty="0"/>
              <a:t>What skin color is better Alex hair?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to participants what we will customize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for the participants how to use the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character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Painting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for the participants how to use the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character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Painting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Editing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Toggle skin layer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Toggle skin layer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Toggle skin layer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3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2140"/>
            <a:ext cx="12192001" cy="5534132"/>
            <a:chOff x="-1" y="1007392"/>
            <a:chExt cx="12317363" cy="55341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60" y="1014765"/>
              <a:ext cx="6455302" cy="5526759"/>
            </a:xfrm>
            <a:prstGeom prst="rect">
              <a:avLst/>
            </a:prstGeom>
            <a:noFill/>
            <a:ln>
              <a:solidFill>
                <a:srgbClr val="4D55AE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solidFill>
                <a:srgbClr val="4D55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Minecraft </a:t>
            </a:r>
            <a:r>
              <a:rPr lang="en-US" sz="5400" dirty="0">
                <a:solidFill>
                  <a:schemeClr val="bg1"/>
                </a:solidFill>
                <a:latin typeface="Politica"/>
              </a:rPr>
              <a:t>characters</a:t>
            </a:r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7 -10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30AD2D-5919-4202-A074-9265DFB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181" y="365479"/>
            <a:ext cx="10515600" cy="4767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olitica" panose="02000506060000020004"/>
              </a:rPr>
              <a:t>In edit you can change the positions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E2659-E2FB-4FE9-AF8B-D8431023C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718" y="2577737"/>
            <a:ext cx="4386089" cy="3148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1DC140-63A1-4B65-8E62-AA72C35D2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275" y="2577737"/>
            <a:ext cx="4735122" cy="314814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247259C-EFA2-4B09-84EC-19AAC0001C3E}"/>
              </a:ext>
            </a:extLst>
          </p:cNvPr>
          <p:cNvSpPr/>
          <p:nvPr/>
        </p:nvSpPr>
        <p:spPr>
          <a:xfrm>
            <a:off x="6261859" y="2902021"/>
            <a:ext cx="244948" cy="233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0B56BD-0A4B-48A0-BFEF-0CC8D4C010D5}"/>
              </a:ext>
            </a:extLst>
          </p:cNvPr>
          <p:cNvSpPr/>
          <p:nvPr/>
        </p:nvSpPr>
        <p:spPr>
          <a:xfrm>
            <a:off x="11041377" y="2936857"/>
            <a:ext cx="244948" cy="233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4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30AD2D-5919-4202-A074-9265DFB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55" y="10740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olitica" panose="02000506060000020004"/>
              </a:rPr>
              <a:t>Let’s start creating and customizing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74AEB-19AF-494D-BAED-CBF5A68812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185" y="1554874"/>
            <a:ext cx="6947629" cy="45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538DF91-232F-4B65-B72F-5BAABCC4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75" y="125908"/>
            <a:ext cx="7223075" cy="12779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Politica" panose="02000506060000020004"/>
              </a:rPr>
              <a:t>How to export the 3D model</a:t>
            </a:r>
            <a:endParaRPr lang="en-US" sz="3200" b="1" dirty="0">
              <a:solidFill>
                <a:srgbClr val="00B0F0"/>
              </a:solidFill>
              <a:latin typeface="Politica" panose="020005060600000200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2DA15-D81E-4919-8544-76CE3DFB34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075" y="1330157"/>
            <a:ext cx="8649675" cy="4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1" y="19050"/>
            <a:ext cx="1750961" cy="6838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DD7DA47-59A2-43DA-9FBF-0E663109C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2" b="97002" l="10000" r="90000">
                        <a14:foregroundMark x1="67041" y1="82929" x2="61744" y2="81775"/>
                        <a14:foregroundMark x1="61744" y1="81775" x2="59926" y2="82663"/>
                        <a14:foregroundMark x1="56977" y1="92086" x2="58551" y2="93747"/>
                        <a14:foregroundMark x1="67036" y1="83073" x2="66860" y2="82854"/>
                        <a14:foregroundMark x1="67177" y1="79098" x2="64651" y2="78777"/>
                        <a14:foregroundMark x1="64651" y1="78777" x2="56860" y2="80695"/>
                        <a14:foregroundMark x1="65698" y1="78537" x2="58488" y2="80216"/>
                        <a14:foregroundMark x1="67228" y1="77684" x2="62442" y2="78177"/>
                        <a14:foregroundMark x1="62442" y1="78177" x2="57453" y2="80095"/>
                        <a14:foregroundMark x1="40465" y1="17506" x2="33837" y2="14388"/>
                        <a14:foregroundMark x1="33837" y1="14388" x2="26628" y2="16427"/>
                        <a14:foregroundMark x1="26628" y1="16427" x2="21744" y2="40168"/>
                        <a14:foregroundMark x1="21744" y1="40168" x2="36860" y2="34293"/>
                        <a14:foregroundMark x1="36860" y1="34293" x2="41395" y2="27938"/>
                        <a14:foregroundMark x1="41395" y1="27938" x2="42326" y2="19664"/>
                        <a14:foregroundMark x1="42326" y1="19664" x2="37326" y2="15228"/>
                        <a14:foregroundMark x1="24651" y1="22062" x2="23256" y2="29017"/>
                        <a14:foregroundMark x1="23256" y1="29017" x2="23256" y2="29017"/>
                        <a14:foregroundMark x1="24302" y1="22062" x2="21047" y2="40887"/>
                        <a14:foregroundMark x1="35116" y1="20264" x2="28488" y2="27698"/>
                        <a14:foregroundMark x1="28488" y1="27698" x2="33140" y2="23981"/>
                        <a14:foregroundMark x1="38721" y1="23381" x2="31512" y2="26019"/>
                        <a14:foregroundMark x1="31512" y1="26019" x2="31395" y2="33813"/>
                        <a14:foregroundMark x1="31395" y1="33813" x2="38023" y2="32014"/>
                        <a14:foregroundMark x1="38023" y1="32014" x2="36047" y2="25420"/>
                        <a14:foregroundMark x1="56395" y1="87650" x2="56395" y2="92806"/>
                        <a14:backgroundMark x1="55819" y1="92806" x2="56163" y2="96882"/>
                        <a14:backgroundMark x1="54767" y1="80336" x2="55384" y2="87650"/>
                        <a14:backgroundMark x1="56977" y1="96283" x2="69186" y2="96403"/>
                        <a14:backgroundMark x1="72209" y1="76739" x2="71744" y2="89808"/>
                        <a14:backgroundMark x1="71628" y1="91127" x2="71628" y2="91127"/>
                        <a14:backgroundMark x1="71628" y1="90048" x2="71628" y2="92326"/>
                        <a14:backgroundMark x1="71860" y1="88369" x2="72791" y2="92206"/>
                        <a14:backgroundMark x1="72907" y1="89928" x2="68721" y2="97962"/>
                        <a14:backgroundMark x1="69884" y1="77098" x2="69884" y2="77098"/>
                        <a14:backgroundMark x1="70349" y1="75779" x2="70349" y2="75779"/>
                        <a14:backgroundMark x1="70698" y1="73621" x2="70349" y2="78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7288" y="2692165"/>
            <a:ext cx="4142889" cy="40176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4216EE-B61C-46C4-A01E-4293365A736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9" b="89620" l="5000" r="96628">
                        <a14:foregroundMark x1="10814" y1="48246" x2="5000" y2="60088"/>
                        <a14:foregroundMark x1="5000" y1="60088" x2="6112" y2="62462"/>
                        <a14:foregroundMark x1="12842" y1="64476" x2="13372" y2="63304"/>
                        <a14:foregroundMark x1="87791" y1="52193" x2="97442" y2="57164"/>
                        <a14:foregroundMark x1="97442" y1="57164" x2="96628" y2="70906"/>
                        <a14:foregroundMark x1="96628" y1="70906" x2="89535" y2="79825"/>
                        <a14:foregroundMark x1="89535" y1="79825" x2="84302" y2="73392"/>
                        <a14:foregroundMark x1="75116" y1="10819" x2="64884" y2="5409"/>
                        <a14:foregroundMark x1="64884" y1="5409" x2="60930" y2="15643"/>
                        <a14:foregroundMark x1="50349" y1="87719" x2="51628" y2="89620"/>
                        <a14:foregroundMark x1="69419" y1="84357" x2="70349" y2="88012"/>
                        <a14:backgroundMark x1="11279" y1="68567" x2="6395" y2="71345"/>
                        <a14:backgroundMark x1="13721" y1="65936" x2="7791" y2="67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10" y="4700984"/>
            <a:ext cx="2370206" cy="18851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9CE4D6-BDDD-464D-9DE1-7F178D769D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89" b="90134" l="8256" r="96163">
                        <a14:foregroundMark x1="9767" y1="11120" x2="15698" y2="2007"/>
                        <a14:foregroundMark x1="15698" y1="2007" x2="46047" y2="6689"/>
                        <a14:foregroundMark x1="46047" y1="6689" x2="50000" y2="9114"/>
                        <a14:foregroundMark x1="89302" y1="20903" x2="96163" y2="10535"/>
                        <a14:foregroundMark x1="96163" y1="10535" x2="82093" y2="7274"/>
                        <a14:foregroundMark x1="82093" y1="7274" x2="81628" y2="10368"/>
                        <a14:foregroundMark x1="91279" y1="15803" x2="76628" y2="24916"/>
                        <a14:foregroundMark x1="76628" y1="24916" x2="76047" y2="25669"/>
                        <a14:foregroundMark x1="79302" y1="12709" x2="65116" y2="28094"/>
                        <a14:foregroundMark x1="8372" y1="33696" x2="8372" y2="33696"/>
                        <a14:foregroundMark x1="33488" y1="90134" x2="33488" y2="90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4118" y="3140402"/>
            <a:ext cx="2566626" cy="356940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7FBE51-08DF-4E2E-9984-90B892A9D172}"/>
              </a:ext>
            </a:extLst>
          </p:cNvPr>
          <p:cNvSpPr txBox="1"/>
          <p:nvPr/>
        </p:nvSpPr>
        <p:spPr>
          <a:xfrm>
            <a:off x="2354959" y="513245"/>
            <a:ext cx="83854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litica"/>
                <a:ea typeface="+mn-ea"/>
                <a:cs typeface="+mn-cs"/>
                <a:sym typeface="Lato"/>
              </a:rPr>
              <a:t>Today we have new experience to create and customize our favorite Minecraft characters.</a:t>
            </a:r>
          </a:p>
          <a:p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Politica"/>
                <a:sym typeface="Lato"/>
              </a:rPr>
              <a:t>So you can change the color of their hair, eyes, arms, and clothes in addition you will be able to change the position of any part.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litica"/>
              <a:ea typeface="+mn-ea"/>
              <a:cs typeface="+mn-cs"/>
              <a:sym typeface="Lato"/>
            </a:endParaRPr>
          </a:p>
          <a:p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Politica"/>
              <a:sym typeface="Lato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38DF91-232F-4B65-B72F-5BAABCC4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922" y="25628"/>
            <a:ext cx="9402273" cy="31016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olitica" panose="02000506060000020004"/>
              </a:rPr>
              <a:t>There is a new tool here today which will help you to build and customize Minecraft’s characters, and the name of this tool is </a:t>
            </a:r>
            <a:r>
              <a:rPr lang="en-US" sz="2800" b="1" dirty="0">
                <a:solidFill>
                  <a:srgbClr val="00B0F0"/>
                </a:solidFill>
                <a:latin typeface="Politica" panose="02000506060000020004"/>
              </a:rPr>
              <a:t>Blockbench</a:t>
            </a:r>
            <a:r>
              <a:rPr lang="en-US" sz="2800" b="1" dirty="0">
                <a:latin typeface="Politica" panose="02000506060000020004"/>
              </a:rPr>
              <a:t>.</a:t>
            </a:r>
            <a:br>
              <a:rPr lang="en-US" sz="2800" b="1" dirty="0">
                <a:latin typeface="Politica" panose="02000506060000020004"/>
              </a:rPr>
            </a:br>
            <a:br>
              <a:rPr lang="en-US" sz="2800" b="1" dirty="0">
                <a:latin typeface="Politica" panose="02000506060000020004"/>
              </a:rPr>
            </a:br>
            <a:r>
              <a:rPr lang="en-US" sz="2800" b="1" i="0" dirty="0">
                <a:solidFill>
                  <a:srgbClr val="00B0F0"/>
                </a:solidFill>
                <a:effectLst/>
                <a:latin typeface="Politica" panose="02000506060000020004"/>
              </a:rPr>
              <a:t>Blockbench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/>
              </a:rPr>
              <a:t> is a modern model editor for creating custom 3D models for the Minecraft.</a:t>
            </a:r>
            <a:br>
              <a:rPr lang="en-US" sz="2800" dirty="0">
                <a:latin typeface="Politica" panose="02000506060000020004"/>
              </a:rPr>
            </a:br>
            <a:endParaRPr lang="en-US" sz="2800" b="1" dirty="0">
              <a:solidFill>
                <a:srgbClr val="00B0F0"/>
              </a:solidFill>
              <a:latin typeface="Politica" panose="020005060600000200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22E7C2-472B-44AA-A4D2-C55DE3E137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814" y="2643201"/>
            <a:ext cx="7495264" cy="40208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04141F-42FE-4C37-B531-EB38DF6FDF60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182353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538DF91-232F-4B65-B72F-5BAABCC4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567" y="299607"/>
            <a:ext cx="7223075" cy="12779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Politica" panose="02000506060000020004"/>
              </a:rPr>
              <a:t>How to start with </a:t>
            </a:r>
            <a:r>
              <a:rPr lang="en-US" sz="3200" b="1" dirty="0">
                <a:solidFill>
                  <a:srgbClr val="00B0F0"/>
                </a:solidFill>
                <a:latin typeface="Politica" panose="02000506060000020004"/>
              </a:rPr>
              <a:t>Blockbench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8002C-5DBF-4842-B09C-7DD848B346E2}"/>
              </a:ext>
            </a:extLst>
          </p:cNvPr>
          <p:cNvSpPr txBox="1"/>
          <p:nvPr/>
        </p:nvSpPr>
        <p:spPr>
          <a:xfrm>
            <a:off x="2101469" y="4580910"/>
            <a:ext cx="295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litica" panose="02000506060000020004"/>
              </a:rPr>
              <a:t>1</a:t>
            </a:r>
          </a:p>
          <a:p>
            <a:pPr algn="ctr"/>
            <a:r>
              <a:rPr lang="en-US" sz="2400" dirty="0">
                <a:latin typeface="Politica" panose="02000506060000020004"/>
              </a:rPr>
              <a:t>Select the character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5FE5FB-DA11-47CD-9B2A-004E45E27903}"/>
              </a:ext>
            </a:extLst>
          </p:cNvPr>
          <p:cNvSpPr txBox="1"/>
          <p:nvPr/>
        </p:nvSpPr>
        <p:spPr>
          <a:xfrm>
            <a:off x="5320936" y="4577723"/>
            <a:ext cx="274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litica" panose="02000506060000020004"/>
              </a:rPr>
              <a:t>2</a:t>
            </a:r>
          </a:p>
          <a:p>
            <a:pPr algn="ctr"/>
            <a:r>
              <a:rPr lang="en-US" sz="2400" dirty="0">
                <a:latin typeface="Politica" panose="02000506060000020004"/>
              </a:rPr>
              <a:t>Paint &amp; Customize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6271A-E7F0-4514-A693-9DD653018A9A}"/>
              </a:ext>
            </a:extLst>
          </p:cNvPr>
          <p:cNvSpPr txBox="1"/>
          <p:nvPr/>
        </p:nvSpPr>
        <p:spPr>
          <a:xfrm>
            <a:off x="8462261" y="4577724"/>
            <a:ext cx="274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litica" panose="02000506060000020004"/>
              </a:rPr>
              <a:t>3</a:t>
            </a:r>
          </a:p>
          <a:p>
            <a:pPr algn="ctr"/>
            <a:r>
              <a:rPr lang="en-US" sz="2400" dirty="0">
                <a:latin typeface="Politica" panose="02000506060000020004"/>
              </a:rPr>
              <a:t>Edit positions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A21DB3-0423-45A1-9ECD-8B50C7BF60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629" y="1656790"/>
            <a:ext cx="1856027" cy="28416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68E4FF-B2F7-43F7-B6D4-A02435614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941" y="1662243"/>
            <a:ext cx="1657562" cy="2848936"/>
          </a:xfrm>
          <a:prstGeom prst="rect">
            <a:avLst/>
          </a:prstGeom>
        </p:spPr>
      </p:pic>
      <p:pic>
        <p:nvPicPr>
          <p:cNvPr id="2050" name="Picture 2" descr="Download Minecraft Characters Wallpaper | CellularNews">
            <a:extLst>
              <a:ext uri="{FF2B5EF4-FFF2-40B4-BE49-F238E27FC236}">
                <a16:creationId xmlns:a16="http://schemas.microsoft.com/office/drawing/2014/main" id="{52A834FB-C7C7-401E-B786-2A7868238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518" y="1656790"/>
            <a:ext cx="1904224" cy="28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2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30AD2D-5919-4202-A074-9265DFB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0" y="1352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olitica" panose="02000506060000020004"/>
              </a:rPr>
              <a:t>1- Choose Skin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1CF1B-10EF-496B-A5C4-22CEB9C6A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765" y="1585448"/>
            <a:ext cx="9806091" cy="458094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2F3C12-09F2-45B3-9B5C-9E9FA60473C9}"/>
              </a:ext>
            </a:extLst>
          </p:cNvPr>
          <p:cNvSpPr/>
          <p:nvPr/>
        </p:nvSpPr>
        <p:spPr>
          <a:xfrm>
            <a:off x="4458789" y="4650377"/>
            <a:ext cx="1254034" cy="3831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904BBA-05DE-4ECC-AB98-A09F6EC9E2D8}"/>
              </a:ext>
            </a:extLst>
          </p:cNvPr>
          <p:cNvSpPr/>
          <p:nvPr/>
        </p:nvSpPr>
        <p:spPr>
          <a:xfrm>
            <a:off x="3971565" y="4595417"/>
            <a:ext cx="461100" cy="435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30AD2D-5919-4202-A074-9265DFB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0" y="1352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olitica" panose="02000506060000020004"/>
              </a:rPr>
              <a:t>2- Select characters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45E2A3-73B8-4C5A-93BE-3105BD626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210" y="1855448"/>
            <a:ext cx="5295900" cy="24003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619A95-DA96-481A-A134-4E8D930F57C7}"/>
              </a:ext>
            </a:extLst>
          </p:cNvPr>
          <p:cNvSpPr/>
          <p:nvPr/>
        </p:nvSpPr>
        <p:spPr>
          <a:xfrm>
            <a:off x="5056811" y="2394858"/>
            <a:ext cx="2403566" cy="3831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6EB3C5F-DD43-4612-BC88-43B2163316B1}"/>
              </a:ext>
            </a:extLst>
          </p:cNvPr>
          <p:cNvSpPr/>
          <p:nvPr/>
        </p:nvSpPr>
        <p:spPr>
          <a:xfrm>
            <a:off x="4588210" y="2368732"/>
            <a:ext cx="468601" cy="435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30AD2D-5919-4202-A074-9265DFB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0" y="1352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olitica" panose="02000506060000020004"/>
              </a:rPr>
              <a:t>3- paint and customize the character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96F83-70D1-422E-BAF1-7E4738139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383" y="1731390"/>
            <a:ext cx="4449141" cy="445535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236747-0548-46C4-9E6B-04342587BAEA}"/>
              </a:ext>
            </a:extLst>
          </p:cNvPr>
          <p:cNvSpPr/>
          <p:nvPr/>
        </p:nvSpPr>
        <p:spPr>
          <a:xfrm>
            <a:off x="7715794" y="1837503"/>
            <a:ext cx="306730" cy="2699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0FCE5A8-8AAB-48CA-8EC6-9C026DEFEBA0}"/>
              </a:ext>
            </a:extLst>
          </p:cNvPr>
          <p:cNvSpPr/>
          <p:nvPr/>
        </p:nvSpPr>
        <p:spPr>
          <a:xfrm flipH="1">
            <a:off x="8055427" y="1753156"/>
            <a:ext cx="425513" cy="435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30AD2D-5919-4202-A074-9265DFB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433" y="-145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olitica" panose="02000506060000020004"/>
              </a:rPr>
              <a:t>4- paint and customize the character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52488-F0A2-43E5-BD33-61AD51D0D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1" y="1089752"/>
            <a:ext cx="11872298" cy="50766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FF7D21-C5BA-46A4-8DBA-E85125CE4C69}"/>
              </a:ext>
            </a:extLst>
          </p:cNvPr>
          <p:cNvSpPr/>
          <p:nvPr/>
        </p:nvSpPr>
        <p:spPr>
          <a:xfrm>
            <a:off x="11720885" y="1231397"/>
            <a:ext cx="306730" cy="2699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566909E-36FA-4B5A-BE48-6AB414B83382}"/>
              </a:ext>
            </a:extLst>
          </p:cNvPr>
          <p:cNvSpPr/>
          <p:nvPr/>
        </p:nvSpPr>
        <p:spPr>
          <a:xfrm flipH="1">
            <a:off x="12060518" y="1147050"/>
            <a:ext cx="425513" cy="435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C8EF7A-C5FF-4703-9FD0-1F41BAD8CE56}"/>
              </a:ext>
            </a:extLst>
          </p:cNvPr>
          <p:cNvSpPr/>
          <p:nvPr/>
        </p:nvSpPr>
        <p:spPr>
          <a:xfrm>
            <a:off x="2220685" y="1202191"/>
            <a:ext cx="2963208" cy="2699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EC5F347-897D-408E-937F-5E14383FA689}"/>
              </a:ext>
            </a:extLst>
          </p:cNvPr>
          <p:cNvSpPr/>
          <p:nvPr/>
        </p:nvSpPr>
        <p:spPr>
          <a:xfrm flipH="1">
            <a:off x="5212262" y="1119460"/>
            <a:ext cx="425513" cy="435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9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30AD2D-5919-4202-A074-9265DFB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181" y="365479"/>
            <a:ext cx="10515600" cy="4767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olitica" panose="02000506060000020004"/>
              </a:rPr>
              <a:t>In edit you can change the positions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9E6189-7CE6-4C29-8653-6197FA391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909" y="2017067"/>
            <a:ext cx="4282440" cy="399288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DF2B33-6E5C-4620-8AE8-233BB1BD5913}"/>
              </a:ext>
            </a:extLst>
          </p:cNvPr>
          <p:cNvSpPr/>
          <p:nvPr/>
        </p:nvSpPr>
        <p:spPr>
          <a:xfrm>
            <a:off x="6009205" y="1970204"/>
            <a:ext cx="244948" cy="233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DF81344-516D-4090-A85B-0964A9FF3A8F}"/>
              </a:ext>
            </a:extLst>
          </p:cNvPr>
          <p:cNvSpPr/>
          <p:nvPr/>
        </p:nvSpPr>
        <p:spPr>
          <a:xfrm flipH="1">
            <a:off x="6240134" y="1904840"/>
            <a:ext cx="339806" cy="3759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49D2AD-2CB9-4F57-BBED-51C9CE7DA145}"/>
              </a:ext>
            </a:extLst>
          </p:cNvPr>
          <p:cNvSpPr/>
          <p:nvPr/>
        </p:nvSpPr>
        <p:spPr>
          <a:xfrm>
            <a:off x="5852161" y="2590063"/>
            <a:ext cx="615060" cy="233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D746DC3-C50A-4625-A680-49DFCF1ADA47}"/>
              </a:ext>
            </a:extLst>
          </p:cNvPr>
          <p:cNvSpPr/>
          <p:nvPr/>
        </p:nvSpPr>
        <p:spPr>
          <a:xfrm flipH="1">
            <a:off x="6477980" y="2524699"/>
            <a:ext cx="315028" cy="3759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881F74-11DD-4AD9-8FE1-816621643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045" y="2017067"/>
            <a:ext cx="3653926" cy="399288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784198-009B-4444-8BDD-C217D5FCCCC8}"/>
              </a:ext>
            </a:extLst>
          </p:cNvPr>
          <p:cNvSpPr/>
          <p:nvPr/>
        </p:nvSpPr>
        <p:spPr>
          <a:xfrm>
            <a:off x="7593874" y="3050825"/>
            <a:ext cx="641479" cy="233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64600A7-5BCB-41D3-A058-FC09767E6F30}"/>
              </a:ext>
            </a:extLst>
          </p:cNvPr>
          <p:cNvSpPr/>
          <p:nvPr/>
        </p:nvSpPr>
        <p:spPr>
          <a:xfrm flipH="1">
            <a:off x="8221334" y="2985461"/>
            <a:ext cx="339806" cy="3759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E33B487-9B90-47D6-8A11-7664F304B2AA}"/>
              </a:ext>
            </a:extLst>
          </p:cNvPr>
          <p:cNvSpPr/>
          <p:nvPr/>
        </p:nvSpPr>
        <p:spPr>
          <a:xfrm>
            <a:off x="7593874" y="3518091"/>
            <a:ext cx="641479" cy="233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3AB5454-AEE5-4840-A078-385319A6D295}"/>
              </a:ext>
            </a:extLst>
          </p:cNvPr>
          <p:cNvSpPr/>
          <p:nvPr/>
        </p:nvSpPr>
        <p:spPr>
          <a:xfrm flipH="1">
            <a:off x="8221334" y="3452727"/>
            <a:ext cx="339806" cy="3759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390</Words>
  <Application>Microsoft Office PowerPoint</Application>
  <PresentationFormat>Widescreen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Politica</vt:lpstr>
      <vt:lpstr>Office Theme</vt:lpstr>
      <vt:lpstr>PowerPoint Presentation</vt:lpstr>
      <vt:lpstr>PowerPoint Presentation</vt:lpstr>
      <vt:lpstr>There is a new tool here today which will help you to build and customize Minecraft’s characters, and the name of this tool is Blockbench.  Blockbench is a modern model editor for creating custom 3D models for the Minecraft. </vt:lpstr>
      <vt:lpstr>How to start with Blockbench</vt:lpstr>
      <vt:lpstr>1- Choose Skin</vt:lpstr>
      <vt:lpstr>2- Select characters</vt:lpstr>
      <vt:lpstr>3- paint and customize the character</vt:lpstr>
      <vt:lpstr>4- paint and customize the character</vt:lpstr>
      <vt:lpstr>In edit you can change the positions  </vt:lpstr>
      <vt:lpstr>In edit you can change the positions  </vt:lpstr>
      <vt:lpstr>Let’s start creating and customizing </vt:lpstr>
      <vt:lpstr>How to export the 3D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momani</cp:lastModifiedBy>
  <cp:revision>84</cp:revision>
  <dcterms:created xsi:type="dcterms:W3CDTF">2019-08-27T05:15:07Z</dcterms:created>
  <dcterms:modified xsi:type="dcterms:W3CDTF">2020-10-27T22:29:58Z</dcterms:modified>
</cp:coreProperties>
</file>