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5"/>
  </p:notesMasterIdLst>
  <p:sldIdLst>
    <p:sldId id="273" r:id="rId2"/>
    <p:sldId id="263" r:id="rId3"/>
    <p:sldId id="278" r:id="rId4"/>
    <p:sldId id="275" r:id="rId5"/>
    <p:sldId id="276" r:id="rId6"/>
    <p:sldId id="279" r:id="rId7"/>
    <p:sldId id="285" r:id="rId8"/>
    <p:sldId id="286" r:id="rId9"/>
    <p:sldId id="280" r:id="rId10"/>
    <p:sldId id="282" r:id="rId11"/>
    <p:sldId id="283" r:id="rId12"/>
    <p:sldId id="284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 showGuides="1">
      <p:cViewPr>
        <p:scale>
          <a:sx n="81" d="100"/>
          <a:sy n="81" d="100"/>
        </p:scale>
        <p:origin x="727" y="4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CA133DF9-97D0-46B0-B8F4-8D9140185D90}"/>
    <pc:docChg chg="undo custSel addSld delSld modSld">
      <pc:chgData name="moath momani" userId="720708e143949568" providerId="LiveId" clId="{CA133DF9-97D0-46B0-B8F4-8D9140185D90}" dt="2020-06-25T12:05:12.359" v="540" actId="404"/>
      <pc:docMkLst>
        <pc:docMk/>
      </pc:docMkLst>
      <pc:sldChg chg="addSp delSp">
        <pc:chgData name="moath momani" userId="720708e143949568" providerId="LiveId" clId="{CA133DF9-97D0-46B0-B8F4-8D9140185D90}" dt="2020-06-25T11:46:38.847" v="5"/>
        <pc:sldMkLst>
          <pc:docMk/>
          <pc:sldMk cId="1582608556" sldId="274"/>
        </pc:sldMkLst>
        <pc:picChg chg="add del">
          <ac:chgData name="moath momani" userId="720708e143949568" providerId="LiveId" clId="{CA133DF9-97D0-46B0-B8F4-8D9140185D90}" dt="2020-06-25T11:46:38.847" v="5"/>
          <ac:picMkLst>
            <pc:docMk/>
            <pc:sldMk cId="1582608556" sldId="274"/>
            <ac:picMk id="6" creationId="{CA5B89D4-CF47-4779-9F50-D779534311F9}"/>
          </ac:picMkLst>
        </pc:picChg>
      </pc:sldChg>
      <pc:sldChg chg="modSp mod">
        <pc:chgData name="moath momani" userId="720708e143949568" providerId="LiveId" clId="{CA133DF9-97D0-46B0-B8F4-8D9140185D90}" dt="2020-06-25T12:05:12.359" v="540" actId="404"/>
        <pc:sldMkLst>
          <pc:docMk/>
          <pc:sldMk cId="4023957958" sldId="279"/>
        </pc:sldMkLst>
        <pc:spChg chg="mod">
          <ac:chgData name="moath momani" userId="720708e143949568" providerId="LiveId" clId="{CA133DF9-97D0-46B0-B8F4-8D9140185D90}" dt="2020-06-25T12:05:12.359" v="540" actId="404"/>
          <ac:spMkLst>
            <pc:docMk/>
            <pc:sldMk cId="4023957958" sldId="279"/>
            <ac:spMk id="11" creationId="{21145E93-6959-479A-BC9D-CD8B8034E6FB}"/>
          </ac:spMkLst>
        </pc:spChg>
      </pc:sldChg>
      <pc:sldChg chg="add">
        <pc:chgData name="moath momani" userId="720708e143949568" providerId="LiveId" clId="{CA133DF9-97D0-46B0-B8F4-8D9140185D90}" dt="2020-06-25T11:45:21.574" v="1"/>
        <pc:sldMkLst>
          <pc:docMk/>
          <pc:sldMk cId="2711164443" sldId="280"/>
        </pc:sldMkLst>
      </pc:sldChg>
      <pc:sldChg chg="addSp delSp modSp add del mod">
        <pc:chgData name="moath momani" userId="720708e143949568" providerId="LiveId" clId="{CA133DF9-97D0-46B0-B8F4-8D9140185D90}" dt="2020-06-25T12:05:06.150" v="538" actId="1076"/>
        <pc:sldMkLst>
          <pc:docMk/>
          <pc:sldMk cId="1336283073" sldId="282"/>
        </pc:sldMkLst>
        <pc:spChg chg="mod">
          <ac:chgData name="moath momani" userId="720708e143949568" providerId="LiveId" clId="{CA133DF9-97D0-46B0-B8F4-8D9140185D90}" dt="2020-06-25T12:05:06.150" v="538" actId="1076"/>
          <ac:spMkLst>
            <pc:docMk/>
            <pc:sldMk cId="1336283073" sldId="282"/>
            <ac:spMk id="11" creationId="{21145E93-6959-479A-BC9D-CD8B8034E6FB}"/>
          </ac:spMkLst>
        </pc:spChg>
        <pc:picChg chg="add del mod">
          <ac:chgData name="moath momani" userId="720708e143949568" providerId="LiveId" clId="{CA133DF9-97D0-46B0-B8F4-8D9140185D90}" dt="2020-06-25T11:47:27.514" v="17" actId="478"/>
          <ac:picMkLst>
            <pc:docMk/>
            <pc:sldMk cId="1336283073" sldId="282"/>
            <ac:picMk id="2" creationId="{BB298044-3D18-448E-B6ED-DBB8943ABEE0}"/>
          </ac:picMkLst>
        </pc:picChg>
        <pc:picChg chg="del">
          <ac:chgData name="moath momani" userId="720708e143949568" providerId="LiveId" clId="{CA133DF9-97D0-46B0-B8F4-8D9140185D90}" dt="2020-06-25T11:46:41.770" v="7" actId="478"/>
          <ac:picMkLst>
            <pc:docMk/>
            <pc:sldMk cId="1336283073" sldId="282"/>
            <ac:picMk id="3" creationId="{E2B89C28-2C1B-456A-81E4-A79A1C50E46A}"/>
          </ac:picMkLst>
        </pc:picChg>
        <pc:picChg chg="add mod">
          <ac:chgData name="moath momani" userId="720708e143949568" providerId="LiveId" clId="{CA133DF9-97D0-46B0-B8F4-8D9140185D90}" dt="2020-06-25T11:50:37.405" v="45" actId="1076"/>
          <ac:picMkLst>
            <pc:docMk/>
            <pc:sldMk cId="1336283073" sldId="282"/>
            <ac:picMk id="4" creationId="{342429C4-8C27-4338-84CC-5006789A1C43}"/>
          </ac:picMkLst>
        </pc:picChg>
        <pc:cxnChg chg="add mod">
          <ac:chgData name="moath momani" userId="720708e143949568" providerId="LiveId" clId="{CA133DF9-97D0-46B0-B8F4-8D9140185D90}" dt="2020-06-25T11:51:03.533" v="51" actId="1076"/>
          <ac:cxnSpMkLst>
            <pc:docMk/>
            <pc:sldMk cId="1336283073" sldId="282"/>
            <ac:cxnSpMk id="12" creationId="{1A56B2A3-F76D-405F-969B-89B770D24E26}"/>
          </ac:cxnSpMkLst>
        </pc:cxnChg>
        <pc:cxnChg chg="add mod">
          <ac:chgData name="moath momani" userId="720708e143949568" providerId="LiveId" clId="{CA133DF9-97D0-46B0-B8F4-8D9140185D90}" dt="2020-06-25T11:51:07.533" v="53" actId="1076"/>
          <ac:cxnSpMkLst>
            <pc:docMk/>
            <pc:sldMk cId="1336283073" sldId="282"/>
            <ac:cxnSpMk id="14" creationId="{89954C4E-9A75-4852-B1E8-8E96CC7CC7BA}"/>
          </ac:cxnSpMkLst>
        </pc:cxnChg>
      </pc:sldChg>
      <pc:sldChg chg="addSp delSp modSp add mod">
        <pc:chgData name="moath momani" userId="720708e143949568" providerId="LiveId" clId="{CA133DF9-97D0-46B0-B8F4-8D9140185D90}" dt="2020-06-25T12:00:18.126" v="336" actId="1076"/>
        <pc:sldMkLst>
          <pc:docMk/>
          <pc:sldMk cId="4024515025" sldId="283"/>
        </pc:sldMkLst>
        <pc:spChg chg="mod">
          <ac:chgData name="moath momani" userId="720708e143949568" providerId="LiveId" clId="{CA133DF9-97D0-46B0-B8F4-8D9140185D90}" dt="2020-06-25T12:00:18.126" v="336" actId="1076"/>
          <ac:spMkLst>
            <pc:docMk/>
            <pc:sldMk cId="4024515025" sldId="283"/>
            <ac:spMk id="11" creationId="{21145E93-6959-479A-BC9D-CD8B8034E6FB}"/>
          </ac:spMkLst>
        </pc:spChg>
        <pc:spChg chg="add mod">
          <ac:chgData name="moath momani" userId="720708e143949568" providerId="LiveId" clId="{CA133DF9-97D0-46B0-B8F4-8D9140185D90}" dt="2020-06-25T11:55:54.284" v="262" actId="1582"/>
          <ac:spMkLst>
            <pc:docMk/>
            <pc:sldMk cId="4024515025" sldId="283"/>
            <ac:spMk id="18" creationId="{51CC1885-A008-4C0F-9ABA-90DDE3393929}"/>
          </ac:spMkLst>
        </pc:spChg>
        <pc:picChg chg="add mod">
          <ac:chgData name="moath momani" userId="720708e143949568" providerId="LiveId" clId="{CA133DF9-97D0-46B0-B8F4-8D9140185D90}" dt="2020-06-25T11:54:18.557" v="153" actId="1076"/>
          <ac:picMkLst>
            <pc:docMk/>
            <pc:sldMk cId="4024515025" sldId="283"/>
            <ac:picMk id="2" creationId="{8A990C79-2D3B-4C66-B056-BE9F096F4E7C}"/>
          </ac:picMkLst>
        </pc:picChg>
        <pc:picChg chg="del">
          <ac:chgData name="moath momani" userId="720708e143949568" providerId="LiveId" clId="{CA133DF9-97D0-46B0-B8F4-8D9140185D90}" dt="2020-06-25T11:52:35.425" v="55" actId="478"/>
          <ac:picMkLst>
            <pc:docMk/>
            <pc:sldMk cId="4024515025" sldId="283"/>
            <ac:picMk id="4" creationId="{342429C4-8C27-4338-84CC-5006789A1C43}"/>
          </ac:picMkLst>
        </pc:pic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2" creationId="{1A56B2A3-F76D-405F-969B-89B770D24E26}"/>
          </ac:cxnSpMkLst>
        </pc:cxnChg>
        <pc:cxnChg chg="add del mod">
          <ac:chgData name="moath momani" userId="720708e143949568" providerId="LiveId" clId="{CA133DF9-97D0-46B0-B8F4-8D9140185D90}" dt="2020-06-25T11:54:21.171" v="155" actId="478"/>
          <ac:cxnSpMkLst>
            <pc:docMk/>
            <pc:sldMk cId="4024515025" sldId="283"/>
            <ac:cxnSpMk id="13" creationId="{2E421AAB-A5D2-4A59-A9A2-F1B977C2590F}"/>
          </ac:cxnSpMkLst>
        </pc:cxn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4" creationId="{89954C4E-9A75-4852-B1E8-8E96CC7CC7BA}"/>
          </ac:cxnSpMkLst>
        </pc:cxnChg>
        <pc:cxnChg chg="add mod">
          <ac:chgData name="moath momani" userId="720708e143949568" providerId="LiveId" clId="{CA133DF9-97D0-46B0-B8F4-8D9140185D90}" dt="2020-06-25T11:54:18.557" v="153" actId="1076"/>
          <ac:cxnSpMkLst>
            <pc:docMk/>
            <pc:sldMk cId="4024515025" sldId="283"/>
            <ac:cxnSpMk id="15" creationId="{CB9E72AA-4A8F-4389-99D5-1CA4A867F0ED}"/>
          </ac:cxnSpMkLst>
        </pc:cxnChg>
        <pc:cxnChg chg="add del mod">
          <ac:chgData name="moath momani" userId="720708e143949568" providerId="LiveId" clId="{CA133DF9-97D0-46B0-B8F4-8D9140185D90}" dt="2020-06-25T11:55:57.753" v="263" actId="478"/>
          <ac:cxnSpMkLst>
            <pc:docMk/>
            <pc:sldMk cId="4024515025" sldId="283"/>
            <ac:cxnSpMk id="17" creationId="{F9352C2D-5AC7-4011-91C1-AF319AFE3E09}"/>
          </ac:cxnSpMkLst>
        </pc:cxnChg>
      </pc:sldChg>
      <pc:sldChg chg="addSp delSp modSp add mod">
        <pc:chgData name="moath momani" userId="720708e143949568" providerId="LiveId" clId="{CA133DF9-97D0-46B0-B8F4-8D9140185D90}" dt="2020-06-25T12:04:47.350" v="537" actId="404"/>
        <pc:sldMkLst>
          <pc:docMk/>
          <pc:sldMk cId="1618748802" sldId="284"/>
        </pc:sldMkLst>
        <pc:spChg chg="add del">
          <ac:chgData name="moath momani" userId="720708e143949568" providerId="LiveId" clId="{CA133DF9-97D0-46B0-B8F4-8D9140185D90}" dt="2020-06-25T12:02:49.148" v="504" actId="478"/>
          <ac:spMkLst>
            <pc:docMk/>
            <pc:sldMk cId="1618748802" sldId="284"/>
            <ac:spMk id="5" creationId="{E447DED1-CA4E-43D5-8168-476A05D35EB0}"/>
          </ac:spMkLst>
        </pc:spChg>
        <pc:spChg chg="mod">
          <ac:chgData name="moath momani" userId="720708e143949568" providerId="LiveId" clId="{CA133DF9-97D0-46B0-B8F4-8D9140185D90}" dt="2020-06-25T12:02:41.848" v="502" actId="20577"/>
          <ac:spMkLst>
            <pc:docMk/>
            <pc:sldMk cId="1618748802" sldId="284"/>
            <ac:spMk id="11" creationId="{21145E93-6959-479A-BC9D-CD8B8034E6FB}"/>
          </ac:spMkLst>
        </pc:spChg>
        <pc:spChg chg="add del">
          <ac:chgData name="moath momani" userId="720708e143949568" providerId="LiveId" clId="{CA133DF9-97D0-46B0-B8F4-8D9140185D90}" dt="2020-06-25T12:03:09.214" v="507" actId="478"/>
          <ac:spMkLst>
            <pc:docMk/>
            <pc:sldMk cId="1618748802" sldId="284"/>
            <ac:spMk id="12" creationId="{3C9CEED4-26E3-4FF0-8FD6-E92B386755F2}"/>
          </ac:spMkLst>
        </pc:spChg>
        <pc:spChg chg="add mod">
          <ac:chgData name="moath momani" userId="720708e143949568" providerId="LiveId" clId="{CA133DF9-97D0-46B0-B8F4-8D9140185D90}" dt="2020-06-25T12:03:27.197" v="511" actId="1582"/>
          <ac:spMkLst>
            <pc:docMk/>
            <pc:sldMk cId="1618748802" sldId="284"/>
            <ac:spMk id="13" creationId="{584B4477-3C6D-417A-87F7-BA52EE217E96}"/>
          </ac:spMkLst>
        </pc:spChg>
        <pc:spChg chg="add mod">
          <ac:chgData name="moath momani" userId="720708e143949568" providerId="LiveId" clId="{CA133DF9-97D0-46B0-B8F4-8D9140185D90}" dt="2020-06-25T12:04:47.350" v="537" actId="404"/>
          <ac:spMkLst>
            <pc:docMk/>
            <pc:sldMk cId="1618748802" sldId="284"/>
            <ac:spMk id="17" creationId="{335C7E9B-A431-4ABA-871D-9675C170A9C5}"/>
          </ac:spMkLst>
        </pc:spChg>
        <pc:spChg chg="del">
          <ac:chgData name="moath momani" userId="720708e143949568" providerId="LiveId" clId="{CA133DF9-97D0-46B0-B8F4-8D9140185D90}" dt="2020-06-25T11:57:06.592" v="266" actId="478"/>
          <ac:spMkLst>
            <pc:docMk/>
            <pc:sldMk cId="1618748802" sldId="284"/>
            <ac:spMk id="18" creationId="{51CC1885-A008-4C0F-9ABA-90DDE3393929}"/>
          </ac:spMkLst>
        </pc:spChg>
        <pc:spChg chg="add mod">
          <ac:chgData name="moath momani" userId="720708e143949568" providerId="LiveId" clId="{CA133DF9-97D0-46B0-B8F4-8D9140185D90}" dt="2020-06-25T12:04:38.750" v="533" actId="113"/>
          <ac:spMkLst>
            <pc:docMk/>
            <pc:sldMk cId="1618748802" sldId="284"/>
            <ac:spMk id="20" creationId="{01DF5C94-B22C-42E4-8F28-18C94442B9BD}"/>
          </ac:spMkLst>
        </pc:spChg>
        <pc:picChg chg="del">
          <ac:chgData name="moath momani" userId="720708e143949568" providerId="LiveId" clId="{CA133DF9-97D0-46B0-B8F4-8D9140185D90}" dt="2020-06-25T11:57:03.829" v="265" actId="478"/>
          <ac:picMkLst>
            <pc:docMk/>
            <pc:sldMk cId="1618748802" sldId="284"/>
            <ac:picMk id="2" creationId="{8A990C79-2D3B-4C66-B056-BE9F096F4E7C}"/>
          </ac:picMkLst>
        </pc:picChg>
        <pc:picChg chg="add del mod">
          <ac:chgData name="moath momani" userId="720708e143949568" providerId="LiveId" clId="{CA133DF9-97D0-46B0-B8F4-8D9140185D90}" dt="2020-06-25T11:59:45.011" v="326" actId="478"/>
          <ac:picMkLst>
            <pc:docMk/>
            <pc:sldMk cId="1618748802" sldId="284"/>
            <ac:picMk id="3" creationId="{61BDC706-8F15-4401-A723-09767C17A624}"/>
          </ac:picMkLst>
        </pc:picChg>
        <pc:picChg chg="add mod">
          <ac:chgData name="moath momani" userId="720708e143949568" providerId="LiveId" clId="{CA133DF9-97D0-46B0-B8F4-8D9140185D90}" dt="2020-06-25T12:02:55.637" v="505" actId="1076"/>
          <ac:picMkLst>
            <pc:docMk/>
            <pc:sldMk cId="1618748802" sldId="284"/>
            <ac:picMk id="4" creationId="{179D4F1B-4812-447B-AE80-4B3C1632CD2D}"/>
          </ac:picMkLst>
        </pc:picChg>
        <pc:cxnChg chg="del">
          <ac:chgData name="moath momani" userId="720708e143949568" providerId="LiveId" clId="{CA133DF9-97D0-46B0-B8F4-8D9140185D90}" dt="2020-06-25T11:57:06.592" v="266" actId="478"/>
          <ac:cxnSpMkLst>
            <pc:docMk/>
            <pc:sldMk cId="1618748802" sldId="284"/>
            <ac:cxnSpMk id="15" creationId="{CB9E72AA-4A8F-4389-99D5-1CA4A867F0ED}"/>
          </ac:cxnSpMkLst>
        </pc:cxnChg>
        <pc:cxnChg chg="add mod">
          <ac:chgData name="moath momani" userId="720708e143949568" providerId="LiveId" clId="{CA133DF9-97D0-46B0-B8F4-8D9140185D90}" dt="2020-06-25T12:03:49.644" v="516" actId="1076"/>
          <ac:cxnSpMkLst>
            <pc:docMk/>
            <pc:sldMk cId="1618748802" sldId="284"/>
            <ac:cxnSpMk id="16" creationId="{00991D6E-AC79-4A0D-8B4E-0595A0AEA307}"/>
          </ac:cxnSpMkLst>
        </pc:cxnChg>
        <pc:cxnChg chg="add mod">
          <ac:chgData name="moath momani" userId="720708e143949568" providerId="LiveId" clId="{CA133DF9-97D0-46B0-B8F4-8D9140185D90}" dt="2020-06-25T12:03:53.830" v="518" actId="1076"/>
          <ac:cxnSpMkLst>
            <pc:docMk/>
            <pc:sldMk cId="1618748802" sldId="284"/>
            <ac:cxnSpMk id="19" creationId="{DA3E15B5-6098-4877-B1F5-DB2342CCFDE4}"/>
          </ac:cxnSpMkLst>
        </pc:cxn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0B15978D-8536-4286-936E-13C26A5DF925}"/>
    <pc:docChg chg="undo custSel addSld modSld sldOrd">
      <pc:chgData name="moath momani" userId="720708e143949568" providerId="LiveId" clId="{0B15978D-8536-4286-936E-13C26A5DF925}" dt="2020-07-22T08:38:49.092" v="537" actId="1035"/>
      <pc:docMkLst>
        <pc:docMk/>
      </pc:docMkLst>
      <pc:sldChg chg="addSp modSp">
        <pc:chgData name="moath momani" userId="720708e143949568" providerId="LiveId" clId="{0B15978D-8536-4286-936E-13C26A5DF925}" dt="2020-07-08T06:11:10.792" v="357" actId="20577"/>
        <pc:sldMkLst>
          <pc:docMk/>
          <pc:sldMk cId="1521942773" sldId="263"/>
        </pc:sldMkLst>
        <pc:spChg chg="add mod">
          <ac:chgData name="moath momani" userId="720708e143949568" providerId="LiveId" clId="{0B15978D-8536-4286-936E-13C26A5DF925}" dt="2020-07-08T06:10:55.171" v="336" actId="20577"/>
          <ac:spMkLst>
            <pc:docMk/>
            <pc:sldMk cId="1521942773" sldId="263"/>
            <ac:spMk id="3" creationId="{B42CD83A-E032-497A-BE99-4EF28D7F8587}"/>
          </ac:spMkLst>
        </pc:spChg>
        <pc:spChg chg="mod">
          <ac:chgData name="moath momani" userId="720708e143949568" providerId="LiveId" clId="{0B15978D-8536-4286-936E-13C26A5DF925}" dt="2020-07-08T06:11:10.792" v="357" actId="20577"/>
          <ac:spMkLst>
            <pc:docMk/>
            <pc:sldMk cId="1521942773" sldId="263"/>
            <ac:spMk id="40" creationId="{1E7FBE51-08DF-4E2E-9984-90B892A9D172}"/>
          </ac:spMkLst>
        </pc:spChg>
        <pc:picChg chg="mod">
          <ac:chgData name="moath momani" userId="720708e143949568" providerId="LiveId" clId="{0B15978D-8536-4286-936E-13C26A5DF925}" dt="2020-07-07T17:59:27.115" v="111" actId="1076"/>
          <ac:picMkLst>
            <pc:docMk/>
            <pc:sldMk cId="1521942773" sldId="263"/>
            <ac:picMk id="2" creationId="{5464F2B8-E0D3-4C6A-A9D3-0D7D08C28223}"/>
          </ac:picMkLst>
        </pc:picChg>
      </pc:sldChg>
      <pc:sldChg chg="modSp mod">
        <pc:chgData name="moath momani" userId="720708e143949568" providerId="LiveId" clId="{0B15978D-8536-4286-936E-13C26A5DF925}" dt="2020-07-22T08:38:49.092" v="537" actId="1035"/>
        <pc:sldMkLst>
          <pc:docMk/>
          <pc:sldMk cId="911208218" sldId="273"/>
        </pc:sldMkLst>
        <pc:spChg chg="mod">
          <ac:chgData name="moath momani" userId="720708e143949568" providerId="LiveId" clId="{0B15978D-8536-4286-936E-13C26A5DF925}" dt="2020-07-22T08:38:45.642" v="536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0B15978D-8536-4286-936E-13C26A5DF925}" dt="2020-07-22T08:38:49.092" v="537" actId="1035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modSp">
        <pc:chgData name="moath momani" userId="720708e143949568" providerId="LiveId" clId="{0B15978D-8536-4286-936E-13C26A5DF925}" dt="2020-07-07T18:20:24.997" v="332" actId="20577"/>
        <pc:sldMkLst>
          <pc:docMk/>
          <pc:sldMk cId="1823530429" sldId="275"/>
        </pc:sldMkLst>
        <pc:spChg chg="add mod">
          <ac:chgData name="moath momani" userId="720708e143949568" providerId="LiveId" clId="{0B15978D-8536-4286-936E-13C26A5DF925}" dt="2020-07-07T18:20:24.997" v="332" actId="20577"/>
          <ac:spMkLst>
            <pc:docMk/>
            <pc:sldMk cId="1823530429" sldId="275"/>
            <ac:spMk id="2" creationId="{F0D4CB88-E06C-4D99-82A6-340B466CEE0C}"/>
          </ac:spMkLst>
        </pc:spChg>
        <pc:spChg chg="mod">
          <ac:chgData name="moath momani" userId="720708e143949568" providerId="LiveId" clId="{0B15978D-8536-4286-936E-13C26A5DF925}" dt="2020-07-07T18:16:37.771" v="272" actId="1076"/>
          <ac:spMkLst>
            <pc:docMk/>
            <pc:sldMk cId="1823530429" sldId="275"/>
            <ac:spMk id="3" creationId="{A538DF91-232F-4B65-B72F-5BAABCC43053}"/>
          </ac:spMkLst>
        </pc:spChg>
      </pc:sldChg>
      <pc:sldChg chg="addSp delSp modSp">
        <pc:chgData name="moath momani" userId="720708e143949568" providerId="LiveId" clId="{0B15978D-8536-4286-936E-13C26A5DF925}" dt="2020-07-07T18:15:47.427" v="263" actId="1076"/>
        <pc:sldMkLst>
          <pc:docMk/>
          <pc:sldMk cId="2044258354" sldId="278"/>
        </pc:sldMkLst>
        <pc:spChg chg="add del mod">
          <ac:chgData name="moath momani" userId="720708e143949568" providerId="LiveId" clId="{0B15978D-8536-4286-936E-13C26A5DF925}" dt="2020-07-07T18:12:48.727" v="229" actId="478"/>
          <ac:spMkLst>
            <pc:docMk/>
            <pc:sldMk cId="2044258354" sldId="278"/>
            <ac:spMk id="2" creationId="{D5598240-4460-4A9E-94E4-2F20284F0B8E}"/>
          </ac:spMkLst>
        </pc:spChg>
        <pc:spChg chg="add mod">
          <ac:chgData name="moath momani" userId="720708e143949568" providerId="LiveId" clId="{0B15978D-8536-4286-936E-13C26A5DF925}" dt="2020-07-07T18:15:47.427" v="263" actId="1076"/>
          <ac:spMkLst>
            <pc:docMk/>
            <pc:sldMk cId="2044258354" sldId="278"/>
            <ac:spMk id="3" creationId="{331D37D6-823A-449D-A21F-CC48492D7DD8}"/>
          </ac:spMkLst>
        </pc:spChg>
        <pc:spChg chg="mod">
          <ac:chgData name="moath momani" userId="720708e143949568" providerId="LiveId" clId="{0B15978D-8536-4286-936E-13C26A5DF925}" dt="2020-07-07T18:12:09.982" v="225" actId="20577"/>
          <ac:spMkLst>
            <pc:docMk/>
            <pc:sldMk cId="2044258354" sldId="278"/>
            <ac:spMk id="11" creationId="{AC39E310-294A-4CC8-8ABD-4E3A42C43196}"/>
          </ac:spMkLst>
        </pc:spChg>
        <pc:spChg chg="mod">
          <ac:chgData name="moath momani" userId="720708e143949568" providerId="LiveId" clId="{0B15978D-8536-4286-936E-13C26A5DF925}" dt="2020-07-07T18:14:54.126" v="260" actId="20577"/>
          <ac:spMkLst>
            <pc:docMk/>
            <pc:sldMk cId="2044258354" sldId="278"/>
            <ac:spMk id="20" creationId="{C784DC11-C773-41C8-B791-5E1885D95FC9}"/>
          </ac:spMkLst>
        </pc:sp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1" creationId="{B0A8AF00-046E-4EEC-9D82-98641F8BC41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2" creationId="{8AAE5433-CEB3-4D1C-A4BA-1F1521E7A34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4" creationId="{633896DA-7011-4305-8226-E68CC88640FC}"/>
          </ac:picMkLst>
        </pc:picChg>
      </pc:sldChg>
      <pc:sldChg chg="modNotesTx">
        <pc:chgData name="moath momani" userId="720708e143949568" providerId="LiveId" clId="{0B15978D-8536-4286-936E-13C26A5DF925}" dt="2020-07-08T09:52:23.144" v="535" actId="20577"/>
        <pc:sldMkLst>
          <pc:docMk/>
          <pc:sldMk cId="4023957958" sldId="279"/>
        </pc:sldMkLst>
      </pc:sldChg>
      <pc:sldChg chg="addSp delSp modSp add">
        <pc:chgData name="moath momani" userId="720708e143949568" providerId="LiveId" clId="{0B15978D-8536-4286-936E-13C26A5DF925}" dt="2020-07-08T07:58:30.725" v="493" actId="20577"/>
        <pc:sldMkLst>
          <pc:docMk/>
          <pc:sldMk cId="350599734" sldId="285"/>
        </pc:sldMkLst>
        <pc:spChg chg="add mod">
          <ac:chgData name="moath momani" userId="720708e143949568" providerId="LiveId" clId="{0B15978D-8536-4286-936E-13C26A5DF925}" dt="2020-07-08T07:55:24.451" v="369" actId="207"/>
          <ac:spMkLst>
            <pc:docMk/>
            <pc:sldMk cId="350599734" sldId="285"/>
            <ac:spMk id="4" creationId="{F089F927-6845-49B6-A3A8-7A6363A6A854}"/>
          </ac:spMkLst>
        </pc:spChg>
        <pc:spChg chg="add del">
          <ac:chgData name="moath momani" userId="720708e143949568" providerId="LiveId" clId="{0B15978D-8536-4286-936E-13C26A5DF925}" dt="2020-07-08T07:55:36.666" v="371" actId="478"/>
          <ac:spMkLst>
            <pc:docMk/>
            <pc:sldMk cId="350599734" sldId="285"/>
            <ac:spMk id="5" creationId="{52696CAF-0B52-4F64-BA19-FAF46C1C3F5F}"/>
          </ac:spMkLst>
        </pc:spChg>
        <pc:spChg chg="add del mod">
          <ac:chgData name="moath momani" userId="720708e143949568" providerId="LiveId" clId="{0B15978D-8536-4286-936E-13C26A5DF925}" dt="2020-07-08T07:58:30.725" v="493" actId="20577"/>
          <ac:spMkLst>
            <pc:docMk/>
            <pc:sldMk cId="350599734" sldId="285"/>
            <ac:spMk id="11" creationId="{21145E93-6959-479A-BC9D-CD8B8034E6FB}"/>
          </ac:spMkLst>
        </pc:spChg>
        <pc:spChg chg="add mod">
          <ac:chgData name="moath momani" userId="720708e143949568" providerId="LiveId" clId="{0B15978D-8536-4286-936E-13C26A5DF925}" dt="2020-07-08T07:55:57.171" v="378" actId="1076"/>
          <ac:spMkLst>
            <pc:docMk/>
            <pc:sldMk cId="350599734" sldId="285"/>
            <ac:spMk id="12" creationId="{5F10D50F-0320-4F26-953D-C46CA620202A}"/>
          </ac:spMkLst>
        </pc:spChg>
        <pc:picChg chg="del">
          <ac:chgData name="moath momani" userId="720708e143949568" providerId="LiveId" clId="{0B15978D-8536-4286-936E-13C26A5DF925}" dt="2020-07-08T07:54:53.476" v="359" actId="478"/>
          <ac:picMkLst>
            <pc:docMk/>
            <pc:sldMk cId="350599734" sldId="285"/>
            <ac:picMk id="2" creationId="{0026A294-B61C-41A9-9D2E-96E330435E97}"/>
          </ac:picMkLst>
        </pc:picChg>
        <pc:picChg chg="add mod">
          <ac:chgData name="moath momani" userId="720708e143949568" providerId="LiveId" clId="{0B15978D-8536-4286-936E-13C26A5DF925}" dt="2020-07-08T07:55:04.540" v="365" actId="1076"/>
          <ac:picMkLst>
            <pc:docMk/>
            <pc:sldMk cId="350599734" sldId="285"/>
            <ac:picMk id="3" creationId="{3802E389-DCA1-46C0-890E-85FE7AFC574F}"/>
          </ac:picMkLst>
        </pc:picChg>
      </pc:sldChg>
      <pc:sldChg chg="addSp delSp modSp add ord">
        <pc:chgData name="moath momani" userId="720708e143949568" providerId="LiveId" clId="{0B15978D-8536-4286-936E-13C26A5DF925}" dt="2020-07-08T07:59:00.473" v="517" actId="20577"/>
        <pc:sldMkLst>
          <pc:docMk/>
          <pc:sldMk cId="2682651527" sldId="286"/>
        </pc:sldMkLst>
        <pc:spChg chg="mod">
          <ac:chgData name="moath momani" userId="720708e143949568" providerId="LiveId" clId="{0B15978D-8536-4286-936E-13C26A5DF925}" dt="2020-07-08T07:59:00.473" v="517" actId="20577"/>
          <ac:spMkLst>
            <pc:docMk/>
            <pc:sldMk cId="2682651527" sldId="286"/>
            <ac:spMk id="11" creationId="{21145E93-6959-479A-BC9D-CD8B8034E6FB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0" creationId="{4DD50BB6-16D5-49A6-994A-1A54E85C7CC1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1" creationId="{D3DCC745-BCAC-499D-9A39-076BB9634850}"/>
          </ac:spMkLst>
        </pc:spChg>
        <pc:picChg chg="add mod">
          <ac:chgData name="moath momani" userId="720708e143949568" providerId="LiveId" clId="{0B15978D-8536-4286-936E-13C26A5DF925}" dt="2020-07-08T07:57:29.451" v="388" actId="1076"/>
          <ac:picMkLst>
            <pc:docMk/>
            <pc:sldMk cId="2682651527" sldId="286"/>
            <ac:picMk id="2" creationId="{AA7F06E6-5281-4BBF-96F5-7CEF91612C0B}"/>
          </ac:picMkLst>
        </pc:picChg>
        <pc:picChg chg="del">
          <ac:chgData name="moath momani" userId="720708e143949568" providerId="LiveId" clId="{0B15978D-8536-4286-936E-13C26A5DF925}" dt="2020-07-08T07:57:11.215" v="381" actId="478"/>
          <ac:picMkLst>
            <pc:docMk/>
            <pc:sldMk cId="2682651527" sldId="286"/>
            <ac:picMk id="15" creationId="{54D65C45-14ED-474C-BE82-0CDF11734F82}"/>
          </ac:picMkLst>
        </pc:picChg>
        <pc:picChg chg="del">
          <ac:chgData name="moath momani" userId="720708e143949568" providerId="LiveId" clId="{0B15978D-8536-4286-936E-13C26A5DF925}" dt="2020-07-08T07:57:10.516" v="380" actId="478"/>
          <ac:picMkLst>
            <pc:docMk/>
            <pc:sldMk cId="2682651527" sldId="286"/>
            <ac:picMk id="16" creationId="{C092AA9E-4255-4259-8707-5EE780DE83F2}"/>
          </ac:picMkLst>
        </pc:picChg>
        <pc:cxnChg chg="del">
          <ac:chgData name="moath momani" userId="720708e143949568" providerId="LiveId" clId="{0B15978D-8536-4286-936E-13C26A5DF925}" dt="2020-07-08T07:57:12.189" v="382" actId="478"/>
          <ac:cxnSpMkLst>
            <pc:docMk/>
            <pc:sldMk cId="2682651527" sldId="286"/>
            <ac:cxnSpMk id="17" creationId="{9F0C558A-C5CB-4DAB-975B-AC811373B9A8}"/>
          </ac:cxnSpMkLst>
        </pc:cxn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BEFF0C60-6574-4F57-8318-03729EFF9B93}"/>
    <pc:docChg chg="modSld">
      <pc:chgData name="moath momani" userId="720708e143949568" providerId="LiveId" clId="{BEFF0C60-6574-4F57-8318-03729EFF9B93}" dt="2020-10-27T22:47:23.675" v="0" actId="1076"/>
      <pc:docMkLst>
        <pc:docMk/>
      </pc:docMkLst>
      <pc:sldChg chg="modSp mod">
        <pc:chgData name="moath momani" userId="720708e143949568" providerId="LiveId" clId="{BEFF0C60-6574-4F57-8318-03729EFF9B93}" dt="2020-10-27T22:47:23.675" v="0" actId="1076"/>
        <pc:sldMkLst>
          <pc:docMk/>
          <pc:sldMk cId="4023957958" sldId="279"/>
        </pc:sldMkLst>
        <pc:picChg chg="mod">
          <ac:chgData name="moath momani" userId="720708e143949568" providerId="LiveId" clId="{BEFF0C60-6574-4F57-8318-03729EFF9B93}" dt="2020-10-27T22:47:23.675" v="0" actId="1076"/>
          <ac:picMkLst>
            <pc:docMk/>
            <pc:sldMk cId="4023957958" sldId="279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8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8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  <a:p>
            <a:r>
              <a:rPr lang="en-US" dirty="0"/>
              <a:t>Discuss with participant what characters they would like to add in their game.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with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</a:t>
            </a:r>
            <a:r>
              <a:rPr lang="en-US"/>
              <a:t>the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0460"/>
            <a:ext cx="12192001" cy="5526759"/>
            <a:chOff x="-1" y="1005712"/>
            <a:chExt cx="12317363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05712"/>
              <a:ext cx="6455302" cy="5526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litica"/>
              </a:rPr>
              <a:t>Coding characters</a:t>
            </a:r>
            <a:endParaRPr lang="en-US" sz="66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559803" y="789663"/>
            <a:ext cx="912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Upload Minecraft’s 3D models.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429C4-8C27-4338-84CC-5006789A1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073" y="1570096"/>
            <a:ext cx="6070519" cy="47037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56B2A3-F76D-405F-969B-89B770D24E26}"/>
              </a:ext>
            </a:extLst>
          </p:cNvPr>
          <p:cNvCxnSpPr>
            <a:cxnSpLocks/>
          </p:cNvCxnSpPr>
          <p:nvPr/>
        </p:nvCxnSpPr>
        <p:spPr>
          <a:xfrm>
            <a:off x="2407403" y="4628827"/>
            <a:ext cx="815066" cy="5144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54C4E-9A75-4852-B1E8-8E96CC7CC7BA}"/>
              </a:ext>
            </a:extLst>
          </p:cNvPr>
          <p:cNvCxnSpPr>
            <a:cxnSpLocks/>
          </p:cNvCxnSpPr>
          <p:nvPr/>
        </p:nvCxnSpPr>
        <p:spPr>
          <a:xfrm>
            <a:off x="2559803" y="4114401"/>
            <a:ext cx="815066" cy="5144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8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092272" y="706230"/>
            <a:ext cx="9128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There are a lot of 3D models you can used from the library such as Animals inside the red box as shown in the picture below.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90C79-2D3B-4C66-B056-BE9F096F4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538" y="2475250"/>
            <a:ext cx="5981089" cy="414595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9E72AA-4A8F-4389-99D5-1CA4A867F0ED}"/>
              </a:ext>
            </a:extLst>
          </p:cNvPr>
          <p:cNvCxnSpPr>
            <a:cxnSpLocks/>
          </p:cNvCxnSpPr>
          <p:nvPr/>
        </p:nvCxnSpPr>
        <p:spPr>
          <a:xfrm>
            <a:off x="2421277" y="4888380"/>
            <a:ext cx="408521" cy="2899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CC1885-A008-4C0F-9ABA-90DDE3393929}"/>
              </a:ext>
            </a:extLst>
          </p:cNvPr>
          <p:cNvSpPr/>
          <p:nvPr/>
        </p:nvSpPr>
        <p:spPr>
          <a:xfrm>
            <a:off x="2625538" y="5512231"/>
            <a:ext cx="1300699" cy="1108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295569" y="823594"/>
            <a:ext cx="912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Final step to control and let Steve move, so we need to write a program and play it.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D4F1B-4812-447B-AE80-4B3C1632C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6" y="1947620"/>
            <a:ext cx="8420963" cy="3962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4B4477-3C6D-417A-87F7-BA52EE217E96}"/>
              </a:ext>
            </a:extLst>
          </p:cNvPr>
          <p:cNvSpPr/>
          <p:nvPr/>
        </p:nvSpPr>
        <p:spPr>
          <a:xfrm>
            <a:off x="6860583" y="2397071"/>
            <a:ext cx="4209716" cy="2577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991D6E-AC79-4A0D-8B4E-0595A0AEA307}"/>
              </a:ext>
            </a:extLst>
          </p:cNvPr>
          <p:cNvCxnSpPr>
            <a:cxnSpLocks/>
          </p:cNvCxnSpPr>
          <p:nvPr/>
        </p:nvCxnSpPr>
        <p:spPr>
          <a:xfrm flipH="1">
            <a:off x="10527072" y="1690533"/>
            <a:ext cx="273140" cy="369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3E15B5-6098-4877-B1F5-DB2342CCFDE4}"/>
              </a:ext>
            </a:extLst>
          </p:cNvPr>
          <p:cNvCxnSpPr>
            <a:cxnSpLocks/>
          </p:cNvCxnSpPr>
          <p:nvPr/>
        </p:nvCxnSpPr>
        <p:spPr>
          <a:xfrm flipH="1">
            <a:off x="10968885" y="1689488"/>
            <a:ext cx="273140" cy="369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5C7E9B-A431-4ABA-871D-9675C170A9C5}"/>
              </a:ext>
            </a:extLst>
          </p:cNvPr>
          <p:cNvSpPr txBox="1"/>
          <p:nvPr/>
        </p:nvSpPr>
        <p:spPr>
          <a:xfrm>
            <a:off x="10622385" y="1253613"/>
            <a:ext cx="35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DF5C94-B22C-42E4-8F28-18C94442B9BD}"/>
              </a:ext>
            </a:extLst>
          </p:cNvPr>
          <p:cNvSpPr txBox="1"/>
          <p:nvPr/>
        </p:nvSpPr>
        <p:spPr>
          <a:xfrm>
            <a:off x="11068417" y="1253613"/>
            <a:ext cx="35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874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" y="19050"/>
            <a:ext cx="1750961" cy="6838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E7FBE51-08DF-4E2E-9984-90B892A9D172}"/>
              </a:ext>
            </a:extLst>
          </p:cNvPr>
          <p:cNvSpPr txBox="1"/>
          <p:nvPr/>
        </p:nvSpPr>
        <p:spPr>
          <a:xfrm>
            <a:off x="2053516" y="190644"/>
            <a:ext cx="951696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After you developed the</a:t>
            </a:r>
            <a:r>
              <a:rPr lang="ar-QA" sz="2400" dirty="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Minecraft characters during the last session, we have received positive feedback about your designs, and today you will have </a:t>
            </a:r>
            <a:r>
              <a:rPr lang="en-US" sz="240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to build </a:t>
            </a:r>
            <a:r>
              <a:rPr lang="en-US" sz="2400" dirty="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a 3D virtual world of Minecraft</a:t>
            </a:r>
            <a:r>
              <a:rPr lang="ar-QA" sz="2400" dirty="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litica" panose="02000506060000020004"/>
                <a:ea typeface="Lato"/>
                <a:cs typeface="Lato"/>
                <a:sym typeface="Lato"/>
              </a:rPr>
              <a:t>of the characters.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litica" panose="02000506060000020004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4F2B8-E0D3-4C6A-A9D3-0D7D08C28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259" y="3701499"/>
            <a:ext cx="3621482" cy="28548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CD83A-E032-497A-BE99-4EF28D7F8587}"/>
              </a:ext>
            </a:extLst>
          </p:cNvPr>
          <p:cNvSpPr/>
          <p:nvPr/>
        </p:nvSpPr>
        <p:spPr>
          <a:xfrm>
            <a:off x="3162904" y="1956173"/>
            <a:ext cx="8160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بعد أن قمت</a:t>
            </a:r>
            <a:r>
              <a:rPr lang="ar-QA" sz="2400" dirty="0"/>
              <a:t>م</a:t>
            </a:r>
            <a:r>
              <a:rPr lang="en-US" sz="2400" dirty="0"/>
              <a:t> بتطوير شخصيات </a:t>
            </a:r>
            <a:r>
              <a:rPr lang="ar-QA" sz="2400" dirty="0"/>
              <a:t>ماين كرافت خلال</a:t>
            </a:r>
            <a:r>
              <a:rPr lang="en-US" sz="2400" dirty="0"/>
              <a:t> الجلسة الأخيرة ، تلقينا ملاحظات إيجابية حول تصميماتك</a:t>
            </a:r>
            <a:r>
              <a:rPr lang="ar-QA" sz="2400" dirty="0"/>
              <a:t>م</a:t>
            </a:r>
            <a:r>
              <a:rPr lang="en-US" sz="2400" dirty="0"/>
              <a:t> ، واليوم سيكون عليك</a:t>
            </a:r>
            <a:r>
              <a:rPr lang="ar-QA" sz="2400" dirty="0"/>
              <a:t>م بناء</a:t>
            </a:r>
            <a:r>
              <a:rPr lang="en-US" sz="2400" dirty="0"/>
              <a:t> عالم افتراضي ثلاثي الأبعاد لـ</a:t>
            </a:r>
            <a:r>
              <a:rPr lang="ar-QA" sz="2400" dirty="0"/>
              <a:t>شخصيات ماين كرافت.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Google Shape;342;p12">
            <a:extLst>
              <a:ext uri="{FF2B5EF4-FFF2-40B4-BE49-F238E27FC236}">
                <a16:creationId xmlns:a16="http://schemas.microsoft.com/office/drawing/2014/main" id="{AC39E310-294A-4CC8-8ABD-4E3A42C43196}"/>
              </a:ext>
            </a:extLst>
          </p:cNvPr>
          <p:cNvSpPr txBox="1">
            <a:spLocks/>
          </p:cNvSpPr>
          <p:nvPr/>
        </p:nvSpPr>
        <p:spPr>
          <a:xfrm>
            <a:off x="446017" y="406625"/>
            <a:ext cx="9431407" cy="7309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latin typeface="Politica" panose="02000506060000020004"/>
              </a:rPr>
              <a:t>Video Game Development</a:t>
            </a:r>
            <a:r>
              <a:rPr lang="ar-QA" sz="3200" b="1" dirty="0">
                <a:latin typeface="Politica" panose="02000506060000020004"/>
              </a:rPr>
              <a:t>   </a:t>
            </a:r>
            <a:r>
              <a:rPr lang="en-US" sz="3200" b="1" dirty="0">
                <a:latin typeface="Politica" panose="02000506060000020004"/>
              </a:rPr>
              <a:t>    </a:t>
            </a:r>
            <a:r>
              <a:rPr lang="ar-QA" sz="3200" b="1" dirty="0">
                <a:latin typeface="Politica" panose="02000506060000020004"/>
              </a:rPr>
              <a:t>تطوير ألعاب الفيديو</a:t>
            </a:r>
            <a:endParaRPr lang="en-US" sz="3200" b="1" dirty="0">
              <a:latin typeface="Politica" panose="02000506060000020004"/>
            </a:endParaRP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F9EE6A93-819D-485F-8DF2-DF8A92F64509}"/>
              </a:ext>
            </a:extLst>
          </p:cNvPr>
          <p:cNvSpPr txBox="1">
            <a:spLocks/>
          </p:cNvSpPr>
          <p:nvPr/>
        </p:nvSpPr>
        <p:spPr>
          <a:xfrm>
            <a:off x="1067235" y="5227406"/>
            <a:ext cx="22367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Ideation</a:t>
            </a:r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id="{F82B6A65-C8C2-43D7-AAC8-A84537617F08}"/>
              </a:ext>
            </a:extLst>
          </p:cNvPr>
          <p:cNvSpPr/>
          <p:nvPr/>
        </p:nvSpPr>
        <p:spPr>
          <a:xfrm>
            <a:off x="3111776" y="3666481"/>
            <a:ext cx="926824" cy="585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6D5B0A0E-8D60-46B2-8028-25F0A9F4902A}"/>
              </a:ext>
            </a:extLst>
          </p:cNvPr>
          <p:cNvSpPr txBox="1">
            <a:spLocks/>
          </p:cNvSpPr>
          <p:nvPr/>
        </p:nvSpPr>
        <p:spPr>
          <a:xfrm>
            <a:off x="3865645" y="5227406"/>
            <a:ext cx="2679118" cy="104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Building 3D Objects</a:t>
            </a:r>
          </a:p>
        </p:txBody>
      </p: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D5F59BEF-51C6-411C-9E76-808AAC6164CC}"/>
              </a:ext>
            </a:extLst>
          </p:cNvPr>
          <p:cNvSpPr txBox="1">
            <a:spLocks/>
          </p:cNvSpPr>
          <p:nvPr/>
        </p:nvSpPr>
        <p:spPr>
          <a:xfrm>
            <a:off x="7629505" y="5159112"/>
            <a:ext cx="2862249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Code &amp; test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4DC11-C773-41C8-B791-5E1885D95FC9}"/>
              </a:ext>
            </a:extLst>
          </p:cNvPr>
          <p:cNvSpPr/>
          <p:nvPr/>
        </p:nvSpPr>
        <p:spPr>
          <a:xfrm>
            <a:off x="535537" y="1340833"/>
            <a:ext cx="1078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400" dirty="0">
                <a:latin typeface="Politica" panose="02000506060000020004"/>
                <a:ea typeface="Nixie One"/>
                <a:cs typeface="Neo Sans Arabic" panose="020B0504030504040204" pitchFamily="34" charset="-78"/>
              </a:rPr>
              <a:t>The process of building a 3d video game from scratch is through developing the idea, design, and logic of the game.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A8AF00-046E-4EEC-9D82-98641F8BC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0" b="91244" l="7600" r="94800">
                        <a14:foregroundMark x1="53200" y1="25960" x2="47400" y2="27496"/>
                        <a14:foregroundMark x1="52000" y1="7220" x2="52000" y2="7220"/>
                        <a14:foregroundMark x1="72400" y1="12442" x2="72400" y2="12442"/>
                        <a14:foregroundMark x1="87400" y1="25346" x2="87400" y2="25346"/>
                        <a14:foregroundMark x1="94800" y1="41628" x2="94800" y2="41628"/>
                        <a14:foregroundMark x1="87800" y1="56989" x2="87800" y2="56989"/>
                        <a14:foregroundMark x1="7600" y1="41321" x2="7600" y2="41321"/>
                        <a14:foregroundMark x1="15000" y1="25346" x2="15000" y2="25346"/>
                        <a14:foregroundMark x1="29600" y1="11521" x2="29600" y2="11521"/>
                        <a14:foregroundMark x1="17000" y1="56221" x2="17000" y2="56221"/>
                        <a14:foregroundMark x1="56800" y1="90323" x2="58000" y2="91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791" y="3396449"/>
            <a:ext cx="1355344" cy="1764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AE5433-CEB3-4D1C-A4BA-1F1521E7A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89" b="90134" l="8256" r="96163">
                        <a14:foregroundMark x1="9767" y1="11120" x2="15698" y2="2007"/>
                        <a14:foregroundMark x1="15698" y1="2007" x2="46047" y2="6689"/>
                        <a14:foregroundMark x1="46047" y1="6689" x2="50000" y2="9114"/>
                        <a14:foregroundMark x1="89302" y1="20903" x2="96163" y2="10535"/>
                        <a14:foregroundMark x1="96163" y1="10535" x2="82093" y2="7274"/>
                        <a14:foregroundMark x1="82093" y1="7274" x2="81628" y2="10368"/>
                        <a14:foregroundMark x1="91279" y1="15803" x2="76628" y2="24916"/>
                        <a14:foregroundMark x1="76628" y1="24916" x2="76047" y2="25669"/>
                        <a14:foregroundMark x1="79302" y1="12709" x2="65116" y2="28094"/>
                        <a14:foregroundMark x1="8372" y1="33696" x2="8372" y2="33696"/>
                        <a14:foregroundMark x1="33488" y1="90134" x2="33488" y2="90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8695" y="3147547"/>
            <a:ext cx="1666801" cy="2318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3896DA-7011-4305-8226-E68CC88640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826" y="3569114"/>
            <a:ext cx="1455088" cy="1060488"/>
          </a:xfrm>
          <a:prstGeom prst="rect">
            <a:avLst/>
          </a:prstGeom>
        </p:spPr>
      </p:pic>
      <p:sp>
        <p:nvSpPr>
          <p:cNvPr id="25" name="Right Arrow 6">
            <a:extLst>
              <a:ext uri="{FF2B5EF4-FFF2-40B4-BE49-F238E27FC236}">
                <a16:creationId xmlns:a16="http://schemas.microsoft.com/office/drawing/2014/main" id="{BDFBDCDC-9500-4A59-9463-452BFA4E63AB}"/>
              </a:ext>
            </a:extLst>
          </p:cNvPr>
          <p:cNvSpPr/>
          <p:nvPr/>
        </p:nvSpPr>
        <p:spPr>
          <a:xfrm>
            <a:off x="6248676" y="3666481"/>
            <a:ext cx="926824" cy="585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B02EA7-E385-46D7-9740-A9CD644218B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78" t="-3599" r="48363" b="8833"/>
          <a:stretch/>
        </p:blipFill>
        <p:spPr>
          <a:xfrm>
            <a:off x="10179978" y="1650592"/>
            <a:ext cx="2005672" cy="44283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1D37D6-823A-449D-A21F-CC48492D7DD8}"/>
              </a:ext>
            </a:extLst>
          </p:cNvPr>
          <p:cNvSpPr/>
          <p:nvPr/>
        </p:nvSpPr>
        <p:spPr>
          <a:xfrm>
            <a:off x="6350" y="2470507"/>
            <a:ext cx="1007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عملية بناء لعبة فيديو ثلاثية الأبعاد من الصفر</a:t>
            </a:r>
            <a:r>
              <a:rPr lang="ar-QA" sz="2400" dirty="0"/>
              <a:t>هي</a:t>
            </a:r>
            <a:r>
              <a:rPr lang="en-US" sz="2400" dirty="0"/>
              <a:t> من خلال تطوير فكرة اللعبة وتصميمها ومنطقها</a:t>
            </a:r>
            <a:r>
              <a:rPr lang="ar-QA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25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38DF91-232F-4B65-B72F-5BAABCC4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01" y="-189127"/>
            <a:ext cx="10173099" cy="237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olitica" panose="02000506060000020004"/>
              </a:rPr>
              <a:t>We have a new tool today that will help us to build our 3D virtual game. </a:t>
            </a:r>
            <a:br>
              <a:rPr lang="en-US" sz="2400" dirty="0">
                <a:latin typeface="Politica" panose="02000506060000020004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latin typeface="Politica" panose="02000506060000020004"/>
              </a:rPr>
              <a:t>CoSpaces </a:t>
            </a:r>
            <a:r>
              <a:rPr lang="en-US" sz="2400" i="0" dirty="0">
                <a:effectLst/>
                <a:latin typeface="Politica" panose="02000506060000020004"/>
              </a:rPr>
              <a:t>is a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 panose="02000506060000020004"/>
              </a:rPr>
              <a:t>web-based application that allows us to create and engage with interactive 3D content using visual programming language.</a:t>
            </a:r>
            <a:br>
              <a:rPr lang="en-US" sz="2400" dirty="0">
                <a:latin typeface="Politica" panose="02000506060000020004"/>
              </a:rPr>
            </a:br>
            <a:endParaRPr lang="en-US" sz="2400" b="1" dirty="0">
              <a:solidFill>
                <a:srgbClr val="00B0F0"/>
              </a:solidFill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04141F-42FE-4C37-B531-EB38DF6FDF60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Google Shape;417;p20">
            <a:extLst>
              <a:ext uri="{FF2B5EF4-FFF2-40B4-BE49-F238E27FC236}">
                <a16:creationId xmlns:a16="http://schemas.microsoft.com/office/drawing/2014/main" id="{571AEE00-F8A4-4A4F-BDD6-241EBEBB0003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342751" y="2887367"/>
            <a:ext cx="6257445" cy="3519813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9A4D4-4EC5-4DD8-A6F8-7FF0C1C165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8" t="-3599" r="48363" b="8833"/>
          <a:stretch/>
        </p:blipFill>
        <p:spPr>
          <a:xfrm>
            <a:off x="10179978" y="1650592"/>
            <a:ext cx="2005672" cy="44283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B4F5AD-9B42-4E0A-B5F3-DCFC1C057DEA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C4A027-1016-40E5-92FD-E5F85BFC3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3CE5B2-E120-4343-8ED3-0D679967B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D4CB88-E06C-4D99-82A6-340B466CEE0C}"/>
              </a:ext>
            </a:extLst>
          </p:cNvPr>
          <p:cNvSpPr/>
          <p:nvPr/>
        </p:nvSpPr>
        <p:spPr>
          <a:xfrm>
            <a:off x="1734279" y="1582046"/>
            <a:ext cx="8372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لدينا أداة جديدة اليوم ستساعدنا في بناء لعبتنا الافتراضية ثلاثية الأبعاد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Q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كوسبيسس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هو</a:t>
            </a:r>
            <a:r>
              <a:rPr lang="ar-Q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تطبيق قائم على الويب يسمح لنا بإنشاء محتوى تفاعلي ثلاثي الأبعاد والتفاعل معه باستخدام لغة البرمجة المرئية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B641-372C-4856-8C26-E2D7E7C216F0}"/>
              </a:ext>
            </a:extLst>
          </p:cNvPr>
          <p:cNvSpPr/>
          <p:nvPr/>
        </p:nvSpPr>
        <p:spPr>
          <a:xfrm>
            <a:off x="2193474" y="638483"/>
            <a:ext cx="9452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Politica" panose="02000506060000020004" pitchFamily="2" charset="0"/>
              </a:rPr>
              <a:t>Instead of traditional text-based programming we will use block-based coding as the same as Minecraft coding . </a:t>
            </a:r>
          </a:p>
        </p:txBody>
      </p:sp>
      <p:pic>
        <p:nvPicPr>
          <p:cNvPr id="18" name="Picture 5" descr="Image result for block coding">
            <a:extLst>
              <a:ext uri="{FF2B5EF4-FFF2-40B4-BE49-F238E27FC236}">
                <a16:creationId xmlns:a16="http://schemas.microsoft.com/office/drawing/2014/main" id="{5C13294A-73F0-4B7D-86B4-1D255C1E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96" y="2063750"/>
            <a:ext cx="6774929" cy="38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2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93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213257" y="453094"/>
            <a:ext cx="557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Politica" charset="0"/>
                <a:ea typeface="Politica" charset="0"/>
                <a:cs typeface="Politica" charset="0"/>
              </a:rPr>
              <a:t>LET’S START!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6A294-B61C-41A9-9D2E-96E330435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1776533"/>
            <a:ext cx="9201818" cy="40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213257" y="453094"/>
            <a:ext cx="737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From CoSpaces select Create CoSpaces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2E389-DCA1-46C0-890E-85FE7AFC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349" y="1629498"/>
            <a:ext cx="8614301" cy="453689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089F927-6845-49B6-A3A8-7A6363A6A854}"/>
              </a:ext>
            </a:extLst>
          </p:cNvPr>
          <p:cNvSpPr/>
          <p:nvPr/>
        </p:nvSpPr>
        <p:spPr>
          <a:xfrm rot="17769643">
            <a:off x="1724025" y="2076450"/>
            <a:ext cx="457200" cy="781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F10D50F-0320-4F26-953D-C46CA620202A}"/>
              </a:ext>
            </a:extLst>
          </p:cNvPr>
          <p:cNvSpPr/>
          <p:nvPr/>
        </p:nvSpPr>
        <p:spPr>
          <a:xfrm flipH="1">
            <a:off x="4543424" y="2271712"/>
            <a:ext cx="447675" cy="376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474563" y="675235"/>
            <a:ext cx="912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Choose empty scene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F06E6-5281-4BBF-96F5-7CEF91612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670" y="1428916"/>
            <a:ext cx="5372100" cy="46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474563" y="675235"/>
            <a:ext cx="912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1- Start with the environment and choose the suitable one for you.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D65C45-14ED-474C-BE82-0CDF11734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56" y="2288583"/>
            <a:ext cx="3609136" cy="2854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92AA9E-4255-4259-8707-5EE780DE8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405" y="2004447"/>
            <a:ext cx="3611576" cy="361368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0C558A-C5CB-4DAB-975B-AC811373B9A8}"/>
              </a:ext>
            </a:extLst>
          </p:cNvPr>
          <p:cNvCxnSpPr>
            <a:cxnSpLocks/>
          </p:cNvCxnSpPr>
          <p:nvPr/>
        </p:nvCxnSpPr>
        <p:spPr>
          <a:xfrm flipH="1" flipV="1">
            <a:off x="3279297" y="5261404"/>
            <a:ext cx="724432" cy="8035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D50BB6-16D5-49A6-994A-1A54E85C7CC1}"/>
              </a:ext>
            </a:extLst>
          </p:cNvPr>
          <p:cNvSpPr/>
          <p:nvPr/>
        </p:nvSpPr>
        <p:spPr>
          <a:xfrm>
            <a:off x="3285641" y="4386019"/>
            <a:ext cx="470115" cy="3151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3DCC745-BCAC-499D-9A39-076BB9634850}"/>
              </a:ext>
            </a:extLst>
          </p:cNvPr>
          <p:cNvSpPr/>
          <p:nvPr/>
        </p:nvSpPr>
        <p:spPr>
          <a:xfrm>
            <a:off x="6318310" y="3480008"/>
            <a:ext cx="1359017" cy="9060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378</Words>
  <Application>Microsoft Office PowerPoint</Application>
  <PresentationFormat>Widescreen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Neo Sans Arabic</vt:lpstr>
      <vt:lpstr>Nixie One</vt:lpstr>
      <vt:lpstr>Politica</vt:lpstr>
      <vt:lpstr>Office Theme</vt:lpstr>
      <vt:lpstr>PowerPoint Presentation</vt:lpstr>
      <vt:lpstr>PowerPoint Presentation</vt:lpstr>
      <vt:lpstr>PowerPoint Presentation</vt:lpstr>
      <vt:lpstr>We have a new tool today that will help us to build our 3D virtual game.  CoSpaces is a web-based application that allows us to create and engage with interactive 3D content using visual programming language.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momani</cp:lastModifiedBy>
  <cp:revision>80</cp:revision>
  <dcterms:created xsi:type="dcterms:W3CDTF">2019-08-27T05:15:07Z</dcterms:created>
  <dcterms:modified xsi:type="dcterms:W3CDTF">2020-10-27T22:47:51Z</dcterms:modified>
</cp:coreProperties>
</file>