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2"/>
  </p:notesMasterIdLst>
  <p:sldIdLst>
    <p:sldId id="273" r:id="rId2"/>
    <p:sldId id="263" r:id="rId3"/>
    <p:sldId id="279" r:id="rId4"/>
    <p:sldId id="285" r:id="rId5"/>
    <p:sldId id="286" r:id="rId6"/>
    <p:sldId id="280" r:id="rId7"/>
    <p:sldId id="282" r:id="rId8"/>
    <p:sldId id="281" r:id="rId9"/>
    <p:sldId id="29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2" autoAdjust="0"/>
  </p:normalViewPr>
  <p:slideViewPr>
    <p:cSldViewPr snapToGrid="0" showGuides="1">
      <p:cViewPr varScale="1">
        <p:scale>
          <a:sx n="69" d="100"/>
          <a:sy n="69" d="100"/>
        </p:scale>
        <p:origin x="936" y="7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DD7DFB41-0DCC-4F7A-B773-7DD3A32F22A2}"/>
    <pc:docChg chg="undo custSel addSld delSld modSld">
      <pc:chgData name="moath momani" userId="720708e143949568" providerId="LiveId" clId="{DD7DFB41-0DCC-4F7A-B773-7DD3A32F22A2}" dt="2020-06-25T09:08:05.575" v="136" actId="20577"/>
      <pc:docMkLst>
        <pc:docMk/>
      </pc:docMkLst>
      <pc:sldChg chg="addSp delSp modSp mod modNotesTx">
        <pc:chgData name="moath momani" userId="720708e143949568" providerId="LiveId" clId="{DD7DFB41-0DCC-4F7A-B773-7DD3A32F22A2}" dt="2020-06-25T09:06:12.294" v="114" actId="6549"/>
        <pc:sldMkLst>
          <pc:docMk/>
          <pc:sldMk cId="1521942773" sldId="263"/>
        </pc:sldMkLst>
        <pc:spChg chg="add mod">
          <ac:chgData name="moath momani" userId="720708e143949568" providerId="LiveId" clId="{DD7DFB41-0DCC-4F7A-B773-7DD3A32F22A2}" dt="2020-06-25T09:04:47.560" v="105" actId="1076"/>
          <ac:spMkLst>
            <pc:docMk/>
            <pc:sldMk cId="1521942773" sldId="263"/>
            <ac:spMk id="11" creationId="{58EA15AF-F712-4DFA-80B6-767CF00D5C2C}"/>
          </ac:spMkLst>
        </pc:spChg>
        <pc:spChg chg="del">
          <ac:chgData name="moath momani" userId="720708e143949568" providerId="LiveId" clId="{DD7DFB41-0DCC-4F7A-B773-7DD3A32F22A2}" dt="2020-06-25T08:53:23.699" v="4" actId="478"/>
          <ac:spMkLst>
            <pc:docMk/>
            <pc:sldMk cId="1521942773" sldId="263"/>
            <ac:spMk id="40" creationId="{1E7FBE51-08DF-4E2E-9984-90B892A9D172}"/>
          </ac:spMkLst>
        </pc:spChg>
        <pc:picChg chg="del">
          <ac:chgData name="moath momani" userId="720708e143949568" providerId="LiveId" clId="{DD7DFB41-0DCC-4F7A-B773-7DD3A32F22A2}" dt="2020-06-25T08:53:21.046" v="3" actId="478"/>
          <ac:picMkLst>
            <pc:docMk/>
            <pc:sldMk cId="1521942773" sldId="263"/>
            <ac:picMk id="2" creationId="{5464F2B8-E0D3-4C6A-A9D3-0D7D08C28223}"/>
          </ac:picMkLst>
        </pc:picChg>
        <pc:picChg chg="add del mod">
          <ac:chgData name="moath momani" userId="720708e143949568" providerId="LiveId" clId="{DD7DFB41-0DCC-4F7A-B773-7DD3A32F22A2}" dt="2020-06-25T08:57:54.184" v="25" actId="478"/>
          <ac:picMkLst>
            <pc:docMk/>
            <pc:sldMk cId="1521942773" sldId="263"/>
            <ac:picMk id="3" creationId="{465651FC-B093-4804-A3EF-40910325FFCF}"/>
          </ac:picMkLst>
        </pc:picChg>
        <pc:picChg chg="add mod">
          <ac:chgData name="moath momani" userId="720708e143949568" providerId="LiveId" clId="{DD7DFB41-0DCC-4F7A-B773-7DD3A32F22A2}" dt="2020-06-25T09:04:15.760" v="102" actId="1038"/>
          <ac:picMkLst>
            <pc:docMk/>
            <pc:sldMk cId="1521942773" sldId="263"/>
            <ac:picMk id="12" creationId="{6584D2D0-4A1B-4594-8B88-A368D6FC2B1F}"/>
          </ac:picMkLst>
        </pc:picChg>
        <pc:picChg chg="add mod">
          <ac:chgData name="moath momani" userId="720708e143949568" providerId="LiveId" clId="{DD7DFB41-0DCC-4F7A-B773-7DD3A32F22A2}" dt="2020-06-25T09:04:15.760" v="102" actId="1038"/>
          <ac:picMkLst>
            <pc:docMk/>
            <pc:sldMk cId="1521942773" sldId="263"/>
            <ac:picMk id="13" creationId="{A189D963-01B8-497E-8E75-666D39AA86F3}"/>
          </ac:picMkLst>
        </pc:picChg>
        <pc:picChg chg="add mod">
          <ac:chgData name="moath momani" userId="720708e143949568" providerId="LiveId" clId="{DD7DFB41-0DCC-4F7A-B773-7DD3A32F22A2}" dt="2020-06-25T09:04:15.760" v="102" actId="1038"/>
          <ac:picMkLst>
            <pc:docMk/>
            <pc:sldMk cId="1521942773" sldId="263"/>
            <ac:picMk id="14" creationId="{CB9141E9-7A24-46FF-AF6B-29DA2D2E71BF}"/>
          </ac:picMkLst>
        </pc:picChg>
        <pc:picChg chg="add del mod">
          <ac:chgData name="moath momani" userId="720708e143949568" providerId="LiveId" clId="{DD7DFB41-0DCC-4F7A-B773-7DD3A32F22A2}" dt="2020-06-25T08:58:21.239" v="36" actId="478"/>
          <ac:picMkLst>
            <pc:docMk/>
            <pc:sldMk cId="1521942773" sldId="263"/>
            <ac:picMk id="15" creationId="{4C12967A-B861-4CB4-9472-D8CCAFC17BA9}"/>
          </ac:picMkLst>
        </pc:picChg>
        <pc:picChg chg="add mod">
          <ac:chgData name="moath momani" userId="720708e143949568" providerId="LiveId" clId="{DD7DFB41-0DCC-4F7A-B773-7DD3A32F22A2}" dt="2020-06-25T09:04:15.760" v="102" actId="1038"/>
          <ac:picMkLst>
            <pc:docMk/>
            <pc:sldMk cId="1521942773" sldId="263"/>
            <ac:picMk id="16" creationId="{65AB0568-5E1D-476E-A28A-1DB2DA53A9FD}"/>
          </ac:picMkLst>
        </pc:picChg>
      </pc:sldChg>
      <pc:sldChg chg="modSp mod">
        <pc:chgData name="moath momani" userId="720708e143949568" providerId="LiveId" clId="{DD7DFB41-0DCC-4F7A-B773-7DD3A32F22A2}" dt="2020-06-25T09:05:59.287" v="113" actId="14100"/>
        <pc:sldMkLst>
          <pc:docMk/>
          <pc:sldMk cId="911208218" sldId="273"/>
        </pc:sldMkLst>
        <pc:spChg chg="mod">
          <ac:chgData name="moath momani" userId="720708e143949568" providerId="LiveId" clId="{DD7DFB41-0DCC-4F7A-B773-7DD3A32F22A2}" dt="2020-06-25T08:53:02.645" v="2" actId="207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D7DFB41-0DCC-4F7A-B773-7DD3A32F22A2}" dt="2020-06-25T09:05:41.879" v="108" actId="2085"/>
          <ac:spMkLst>
            <pc:docMk/>
            <pc:sldMk cId="911208218" sldId="273"/>
            <ac:spMk id="7" creationId="{00000000-0000-0000-0000-000000000000}"/>
          </ac:spMkLst>
        </pc:spChg>
        <pc:picChg chg="mod">
          <ac:chgData name="moath momani" userId="720708e143949568" providerId="LiveId" clId="{DD7DFB41-0DCC-4F7A-B773-7DD3A32F22A2}" dt="2020-06-25T09:05:59.287" v="113" actId="14100"/>
          <ac:picMkLst>
            <pc:docMk/>
            <pc:sldMk cId="911208218" sldId="273"/>
            <ac:picMk id="2" creationId="{00000000-0000-0000-0000-000000000000}"/>
          </ac:picMkLst>
        </pc:picChg>
      </pc:sldChg>
      <pc:sldChg chg="modNotesTx">
        <pc:chgData name="moath momani" userId="720708e143949568" providerId="LiveId" clId="{DD7DFB41-0DCC-4F7A-B773-7DD3A32F22A2}" dt="2020-06-25T09:08:05.575" v="136" actId="20577"/>
        <pc:sldMkLst>
          <pc:docMk/>
          <pc:sldMk cId="1582608556" sldId="274"/>
        </pc:sldMkLst>
      </pc:sldChg>
      <pc:sldChg chg="del">
        <pc:chgData name="moath momani" userId="720708e143949568" providerId="LiveId" clId="{DD7DFB41-0DCC-4F7A-B773-7DD3A32F22A2}" dt="2020-06-25T09:03:22.329" v="70" actId="47"/>
        <pc:sldMkLst>
          <pc:docMk/>
          <pc:sldMk cId="1823530429" sldId="275"/>
        </pc:sldMkLst>
      </pc:sldChg>
      <pc:sldChg chg="del">
        <pc:chgData name="moath momani" userId="720708e143949568" providerId="LiveId" clId="{DD7DFB41-0DCC-4F7A-B773-7DD3A32F22A2}" dt="2020-06-25T09:03:23.185" v="71" actId="47"/>
        <pc:sldMkLst>
          <pc:docMk/>
          <pc:sldMk cId="2122620844" sldId="276"/>
        </pc:sldMkLst>
      </pc:sldChg>
      <pc:sldChg chg="modSp del mod">
        <pc:chgData name="moath momani" userId="720708e143949568" providerId="LiveId" clId="{DD7DFB41-0DCC-4F7A-B773-7DD3A32F22A2}" dt="2020-06-25T09:03:21.472" v="69" actId="47"/>
        <pc:sldMkLst>
          <pc:docMk/>
          <pc:sldMk cId="2044258354" sldId="278"/>
        </pc:sldMkLst>
        <pc:spChg chg="mod">
          <ac:chgData name="moath momani" userId="720708e143949568" providerId="LiveId" clId="{DD7DFB41-0DCC-4F7A-B773-7DD3A32F22A2}" dt="2020-06-25T09:03:14.130" v="67" actId="21"/>
          <ac:spMkLst>
            <pc:docMk/>
            <pc:sldMk cId="2044258354" sldId="278"/>
            <ac:spMk id="11" creationId="{AC39E310-294A-4CC8-8ABD-4E3A42C43196}"/>
          </ac:spMkLst>
        </pc:spChg>
      </pc:sldChg>
      <pc:sldChg chg="modSp add del mod">
        <pc:chgData name="moath momani" userId="720708e143949568" providerId="LiveId" clId="{DD7DFB41-0DCC-4F7A-B773-7DD3A32F22A2}" dt="2020-06-25T09:04:02.085" v="72" actId="47"/>
        <pc:sldMkLst>
          <pc:docMk/>
          <pc:sldMk cId="1721902497" sldId="280"/>
        </pc:sldMkLst>
        <pc:spChg chg="mod">
          <ac:chgData name="moath momani" userId="720708e143949568" providerId="LiveId" clId="{DD7DFB41-0DCC-4F7A-B773-7DD3A32F22A2}" dt="2020-06-25T09:03:16.732" v="68"/>
          <ac:spMkLst>
            <pc:docMk/>
            <pc:sldMk cId="1721902497" sldId="280"/>
            <ac:spMk id="11" creationId="{58EA15AF-F712-4DFA-80B6-767CF00D5C2C}"/>
          </ac:spMkLst>
        </pc:spChg>
      </pc:sldChg>
    </pc:docChg>
  </pc:docChgLst>
  <pc:docChgLst>
    <pc:chgData name="moath momani" userId="720708e143949568" providerId="LiveId" clId="{FB6C5FEE-E6A1-4A04-8CF7-FCBB1877785A}"/>
    <pc:docChg chg="modSld">
      <pc:chgData name="moath momani" userId="720708e143949568" providerId="LiveId" clId="{FB6C5FEE-E6A1-4A04-8CF7-FCBB1877785A}" dt="2020-05-03T10:07:46.058" v="1" actId="14100"/>
      <pc:docMkLst>
        <pc:docMk/>
      </pc:docMkLst>
      <pc:sldChg chg="modSp mod">
        <pc:chgData name="moath momani" userId="720708e143949568" providerId="LiveId" clId="{FB6C5FEE-E6A1-4A04-8CF7-FCBB1877785A}" dt="2020-05-03T10:07:46.058" v="1" actId="14100"/>
        <pc:sldMkLst>
          <pc:docMk/>
          <pc:sldMk cId="211947262" sldId="272"/>
        </pc:sldMkLst>
        <pc:picChg chg="mod">
          <ac:chgData name="moath momani" userId="720708e143949568" providerId="LiveId" clId="{FB6C5FEE-E6A1-4A04-8CF7-FCBB1877785A}" dt="2020-05-03T10:07:46.058" v="1" actId="14100"/>
          <ac:picMkLst>
            <pc:docMk/>
            <pc:sldMk cId="211947262" sldId="272"/>
            <ac:picMk id="14" creationId="{862DA486-063A-4767-9E2B-FEDE96738C97}"/>
          </ac:picMkLst>
        </pc:picChg>
      </pc:sldChg>
    </pc:docChg>
  </pc:docChgLst>
  <pc:docChgLst>
    <pc:chgData name="moath momani" userId="720708e143949568" providerId="LiveId" clId="{72DAB10F-EE90-45A4-A989-AD96CC78E6E2}"/>
    <pc:docChg chg="undo custSel modSld">
      <pc:chgData name="moath momani" userId="720708e143949568" providerId="LiveId" clId="{72DAB10F-EE90-45A4-A989-AD96CC78E6E2}" dt="2020-10-08T12:00:04.807" v="2" actId="478"/>
      <pc:docMkLst>
        <pc:docMk/>
      </pc:docMkLst>
      <pc:sldChg chg="delSp modSp mod">
        <pc:chgData name="moath momani" userId="720708e143949568" providerId="LiveId" clId="{72DAB10F-EE90-45A4-A989-AD96CC78E6E2}" dt="2020-10-08T12:00:04.807" v="2" actId="478"/>
        <pc:sldMkLst>
          <pc:docMk/>
          <pc:sldMk cId="911208218" sldId="273"/>
        </pc:sldMkLst>
        <pc:spChg chg="del">
          <ac:chgData name="moath momani" userId="720708e143949568" providerId="LiveId" clId="{72DAB10F-EE90-45A4-A989-AD96CC78E6E2}" dt="2020-10-08T12:00:04.807" v="2" actId="478"/>
          <ac:spMkLst>
            <pc:docMk/>
            <pc:sldMk cId="911208218" sldId="273"/>
            <ac:spMk id="6" creationId="{0D5CAB2C-52C2-4955-A784-039D2E92C098}"/>
          </ac:spMkLst>
        </pc:spChg>
        <pc:grpChg chg="mod">
          <ac:chgData name="moath momani" userId="720708e143949568" providerId="LiveId" clId="{72DAB10F-EE90-45A4-A989-AD96CC78E6E2}" dt="2020-10-08T12:00:02.254" v="1" actId="1076"/>
          <ac:grpSpMkLst>
            <pc:docMk/>
            <pc:sldMk cId="911208218" sldId="273"/>
            <ac:grpSpMk id="8" creationId="{00000000-0000-0000-0000-000000000000}"/>
          </ac:grpSpMkLst>
        </pc:grpChg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D7F04459-EB9C-44C0-9787-48EA3CD74BB6}"/>
    <pc:docChg chg="undo custSel addSld delSld modSld sldOrd">
      <pc:chgData name="moath momani" userId="720708e143949568" providerId="LiveId" clId="{D7F04459-EB9C-44C0-9787-48EA3CD74BB6}" dt="2020-07-23T11:53:59.476" v="243"/>
      <pc:docMkLst>
        <pc:docMk/>
      </pc:docMkLst>
      <pc:sldChg chg="addSp modSp mod modNotesTx">
        <pc:chgData name="moath momani" userId="720708e143949568" providerId="LiveId" clId="{D7F04459-EB9C-44C0-9787-48EA3CD74BB6}" dt="2020-07-12T08:47:28.590" v="225" actId="20577"/>
        <pc:sldMkLst>
          <pc:docMk/>
          <pc:sldMk cId="911208218" sldId="273"/>
        </pc:sldMkLst>
        <pc:spChg chg="add mod">
          <ac:chgData name="moath momani" userId="720708e143949568" providerId="LiveId" clId="{D7F04459-EB9C-44C0-9787-48EA3CD74BB6}" dt="2020-07-09T10:57:28.913" v="64" actId="14100"/>
          <ac:spMkLst>
            <pc:docMk/>
            <pc:sldMk cId="911208218" sldId="273"/>
            <ac:spMk id="6" creationId="{0D5CAB2C-52C2-4955-A784-039D2E92C098}"/>
          </ac:spMkLst>
        </pc:spChg>
      </pc:sldChg>
      <pc:sldChg chg="modSp mod">
        <pc:chgData name="moath momani" userId="720708e143949568" providerId="LiveId" clId="{D7F04459-EB9C-44C0-9787-48EA3CD74BB6}" dt="2020-07-23T11:53:32.463" v="242" actId="20577"/>
        <pc:sldMkLst>
          <pc:docMk/>
          <pc:sldMk cId="1582608556" sldId="274"/>
        </pc:sldMkLst>
        <pc:spChg chg="mod">
          <ac:chgData name="moath momani" userId="720708e143949568" providerId="LiveId" clId="{D7F04459-EB9C-44C0-9787-48EA3CD74BB6}" dt="2020-07-23T11:53:32.463" v="242" actId="20577"/>
          <ac:spMkLst>
            <pc:docMk/>
            <pc:sldMk cId="1582608556" sldId="274"/>
            <ac:spMk id="5" creationId="{00000000-0000-0000-0000-000000000000}"/>
          </ac:spMkLst>
        </pc:spChg>
      </pc:sldChg>
      <pc:sldChg chg="addSp delSp mod">
        <pc:chgData name="moath momani" userId="720708e143949568" providerId="LiveId" clId="{D7F04459-EB9C-44C0-9787-48EA3CD74BB6}" dt="2020-07-09T09:20:35.772" v="8" actId="478"/>
        <pc:sldMkLst>
          <pc:docMk/>
          <pc:sldMk cId="4023957958" sldId="279"/>
        </pc:sldMkLst>
        <pc:picChg chg="add del">
          <ac:chgData name="moath momani" userId="720708e143949568" providerId="LiveId" clId="{D7F04459-EB9C-44C0-9787-48EA3CD74BB6}" dt="2020-07-09T09:20:35.772" v="8" actId="478"/>
          <ac:picMkLst>
            <pc:docMk/>
            <pc:sldMk cId="4023957958" sldId="279"/>
            <ac:picMk id="2" creationId="{0026A294-B61C-41A9-9D2E-96E330435E97}"/>
          </ac:picMkLst>
        </pc:picChg>
      </pc:sldChg>
      <pc:sldChg chg="modSp mod">
        <pc:chgData name="moath momani" userId="720708e143949568" providerId="LiveId" clId="{D7F04459-EB9C-44C0-9787-48EA3CD74BB6}" dt="2020-07-09T09:21:52.603" v="15" actId="20577"/>
        <pc:sldMkLst>
          <pc:docMk/>
          <pc:sldMk cId="2711164443" sldId="280"/>
        </pc:sldMkLst>
        <pc:spChg chg="mod">
          <ac:chgData name="moath momani" userId="720708e143949568" providerId="LiveId" clId="{D7F04459-EB9C-44C0-9787-48EA3CD74BB6}" dt="2020-07-09T09:21:52.603" v="15" actId="20577"/>
          <ac:spMkLst>
            <pc:docMk/>
            <pc:sldMk cId="2711164443" sldId="280"/>
            <ac:spMk id="11" creationId="{21145E93-6959-479A-BC9D-CD8B8034E6FB}"/>
          </ac:spMkLst>
        </pc:spChg>
      </pc:sldChg>
      <pc:sldChg chg="modSp mod">
        <pc:chgData name="moath momani" userId="720708e143949568" providerId="LiveId" clId="{D7F04459-EB9C-44C0-9787-48EA3CD74BB6}" dt="2020-07-09T09:21:47.674" v="14" actId="20577"/>
        <pc:sldMkLst>
          <pc:docMk/>
          <pc:sldMk cId="4046715088" sldId="281"/>
        </pc:sldMkLst>
        <pc:spChg chg="mod">
          <ac:chgData name="moath momani" userId="720708e143949568" providerId="LiveId" clId="{D7F04459-EB9C-44C0-9787-48EA3CD74BB6}" dt="2020-07-09T09:21:47.674" v="14" actId="20577"/>
          <ac:spMkLst>
            <pc:docMk/>
            <pc:sldMk cId="4046715088" sldId="281"/>
            <ac:spMk id="11" creationId="{21145E93-6959-479A-BC9D-CD8B8034E6FB}"/>
          </ac:spMkLst>
        </pc:spChg>
      </pc:sldChg>
      <pc:sldChg chg="add">
        <pc:chgData name="moath momani" userId="720708e143949568" providerId="LiveId" clId="{D7F04459-EB9C-44C0-9787-48EA3CD74BB6}" dt="2020-07-09T09:21:28.199" v="13"/>
        <pc:sldMkLst>
          <pc:docMk/>
          <pc:sldMk cId="1336283073" sldId="282"/>
        </pc:sldMkLst>
      </pc:sldChg>
      <pc:sldChg chg="add del ord">
        <pc:chgData name="moath momani" userId="720708e143949568" providerId="LiveId" clId="{D7F04459-EB9C-44C0-9787-48EA3CD74BB6}" dt="2020-07-09T09:20:40.145" v="9"/>
        <pc:sldMkLst>
          <pc:docMk/>
          <pc:sldMk cId="350599734" sldId="285"/>
        </pc:sldMkLst>
      </pc:sldChg>
      <pc:sldChg chg="modSp add mod">
        <pc:chgData name="moath momani" userId="720708e143949568" providerId="LiveId" clId="{D7F04459-EB9C-44C0-9787-48EA3CD74BB6}" dt="2020-07-09T10:56:14.269" v="16" actId="1076"/>
        <pc:sldMkLst>
          <pc:docMk/>
          <pc:sldMk cId="2682651527" sldId="286"/>
        </pc:sldMkLst>
        <pc:spChg chg="mod">
          <ac:chgData name="moath momani" userId="720708e143949568" providerId="LiveId" clId="{D7F04459-EB9C-44C0-9787-48EA3CD74BB6}" dt="2020-07-09T10:56:14.269" v="16" actId="1076"/>
          <ac:spMkLst>
            <pc:docMk/>
            <pc:sldMk cId="2682651527" sldId="286"/>
            <ac:spMk id="11" creationId="{21145E93-6959-479A-BC9D-CD8B8034E6FB}"/>
          </ac:spMkLst>
        </pc:spChg>
      </pc:sldChg>
      <pc:sldChg chg="add del">
        <pc:chgData name="moath momani" userId="720708e143949568" providerId="LiveId" clId="{D7F04459-EB9C-44C0-9787-48EA3CD74BB6}" dt="2020-07-09T09:21:20.373" v="12" actId="47"/>
        <pc:sldMkLst>
          <pc:docMk/>
          <pc:sldMk cId="3406311925" sldId="287"/>
        </pc:sldMkLst>
      </pc:sldChg>
      <pc:sldChg chg="add">
        <pc:chgData name="moath momani" userId="720708e143949568" providerId="LiveId" clId="{D7F04459-EB9C-44C0-9787-48EA3CD74BB6}" dt="2020-07-23T11:53:59.476" v="243"/>
        <pc:sldMkLst>
          <pc:docMk/>
          <pc:sldMk cId="2845015761" sldId="291"/>
        </pc:sldMkLst>
      </pc:sldChg>
    </pc:docChg>
  </pc:docChgLst>
  <pc:docChgLst>
    <pc:chgData name="moath momani" userId="720708e143949568" providerId="LiveId" clId="{2A1D81E6-8734-4D7A-8BCA-75352BDE73B7}"/>
    <pc:docChg chg="modSld">
      <pc:chgData name="moath momani" userId="720708e143949568" providerId="LiveId" clId="{2A1D81E6-8734-4D7A-8BCA-75352BDE73B7}" dt="2020-06-25T12:26:34.103" v="7" actId="20577"/>
      <pc:docMkLst>
        <pc:docMk/>
      </pc:docMkLst>
      <pc:sldChg chg="modSp mod">
        <pc:chgData name="moath momani" userId="720708e143949568" providerId="LiveId" clId="{2A1D81E6-8734-4D7A-8BCA-75352BDE73B7}" dt="2020-06-25T12:26:34.103" v="7" actId="20577"/>
        <pc:sldMkLst>
          <pc:docMk/>
          <pc:sldMk cId="1521942773" sldId="263"/>
        </pc:sldMkLst>
        <pc:spChg chg="mod">
          <ac:chgData name="moath momani" userId="720708e143949568" providerId="LiveId" clId="{2A1D81E6-8734-4D7A-8BCA-75352BDE73B7}" dt="2020-06-25T12:26:34.103" v="7" actId="20577"/>
          <ac:spMkLst>
            <pc:docMk/>
            <pc:sldMk cId="1521942773" sldId="263"/>
            <ac:spMk id="11" creationId="{58EA15AF-F712-4DFA-80B6-767CF00D5C2C}"/>
          </ac:spMkLst>
        </pc:spChg>
      </pc:sldChg>
    </pc:docChg>
  </pc:docChgLst>
  <pc:docChgLst>
    <pc:chgData name="moath momani" userId="720708e143949568" providerId="LiveId" clId="{3B4E3F19-1A2F-4802-927F-6BBEF8BAE808}"/>
    <pc:docChg chg="modSld">
      <pc:chgData name="moath momani" userId="720708e143949568" providerId="LiveId" clId="{3B4E3F19-1A2F-4802-927F-6BBEF8BAE808}" dt="2020-06-24T11:56:33.088" v="2" actId="207"/>
      <pc:docMkLst>
        <pc:docMk/>
      </pc:docMkLst>
      <pc:sldChg chg="modSp mod">
        <pc:chgData name="moath momani" userId="720708e143949568" providerId="LiveId" clId="{3B4E3F19-1A2F-4802-927F-6BBEF8BAE808}" dt="2020-06-24T11:56:33.088" v="2" actId="207"/>
        <pc:sldMkLst>
          <pc:docMk/>
          <pc:sldMk cId="911208218" sldId="273"/>
        </pc:sldMkLst>
        <pc:spChg chg="mod">
          <ac:chgData name="moath momani" userId="720708e143949568" providerId="LiveId" clId="{3B4E3F19-1A2F-4802-927F-6BBEF8BAE808}" dt="2020-06-24T11:56:33.088" v="2" actId="207"/>
          <ac:spMkLst>
            <pc:docMk/>
            <pc:sldMk cId="911208218" sldId="273"/>
            <ac:spMk id="4" creationId="{00000000-0000-0000-0000-000000000000}"/>
          </ac:spMkLst>
        </pc:spChg>
      </pc:sldChg>
    </pc:docChg>
  </pc:docChgLst>
  <pc:docChgLst>
    <pc:chgData name="moath momani" userId="720708e143949568" providerId="LiveId" clId="{598EEB2B-80D7-4EE1-8331-7E37DB3E6650}"/>
    <pc:docChg chg="undo custSel addSld delSld modSld sldOrd">
      <pc:chgData name="moath momani" userId="720708e143949568" providerId="LiveId" clId="{598EEB2B-80D7-4EE1-8331-7E37DB3E6650}" dt="2020-06-24T11:48:09.340" v="1302" actId="20577"/>
      <pc:docMkLst>
        <pc:docMk/>
      </pc:docMkLst>
      <pc:sldChg chg="addSp delSp modSp mod modNotesTx">
        <pc:chgData name="moath momani" userId="720708e143949568" providerId="LiveId" clId="{598EEB2B-80D7-4EE1-8331-7E37DB3E6650}" dt="2020-06-24T11:25:53.222" v="857" actId="1076"/>
        <pc:sldMkLst>
          <pc:docMk/>
          <pc:sldMk cId="1521942773" sldId="263"/>
        </pc:sldMkLst>
        <pc:spChg chg="mod">
          <ac:chgData name="moath momani" userId="720708e143949568" providerId="LiveId" clId="{598EEB2B-80D7-4EE1-8331-7E37DB3E6650}" dt="2020-06-24T11:25:46.822" v="855" actId="1076"/>
          <ac:spMkLst>
            <pc:docMk/>
            <pc:sldMk cId="1521942773" sldId="263"/>
            <ac:spMk id="40" creationId="{1E7FBE51-08DF-4E2E-9984-90B892A9D172}"/>
          </ac:spMkLst>
        </pc:spChg>
        <pc:picChg chg="add mod">
          <ac:chgData name="moath momani" userId="720708e143949568" providerId="LiveId" clId="{598EEB2B-80D7-4EE1-8331-7E37DB3E6650}" dt="2020-06-24T11:25:53.222" v="857" actId="1076"/>
          <ac:picMkLst>
            <pc:docMk/>
            <pc:sldMk cId="1521942773" sldId="263"/>
            <ac:picMk id="2" creationId="{5464F2B8-E0D3-4C6A-A9D3-0D7D08C28223}"/>
          </ac:picMkLst>
        </pc:picChg>
        <pc:picChg chg="add del mod">
          <ac:chgData name="moath momani" userId="720708e143949568" providerId="LiveId" clId="{598EEB2B-80D7-4EE1-8331-7E37DB3E6650}" dt="2020-06-24T11:05:40.049" v="92" actId="478"/>
          <ac:picMkLst>
            <pc:docMk/>
            <pc:sldMk cId="1521942773" sldId="263"/>
            <ac:picMk id="11" creationId="{E7706E22-9381-48F3-874E-E3A171089FA9}"/>
          </ac:picMkLst>
        </pc:picChg>
        <pc:picChg chg="del">
          <ac:chgData name="moath momani" userId="720708e143949568" providerId="LiveId" clId="{598EEB2B-80D7-4EE1-8331-7E37DB3E6650}" dt="2020-06-24T11:03:22.595" v="87" actId="478"/>
          <ac:picMkLst>
            <pc:docMk/>
            <pc:sldMk cId="1521942773" sldId="263"/>
            <ac:picMk id="22" creationId="{2DD7DA47-59A2-43DA-9FBF-0E663109C2E8}"/>
          </ac:picMkLst>
        </pc:picChg>
        <pc:picChg chg="del">
          <ac:chgData name="moath momani" userId="720708e143949568" providerId="LiveId" clId="{598EEB2B-80D7-4EE1-8331-7E37DB3E6650}" dt="2020-06-24T11:03:21.869" v="86" actId="478"/>
          <ac:picMkLst>
            <pc:docMk/>
            <pc:sldMk cId="1521942773" sldId="263"/>
            <ac:picMk id="24" creationId="{424216EE-B61C-46C4-A01E-4293365A7364}"/>
          </ac:picMkLst>
        </pc:picChg>
        <pc:picChg chg="del">
          <ac:chgData name="moath momani" userId="720708e143949568" providerId="LiveId" clId="{598EEB2B-80D7-4EE1-8331-7E37DB3E6650}" dt="2020-06-24T11:03:21.372" v="85" actId="478"/>
          <ac:picMkLst>
            <pc:docMk/>
            <pc:sldMk cId="1521942773" sldId="263"/>
            <ac:picMk id="25" creationId="{6A9CE4D6-BDDD-464D-9DE1-7F178D769D03}"/>
          </ac:picMkLst>
        </pc:picChg>
      </pc:sldChg>
      <pc:sldChg chg="modSp mod">
        <pc:chgData name="moath momani" userId="720708e143949568" providerId="LiveId" clId="{598EEB2B-80D7-4EE1-8331-7E37DB3E6650}" dt="2020-06-24T11:02:39.103" v="84" actId="403"/>
        <pc:sldMkLst>
          <pc:docMk/>
          <pc:sldMk cId="911208218" sldId="273"/>
        </pc:sldMkLst>
        <pc:spChg chg="mod">
          <ac:chgData name="moath momani" userId="720708e143949568" providerId="LiveId" clId="{598EEB2B-80D7-4EE1-8331-7E37DB3E6650}" dt="2020-06-24T11:02:39.103" v="84" actId="403"/>
          <ac:spMkLst>
            <pc:docMk/>
            <pc:sldMk cId="911208218" sldId="273"/>
            <ac:spMk id="4" creationId="{00000000-0000-0000-0000-000000000000}"/>
          </ac:spMkLst>
        </pc:spChg>
      </pc:sldChg>
      <pc:sldChg chg="modNotesTx">
        <pc:chgData name="moath momani" userId="720708e143949568" providerId="LiveId" clId="{598EEB2B-80D7-4EE1-8331-7E37DB3E6650}" dt="2020-06-24T11:45:19.220" v="1282" actId="20577"/>
        <pc:sldMkLst>
          <pc:docMk/>
          <pc:sldMk cId="1582608556" sldId="274"/>
        </pc:sldMkLst>
      </pc:sldChg>
      <pc:sldChg chg="addSp delSp modSp mod modNotesTx">
        <pc:chgData name="moath momani" userId="720708e143949568" providerId="LiveId" clId="{598EEB2B-80D7-4EE1-8331-7E37DB3E6650}" dt="2020-06-24T11:48:09.340" v="1302" actId="20577"/>
        <pc:sldMkLst>
          <pc:docMk/>
          <pc:sldMk cId="1823530429" sldId="275"/>
        </pc:sldMkLst>
        <pc:spChg chg="add del mod">
          <ac:chgData name="moath momani" userId="720708e143949568" providerId="LiveId" clId="{598EEB2B-80D7-4EE1-8331-7E37DB3E6650}" dt="2020-06-24T11:25:06.161" v="848" actId="20577"/>
          <ac:spMkLst>
            <pc:docMk/>
            <pc:sldMk cId="1823530429" sldId="275"/>
            <ac:spMk id="3" creationId="{A538DF91-232F-4B65-B72F-5BAABCC43053}"/>
          </ac:spMkLst>
        </pc:spChg>
        <pc:spChg chg="add del mod">
          <ac:chgData name="moath momani" userId="720708e143949568" providerId="LiveId" clId="{598EEB2B-80D7-4EE1-8331-7E37DB3E6650}" dt="2020-06-24T11:16:27.621" v="580" actId="478"/>
          <ac:spMkLst>
            <pc:docMk/>
            <pc:sldMk cId="1823530429" sldId="275"/>
            <ac:spMk id="4" creationId="{98978455-2E3A-4511-B8A7-D77417F21DC2}"/>
          </ac:spMkLst>
        </pc:spChg>
        <pc:spChg chg="add del mod">
          <ac:chgData name="moath momani" userId="720708e143949568" providerId="LiveId" clId="{598EEB2B-80D7-4EE1-8331-7E37DB3E6650}" dt="2020-06-24T11:21:22.871" v="754" actId="21"/>
          <ac:spMkLst>
            <pc:docMk/>
            <pc:sldMk cId="1823530429" sldId="275"/>
            <ac:spMk id="6" creationId="{6BA88A1B-A255-4727-B07E-502257CE60E9}"/>
          </ac:spMkLst>
        </pc:spChg>
        <pc:grpChg chg="add mod">
          <ac:chgData name="moath momani" userId="720708e143949568" providerId="LiveId" clId="{598EEB2B-80D7-4EE1-8331-7E37DB3E6650}" dt="2020-06-24T11:24:45.458" v="833"/>
          <ac:grpSpMkLst>
            <pc:docMk/>
            <pc:sldMk cId="1823530429" sldId="275"/>
            <ac:grpSpMk id="11" creationId="{3FB4F5AD-9B42-4E0A-B5F3-DCFC1C057DEA}"/>
          </ac:grpSpMkLst>
        </pc:grpChg>
        <pc:picChg chg="add mod">
          <ac:chgData name="moath momani" userId="720708e143949568" providerId="LiveId" clId="{598EEB2B-80D7-4EE1-8331-7E37DB3E6650}" dt="2020-06-24T11:22:04.623" v="762" actId="1076"/>
          <ac:picMkLst>
            <pc:docMk/>
            <pc:sldMk cId="1823530429" sldId="275"/>
            <ac:picMk id="9" creationId="{571AEE00-F8A4-4A4F-BDD6-241EBEBB0003}"/>
          </ac:picMkLst>
        </pc:picChg>
        <pc:picChg chg="add mod">
          <ac:chgData name="moath momani" userId="720708e143949568" providerId="LiveId" clId="{598EEB2B-80D7-4EE1-8331-7E37DB3E6650}" dt="2020-06-24T11:24:38.180" v="832" actId="1038"/>
          <ac:picMkLst>
            <pc:docMk/>
            <pc:sldMk cId="1823530429" sldId="275"/>
            <ac:picMk id="10" creationId="{ACE9A4D4-4EC5-4DD8-A6F8-7FF0C1C16581}"/>
          </ac:picMkLst>
        </pc:picChg>
        <pc:picChg chg="mod">
          <ac:chgData name="moath momani" userId="720708e143949568" providerId="LiveId" clId="{598EEB2B-80D7-4EE1-8331-7E37DB3E6650}" dt="2020-06-24T11:24:45.458" v="833"/>
          <ac:picMkLst>
            <pc:docMk/>
            <pc:sldMk cId="1823530429" sldId="275"/>
            <ac:picMk id="12" creationId="{CDC4A027-1016-40E5-92FD-E5F85BFC31DF}"/>
          </ac:picMkLst>
        </pc:picChg>
        <pc:picChg chg="mod">
          <ac:chgData name="moath momani" userId="720708e143949568" providerId="LiveId" clId="{598EEB2B-80D7-4EE1-8331-7E37DB3E6650}" dt="2020-06-24T11:24:45.458" v="833"/>
          <ac:picMkLst>
            <pc:docMk/>
            <pc:sldMk cId="1823530429" sldId="275"/>
            <ac:picMk id="13" creationId="{C03CE5B2-E120-4343-8ED3-0D679967B464}"/>
          </ac:picMkLst>
        </pc:picChg>
        <pc:picChg chg="del">
          <ac:chgData name="moath momani" userId="720708e143949568" providerId="LiveId" clId="{598EEB2B-80D7-4EE1-8331-7E37DB3E6650}" dt="2020-06-24T11:13:34.953" v="482" actId="478"/>
          <ac:picMkLst>
            <pc:docMk/>
            <pc:sldMk cId="1823530429" sldId="275"/>
            <ac:picMk id="15" creationId="{7822E7C2-472B-44AA-A4D2-C55DE3E13740}"/>
          </ac:picMkLst>
        </pc:picChg>
      </pc:sldChg>
      <pc:sldChg chg="addSp delSp modSp mod">
        <pc:chgData name="moath momani" userId="720708e143949568" providerId="LiveId" clId="{598EEB2B-80D7-4EE1-8331-7E37DB3E6650}" dt="2020-06-24T11:45:04.106" v="1280" actId="33524"/>
        <pc:sldMkLst>
          <pc:docMk/>
          <pc:sldMk cId="2122620844" sldId="276"/>
        </pc:sldMkLst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2" creationId="{F348002C-5DBF-4842-B09C-7DD848B346E2}"/>
          </ac:spMkLst>
        </pc:spChg>
        <pc:spChg chg="del">
          <ac:chgData name="moath momani" userId="720708e143949568" providerId="LiveId" clId="{598EEB2B-80D7-4EE1-8331-7E37DB3E6650}" dt="2020-06-24T11:21:27.108" v="755" actId="478"/>
          <ac:spMkLst>
            <pc:docMk/>
            <pc:sldMk cId="2122620844" sldId="276"/>
            <ac:spMk id="3" creationId="{A538DF91-232F-4B65-B72F-5BAABCC43053}"/>
          </ac:spMkLst>
        </pc:spChg>
        <pc:spChg chg="add del mod">
          <ac:chgData name="moath momani" userId="720708e143949568" providerId="LiveId" clId="{598EEB2B-80D7-4EE1-8331-7E37DB3E6650}" dt="2020-06-24T11:21:34.411" v="758" actId="478"/>
          <ac:spMkLst>
            <pc:docMk/>
            <pc:sldMk cId="2122620844" sldId="276"/>
            <ac:spMk id="5" creationId="{3CD8E8D2-18B7-4CD6-908B-FE5CE5A3014F}"/>
          </ac:spMkLst>
        </pc:spChg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11" creationId="{AA5FE5FB-DA11-47CD-9B2A-004E45E27903}"/>
          </ac:spMkLst>
        </pc:spChg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12" creationId="{F2A6271A-E7F0-4514-A693-9DD653018A9A}"/>
          </ac:spMkLst>
        </pc:spChg>
        <pc:spChg chg="add mod">
          <ac:chgData name="moath momani" userId="720708e143949568" providerId="LiveId" clId="{598EEB2B-80D7-4EE1-8331-7E37DB3E6650}" dt="2020-06-24T11:45:04.106" v="1280" actId="33524"/>
          <ac:spMkLst>
            <pc:docMk/>
            <pc:sldMk cId="2122620844" sldId="276"/>
            <ac:spMk id="17" creationId="{F91FB641-372C-4856-8C26-E2D7E7C216F0}"/>
          </ac:spMkLst>
        </pc:sp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13" creationId="{06A21DB3-0423-45A1-9ECD-8B50C7BF600F}"/>
          </ac:picMkLst>
        </pc:pic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598EEB2B-80D7-4EE1-8331-7E37DB3E6650}" dt="2020-06-24T11:27:33.421" v="919" actId="1076"/>
          <ac:picMkLst>
            <pc:docMk/>
            <pc:sldMk cId="2122620844" sldId="276"/>
            <ac:picMk id="18" creationId="{5C13294A-73F0-4B7D-86B4-1D255C1E28F0}"/>
          </ac:picMkLst>
        </pc:pic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2050" creationId="{52A834FB-C7C7-401E-B786-2A786823830E}"/>
          </ac:picMkLst>
        </pc:picChg>
      </pc:sldChg>
      <pc:sldChg chg="del">
        <pc:chgData name="moath momani" userId="720708e143949568" providerId="LiveId" clId="{598EEB2B-80D7-4EE1-8331-7E37DB3E6650}" dt="2020-06-24T11:45:09.071" v="1281" actId="47"/>
        <pc:sldMkLst>
          <pc:docMk/>
          <pc:sldMk cId="4162214527" sldId="277"/>
        </pc:sldMkLst>
      </pc:sldChg>
      <pc:sldChg chg="addSp delSp modSp mod ord modNotesTx">
        <pc:chgData name="moath momani" userId="720708e143949568" providerId="LiveId" clId="{598EEB2B-80D7-4EE1-8331-7E37DB3E6650}" dt="2020-06-24T11:44:53.306" v="1279" actId="1038"/>
        <pc:sldMkLst>
          <pc:docMk/>
          <pc:sldMk cId="2044258354" sldId="278"/>
        </pc:sldMkLst>
        <pc:spChg chg="add del mod">
          <ac:chgData name="moath momani" userId="720708e143949568" providerId="LiveId" clId="{598EEB2B-80D7-4EE1-8331-7E37DB3E6650}" dt="2020-06-24T11:29:05.922" v="923" actId="478"/>
          <ac:spMkLst>
            <pc:docMk/>
            <pc:sldMk cId="2044258354" sldId="278"/>
            <ac:spMk id="3" creationId="{AE605875-2893-4581-8F43-E4152D42ECE8}"/>
          </ac:spMkLst>
        </pc:spChg>
        <pc:spChg chg="del">
          <ac:chgData name="moath momani" userId="720708e143949568" providerId="LiveId" clId="{598EEB2B-80D7-4EE1-8331-7E37DB3E6650}" dt="2020-06-24T11:28:57.458" v="920" actId="478"/>
          <ac:spMkLst>
            <pc:docMk/>
            <pc:sldMk cId="2044258354" sldId="278"/>
            <ac:spMk id="4" creationId="{BC30AD2D-5919-4202-A074-9265DFB250DC}"/>
          </ac:spMkLst>
        </pc:spChg>
        <pc:spChg chg="add mod">
          <ac:chgData name="moath momani" userId="720708e143949568" providerId="LiveId" clId="{598EEB2B-80D7-4EE1-8331-7E37DB3E6650}" dt="2020-06-24T11:29:53.462" v="937" actId="2711"/>
          <ac:spMkLst>
            <pc:docMk/>
            <pc:sldMk cId="2044258354" sldId="278"/>
            <ac:spMk id="11" creationId="{AC39E310-294A-4CC8-8ABD-4E3A42C43196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3" creationId="{F9EE6A93-819D-485F-8DF2-DF8A92F64509}"/>
          </ac:spMkLst>
        </pc:spChg>
        <pc:spChg chg="add mod">
          <ac:chgData name="moath momani" userId="720708e143949568" providerId="LiveId" clId="{598EEB2B-80D7-4EE1-8331-7E37DB3E6650}" dt="2020-06-24T11:44:47.833" v="1267" actId="207"/>
          <ac:spMkLst>
            <pc:docMk/>
            <pc:sldMk cId="2044258354" sldId="278"/>
            <ac:spMk id="14" creationId="{F82B6A65-C8C2-43D7-AAC8-A84537617F08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6" creationId="{6D5B0A0E-8D60-46B2-8028-25F0A9F4902A}"/>
          </ac:spMkLst>
        </pc:spChg>
        <pc:spChg chg="add del mod">
          <ac:chgData name="moath momani" userId="720708e143949568" providerId="LiveId" clId="{598EEB2B-80D7-4EE1-8331-7E37DB3E6650}" dt="2020-06-24T11:43:55.429" v="1150" actId="478"/>
          <ac:spMkLst>
            <pc:docMk/>
            <pc:sldMk cId="2044258354" sldId="278"/>
            <ac:spMk id="18" creationId="{1B83CD02-F37B-4D68-A2D6-62C38CB1D45E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9" creationId="{D5F59BEF-51C6-411C-9E76-808AAC6164CC}"/>
          </ac:spMkLst>
        </pc:spChg>
        <pc:spChg chg="add mod">
          <ac:chgData name="moath momani" userId="720708e143949568" providerId="LiveId" clId="{598EEB2B-80D7-4EE1-8331-7E37DB3E6650}" dt="2020-06-24T11:42:07.167" v="1073" actId="1076"/>
          <ac:spMkLst>
            <pc:docMk/>
            <pc:sldMk cId="2044258354" sldId="278"/>
            <ac:spMk id="20" creationId="{C784DC11-C773-41C8-B791-5E1885D95FC9}"/>
          </ac:spMkLst>
        </pc:spChg>
        <pc:spChg chg="add mod">
          <ac:chgData name="moath momani" userId="720708e143949568" providerId="LiveId" clId="{598EEB2B-80D7-4EE1-8331-7E37DB3E6650}" dt="2020-06-24T11:44:53.306" v="1279" actId="1038"/>
          <ac:spMkLst>
            <pc:docMk/>
            <pc:sldMk cId="2044258354" sldId="278"/>
            <ac:spMk id="25" creationId="{BDFBDCDC-9500-4A59-9463-452BFA4E63AB}"/>
          </ac:spMkLst>
        </pc:spChg>
        <pc:picChg chg="del">
          <ac:chgData name="moath momani" userId="720708e143949568" providerId="LiveId" clId="{598EEB2B-80D7-4EE1-8331-7E37DB3E6650}" dt="2020-06-24T11:28:58.975" v="921" actId="478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598EEB2B-80D7-4EE1-8331-7E37DB3E6650}" dt="2020-06-24T11:29:02.876" v="922" actId="478"/>
          <ac:picMkLst>
            <pc:docMk/>
            <pc:sldMk cId="2044258354" sldId="278"/>
            <ac:picMk id="7" creationId="{00000000-0000-0000-0000-000000000000}"/>
          </ac:picMkLst>
        </pc:picChg>
        <pc:picChg chg="add del mod">
          <ac:chgData name="moath momani" userId="720708e143949568" providerId="LiveId" clId="{598EEB2B-80D7-4EE1-8331-7E37DB3E6650}" dt="2020-06-24T11:39:18.976" v="1042" actId="478"/>
          <ac:picMkLst>
            <pc:docMk/>
            <pc:sldMk cId="2044258354" sldId="278"/>
            <ac:picMk id="12" creationId="{784F5B3E-F797-4C51-BCAA-233925DC6226}"/>
          </ac:picMkLst>
        </pc:picChg>
        <pc:picChg chg="add del mod">
          <ac:chgData name="moath momani" userId="720708e143949568" providerId="LiveId" clId="{598EEB2B-80D7-4EE1-8331-7E37DB3E6650}" dt="2020-06-24T11:40:08.785" v="1061" actId="478"/>
          <ac:picMkLst>
            <pc:docMk/>
            <pc:sldMk cId="2044258354" sldId="278"/>
            <ac:picMk id="15" creationId="{3ED50AF7-F226-4650-8FDB-846DE7134C8A}"/>
          </ac:picMkLst>
        </pc:picChg>
        <pc:picChg chg="add del mod">
          <ac:chgData name="moath momani" userId="720708e143949568" providerId="LiveId" clId="{598EEB2B-80D7-4EE1-8331-7E37DB3E6650}" dt="2020-06-24T11:43:13.294" v="1133" actId="478"/>
          <ac:picMkLst>
            <pc:docMk/>
            <pc:sldMk cId="2044258354" sldId="278"/>
            <ac:picMk id="17" creationId="{86ED0832-FCF9-445F-BFC4-71CA9517113E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1" creationId="{B0A8AF00-046E-4EEC-9D82-98641F8BC415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2" creationId="{8AAE5433-CEB3-4D1C-A4BA-1F1521E7A345}"/>
          </ac:picMkLst>
        </pc:picChg>
        <pc:picChg chg="add del mod">
          <ac:chgData name="moath momani" userId="720708e143949568" providerId="LiveId" clId="{598EEB2B-80D7-4EE1-8331-7E37DB3E6650}" dt="2020-06-24T11:43:23.560" v="1139" actId="478"/>
          <ac:picMkLst>
            <pc:docMk/>
            <pc:sldMk cId="2044258354" sldId="278"/>
            <ac:picMk id="23" creationId="{7AF13584-9D02-4FEA-8AB3-B7D56D88B9F4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4" creationId="{633896DA-7011-4305-8226-E68CC88640FC}"/>
          </ac:picMkLst>
        </pc:picChg>
        <pc:picChg chg="add mod">
          <ac:chgData name="moath momani" userId="720708e143949568" providerId="LiveId" clId="{598EEB2B-80D7-4EE1-8331-7E37DB3E6650}" dt="2020-06-24T11:44:25.443" v="1239"/>
          <ac:picMkLst>
            <pc:docMk/>
            <pc:sldMk cId="2044258354" sldId="278"/>
            <ac:picMk id="26" creationId="{63B02EA7-E385-46D7-9740-A9CD644218BE}"/>
          </ac:picMkLst>
        </pc:picChg>
      </pc:sldChg>
      <pc:sldChg chg="addSp delSp modSp add mod">
        <pc:chgData name="moath momani" userId="720708e143949568" providerId="LiveId" clId="{598EEB2B-80D7-4EE1-8331-7E37DB3E6650}" dt="2020-06-24T11:48:00.832" v="1301" actId="1076"/>
        <pc:sldMkLst>
          <pc:docMk/>
          <pc:sldMk cId="4023957958" sldId="279"/>
        </pc:sldMkLst>
        <pc:spChg chg="add mod">
          <ac:chgData name="moath momani" userId="720708e143949568" providerId="LiveId" clId="{598EEB2B-80D7-4EE1-8331-7E37DB3E6650}" dt="2020-06-24T11:46:34.927" v="1295" actId="1076"/>
          <ac:spMkLst>
            <pc:docMk/>
            <pc:sldMk cId="4023957958" sldId="279"/>
            <ac:spMk id="11" creationId="{21145E93-6959-479A-BC9D-CD8B8034E6FB}"/>
          </ac:spMkLst>
        </pc:spChg>
        <pc:spChg chg="del">
          <ac:chgData name="moath momani" userId="720708e143949568" providerId="LiveId" clId="{598EEB2B-80D7-4EE1-8331-7E37DB3E6650}" dt="2020-06-24T11:46:00.931" v="1284" actId="478"/>
          <ac:spMkLst>
            <pc:docMk/>
            <pc:sldMk cId="4023957958" sldId="279"/>
            <ac:spMk id="17" creationId="{F91FB641-372C-4856-8C26-E2D7E7C216F0}"/>
          </ac:spMkLst>
        </pc:spChg>
        <pc:grpChg chg="add del mod">
          <ac:chgData name="moath momani" userId="720708e143949568" providerId="LiveId" clId="{598EEB2B-80D7-4EE1-8331-7E37DB3E6650}" dt="2020-06-24T11:46:19.742" v="1289" actId="478"/>
          <ac:grpSpMkLst>
            <pc:docMk/>
            <pc:sldMk cId="4023957958" sldId="279"/>
            <ac:grpSpMk id="13" creationId="{69075E20-6B2F-4C2A-9209-A320056A8774}"/>
          </ac:grpSpMkLst>
        </pc:grpChg>
        <pc:picChg chg="add mod">
          <ac:chgData name="moath momani" userId="720708e143949568" providerId="LiveId" clId="{598EEB2B-80D7-4EE1-8331-7E37DB3E6650}" dt="2020-06-24T11:48:00.832" v="1301" actId="1076"/>
          <ac:picMkLst>
            <pc:docMk/>
            <pc:sldMk cId="4023957958" sldId="279"/>
            <ac:picMk id="2" creationId="{0026A294-B61C-41A9-9D2E-96E330435E97}"/>
          </ac:picMkLst>
        </pc:picChg>
        <pc:picChg chg="add del mod">
          <ac:chgData name="moath momani" userId="720708e143949568" providerId="LiveId" clId="{598EEB2B-80D7-4EE1-8331-7E37DB3E6650}" dt="2020-06-24T11:46:22.751" v="1291" actId="478"/>
          <ac:picMkLst>
            <pc:docMk/>
            <pc:sldMk cId="4023957958" sldId="279"/>
            <ac:picMk id="12" creationId="{59F00C9C-050E-4CB3-9AA9-D1B696BF14D9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4" creationId="{307726AD-6CDA-4DB9-BC79-8240543C669D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5" creationId="{D656C729-DDFA-4636-BD88-A4B0AA083E61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6" creationId="{7AEE52D4-6372-4733-B1E8-583C065BC266}"/>
          </ac:picMkLst>
        </pc:picChg>
        <pc:picChg chg="del">
          <ac:chgData name="moath momani" userId="720708e143949568" providerId="LiveId" clId="{598EEB2B-80D7-4EE1-8331-7E37DB3E6650}" dt="2020-06-24T11:46:02.446" v="1285" actId="478"/>
          <ac:picMkLst>
            <pc:docMk/>
            <pc:sldMk cId="4023957958" sldId="279"/>
            <ac:picMk id="18" creationId="{5C13294A-73F0-4B7D-86B4-1D255C1E28F0}"/>
          </ac:picMkLst>
        </pc:picChg>
        <pc:picChg chg="add del mod">
          <ac:chgData name="moath momani" userId="720708e143949568" providerId="LiveId" clId="{598EEB2B-80D7-4EE1-8331-7E37DB3E6650}" dt="2020-06-24T11:46:42.942" v="1296" actId="478"/>
          <ac:picMkLst>
            <pc:docMk/>
            <pc:sldMk cId="4023957958" sldId="279"/>
            <ac:picMk id="19" creationId="{7D790B77-9D68-4D3D-8E18-09E1562851E8}"/>
          </ac:picMkLst>
        </pc:picChg>
      </pc:sldChg>
    </pc:docChg>
  </pc:docChgLst>
  <pc:docChgLst>
    <pc:chgData name="moath momani" userId="720708e143949568" providerId="LiveId" clId="{6DB2B02C-F4B9-4943-AB9D-893B0F50061B}"/>
    <pc:docChg chg="undo custSel addSld delSld modSld">
      <pc:chgData name="moath momani" userId="720708e143949568" providerId="LiveId" clId="{6DB2B02C-F4B9-4943-AB9D-893B0F50061B}" dt="2020-06-24T09:03:37.776" v="1943" actId="20577"/>
      <pc:docMkLst>
        <pc:docMk/>
      </pc:docMkLst>
      <pc:sldChg chg="addSp delSp modSp mod modClrScheme chgLayout modNotesTx">
        <pc:chgData name="moath momani" userId="720708e143949568" providerId="LiveId" clId="{6DB2B02C-F4B9-4943-AB9D-893B0F50061B}" dt="2020-06-24T07:54:22.690" v="929" actId="403"/>
        <pc:sldMkLst>
          <pc:docMk/>
          <pc:sldMk cId="1521942773" sldId="263"/>
        </pc:sldMkLst>
        <pc:spChg chg="del">
          <ac:chgData name="moath momani" userId="720708e143949568" providerId="LiveId" clId="{6DB2B02C-F4B9-4943-AB9D-893B0F50061B}" dt="2020-06-24T07:09:47.729" v="0" actId="478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6DB2B02C-F4B9-4943-AB9D-893B0F50061B}" dt="2020-06-24T07:16:48.484" v="32" actId="478"/>
          <ac:spMkLst>
            <pc:docMk/>
            <pc:sldMk cId="1521942773" sldId="263"/>
            <ac:spMk id="4" creationId="{8F309D69-7CDC-4446-8B2E-6A5B9778A34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6" creationId="{8FF58AAA-5D9E-4576-8138-BC3455B95FDA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7" creationId="{A73B77A2-41EF-4C5B-855C-47970C47357B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8" creationId="{6BA1446D-69EA-4697-A843-94C16FE08CD8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9" creationId="{EC079094-D12A-494C-B947-A60AF16ADF6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20" creationId="{8923854F-6EBE-475B-97BB-B533BE92E415}"/>
          </ac:spMkLst>
        </pc:spChg>
        <pc:spChg chg="add mod">
          <ac:chgData name="moath momani" userId="720708e143949568" providerId="LiveId" clId="{6DB2B02C-F4B9-4943-AB9D-893B0F50061B}" dt="2020-06-24T07:54:22.690" v="929" actId="403"/>
          <ac:spMkLst>
            <pc:docMk/>
            <pc:sldMk cId="1521942773" sldId="263"/>
            <ac:spMk id="40" creationId="{1E7FBE51-08DF-4E2E-9984-90B892A9D172}"/>
          </ac:spMkLst>
        </pc:spChg>
        <pc:picChg chg="add del">
          <ac:chgData name="moath momani" userId="720708e143949568" providerId="LiveId" clId="{6DB2B02C-F4B9-4943-AB9D-893B0F50061B}" dt="2020-06-24T07:18:09.960" v="51" actId="478"/>
          <ac:picMkLst>
            <pc:docMk/>
            <pc:sldMk cId="1521942773" sldId="263"/>
            <ac:picMk id="5" creationId="{83F0A643-8C30-4902-9F96-A9CE3307B200}"/>
          </ac:picMkLst>
        </pc:picChg>
        <pc:picChg chg="mod">
          <ac:chgData name="moath momani" userId="720708e143949568" providerId="LiveId" clId="{6DB2B02C-F4B9-4943-AB9D-893B0F50061B}" dt="2020-06-24T07:16:59.348" v="44" actId="14100"/>
          <ac:picMkLst>
            <pc:docMk/>
            <pc:sldMk cId="1521942773" sldId="263"/>
            <ac:picMk id="7" creationId="{00000000-0000-0000-0000-000000000000}"/>
          </ac:picMkLst>
        </pc:picChg>
        <pc:picChg chg="add del">
          <ac:chgData name="moath momani" userId="720708e143949568" providerId="LiveId" clId="{6DB2B02C-F4B9-4943-AB9D-893B0F50061B}" dt="2020-06-24T07:18:24.926" v="53" actId="478"/>
          <ac:picMkLst>
            <pc:docMk/>
            <pc:sldMk cId="1521942773" sldId="263"/>
            <ac:picMk id="11" creationId="{9C9CF074-9467-4519-BD75-119B53325E7A}"/>
          </ac:picMkLst>
        </pc:picChg>
        <pc:picChg chg="add del">
          <ac:chgData name="moath momani" userId="720708e143949568" providerId="LiveId" clId="{6DB2B02C-F4B9-4943-AB9D-893B0F50061B}" dt="2020-06-24T07:19:01.742" v="59" actId="478"/>
          <ac:picMkLst>
            <pc:docMk/>
            <pc:sldMk cId="1521942773" sldId="263"/>
            <ac:picMk id="12" creationId="{23D0B963-6228-41E9-8BAA-0B0C6DB8B6F9}"/>
          </ac:picMkLst>
        </pc:picChg>
        <pc:picChg chg="add del mod">
          <ac:chgData name="moath momani" userId="720708e143949568" providerId="LiveId" clId="{6DB2B02C-F4B9-4943-AB9D-893B0F50061B}" dt="2020-06-24T07:20:07.710" v="68" actId="478"/>
          <ac:picMkLst>
            <pc:docMk/>
            <pc:sldMk cId="1521942773" sldId="263"/>
            <ac:picMk id="13" creationId="{F49089C6-F848-4BAF-821A-583E6850F689}"/>
          </ac:picMkLst>
        </pc:picChg>
        <pc:picChg chg="add del">
          <ac:chgData name="moath momani" userId="720708e143949568" providerId="LiveId" clId="{6DB2B02C-F4B9-4943-AB9D-893B0F50061B}" dt="2020-06-24T07:20:31.391" v="72" actId="478"/>
          <ac:picMkLst>
            <pc:docMk/>
            <pc:sldMk cId="1521942773" sldId="263"/>
            <ac:picMk id="14" creationId="{FC326F38-DAF2-45BD-9B8A-371B59278068}"/>
          </ac:picMkLst>
        </pc:picChg>
        <pc:picChg chg="add del">
          <ac:chgData name="moath momani" userId="720708e143949568" providerId="LiveId" clId="{6DB2B02C-F4B9-4943-AB9D-893B0F50061B}" dt="2020-06-24T07:21:35.734" v="80" actId="478"/>
          <ac:picMkLst>
            <pc:docMk/>
            <pc:sldMk cId="1521942773" sldId="263"/>
            <ac:picMk id="15" creationId="{74B9FF4D-F4B9-4A9E-82BF-ADCD05DC5037}"/>
          </ac:picMkLst>
        </pc:picChg>
        <pc:picChg chg="add del mod">
          <ac:chgData name="moath momani" userId="720708e143949568" providerId="LiveId" clId="{6DB2B02C-F4B9-4943-AB9D-893B0F50061B}" dt="2020-06-24T07:26:00.202" v="89" actId="478"/>
          <ac:picMkLst>
            <pc:docMk/>
            <pc:sldMk cId="1521942773" sldId="263"/>
            <ac:picMk id="21" creationId="{430C3E57-88A5-41F2-A593-B83D9BFABA75}"/>
          </ac:picMkLst>
        </pc:picChg>
        <pc:picChg chg="add mod">
          <ac:chgData name="moath momani" userId="720708e143949568" providerId="LiveId" clId="{6DB2B02C-F4B9-4943-AB9D-893B0F50061B}" dt="2020-06-24T07:36:14.092" v="250" actId="1076"/>
          <ac:picMkLst>
            <pc:docMk/>
            <pc:sldMk cId="1521942773" sldId="263"/>
            <ac:picMk id="22" creationId="{2DD7DA47-59A2-43DA-9FBF-0E663109C2E8}"/>
          </ac:picMkLst>
        </pc:picChg>
        <pc:picChg chg="add del mod">
          <ac:chgData name="moath momani" userId="720708e143949568" providerId="LiveId" clId="{6DB2B02C-F4B9-4943-AB9D-893B0F50061B}" dt="2020-06-24T07:32:04.228" v="187" actId="478"/>
          <ac:picMkLst>
            <pc:docMk/>
            <pc:sldMk cId="1521942773" sldId="263"/>
            <ac:picMk id="23" creationId="{4E60445F-83CB-4541-B2E5-805B72281B0D}"/>
          </ac:picMkLst>
        </pc:picChg>
        <pc:picChg chg="add mod">
          <ac:chgData name="moath momani" userId="720708e143949568" providerId="LiveId" clId="{6DB2B02C-F4B9-4943-AB9D-893B0F50061B}" dt="2020-06-24T07:36:19.771" v="253" actId="1076"/>
          <ac:picMkLst>
            <pc:docMk/>
            <pc:sldMk cId="1521942773" sldId="263"/>
            <ac:picMk id="24" creationId="{424216EE-B61C-46C4-A01E-4293365A7364}"/>
          </ac:picMkLst>
        </pc:picChg>
        <pc:picChg chg="add mod">
          <ac:chgData name="moath momani" userId="720708e143949568" providerId="LiveId" clId="{6DB2B02C-F4B9-4943-AB9D-893B0F50061B}" dt="2020-06-24T07:36:17.580" v="252" actId="1076"/>
          <ac:picMkLst>
            <pc:docMk/>
            <pc:sldMk cId="1521942773" sldId="263"/>
            <ac:picMk id="25" creationId="{6A9CE4D6-BDDD-464D-9DE1-7F178D769D03}"/>
          </ac:picMkLst>
        </pc:picChg>
        <pc:picChg chg="add del mod">
          <ac:chgData name="moath momani" userId="720708e143949568" providerId="LiveId" clId="{6DB2B02C-F4B9-4943-AB9D-893B0F50061B}" dt="2020-06-24T07:18:05.592" v="47" actId="478"/>
          <ac:picMkLst>
            <pc:docMk/>
            <pc:sldMk cId="1521942773" sldId="263"/>
            <ac:picMk id="1026" creationId="{36D1604A-4C49-4CEA-9372-9A72042C765F}"/>
          </ac:picMkLst>
        </pc:picChg>
        <pc:picChg chg="add del">
          <ac:chgData name="moath momani" userId="720708e143949568" providerId="LiveId" clId="{6DB2B02C-F4B9-4943-AB9D-893B0F50061B}" dt="2020-06-24T07:18:08.216" v="49" actId="478"/>
          <ac:picMkLst>
            <pc:docMk/>
            <pc:sldMk cId="1521942773" sldId="263"/>
            <ac:picMk id="1028" creationId="{4D04FD0E-FA30-43C3-8097-C734FB5F0971}"/>
          </ac:picMkLst>
        </pc:picChg>
        <pc:picChg chg="add del">
          <ac:chgData name="moath momani" userId="720708e143949568" providerId="LiveId" clId="{6DB2B02C-F4B9-4943-AB9D-893B0F50061B}" dt="2020-06-24T07:18:31.806" v="55" actId="478"/>
          <ac:picMkLst>
            <pc:docMk/>
            <pc:sldMk cId="1521942773" sldId="263"/>
            <ac:picMk id="1030" creationId="{AC673F3F-A12C-4707-A9DE-3EF69968ED3A}"/>
          </ac:picMkLst>
        </pc:picChg>
        <pc:picChg chg="add del">
          <ac:chgData name="moath momani" userId="720708e143949568" providerId="LiveId" clId="{6DB2B02C-F4B9-4943-AB9D-893B0F50061B}" dt="2020-06-24T07:18:59.647" v="57" actId="478"/>
          <ac:picMkLst>
            <pc:docMk/>
            <pc:sldMk cId="1521942773" sldId="263"/>
            <ac:picMk id="1032" creationId="{642D55B1-164A-40E8-B7EC-3485AC60E9D9}"/>
          </ac:picMkLst>
        </pc:picChg>
        <pc:picChg chg="add del">
          <ac:chgData name="moath momani" userId="720708e143949568" providerId="LiveId" clId="{6DB2B02C-F4B9-4943-AB9D-893B0F50061B}" dt="2020-06-24T07:19:03.861" v="61" actId="478"/>
          <ac:picMkLst>
            <pc:docMk/>
            <pc:sldMk cId="1521942773" sldId="263"/>
            <ac:picMk id="1034" creationId="{B07983C4-EC10-4012-A37A-C886FF217FC1}"/>
          </ac:picMkLst>
        </pc:picChg>
        <pc:picChg chg="add del mod">
          <ac:chgData name="moath momani" userId="720708e143949568" providerId="LiveId" clId="{6DB2B02C-F4B9-4943-AB9D-893B0F50061B}" dt="2020-06-24T07:20:02.934" v="65" actId="478"/>
          <ac:picMkLst>
            <pc:docMk/>
            <pc:sldMk cId="1521942773" sldId="263"/>
            <ac:picMk id="1036" creationId="{B1C4081B-96DB-4080-9ACF-9FB36BB03925}"/>
          </ac:picMkLst>
        </pc:picChg>
        <pc:picChg chg="add del">
          <ac:chgData name="moath momani" userId="720708e143949568" providerId="LiveId" clId="{6DB2B02C-F4B9-4943-AB9D-893B0F50061B}" dt="2020-06-24T07:20:10.763" v="70" actId="478"/>
          <ac:picMkLst>
            <pc:docMk/>
            <pc:sldMk cId="1521942773" sldId="263"/>
            <ac:picMk id="1038" creationId="{6AEE81A4-4DFF-44D1-AC7D-4435455BC9BC}"/>
          </ac:picMkLst>
        </pc:picChg>
        <pc:picChg chg="add del">
          <ac:chgData name="moath momani" userId="720708e143949568" providerId="LiveId" clId="{6DB2B02C-F4B9-4943-AB9D-893B0F50061B}" dt="2020-06-24T07:20:33.403" v="74" actId="478"/>
          <ac:picMkLst>
            <pc:docMk/>
            <pc:sldMk cId="1521942773" sldId="263"/>
            <ac:picMk id="1040" creationId="{3026CFEE-B683-4841-A212-81D08D5CC65D}"/>
          </ac:picMkLst>
        </pc:picChg>
        <pc:picChg chg="add del">
          <ac:chgData name="moath momani" userId="720708e143949568" providerId="LiveId" clId="{6DB2B02C-F4B9-4943-AB9D-893B0F50061B}" dt="2020-06-24T07:21:29.718" v="76" actId="478"/>
          <ac:picMkLst>
            <pc:docMk/>
            <pc:sldMk cId="1521942773" sldId="263"/>
            <ac:picMk id="1042" creationId="{21390C15-44C1-4CA8-99B1-0634E752417A}"/>
          </ac:picMkLst>
        </pc:picChg>
        <pc:picChg chg="add del">
          <ac:chgData name="moath momani" userId="720708e143949568" providerId="LiveId" clId="{6DB2B02C-F4B9-4943-AB9D-893B0F50061B}" dt="2020-06-24T07:21:31.089" v="78" actId="478"/>
          <ac:picMkLst>
            <pc:docMk/>
            <pc:sldMk cId="1521942773" sldId="263"/>
            <ac:picMk id="1044" creationId="{C7CF7E14-C0C9-43DF-BEFA-2A984B11C1DD}"/>
          </ac:picMkLst>
        </pc:picChg>
        <pc:picChg chg="add del">
          <ac:chgData name="moath momani" userId="720708e143949568" providerId="LiveId" clId="{6DB2B02C-F4B9-4943-AB9D-893B0F50061B}" dt="2020-06-24T07:21:51.736" v="84"/>
          <ac:picMkLst>
            <pc:docMk/>
            <pc:sldMk cId="1521942773" sldId="263"/>
            <ac:picMk id="1046" creationId="{7CE2EA19-45F2-44BB-A664-5F00D4433CB1}"/>
          </ac:picMkLst>
        </pc:picChg>
        <pc:picChg chg="add del mod">
          <ac:chgData name="moath momani" userId="720708e143949568" providerId="LiveId" clId="{6DB2B02C-F4B9-4943-AB9D-893B0F50061B}" dt="2020-06-24T07:26:24.144" v="96"/>
          <ac:picMkLst>
            <pc:docMk/>
            <pc:sldMk cId="1521942773" sldId="263"/>
            <ac:picMk id="1048" creationId="{BADFDC37-6671-4A13-BDD7-454521703A44}"/>
          </ac:picMkLst>
        </pc:picChg>
        <pc:picChg chg="add del">
          <ac:chgData name="moath momani" userId="720708e143949568" providerId="LiveId" clId="{6DB2B02C-F4B9-4943-AB9D-893B0F50061B}" dt="2020-06-24T07:27:19.270" v="98" actId="478"/>
          <ac:picMkLst>
            <pc:docMk/>
            <pc:sldMk cId="1521942773" sldId="263"/>
            <ac:picMk id="1050" creationId="{705E71B6-0816-48F2-98AD-D0576059A5AD}"/>
          </ac:picMkLst>
        </pc:picChg>
      </pc:sldChg>
      <pc:sldChg chg="del">
        <pc:chgData name="moath momani" userId="720708e143949568" providerId="LiveId" clId="{6DB2B02C-F4B9-4943-AB9D-893B0F50061B}" dt="2020-06-24T07:09:49.354" v="1" actId="47"/>
        <pc:sldMkLst>
          <pc:docMk/>
          <pc:sldMk cId="211947262" sldId="272"/>
        </pc:sldMkLst>
      </pc:sldChg>
      <pc:sldChg chg="modSp mod">
        <pc:chgData name="moath momani" userId="720708e143949568" providerId="LiveId" clId="{6DB2B02C-F4B9-4943-AB9D-893B0F50061B}" dt="2020-06-24T07:16:42.309" v="31" actId="14100"/>
        <pc:sldMkLst>
          <pc:docMk/>
          <pc:sldMk cId="911208218" sldId="273"/>
        </pc:sldMkLst>
        <pc:spChg chg="mod">
          <ac:chgData name="moath momani" userId="720708e143949568" providerId="LiveId" clId="{6DB2B02C-F4B9-4943-AB9D-893B0F50061B}" dt="2020-06-24T07:13:14.759" v="29" actId="113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6DB2B02C-F4B9-4943-AB9D-893B0F50061B}" dt="2020-06-24T07:12:12.596" v="13" actId="207"/>
          <ac:spMkLst>
            <pc:docMk/>
            <pc:sldMk cId="911208218" sldId="273"/>
            <ac:spMk id="7" creationId="{00000000-0000-0000-0000-000000000000}"/>
          </ac:spMkLst>
        </pc:spChg>
        <pc:grpChg chg="mod">
          <ac:chgData name="moath momani" userId="720708e143949568" providerId="LiveId" clId="{6DB2B02C-F4B9-4943-AB9D-893B0F50061B}" dt="2020-06-24T07:16:42.309" v="31" actId="14100"/>
          <ac:grpSpMkLst>
            <pc:docMk/>
            <pc:sldMk cId="911208218" sldId="273"/>
            <ac:grpSpMk id="8" creationId="{00000000-0000-0000-0000-000000000000}"/>
          </ac:grpSpMkLst>
        </pc:grpChg>
        <pc:picChg chg="mod">
          <ac:chgData name="moath momani" userId="720708e143949568" providerId="LiveId" clId="{6DB2B02C-F4B9-4943-AB9D-893B0F50061B}" dt="2020-06-24T07:12:29.958" v="24" actId="1036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delSp modSp mod modNotesTx">
        <pc:chgData name="moath momani" userId="720708e143949568" providerId="LiveId" clId="{6DB2B02C-F4B9-4943-AB9D-893B0F50061B}" dt="2020-06-24T08:55:09.901" v="1483" actId="478"/>
        <pc:sldMkLst>
          <pc:docMk/>
          <pc:sldMk cId="1823530429" sldId="275"/>
        </pc:sldMkLst>
        <pc:spChg chg="add mod">
          <ac:chgData name="moath momani" userId="720708e143949568" providerId="LiveId" clId="{6DB2B02C-F4B9-4943-AB9D-893B0F50061B}" dt="2020-06-24T08:54:46.320" v="1479" actId="1076"/>
          <ac:spMkLst>
            <pc:docMk/>
            <pc:sldMk cId="1823530429" sldId="275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7:50:19.581" v="773" actId="478"/>
          <ac:spMkLst>
            <pc:docMk/>
            <pc:sldMk cId="1823530429" sldId="275"/>
            <ac:spMk id="4" creationId="{EEC70398-4A06-4447-A0A7-EEA136D8D03C}"/>
          </ac:spMkLst>
        </pc:spChg>
        <pc:spChg chg="del">
          <ac:chgData name="moath momani" userId="720708e143949568" providerId="LiveId" clId="{6DB2B02C-F4B9-4943-AB9D-893B0F50061B}" dt="2020-06-24T08:13:01.048" v="966" actId="478"/>
          <ac:spMkLst>
            <pc:docMk/>
            <pc:sldMk cId="1823530429" sldId="275"/>
            <ac:spMk id="6" creationId="{00000000-0000-0000-0000-000000000000}"/>
          </ac:spMkLst>
        </pc:spChg>
        <pc:spChg chg="del">
          <ac:chgData name="moath momani" userId="720708e143949568" providerId="LiveId" clId="{6DB2B02C-F4B9-4943-AB9D-893B0F50061B}" dt="2020-06-24T07:50:21.780" v="774" actId="478"/>
          <ac:spMkLst>
            <pc:docMk/>
            <pc:sldMk cId="1823530429" sldId="275"/>
            <ac:spMk id="11" creationId="{3ABAC6EC-D464-4918-9CBB-EDA3E794AF29}"/>
          </ac:spMkLst>
        </pc:spChg>
        <pc:spChg chg="add del mod">
          <ac:chgData name="moath momani" userId="720708e143949568" providerId="LiveId" clId="{6DB2B02C-F4B9-4943-AB9D-893B0F50061B}" dt="2020-06-24T08:54:24.990" v="1471" actId="478"/>
          <ac:spMkLst>
            <pc:docMk/>
            <pc:sldMk cId="1823530429" sldId="275"/>
            <ac:spMk id="19" creationId="{F4F9A230-0649-426A-8689-9BDA98B2561D}"/>
          </ac:spMkLst>
        </pc:spChg>
        <pc:spChg chg="add mod">
          <ac:chgData name="moath momani" userId="720708e143949568" providerId="LiveId" clId="{6DB2B02C-F4B9-4943-AB9D-893B0F50061B}" dt="2020-06-24T08:55:04.257" v="1482"/>
          <ac:spMkLst>
            <pc:docMk/>
            <pc:sldMk cId="1823530429" sldId="275"/>
            <ac:spMk id="20" creationId="{C704141F-42FE-4C37-B531-EB38DF6FDF60}"/>
          </ac:spMkLst>
        </pc:spChg>
        <pc:grpChg chg="del">
          <ac:chgData name="moath momani" userId="720708e143949568" providerId="LiveId" clId="{6DB2B02C-F4B9-4943-AB9D-893B0F50061B}" dt="2020-06-24T08:12:59.232" v="965" actId="478"/>
          <ac:grpSpMkLst>
            <pc:docMk/>
            <pc:sldMk cId="1823530429" sldId="275"/>
            <ac:grpSpMk id="8" creationId="{00000000-0000-0000-0000-000000000000}"/>
          </ac:grpSpMkLst>
        </pc:grpChg>
        <pc:grpChg chg="add del mod">
          <ac:chgData name="moath momani" userId="720708e143949568" providerId="LiveId" clId="{6DB2B02C-F4B9-4943-AB9D-893B0F50061B}" dt="2020-06-24T08:55:09.901" v="1483" actId="478"/>
          <ac:grpSpMkLst>
            <pc:docMk/>
            <pc:sldMk cId="1823530429" sldId="275"/>
            <ac:grpSpMk id="21" creationId="{990A1C72-7EF1-4766-9B00-BD3DE7E4F4DC}"/>
          </ac:grpSpMkLst>
        </pc:grpChg>
        <pc:picChg chg="add del mod">
          <ac:chgData name="moath momani" userId="720708e143949568" providerId="LiveId" clId="{6DB2B02C-F4B9-4943-AB9D-893B0F50061B}" dt="2020-06-24T08:12:43.693" v="959" actId="478"/>
          <ac:picMkLst>
            <pc:docMk/>
            <pc:sldMk cId="1823530429" sldId="275"/>
            <ac:picMk id="5" creationId="{570F3525-5E8F-4B22-8D5D-1E7C731C772E}"/>
          </ac:picMkLst>
        </pc:picChg>
        <pc:picChg chg="add del mod">
          <ac:chgData name="moath momani" userId="720708e143949568" providerId="LiveId" clId="{6DB2B02C-F4B9-4943-AB9D-893B0F50061B}" dt="2020-06-24T08:54:43.553" v="1477" actId="14100"/>
          <ac:picMkLst>
            <pc:docMk/>
            <pc:sldMk cId="1823530429" sldId="275"/>
            <ac:picMk id="7" creationId="{00000000-0000-0000-0000-000000000000}"/>
          </ac:picMkLst>
        </pc:picChg>
        <pc:picChg chg="add del mod">
          <ac:chgData name="moath momani" userId="720708e143949568" providerId="LiveId" clId="{6DB2B02C-F4B9-4943-AB9D-893B0F50061B}" dt="2020-06-24T08:05:03.524" v="943" actId="478"/>
          <ac:picMkLst>
            <pc:docMk/>
            <pc:sldMk cId="1823530429" sldId="275"/>
            <ac:picMk id="12" creationId="{FEE6FA2C-46CA-43EC-8BEE-8AD7F41BF747}"/>
          </ac:picMkLst>
        </pc:picChg>
        <pc:picChg chg="add del mod">
          <ac:chgData name="moath momani" userId="720708e143949568" providerId="LiveId" clId="{6DB2B02C-F4B9-4943-AB9D-893B0F50061B}" dt="2020-06-24T08:06:13.373" v="947" actId="478"/>
          <ac:picMkLst>
            <pc:docMk/>
            <pc:sldMk cId="1823530429" sldId="275"/>
            <ac:picMk id="13" creationId="{CCA63696-EAB9-47F7-B88D-A2613F1D5F7B}"/>
          </ac:picMkLst>
        </pc:picChg>
        <pc:picChg chg="add del">
          <ac:chgData name="moath momani" userId="720708e143949568" providerId="LiveId" clId="{6DB2B02C-F4B9-4943-AB9D-893B0F50061B}" dt="2020-06-24T08:12:20.288" v="949" actId="478"/>
          <ac:picMkLst>
            <pc:docMk/>
            <pc:sldMk cId="1823530429" sldId="275"/>
            <ac:picMk id="14" creationId="{2723AD17-7EC6-44B0-8555-AFED880E6BBD}"/>
          </ac:picMkLst>
        </pc:picChg>
        <pc:picChg chg="add del mod">
          <ac:chgData name="moath momani" userId="720708e143949568" providerId="LiveId" clId="{6DB2B02C-F4B9-4943-AB9D-893B0F50061B}" dt="2020-06-24T08:54:53.021" v="1481" actId="1076"/>
          <ac:picMkLst>
            <pc:docMk/>
            <pc:sldMk cId="1823530429" sldId="275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12:38.022" v="957"/>
          <ac:picMkLst>
            <pc:docMk/>
            <pc:sldMk cId="1823530429" sldId="275"/>
            <ac:picMk id="16" creationId="{15B056FF-D5EE-485B-A0E5-919787260C14}"/>
          </ac:picMkLst>
        </pc:picChg>
        <pc:picChg chg="add del mod">
          <ac:chgData name="moath momani" userId="720708e143949568" providerId="LiveId" clId="{6DB2B02C-F4B9-4943-AB9D-893B0F50061B}" dt="2020-06-24T08:16:54.346" v="1055"/>
          <ac:picMkLst>
            <pc:docMk/>
            <pc:sldMk cId="1823530429" sldId="275"/>
            <ac:picMk id="17" creationId="{E7E30FA5-EAA0-4EE5-9C85-45A17541FA5E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2" creationId="{BC12D5FC-4929-419B-9FBA-497A683F7BB1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3" creationId="{E8144D7F-27A5-495D-89A7-DA13B365C226}"/>
          </ac:picMkLst>
        </pc:picChg>
      </pc:sldChg>
      <pc:sldChg chg="addSp delSp modSp add mod">
        <pc:chgData name="moath momani" userId="720708e143949568" providerId="LiveId" clId="{6DB2B02C-F4B9-4943-AB9D-893B0F50061B}" dt="2020-06-24T08:58:12.859" v="1550" actId="1076"/>
        <pc:sldMkLst>
          <pc:docMk/>
          <pc:sldMk cId="2122620844" sldId="276"/>
        </pc:sldMkLst>
        <pc:spChg chg="add mod">
          <ac:chgData name="moath momani" userId="720708e143949568" providerId="LiveId" clId="{6DB2B02C-F4B9-4943-AB9D-893B0F50061B}" dt="2020-06-24T08:56:49.348" v="1524" actId="1038"/>
          <ac:spMkLst>
            <pc:docMk/>
            <pc:sldMk cId="2122620844" sldId="276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8:12.859" v="1550" actId="1076"/>
          <ac:spMkLst>
            <pc:docMk/>
            <pc:sldMk cId="2122620844" sldId="276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8:57:09.380" v="1548" actId="1038"/>
          <ac:spMkLst>
            <pc:docMk/>
            <pc:sldMk cId="2122620844" sldId="276"/>
            <ac:spMk id="11" creationId="{AA5FE5FB-DA11-47CD-9B2A-004E45E27903}"/>
          </ac:spMkLst>
        </pc:spChg>
        <pc:spChg chg="add mod">
          <ac:chgData name="moath momani" userId="720708e143949568" providerId="LiveId" clId="{6DB2B02C-F4B9-4943-AB9D-893B0F50061B}" dt="2020-06-24T08:57:42.882" v="1549" actId="20577"/>
          <ac:spMkLst>
            <pc:docMk/>
            <pc:sldMk cId="2122620844" sldId="276"/>
            <ac:spMk id="12" creationId="{F2A6271A-E7F0-4514-A693-9DD653018A9A}"/>
          </ac:spMkLst>
        </pc:spChg>
        <pc:picChg chg="add del mod">
          <ac:chgData name="moath momani" userId="720708e143949568" providerId="LiveId" clId="{6DB2B02C-F4B9-4943-AB9D-893B0F50061B}" dt="2020-06-24T08:56:18.772" v="1488" actId="478"/>
          <ac:picMkLst>
            <pc:docMk/>
            <pc:sldMk cId="2122620844" sldId="276"/>
            <ac:picMk id="4" creationId="{5936C4AC-ED17-4F24-946E-93ECBFD82735}"/>
          </ac:picMkLst>
        </pc:picChg>
        <pc:picChg chg="del">
          <ac:chgData name="moath momani" userId="720708e143949568" providerId="LiveId" clId="{6DB2B02C-F4B9-4943-AB9D-893B0F50061B}" dt="2020-06-24T08:37:25.033" v="1312" actId="478"/>
          <ac:picMkLst>
            <pc:docMk/>
            <pc:sldMk cId="2122620844" sldId="276"/>
            <ac:picMk id="5" creationId="{570F3525-5E8F-4B22-8D5D-1E7C731C772E}"/>
          </ac:picMkLst>
        </pc:picChg>
        <pc:picChg chg="add mod">
          <ac:chgData name="moath momani" userId="720708e143949568" providerId="LiveId" clId="{6DB2B02C-F4B9-4943-AB9D-893B0F50061B}" dt="2020-06-24T08:57:02.156" v="1526" actId="14100"/>
          <ac:picMkLst>
            <pc:docMk/>
            <pc:sldMk cId="2122620844" sldId="276"/>
            <ac:picMk id="13" creationId="{06A21DB3-0423-45A1-9ECD-8B50C7BF600F}"/>
          </ac:picMkLst>
        </pc:picChg>
        <pc:picChg chg="add del mod">
          <ac:chgData name="moath momani" userId="720708e143949568" providerId="LiveId" clId="{6DB2B02C-F4B9-4943-AB9D-893B0F50061B}" dt="2020-06-24T08:42:07.268" v="1372" actId="478"/>
          <ac:picMkLst>
            <pc:docMk/>
            <pc:sldMk cId="2122620844" sldId="276"/>
            <ac:picMk id="14" creationId="{C45AA09B-B132-4CF3-B16F-8DDD97E059F0}"/>
          </ac:picMkLst>
        </pc:picChg>
        <pc:picChg chg="del">
          <ac:chgData name="moath momani" userId="720708e143949568" providerId="LiveId" clId="{6DB2B02C-F4B9-4943-AB9D-893B0F50061B}" dt="2020-06-24T08:14:54.166" v="989" actId="478"/>
          <ac:picMkLst>
            <pc:docMk/>
            <pc:sldMk cId="2122620844" sldId="276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57:09.380" v="1548" actId="103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6DB2B02C-F4B9-4943-AB9D-893B0F50061B}" dt="2020-06-24T08:56:49.348" v="1524" actId="1038"/>
          <ac:picMkLst>
            <pc:docMk/>
            <pc:sldMk cId="2122620844" sldId="276"/>
            <ac:picMk id="2050" creationId="{52A834FB-C7C7-401E-B786-2A786823830E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3:37.776" v="1943" actId="20577"/>
        <pc:sldMkLst>
          <pc:docMk/>
          <pc:sldMk cId="4162214527" sldId="277"/>
        </pc:sldMkLst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0:43.109" v="1442" actId="1076"/>
          <ac:spMkLst>
            <pc:docMk/>
            <pc:sldMk cId="4162214527" sldId="277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2" creationId="{F2A6271A-E7F0-4514-A693-9DD653018A9A}"/>
          </ac:spMkLst>
        </pc:sp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4" creationId="{5936C4AC-ED17-4F24-946E-93ECBFD82735}"/>
          </ac:picMkLst>
        </pc:picChg>
        <pc:picChg chg="add mod">
          <ac:chgData name="moath momani" userId="720708e143949568" providerId="LiveId" clId="{6DB2B02C-F4B9-4943-AB9D-893B0F50061B}" dt="2020-06-24T09:02:45.668" v="1830" actId="1076"/>
          <ac:picMkLst>
            <pc:docMk/>
            <pc:sldMk cId="4162214527" sldId="277"/>
            <ac:picMk id="5" creationId="{9792DA15-D81E-4919-8544-76CE3DFB343D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6" creationId="{E768E4FF-B2F7-43F7-B6D4-A024356146CA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2:29.846" v="1829" actId="12"/>
        <pc:sldMkLst>
          <pc:docMk/>
          <pc:sldMk cId="2044258354" sldId="278"/>
        </pc:sldMkLst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2" creationId="{F348002C-5DBF-4842-B09C-7DD848B346E2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9:00:45.532" v="1648" actId="20577"/>
          <ac:spMkLst>
            <pc:docMk/>
            <pc:sldMk cId="2044258354" sldId="278"/>
            <ac:spMk id="4" creationId="{BC30AD2D-5919-4202-A074-9265DFB250DC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2" creationId="{F2A6271A-E7F0-4514-A693-9DD653018A9A}"/>
          </ac:spMkLst>
        </pc:spChg>
        <pc:picChg chg="add mod">
          <ac:chgData name="moath momani" userId="720708e143949568" providerId="LiveId" clId="{6DB2B02C-F4B9-4943-AB9D-893B0F50061B}" dt="2020-06-24T09:00:39.412" v="1634" actId="1076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6" creationId="{E768E4FF-B2F7-43F7-B6D4-A024356146CA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2050" creationId="{52A834FB-C7C7-401E-B786-2A786823830E}"/>
          </ac:picMkLst>
        </pc:picChg>
      </pc:sldChg>
    </pc:docChg>
  </pc:docChgLst>
  <pc:docChgLst>
    <pc:chgData name="moath momani" userId="720708e143949568" providerId="LiveId" clId="{E6B82C7D-170E-49FF-87C1-AE1D4DB9EDA5}"/>
    <pc:docChg chg="modSld">
      <pc:chgData name="moath momani" userId="720708e143949568" providerId="LiveId" clId="{E6B82C7D-170E-49FF-87C1-AE1D4DB9EDA5}" dt="2020-06-24T09:30:36.425" v="4" actId="20577"/>
      <pc:docMkLst>
        <pc:docMk/>
      </pc:docMkLst>
      <pc:sldChg chg="modSp mod">
        <pc:chgData name="moath momani" userId="720708e143949568" providerId="LiveId" clId="{E6B82C7D-170E-49FF-87C1-AE1D4DB9EDA5}" dt="2020-06-24T09:20:20.542" v="2" actId="20577"/>
        <pc:sldMkLst>
          <pc:docMk/>
          <pc:sldMk cId="1823530429" sldId="275"/>
        </pc:sldMkLst>
        <pc:spChg chg="mod">
          <ac:chgData name="moath momani" userId="720708e143949568" providerId="LiveId" clId="{E6B82C7D-170E-49FF-87C1-AE1D4DB9EDA5}" dt="2020-06-24T09:20:20.542" v="2" actId="20577"/>
          <ac:spMkLst>
            <pc:docMk/>
            <pc:sldMk cId="1823530429" sldId="275"/>
            <ac:spMk id="3" creationId="{A538DF91-232F-4B65-B72F-5BAABCC43053}"/>
          </ac:spMkLst>
        </pc:spChg>
      </pc:sldChg>
      <pc:sldChg chg="modSp mod">
        <pc:chgData name="moath momani" userId="720708e143949568" providerId="LiveId" clId="{E6B82C7D-170E-49FF-87C1-AE1D4DB9EDA5}" dt="2020-06-24T09:30:36.425" v="4" actId="20577"/>
        <pc:sldMkLst>
          <pc:docMk/>
          <pc:sldMk cId="2122620844" sldId="276"/>
        </pc:sldMkLst>
        <pc:spChg chg="mod">
          <ac:chgData name="moath momani" userId="720708e143949568" providerId="LiveId" clId="{E6B82C7D-170E-49FF-87C1-AE1D4DB9EDA5}" dt="2020-06-24T09:30:36.425" v="4" actId="20577"/>
          <ac:spMkLst>
            <pc:docMk/>
            <pc:sldMk cId="2122620844" sldId="276"/>
            <ac:spMk id="11" creationId="{AA5FE5FB-DA11-47CD-9B2A-004E45E27903}"/>
          </ac:spMkLst>
        </pc:spChg>
      </pc:sldChg>
    </pc:docChg>
  </pc:docChgLst>
  <pc:docChgLst>
    <pc:chgData name="moath momani" userId="720708e143949568" providerId="LiveId" clId="{018CBE51-3AA4-4C04-98D5-8D7DA0F976F5}"/>
    <pc:docChg chg="modSld">
      <pc:chgData name="moath momani" userId="720708e143949568" providerId="LiveId" clId="{018CBE51-3AA4-4C04-98D5-8D7DA0F976F5}" dt="2020-06-23T10:29:07.619" v="6" actId="1076"/>
      <pc:docMkLst>
        <pc:docMk/>
      </pc:docMkLst>
      <pc:sldChg chg="modSp mod">
        <pc:chgData name="moath momani" userId="720708e143949568" providerId="LiveId" clId="{018CBE51-3AA4-4C04-98D5-8D7DA0F976F5}" dt="2020-06-23T10:29:07.619" v="6" actId="1076"/>
        <pc:sldMkLst>
          <pc:docMk/>
          <pc:sldMk cId="1521942773" sldId="263"/>
        </pc:sldMkLst>
        <pc:spChg chg="mod">
          <ac:chgData name="moath momani" userId="720708e143949568" providerId="LiveId" clId="{018CBE51-3AA4-4C04-98D5-8D7DA0F976F5}" dt="2020-06-23T10:29:07.619" v="6" actId="1076"/>
          <ac:spMkLst>
            <pc:docMk/>
            <pc:sldMk cId="1521942773" sldId="263"/>
            <ac:spMk id="2" creationId="{00000000-0000-0000-0000-000000000000}"/>
          </ac:spMkLst>
        </pc:spChg>
      </pc:sldChg>
    </pc:docChg>
  </pc:docChgLst>
  <pc:docChgLst>
    <pc:chgData name="moath momani" userId="720708e143949568" providerId="LiveId" clId="{D4130D47-8BE1-4D22-9A68-1EEEDFA14F5C}"/>
    <pc:docChg chg="undo custSel addSld delSld modSld">
      <pc:chgData name="moath momani" userId="720708e143949568" providerId="LiveId" clId="{D4130D47-8BE1-4D22-9A68-1EEEDFA14F5C}" dt="2020-04-14T07:16:37.106" v="1223" actId="113"/>
      <pc:docMkLst>
        <pc:docMk/>
      </pc:docMkLst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663903155" sldId="258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3507875137" sldId="260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805206234" sldId="261"/>
        </pc:sldMkLst>
      </pc:sldChg>
      <pc:sldChg chg="delSp modSp modNotesTx">
        <pc:chgData name="moath momani" userId="720708e143949568" providerId="LiveId" clId="{D4130D47-8BE1-4D22-9A68-1EEEDFA14F5C}" dt="2020-04-14T07:16:37.106" v="1223" actId="113"/>
        <pc:sldMkLst>
          <pc:docMk/>
          <pc:sldMk cId="1521942773" sldId="263"/>
        </pc:sldMkLst>
        <pc:spChg chg="mod">
          <ac:chgData name="moath momani" userId="720708e143949568" providerId="LiveId" clId="{D4130D47-8BE1-4D22-9A68-1EEEDFA14F5C}" dt="2020-04-09T11:18:21.657" v="633" actId="1076"/>
          <ac:spMkLst>
            <pc:docMk/>
            <pc:sldMk cId="1521942773" sldId="263"/>
            <ac:spMk id="2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5.595" v="254" actId="478"/>
          <ac:spMkLst>
            <pc:docMk/>
            <pc:sldMk cId="1521942773" sldId="263"/>
            <ac:spMk id="4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6.984" v="255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delSp modSp del">
        <pc:chgData name="moath momani" userId="720708e143949568" providerId="LiveId" clId="{D4130D47-8BE1-4D22-9A68-1EEEDFA14F5C}" dt="2020-04-09T11:07:08.873" v="591" actId="47"/>
        <pc:sldMkLst>
          <pc:docMk/>
          <pc:sldMk cId="2036179745" sldId="264"/>
        </pc:sldMkLst>
        <pc:spChg chg="del mod">
          <ac:chgData name="moath momani" userId="720708e143949568" providerId="LiveId" clId="{D4130D47-8BE1-4D22-9A68-1EEEDFA14F5C}" dt="2020-04-09T10:28:32.574" v="590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D4130D47-8BE1-4D22-9A68-1EEEDFA14F5C}" dt="2020-04-09T10:26:10.131" v="577" actId="1076"/>
          <ac:spMkLst>
            <pc:docMk/>
            <pc:sldMk cId="2036179745" sldId="264"/>
            <ac:spMk id="9" creationId="{00000000-0000-0000-0000-000000000000}"/>
          </ac:spMkLst>
        </pc:spChg>
        <pc:picChg chg="del">
          <ac:chgData name="moath momani" userId="720708e143949568" providerId="LiveId" clId="{D4130D47-8BE1-4D22-9A68-1EEEDFA14F5C}" dt="2020-04-09T10:25:41.804" v="576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9020196" sldId="267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3716925" sldId="268"/>
        </pc:sldMkLst>
      </pc:sldChg>
      <pc:sldChg chg="addSp delSp modSp modNotesTx">
        <pc:chgData name="moath momani" userId="720708e143949568" providerId="LiveId" clId="{D4130D47-8BE1-4D22-9A68-1EEEDFA14F5C}" dt="2020-04-14T07:13:07.199" v="1222" actId="20577"/>
        <pc:sldMkLst>
          <pc:docMk/>
          <pc:sldMk cId="211947262" sldId="272"/>
        </pc:sldMkLst>
        <pc:spChg chg="del">
          <ac:chgData name="moath momani" userId="720708e143949568" providerId="LiveId" clId="{D4130D47-8BE1-4D22-9A68-1EEEDFA14F5C}" dt="2020-04-09T09:46:59.976" v="5" actId="478"/>
          <ac:spMkLst>
            <pc:docMk/>
            <pc:sldMk cId="211947262" sldId="272"/>
            <ac:spMk id="2" creationId="{82A73F36-23C2-41E0-85A1-1D67C11FA5BB}"/>
          </ac:spMkLst>
        </pc:spChg>
        <pc:spChg chg="del mod">
          <ac:chgData name="moath momani" userId="720708e143949568" providerId="LiveId" clId="{D4130D47-8BE1-4D22-9A68-1EEEDFA14F5C}" dt="2020-04-09T09:46:58.742" v="4" actId="478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D4130D47-8BE1-4D22-9A68-1EEEDFA14F5C}" dt="2020-04-09T09:46:55.491" v="0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D4130D47-8BE1-4D22-9A68-1EEEDFA14F5C}" dt="2020-04-09T09:46:55.998" v="2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D4130D47-8BE1-4D22-9A68-1EEEDFA14F5C}" dt="2020-04-09T11:11:33.770" v="631" actId="1076"/>
          <ac:picMkLst>
            <pc:docMk/>
            <pc:sldMk cId="211947262" sldId="272"/>
            <ac:picMk id="14" creationId="{862DA486-063A-4767-9E2B-FEDE96738C97}"/>
          </ac:picMkLst>
        </pc:picChg>
      </pc:sldChg>
      <pc:sldChg chg="modSp modNotesTx">
        <pc:chgData name="moath momani" userId="720708e143949568" providerId="LiveId" clId="{D4130D47-8BE1-4D22-9A68-1EEEDFA14F5C}" dt="2020-04-10T09:23:09.639" v="951" actId="20577"/>
        <pc:sldMkLst>
          <pc:docMk/>
          <pc:sldMk cId="911208218" sldId="273"/>
        </pc:sldMkLst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14" creationId="{00000000-0000-0000-0000-000000000000}"/>
          </ac:spMkLst>
        </pc:spChg>
        <pc:grpChg chg="mod">
          <ac:chgData name="moath momani" userId="720708e143949568" providerId="LiveId" clId="{D4130D47-8BE1-4D22-9A68-1EEEDFA14F5C}" dt="2020-04-10T09:07:42.865" v="915" actId="14100"/>
          <ac:grpSpMkLst>
            <pc:docMk/>
            <pc:sldMk cId="911208218" sldId="273"/>
            <ac:grpSpMk id="8" creationId="{00000000-0000-0000-0000-000000000000}"/>
          </ac:grpSpMkLst>
        </pc:grpChg>
      </pc:sldChg>
      <pc:sldChg chg="modNotesTx">
        <pc:chgData name="moath momani" userId="720708e143949568" providerId="LiveId" clId="{D4130D47-8BE1-4D22-9A68-1EEEDFA14F5C}" dt="2020-04-10T10:30:21.642" v="1184" actId="20577"/>
        <pc:sldMkLst>
          <pc:docMk/>
          <pc:sldMk cId="1582608556" sldId="274"/>
        </pc:sldMkLst>
      </pc:sldChg>
      <pc:sldChg chg="addSp delSp modSp add modNotesTx">
        <pc:chgData name="moath momani" userId="720708e143949568" providerId="LiveId" clId="{D4130D47-8BE1-4D22-9A68-1EEEDFA14F5C}" dt="2020-04-09T11:32:20.306" v="707" actId="1076"/>
        <pc:sldMkLst>
          <pc:docMk/>
          <pc:sldMk cId="1823530429" sldId="275"/>
        </pc:sldMkLst>
        <pc:spChg chg="del">
          <ac:chgData name="moath momani" userId="720708e143949568" providerId="LiveId" clId="{D4130D47-8BE1-4D22-9A68-1EEEDFA14F5C}" dt="2020-04-09T11:08:02.257" v="593" actId="478"/>
          <ac:spMkLst>
            <pc:docMk/>
            <pc:sldMk cId="1823530429" sldId="275"/>
            <ac:spMk id="2" creationId="{00000000-0000-0000-0000-000000000000}"/>
          </ac:spMkLst>
        </pc:spChg>
        <pc:spChg chg="add mod">
          <ac:chgData name="moath momani" userId="720708e143949568" providerId="LiveId" clId="{D4130D47-8BE1-4D22-9A68-1EEEDFA14F5C}" dt="2020-04-09T11:32:15.745" v="706" actId="1076"/>
          <ac:spMkLst>
            <pc:docMk/>
            <pc:sldMk cId="1823530429" sldId="275"/>
            <ac:spMk id="4" creationId="{EEC70398-4A06-4447-A0A7-EEA136D8D03C}"/>
          </ac:spMkLst>
        </pc:spChg>
        <pc:spChg chg="add mod">
          <ac:chgData name="moath momani" userId="720708e143949568" providerId="LiveId" clId="{D4130D47-8BE1-4D22-9A68-1EEEDFA14F5C}" dt="2020-04-09T11:32:20.306" v="707" actId="1076"/>
          <ac:spMkLst>
            <pc:docMk/>
            <pc:sldMk cId="1823530429" sldId="275"/>
            <ac:spMk id="11" creationId="{3ABAC6EC-D464-4918-9CBB-EDA3E794AF29}"/>
          </ac:spMkLst>
        </pc:sp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4281662222" sldId="275"/>
        </pc:sldMkLst>
      </pc:sldChg>
      <pc:sldChg chg="add del">
        <pc:chgData name="moath momani" userId="720708e143949568" providerId="LiveId" clId="{D4130D47-8BE1-4D22-9A68-1EEEDFA14F5C}" dt="2020-04-09T11:58:10.059" v="709"/>
        <pc:sldMkLst>
          <pc:docMk/>
          <pc:sldMk cId="865942239" sldId="276"/>
        </pc:sldMkLst>
      </pc:sldChg>
      <pc:sldChg chg="addSp delSp modSp add del modNotesTx">
        <pc:chgData name="moath momani" userId="720708e143949568" providerId="LiveId" clId="{D4130D47-8BE1-4D22-9A68-1EEEDFA14F5C}" dt="2020-04-10T10:30:09.863" v="1183" actId="2696"/>
        <pc:sldMkLst>
          <pc:docMk/>
          <pc:sldMk cId="1579459516" sldId="276"/>
        </pc:sldMkLst>
        <pc:spChg chg="add del mod">
          <ac:chgData name="moath momani" userId="720708e143949568" providerId="LiveId" clId="{D4130D47-8BE1-4D22-9A68-1EEEDFA14F5C}" dt="2020-04-10T09:42:51.888" v="1105" actId="478"/>
          <ac:spMkLst>
            <pc:docMk/>
            <pc:sldMk cId="1579459516" sldId="276"/>
            <ac:spMk id="3" creationId="{E8FC6200-2658-4C06-8CC3-1F0A3B94F7AD}"/>
          </ac:spMkLst>
        </pc:spChg>
        <pc:spChg chg="del mod">
          <ac:chgData name="moath momani" userId="720708e143949568" providerId="LiveId" clId="{D4130D47-8BE1-4D22-9A68-1EEEDFA14F5C}" dt="2020-04-09T12:09:04.161" v="747" actId="478"/>
          <ac:spMkLst>
            <pc:docMk/>
            <pc:sldMk cId="1579459516" sldId="276"/>
            <ac:spMk id="4" creationId="{EEC70398-4A06-4447-A0A7-EEA136D8D03C}"/>
          </ac:spMkLst>
        </pc:spChg>
        <pc:spChg chg="mod">
          <ac:chgData name="moath momani" userId="720708e143949568" providerId="LiveId" clId="{D4130D47-8BE1-4D22-9A68-1EEEDFA14F5C}" dt="2020-04-10T09:43:57.385" v="1112" actId="2711"/>
          <ac:spMkLst>
            <pc:docMk/>
            <pc:sldMk cId="1579459516" sldId="276"/>
            <ac:spMk id="11" creationId="{3ABAC6EC-D464-4918-9CBB-EDA3E794AF29}"/>
          </ac:spMkLst>
        </pc:spChg>
        <pc:picChg chg="mod">
          <ac:chgData name="moath momani" userId="720708e143949568" providerId="LiveId" clId="{D4130D47-8BE1-4D22-9A68-1EEEDFA14F5C}" dt="2020-04-09T11:58:13.624" v="711" actId="1076"/>
          <ac:picMkLst>
            <pc:docMk/>
            <pc:sldMk cId="1579459516" sldId="276"/>
            <ac:picMk id="7" creationId="{00000000-0000-0000-0000-000000000000}"/>
          </ac:picMkLst>
        </pc:picChg>
      </pc:sldChg>
    </pc:docChg>
  </pc:docChgLst>
  <pc:docChgLst>
    <pc:chgData name="moath momani" userId="720708e143949568" providerId="LiveId" clId="{D7B35D64-FEE2-45EE-B5C3-3BE31D98A5DD}"/>
    <pc:docChg chg="modSld">
      <pc:chgData name="moath momani" userId="720708e143949568" providerId="LiveId" clId="{D7B35D64-FEE2-45EE-B5C3-3BE31D98A5DD}" dt="2020-06-24T10:22:14.356" v="1" actId="20577"/>
      <pc:docMkLst>
        <pc:docMk/>
      </pc:docMkLst>
      <pc:sldChg chg="modSp mod">
        <pc:chgData name="moath momani" userId="720708e143949568" providerId="LiveId" clId="{D7B35D64-FEE2-45EE-B5C3-3BE31D98A5DD}" dt="2020-06-24T10:22:14.356" v="1" actId="20577"/>
        <pc:sldMkLst>
          <pc:docMk/>
          <pc:sldMk cId="911208218" sldId="273"/>
        </pc:sldMkLst>
        <pc:spChg chg="mod">
          <ac:chgData name="moath momani" userId="720708e143949568" providerId="LiveId" clId="{D7B35D64-FEE2-45EE-B5C3-3BE31D98A5DD}" dt="2020-06-24T10:22:14.356" v="1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2E46F0B2-ACB1-4CFB-9CE0-085C649603D6}"/>
    <pc:docChg chg="undo custSel addSld delSld modSld">
      <pc:chgData name="moath momani" userId="720708e143949568" providerId="LiveId" clId="{2E46F0B2-ACB1-4CFB-9CE0-085C649603D6}" dt="2020-06-25T12:19:18.222" v="1067" actId="313"/>
      <pc:docMkLst>
        <pc:docMk/>
      </pc:docMkLst>
      <pc:sldChg chg="delSp modSp mod modNotesTx">
        <pc:chgData name="moath momani" userId="720708e143949568" providerId="LiveId" clId="{2E46F0B2-ACB1-4CFB-9CE0-085C649603D6}" dt="2020-06-25T12:18:42.752" v="1002" actId="20577"/>
        <pc:sldMkLst>
          <pc:docMk/>
          <pc:sldMk cId="1521942773" sldId="263"/>
        </pc:sldMkLst>
        <pc:spChg chg="mod">
          <ac:chgData name="moath momani" userId="720708e143949568" providerId="LiveId" clId="{2E46F0B2-ACB1-4CFB-9CE0-085C649603D6}" dt="2020-06-25T12:17:29.933" v="939" actId="1076"/>
          <ac:spMkLst>
            <pc:docMk/>
            <pc:sldMk cId="1521942773" sldId="263"/>
            <ac:spMk id="11" creationId="{58EA15AF-F712-4DFA-80B6-767CF00D5C2C}"/>
          </ac:spMkLst>
        </pc:spChg>
        <pc:picChg chg="mod">
          <ac:chgData name="moath momani" userId="720708e143949568" providerId="LiveId" clId="{2E46F0B2-ACB1-4CFB-9CE0-085C649603D6}" dt="2020-06-25T12:16:13.293" v="905" actId="1037"/>
          <ac:picMkLst>
            <pc:docMk/>
            <pc:sldMk cId="1521942773" sldId="263"/>
            <ac:picMk id="12" creationId="{6584D2D0-4A1B-4594-8B88-A368D6FC2B1F}"/>
          </ac:picMkLst>
        </pc:picChg>
        <pc:picChg chg="del">
          <ac:chgData name="moath momani" userId="720708e143949568" providerId="LiveId" clId="{2E46F0B2-ACB1-4CFB-9CE0-085C649603D6}" dt="2020-06-25T11:17:14.176" v="0" actId="478"/>
          <ac:picMkLst>
            <pc:docMk/>
            <pc:sldMk cId="1521942773" sldId="263"/>
            <ac:picMk id="13" creationId="{A189D963-01B8-497E-8E75-666D39AA86F3}"/>
          </ac:picMkLst>
        </pc:picChg>
        <pc:picChg chg="mod">
          <ac:chgData name="moath momani" userId="720708e143949568" providerId="LiveId" clId="{2E46F0B2-ACB1-4CFB-9CE0-085C649603D6}" dt="2020-06-25T12:16:15.091" v="928" actId="1038"/>
          <ac:picMkLst>
            <pc:docMk/>
            <pc:sldMk cId="1521942773" sldId="263"/>
            <ac:picMk id="14" creationId="{CB9141E9-7A24-46FF-AF6B-29DA2D2E71BF}"/>
          </ac:picMkLst>
        </pc:picChg>
        <pc:picChg chg="mod">
          <ac:chgData name="moath momani" userId="720708e143949568" providerId="LiveId" clId="{2E46F0B2-ACB1-4CFB-9CE0-085C649603D6}" dt="2020-06-25T12:16:10.541" v="883" actId="1076"/>
          <ac:picMkLst>
            <pc:docMk/>
            <pc:sldMk cId="1521942773" sldId="263"/>
            <ac:picMk id="16" creationId="{65AB0568-5E1D-476E-A28A-1DB2DA53A9FD}"/>
          </ac:picMkLst>
        </pc:picChg>
      </pc:sldChg>
      <pc:sldChg chg="modSp mod">
        <pc:chgData name="moath momani" userId="720708e143949568" providerId="LiveId" clId="{2E46F0B2-ACB1-4CFB-9CE0-085C649603D6}" dt="2020-06-25T12:10:27.055" v="588" actId="20577"/>
        <pc:sldMkLst>
          <pc:docMk/>
          <pc:sldMk cId="911208218" sldId="273"/>
        </pc:sldMkLst>
        <pc:spChg chg="mod">
          <ac:chgData name="moath momani" userId="720708e143949568" providerId="LiveId" clId="{2E46F0B2-ACB1-4CFB-9CE0-085C649603D6}" dt="2020-06-25T12:10:27.055" v="588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modNotesTx">
        <pc:chgData name="moath momani" userId="720708e143949568" providerId="LiveId" clId="{2E46F0B2-ACB1-4CFB-9CE0-085C649603D6}" dt="2020-06-25T12:19:18.222" v="1067" actId="313"/>
        <pc:sldMkLst>
          <pc:docMk/>
          <pc:sldMk cId="1582608556" sldId="274"/>
        </pc:sldMkLst>
      </pc:sldChg>
      <pc:sldChg chg="addSp delSp modSp add mod">
        <pc:chgData name="moath momani" userId="720708e143949568" providerId="LiveId" clId="{2E46F0B2-ACB1-4CFB-9CE0-085C649603D6}" dt="2020-06-25T11:43:45.167" v="407" actId="20577"/>
        <pc:sldMkLst>
          <pc:docMk/>
          <pc:sldMk cId="2711164443" sldId="280"/>
        </pc:sldMkLst>
        <pc:spChg chg="mod">
          <ac:chgData name="moath momani" userId="720708e143949568" providerId="LiveId" clId="{2E46F0B2-ACB1-4CFB-9CE0-085C649603D6}" dt="2020-06-25T11:43:45.167" v="407" actId="20577"/>
          <ac:spMkLst>
            <pc:docMk/>
            <pc:sldMk cId="2711164443" sldId="280"/>
            <ac:spMk id="11" creationId="{21145E93-6959-479A-BC9D-CD8B8034E6FB}"/>
          </ac:spMkLst>
        </pc:spChg>
        <pc:spChg chg="add mod">
          <ac:chgData name="moath momani" userId="720708e143949568" providerId="LiveId" clId="{2E46F0B2-ACB1-4CFB-9CE0-085C649603D6}" dt="2020-06-25T11:35:31.864" v="259" actId="14100"/>
          <ac:spMkLst>
            <pc:docMk/>
            <pc:sldMk cId="2711164443" sldId="280"/>
            <ac:spMk id="20" creationId="{4DD50BB6-16D5-49A6-994A-1A54E85C7CC1}"/>
          </ac:spMkLst>
        </pc:spChg>
        <pc:spChg chg="add mod">
          <ac:chgData name="moath momani" userId="720708e143949568" providerId="LiveId" clId="{2E46F0B2-ACB1-4CFB-9CE0-085C649603D6}" dt="2020-06-25T11:36:05.284" v="263" actId="1076"/>
          <ac:spMkLst>
            <pc:docMk/>
            <pc:sldMk cId="2711164443" sldId="280"/>
            <ac:spMk id="21" creationId="{D3DCC745-BCAC-499D-9A39-076BB9634850}"/>
          </ac:spMkLst>
        </pc:spChg>
        <pc:picChg chg="del">
          <ac:chgData name="moath momani" userId="720708e143949568" providerId="LiveId" clId="{2E46F0B2-ACB1-4CFB-9CE0-085C649603D6}" dt="2020-06-25T11:28:27.472" v="127" actId="478"/>
          <ac:picMkLst>
            <pc:docMk/>
            <pc:sldMk cId="2711164443" sldId="280"/>
            <ac:picMk id="2" creationId="{0026A294-B61C-41A9-9D2E-96E330435E97}"/>
          </ac:picMkLst>
        </pc:picChg>
        <pc:picChg chg="add del mod">
          <ac:chgData name="moath momani" userId="720708e143949568" providerId="LiveId" clId="{2E46F0B2-ACB1-4CFB-9CE0-085C649603D6}" dt="2020-06-25T11:28:41.627" v="133" actId="478"/>
          <ac:picMkLst>
            <pc:docMk/>
            <pc:sldMk cId="2711164443" sldId="280"/>
            <ac:picMk id="3" creationId="{7805C2A0-0010-489C-8131-3E6D88CC2F95}"/>
          </ac:picMkLst>
        </pc:picChg>
        <pc:picChg chg="add del mod">
          <ac:chgData name="moath momani" userId="720708e143949568" providerId="LiveId" clId="{2E46F0B2-ACB1-4CFB-9CE0-085C649603D6}" dt="2020-06-25T11:30:47.231" v="138" actId="478"/>
          <ac:picMkLst>
            <pc:docMk/>
            <pc:sldMk cId="2711164443" sldId="280"/>
            <ac:picMk id="4" creationId="{8135C817-71A2-4FB2-8DEF-310E89754EB4}"/>
          </ac:picMkLst>
        </pc:picChg>
        <pc:picChg chg="add del mod">
          <ac:chgData name="moath momani" userId="720708e143949568" providerId="LiveId" clId="{2E46F0B2-ACB1-4CFB-9CE0-085C649603D6}" dt="2020-06-25T11:30:55.596" v="142" actId="478"/>
          <ac:picMkLst>
            <pc:docMk/>
            <pc:sldMk cId="2711164443" sldId="280"/>
            <ac:picMk id="5" creationId="{81296A9A-8C8B-4BA4-932A-472CC6A1F794}"/>
          </ac:picMkLst>
        </pc:picChg>
        <pc:picChg chg="add del mod">
          <ac:chgData name="moath momani" userId="720708e143949568" providerId="LiveId" clId="{2E46F0B2-ACB1-4CFB-9CE0-085C649603D6}" dt="2020-06-25T11:33:49.850" v="235" actId="478"/>
          <ac:picMkLst>
            <pc:docMk/>
            <pc:sldMk cId="2711164443" sldId="280"/>
            <ac:picMk id="12" creationId="{E6A8D113-CEAC-4004-94EA-8FD7DC61DA25}"/>
          </ac:picMkLst>
        </pc:picChg>
        <pc:picChg chg="add mod">
          <ac:chgData name="moath momani" userId="720708e143949568" providerId="LiveId" clId="{2E46F0B2-ACB1-4CFB-9CE0-085C649603D6}" dt="2020-06-25T11:34:46.788" v="250" actId="1076"/>
          <ac:picMkLst>
            <pc:docMk/>
            <pc:sldMk cId="2711164443" sldId="280"/>
            <ac:picMk id="15" creationId="{54D65C45-14ED-474C-BE82-0CDF11734F82}"/>
          </ac:picMkLst>
        </pc:picChg>
        <pc:picChg chg="add mod">
          <ac:chgData name="moath momani" userId="720708e143949568" providerId="LiveId" clId="{2E46F0B2-ACB1-4CFB-9CE0-085C649603D6}" dt="2020-06-25T11:34:32.917" v="246" actId="1076"/>
          <ac:picMkLst>
            <pc:docMk/>
            <pc:sldMk cId="2711164443" sldId="280"/>
            <ac:picMk id="16" creationId="{C092AA9E-4255-4259-8707-5EE780DE83F2}"/>
          </ac:picMkLst>
        </pc:picChg>
        <pc:cxnChg chg="add del mod">
          <ac:chgData name="moath momani" userId="720708e143949568" providerId="LiveId" clId="{2E46F0B2-ACB1-4CFB-9CE0-085C649603D6}" dt="2020-06-25T11:34:27.455" v="244" actId="21"/>
          <ac:cxnSpMkLst>
            <pc:docMk/>
            <pc:sldMk cId="2711164443" sldId="280"/>
            <ac:cxnSpMk id="14" creationId="{CC843BB5-4CC5-4133-8935-CB1C80226A20}"/>
          </ac:cxnSpMkLst>
        </pc:cxnChg>
        <pc:cxnChg chg="add mod">
          <ac:chgData name="moath momani" userId="720708e143949568" providerId="LiveId" clId="{2E46F0B2-ACB1-4CFB-9CE0-085C649603D6}" dt="2020-06-25T11:35:02.019" v="254" actId="14100"/>
          <ac:cxnSpMkLst>
            <pc:docMk/>
            <pc:sldMk cId="2711164443" sldId="280"/>
            <ac:cxnSpMk id="17" creationId="{9F0C558A-C5CB-4DAB-975B-AC811373B9A8}"/>
          </ac:cxnSpMkLst>
        </pc:cxnChg>
      </pc:sldChg>
      <pc:sldChg chg="addSp delSp modSp add mod">
        <pc:chgData name="moath momani" userId="720708e143949568" providerId="LiveId" clId="{2E46F0B2-ACB1-4CFB-9CE0-085C649603D6}" dt="2020-06-25T11:49:32.146" v="410" actId="478"/>
        <pc:sldMkLst>
          <pc:docMk/>
          <pc:sldMk cId="4046715088" sldId="281"/>
        </pc:sldMkLst>
        <pc:spChg chg="mod">
          <ac:chgData name="moath momani" userId="720708e143949568" providerId="LiveId" clId="{2E46F0B2-ACB1-4CFB-9CE0-085C649603D6}" dt="2020-06-25T11:42:39.229" v="399" actId="20577"/>
          <ac:spMkLst>
            <pc:docMk/>
            <pc:sldMk cId="4046715088" sldId="281"/>
            <ac:spMk id="11" creationId="{21145E93-6959-479A-BC9D-CD8B8034E6FB}"/>
          </ac:spMkLst>
        </pc:spChg>
        <pc:spChg chg="del">
          <ac:chgData name="moath momani" userId="720708e143949568" providerId="LiveId" clId="{2E46F0B2-ACB1-4CFB-9CE0-085C649603D6}" dt="2020-06-25T11:36:16.903" v="265" actId="478"/>
          <ac:spMkLst>
            <pc:docMk/>
            <pc:sldMk cId="4046715088" sldId="281"/>
            <ac:spMk id="20" creationId="{4DD50BB6-16D5-49A6-994A-1A54E85C7CC1}"/>
          </ac:spMkLst>
        </pc:spChg>
        <pc:spChg chg="del">
          <ac:chgData name="moath momani" userId="720708e143949568" providerId="LiveId" clId="{2E46F0B2-ACB1-4CFB-9CE0-085C649603D6}" dt="2020-06-25T11:36:16.903" v="265" actId="478"/>
          <ac:spMkLst>
            <pc:docMk/>
            <pc:sldMk cId="4046715088" sldId="281"/>
            <ac:spMk id="21" creationId="{D3DCC745-BCAC-499D-9A39-076BB9634850}"/>
          </ac:spMkLst>
        </pc:spChg>
        <pc:picChg chg="add del mod">
          <ac:chgData name="moath momani" userId="720708e143949568" providerId="LiveId" clId="{2E46F0B2-ACB1-4CFB-9CE0-085C649603D6}" dt="2020-06-25T11:43:03.824" v="400" actId="478"/>
          <ac:picMkLst>
            <pc:docMk/>
            <pc:sldMk cId="4046715088" sldId="281"/>
            <ac:picMk id="2" creationId="{FD21E267-F69E-4A3D-BCA1-661CF6AA4BEB}"/>
          </ac:picMkLst>
        </pc:picChg>
        <pc:picChg chg="add del mod">
          <ac:chgData name="moath momani" userId="720708e143949568" providerId="LiveId" clId="{2E46F0B2-ACB1-4CFB-9CE0-085C649603D6}" dt="2020-06-25T11:49:32.146" v="410" actId="478"/>
          <ac:picMkLst>
            <pc:docMk/>
            <pc:sldMk cId="4046715088" sldId="281"/>
            <ac:picMk id="3" creationId="{E23A9827-5F69-463B-A38A-14C3B839FB0B}"/>
          </ac:picMkLst>
        </pc:picChg>
        <pc:picChg chg="del">
          <ac:chgData name="moath momani" userId="720708e143949568" providerId="LiveId" clId="{2E46F0B2-ACB1-4CFB-9CE0-085C649603D6}" dt="2020-06-25T11:36:16.903" v="265" actId="478"/>
          <ac:picMkLst>
            <pc:docMk/>
            <pc:sldMk cId="4046715088" sldId="281"/>
            <ac:picMk id="15" creationId="{54D65C45-14ED-474C-BE82-0CDF11734F82}"/>
          </ac:picMkLst>
        </pc:picChg>
        <pc:picChg chg="del">
          <ac:chgData name="moath momani" userId="720708e143949568" providerId="LiveId" clId="{2E46F0B2-ACB1-4CFB-9CE0-085C649603D6}" dt="2020-06-25T11:36:16.903" v="265" actId="478"/>
          <ac:picMkLst>
            <pc:docMk/>
            <pc:sldMk cId="4046715088" sldId="281"/>
            <ac:picMk id="16" creationId="{C092AA9E-4255-4259-8707-5EE780DE83F2}"/>
          </ac:picMkLst>
        </pc:picChg>
        <pc:cxnChg chg="del">
          <ac:chgData name="moath momani" userId="720708e143949568" providerId="LiveId" clId="{2E46F0B2-ACB1-4CFB-9CE0-085C649603D6}" dt="2020-06-25T11:36:16.903" v="265" actId="478"/>
          <ac:cxnSpMkLst>
            <pc:docMk/>
            <pc:sldMk cId="4046715088" sldId="281"/>
            <ac:cxnSpMk id="17" creationId="{9F0C558A-C5CB-4DAB-975B-AC811373B9A8}"/>
          </ac:cxnSpMkLst>
        </pc:cxnChg>
      </pc:sldChg>
      <pc:sldChg chg="addSp delSp modSp add del mod">
        <pc:chgData name="moath momani" userId="720708e143949568" providerId="LiveId" clId="{2E46F0B2-ACB1-4CFB-9CE0-085C649603D6}" dt="2020-06-25T11:44:01.314" v="408" actId="2696"/>
        <pc:sldMkLst>
          <pc:docMk/>
          <pc:sldMk cId="1336283073" sldId="282"/>
        </pc:sldMkLst>
        <pc:spChg chg="mod">
          <ac:chgData name="moath momani" userId="720708e143949568" providerId="LiveId" clId="{2E46F0B2-ACB1-4CFB-9CE0-085C649603D6}" dt="2020-06-25T11:41:57.608" v="370" actId="20577"/>
          <ac:spMkLst>
            <pc:docMk/>
            <pc:sldMk cId="1336283073" sldId="282"/>
            <ac:spMk id="11" creationId="{21145E93-6959-479A-BC9D-CD8B8034E6FB}"/>
          </ac:spMkLst>
        </pc:spChg>
        <pc:picChg chg="del mod">
          <ac:chgData name="moath momani" userId="720708e143949568" providerId="LiveId" clId="{2E46F0B2-ACB1-4CFB-9CE0-085C649603D6}" dt="2020-06-25T11:38:38.311" v="309" actId="478"/>
          <ac:picMkLst>
            <pc:docMk/>
            <pc:sldMk cId="1336283073" sldId="282"/>
            <ac:picMk id="2" creationId="{FD21E267-F69E-4A3D-BCA1-661CF6AA4BEB}"/>
          </ac:picMkLst>
        </pc:picChg>
        <pc:picChg chg="add mod">
          <ac:chgData name="moath momani" userId="720708e143949568" providerId="LiveId" clId="{2E46F0B2-ACB1-4CFB-9CE0-085C649603D6}" dt="2020-06-25T11:41:17.949" v="321" actId="1076"/>
          <ac:picMkLst>
            <pc:docMk/>
            <pc:sldMk cId="1336283073" sldId="282"/>
            <ac:picMk id="3" creationId="{E2B89C28-2C1B-456A-81E4-A79A1C50E4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Talk about the final project ( what they will do)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Talk about the certificate and when they will receive it.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Last 10 minutes check the </a:t>
            </a:r>
            <a:r>
              <a:rPr lang="en-US"/>
              <a:t>final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Encourage students </a:t>
            </a:r>
            <a:r>
              <a:rPr lang="en-US" b="1"/>
              <a:t>to visit </a:t>
            </a:r>
            <a:r>
              <a:rPr lang="en-US" b="1" dirty="0"/>
              <a:t>our website and explore the workshops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  <a:p>
            <a:r>
              <a:rPr lang="en-US" dirty="0"/>
              <a:t>Encourage participants and tell them about the certificate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9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09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1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2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88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56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participants to follow our studio56qa Instagram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22140"/>
            <a:ext cx="12192001" cy="5523800"/>
            <a:chOff x="-1" y="1007392"/>
            <a:chExt cx="12317363" cy="5523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246"/>
            <a:stretch/>
          </p:blipFill>
          <p:spPr>
            <a:xfrm>
              <a:off x="5862060" y="1007392"/>
              <a:ext cx="6455302" cy="5523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8006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olitica"/>
              </a:rPr>
              <a:t>Create your own 3D Minecraft world</a:t>
            </a:r>
            <a:endParaRPr lang="en-US" sz="66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7 -10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hqprint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hqprint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1" y="19050"/>
            <a:ext cx="1750961" cy="68389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8EA15AF-F712-4DFA-80B6-767CF00D5C2C}"/>
              </a:ext>
            </a:extLst>
          </p:cNvPr>
          <p:cNvSpPr txBox="1"/>
          <p:nvPr/>
        </p:nvSpPr>
        <p:spPr>
          <a:xfrm>
            <a:off x="2226395" y="289547"/>
            <a:ext cx="88332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olitica" panose="02000506060000020004"/>
              </a:rPr>
              <a:t>Today our last day in Minecraft coding journey, you will need to make your final project using </a:t>
            </a:r>
            <a:r>
              <a:rPr lang="en-US" sz="2400" b="1" i="0" kern="1200" dirty="0" err="1">
                <a:solidFill>
                  <a:srgbClr val="0070C0"/>
                </a:solidFill>
                <a:effectLst/>
                <a:latin typeface="Politica" panose="02000506060000020004"/>
              </a:rPr>
              <a:t>CoSpaces</a:t>
            </a:r>
            <a:r>
              <a:rPr lang="en-US" sz="2400" b="1" i="0" kern="1200" dirty="0">
                <a:solidFill>
                  <a:srgbClr val="0070C0"/>
                </a:solidFill>
                <a:effectLst/>
                <a:latin typeface="Politica" panose="02000506060000020004"/>
              </a:rPr>
              <a:t> </a:t>
            </a:r>
            <a:r>
              <a:rPr lang="en-US" sz="2400" dirty="0">
                <a:latin typeface="Politica" panose="02000506060000020004"/>
              </a:rPr>
              <a:t>in order to get your certificate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Politica" panose="02000506060000020004"/>
              </a:rPr>
              <a:t>.</a:t>
            </a:r>
            <a:endParaRPr lang="en-US" sz="2400" b="1" i="0" kern="1200" dirty="0">
              <a:solidFill>
                <a:srgbClr val="0070C0"/>
              </a:solidFill>
              <a:effectLst/>
              <a:latin typeface="Politica" panose="02000506060000020004"/>
            </a:endParaRPr>
          </a:p>
          <a:p>
            <a:endParaRPr lang="en-US" sz="2400" b="1" i="0" kern="1200" dirty="0">
              <a:solidFill>
                <a:srgbClr val="0070C0"/>
              </a:solidFill>
              <a:effectLst/>
              <a:latin typeface="Politica" panose="02000506060000020004"/>
            </a:endParaRPr>
          </a:p>
          <a:p>
            <a:r>
              <a:rPr lang="en-US" sz="2400" b="1" dirty="0">
                <a:latin typeface="Politica" panose="02000506060000020004"/>
              </a:rPr>
              <a:t>In your final project you need to:</a:t>
            </a:r>
            <a:r>
              <a:rPr lang="en-US" sz="2400" b="1" dirty="0">
                <a:solidFill>
                  <a:srgbClr val="0070C0"/>
                </a:solidFill>
                <a:latin typeface="Politica" panose="02000506060000020004"/>
              </a:rPr>
              <a:t> </a:t>
            </a:r>
            <a:endParaRPr lang="en-US" sz="2400" b="1" dirty="0">
              <a:latin typeface="Politica" panose="020005060600000200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olitica" panose="02000506060000020004"/>
              </a:rPr>
              <a:t>Create your own 3D Minecraft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olitica" panose="02000506060000020004"/>
              </a:rPr>
              <a:t>Code your character.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olitica" panose="02000506060000020004"/>
              </a:rPr>
              <a:t>Simulate the final code.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84D2D0-4A1B-4594-8B88-A368D6FC2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2" b="97002" l="10000" r="90000">
                        <a14:foregroundMark x1="67041" y1="82929" x2="61744" y2="81775"/>
                        <a14:foregroundMark x1="61744" y1="81775" x2="59926" y2="82663"/>
                        <a14:foregroundMark x1="56977" y1="92086" x2="58551" y2="93747"/>
                        <a14:foregroundMark x1="67036" y1="83073" x2="66860" y2="82854"/>
                        <a14:foregroundMark x1="67177" y1="79098" x2="64651" y2="78777"/>
                        <a14:foregroundMark x1="64651" y1="78777" x2="56860" y2="80695"/>
                        <a14:foregroundMark x1="65698" y1="78537" x2="58488" y2="80216"/>
                        <a14:foregroundMark x1="67228" y1="77684" x2="62442" y2="78177"/>
                        <a14:foregroundMark x1="62442" y1="78177" x2="57453" y2="80095"/>
                        <a14:foregroundMark x1="40465" y1="17506" x2="33837" y2="14388"/>
                        <a14:foregroundMark x1="33837" y1="14388" x2="26628" y2="16427"/>
                        <a14:foregroundMark x1="26628" y1="16427" x2="21744" y2="40168"/>
                        <a14:foregroundMark x1="21744" y1="40168" x2="36860" y2="34293"/>
                        <a14:foregroundMark x1="36860" y1="34293" x2="41395" y2="27938"/>
                        <a14:foregroundMark x1="41395" y1="27938" x2="42326" y2="19664"/>
                        <a14:foregroundMark x1="42326" y1="19664" x2="37326" y2="15228"/>
                        <a14:foregroundMark x1="24651" y1="22062" x2="23256" y2="29017"/>
                        <a14:foregroundMark x1="23256" y1="29017" x2="23256" y2="29017"/>
                        <a14:foregroundMark x1="24302" y1="22062" x2="21047" y2="40887"/>
                        <a14:foregroundMark x1="35116" y1="20264" x2="28488" y2="27698"/>
                        <a14:foregroundMark x1="28488" y1="27698" x2="33140" y2="23981"/>
                        <a14:foregroundMark x1="38721" y1="23381" x2="31512" y2="26019"/>
                        <a14:foregroundMark x1="31512" y1="26019" x2="31395" y2="33813"/>
                        <a14:foregroundMark x1="31395" y1="33813" x2="38023" y2="32014"/>
                        <a14:foregroundMark x1="38023" y1="32014" x2="36047" y2="25420"/>
                        <a14:foregroundMark x1="56395" y1="87650" x2="56395" y2="92806"/>
                        <a14:backgroundMark x1="55819" y1="92806" x2="56163" y2="96882"/>
                        <a14:backgroundMark x1="54767" y1="80336" x2="55384" y2="87650"/>
                        <a14:backgroundMark x1="56977" y1="96283" x2="69186" y2="96403"/>
                        <a14:backgroundMark x1="72209" y1="76739" x2="71744" y2="89808"/>
                        <a14:backgroundMark x1="71628" y1="91127" x2="71628" y2="91127"/>
                        <a14:backgroundMark x1="71628" y1="90048" x2="71628" y2="92326"/>
                        <a14:backgroundMark x1="71860" y1="88369" x2="72791" y2="92206"/>
                        <a14:backgroundMark x1="72907" y1="89928" x2="68721" y2="97962"/>
                        <a14:backgroundMark x1="69884" y1="77098" x2="69884" y2="77098"/>
                        <a14:backgroundMark x1="70349" y1="75779" x2="70349" y2="75779"/>
                        <a14:backgroundMark x1="70698" y1="73621" x2="70349" y2="78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85419" y="3263212"/>
            <a:ext cx="3104473" cy="30106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9141E9-7A24-46FF-AF6B-29DA2D2E71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89" b="90134" l="8256" r="96163">
                        <a14:foregroundMark x1="9767" y1="11120" x2="15698" y2="2007"/>
                        <a14:foregroundMark x1="15698" y1="2007" x2="46047" y2="6689"/>
                        <a14:foregroundMark x1="46047" y1="6689" x2="50000" y2="9114"/>
                        <a14:foregroundMark x1="89302" y1="20903" x2="96163" y2="10535"/>
                        <a14:foregroundMark x1="96163" y1="10535" x2="82093" y2="7274"/>
                        <a14:foregroundMark x1="82093" y1="7274" x2="81628" y2="10368"/>
                        <a14:foregroundMark x1="91279" y1="15803" x2="76628" y2="24916"/>
                        <a14:foregroundMark x1="76628" y1="24916" x2="76047" y2="25669"/>
                        <a14:foregroundMark x1="79302" y1="12709" x2="65116" y2="28094"/>
                        <a14:foregroundMark x1="8372" y1="33696" x2="8372" y2="33696"/>
                        <a14:foregroundMark x1="33488" y1="90134" x2="33488" y2="901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6061" y="3772058"/>
            <a:ext cx="1798933" cy="2501772"/>
          </a:xfrm>
          <a:prstGeom prst="rect">
            <a:avLst/>
          </a:prstGeom>
        </p:spPr>
      </p:pic>
      <p:pic>
        <p:nvPicPr>
          <p:cNvPr id="16" name="Google Shape;417;p20">
            <a:extLst>
              <a:ext uri="{FF2B5EF4-FFF2-40B4-BE49-F238E27FC236}">
                <a16:creationId xmlns:a16="http://schemas.microsoft.com/office/drawing/2014/main" id="{65AB0568-5E1D-476E-A28A-1DB2DA53A9FD}"/>
              </a:ext>
            </a:extLst>
          </p:cNvPr>
          <p:cNvPicPr preferRelativeResize="0"/>
          <p:nvPr/>
        </p:nvPicPr>
        <p:blipFill>
          <a:blip r:embed="rId9"/>
          <a:srcRect/>
          <a:stretch/>
        </p:blipFill>
        <p:spPr>
          <a:xfrm>
            <a:off x="4717055" y="4562907"/>
            <a:ext cx="2029729" cy="1355792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94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2213257" y="45309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Politica" charset="0"/>
                <a:ea typeface="Politica" charset="0"/>
                <a:cs typeface="Politica" charset="0"/>
              </a:rPr>
              <a:t>LET’S START!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26A294-B61C-41A9-9D2E-96E330435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050" y="1776533"/>
            <a:ext cx="9201818" cy="40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5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2213257" y="453094"/>
            <a:ext cx="737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charset="0"/>
                <a:ea typeface="Politica" charset="0"/>
                <a:cs typeface="Politica" charset="0"/>
              </a:rPr>
              <a:t>From CoSpaces select Create CoSpaces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02E389-DCA1-46C0-890E-85FE7AFC5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349" y="1629498"/>
            <a:ext cx="8614301" cy="4536898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F089F927-6845-49B6-A3A8-7A6363A6A854}"/>
              </a:ext>
            </a:extLst>
          </p:cNvPr>
          <p:cNvSpPr/>
          <p:nvPr/>
        </p:nvSpPr>
        <p:spPr>
          <a:xfrm rot="17769643">
            <a:off x="1724025" y="2076450"/>
            <a:ext cx="457200" cy="7810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F10D50F-0320-4F26-953D-C46CA620202A}"/>
              </a:ext>
            </a:extLst>
          </p:cNvPr>
          <p:cNvSpPr/>
          <p:nvPr/>
        </p:nvSpPr>
        <p:spPr>
          <a:xfrm flipH="1">
            <a:off x="4543424" y="2271712"/>
            <a:ext cx="447675" cy="3762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2474563" y="798262"/>
            <a:ext cx="912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charset="0"/>
                <a:ea typeface="Politica" charset="0"/>
                <a:cs typeface="Politica" charset="0"/>
              </a:rPr>
              <a:t>Choose empty scene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7F06E6-5281-4BBF-96F5-7CEF91612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670" y="1428916"/>
            <a:ext cx="5372100" cy="461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5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2474563" y="675235"/>
            <a:ext cx="9128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charset="0"/>
                <a:ea typeface="Politica" charset="0"/>
                <a:cs typeface="Politica" charset="0"/>
              </a:rPr>
              <a:t>Start with the environment and choose the suitable one for you.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D65C45-14ED-474C-BE82-0CDF11734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656" y="2288583"/>
            <a:ext cx="3609136" cy="28542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92AA9E-4255-4259-8707-5EE780DE8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405" y="2004447"/>
            <a:ext cx="3611576" cy="361368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0C558A-C5CB-4DAB-975B-AC811373B9A8}"/>
              </a:ext>
            </a:extLst>
          </p:cNvPr>
          <p:cNvCxnSpPr>
            <a:cxnSpLocks/>
          </p:cNvCxnSpPr>
          <p:nvPr/>
        </p:nvCxnSpPr>
        <p:spPr>
          <a:xfrm flipH="1" flipV="1">
            <a:off x="3279297" y="5261404"/>
            <a:ext cx="724432" cy="8035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DD50BB6-16D5-49A6-994A-1A54E85C7CC1}"/>
              </a:ext>
            </a:extLst>
          </p:cNvPr>
          <p:cNvSpPr/>
          <p:nvPr/>
        </p:nvSpPr>
        <p:spPr>
          <a:xfrm>
            <a:off x="3285641" y="4386019"/>
            <a:ext cx="470115" cy="3151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3DCC745-BCAC-499D-9A39-076BB9634850}"/>
              </a:ext>
            </a:extLst>
          </p:cNvPr>
          <p:cNvSpPr/>
          <p:nvPr/>
        </p:nvSpPr>
        <p:spPr>
          <a:xfrm>
            <a:off x="6318310" y="3480008"/>
            <a:ext cx="1359017" cy="90601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6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2559803" y="789663"/>
            <a:ext cx="912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charset="0"/>
                <a:ea typeface="Politica" charset="0"/>
                <a:cs typeface="Politica" charset="0"/>
              </a:rPr>
              <a:t>Upload Minecraft’s 3D models.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429C4-8C27-4338-84CC-5006789A1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073" y="1570096"/>
            <a:ext cx="6070519" cy="470373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56B2A3-F76D-405F-969B-89B770D24E26}"/>
              </a:ext>
            </a:extLst>
          </p:cNvPr>
          <p:cNvCxnSpPr>
            <a:cxnSpLocks/>
          </p:cNvCxnSpPr>
          <p:nvPr/>
        </p:nvCxnSpPr>
        <p:spPr>
          <a:xfrm>
            <a:off x="2407403" y="4628827"/>
            <a:ext cx="815066" cy="5144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954C4E-9A75-4852-B1E8-8E96CC7CC7BA}"/>
              </a:ext>
            </a:extLst>
          </p:cNvPr>
          <p:cNvCxnSpPr>
            <a:cxnSpLocks/>
          </p:cNvCxnSpPr>
          <p:nvPr/>
        </p:nvCxnSpPr>
        <p:spPr>
          <a:xfrm>
            <a:off x="2559803" y="4114401"/>
            <a:ext cx="815066" cy="5144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28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8"/>
            <a:ext cx="1873250" cy="672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hq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2474563" y="675235"/>
            <a:ext cx="912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charset="0"/>
                <a:ea typeface="Politica" charset="0"/>
                <a:cs typeface="Politica" charset="0"/>
              </a:rPr>
              <a:t>Upload 3D models and code your characters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A9827-5F69-463B-A38A-14C3B839F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445" y="1551962"/>
            <a:ext cx="8502098" cy="394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A83EA-F935-44EB-8D6F-00BF128DF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624" y="1608902"/>
            <a:ext cx="8128758" cy="4445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969F13-FDF9-4594-BCD9-1FB1714F3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631" y="434621"/>
            <a:ext cx="36099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5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197</Words>
  <Application>Microsoft Office PowerPoint</Application>
  <PresentationFormat>Widescreen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Politica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Almomani</cp:lastModifiedBy>
  <cp:revision>80</cp:revision>
  <dcterms:created xsi:type="dcterms:W3CDTF">2019-08-27T05:15:07Z</dcterms:created>
  <dcterms:modified xsi:type="dcterms:W3CDTF">2020-10-08T12:00:07Z</dcterms:modified>
</cp:coreProperties>
</file>