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1" autoAdjust="0"/>
  </p:normalViewPr>
  <p:slideViewPr>
    <p:cSldViewPr snapToGrid="0">
      <p:cViewPr varScale="1">
        <p:scale>
          <a:sx n="83" d="100"/>
          <a:sy n="83" d="100"/>
        </p:scale>
        <p:origin x="65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2515737" y="-1563035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136191"/>
            <a:ext cx="10284002" cy="5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MIT app Inventor platform.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The participants will test the final application, fix any issues, and share there apps with others.</a:t>
            </a:r>
            <a:endParaRPr lang="en-US" sz="1600" dirty="0">
              <a:latin typeface="Politica" panose="02000506060000020004" pitchFamily="2" charset="0"/>
            </a:endParaRPr>
          </a:p>
          <a:p>
            <a:pPr lvl="0">
              <a:lnSpc>
                <a:spcPct val="150000"/>
              </a:lnSpc>
            </a:pP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Run the full application on their phones.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Fix any issues found in the app.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Share their apps with others.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5: Test and share the app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674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871671596"/>
              </p:ext>
            </p:extLst>
          </p:nvPr>
        </p:nvGraphicFramePr>
        <p:xfrm>
          <a:off x="944359" y="633757"/>
          <a:ext cx="10561500" cy="403496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Day4.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Run the application on the phone.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Test if the app is working.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Fix any problems found.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Ask the participants to share their prototypes with others.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Discuss what they have learned during 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the five days.</a:t>
                      </a: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17309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858419"/>
            <a:ext cx="10284002" cy="6476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MIT app Inventor platform.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The participants will be introduced to the MIT app inventor’s interface and </a:t>
            </a:r>
            <a:r>
              <a:rPr lang="en-US" sz="160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features.</a:t>
            </a:r>
          </a:p>
          <a:p>
            <a:pPr lvl="0">
              <a:lnSpc>
                <a:spcPct val="150000"/>
              </a:lnSpc>
            </a:pP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Sally and Ahmed are siblings who are  bored of staying at home during the summer vacation without doing anything. They want to develop a new skill, learn something new, and make something fun that they can share with their friends. Their father, who is a computer scientist proposed on them to build a mobile application that contains a game, which they can have so much fun with. Sally always wanted to buy a magic ball which you can ask it a question and it will predict an answer to you. She said “Why don’t we create a mobile application that had a magic 8-ball, which will predict answers to my questions!!”. They need your help in creating this mobile application using  a simple reliable software.</a:t>
            </a: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Recognize the interface structure of the platform.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Add, edit, and delete components.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Change the properties of components. </a:t>
            </a: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1: Intro to MIT App Inventor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105330800"/>
              </p:ext>
            </p:extLst>
          </p:nvPr>
        </p:nvGraphicFramePr>
        <p:xfrm>
          <a:off x="944359" y="633757"/>
          <a:ext cx="10561500" cy="571133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dirty="0"/>
                        <a:t>Introduce yourself.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dirty="0"/>
                        <a:t>Introduce students to </a:t>
                      </a:r>
                      <a:r>
                        <a:rPr lang="en-US" dirty="0"/>
                        <a:t>each other  (Ice breaking).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Explain what we are going to do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Who are we and what we do in Studio 56.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Which zone we will be in today.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What are mobile applications.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Video about mobile app development.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Types of mobile applications.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Program we will be using.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35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Explain the UI of MIT app inventor and structure of the platform.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Explain how you can add components to the UI.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Explain how you can change the properties of components.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Make a simple application to practice: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different components and edit the properties.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Build the application and construct the QR code.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Solve any issued faced by the participants.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951525"/>
            <a:ext cx="10284002" cy="573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MIT app Inventor platform.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The participants will design the layout and structure of the application user-interface, adding components, and adjusting properties. </a:t>
            </a:r>
            <a:endParaRPr lang="en-US" sz="1600" dirty="0">
              <a:latin typeface="Politica" panose="02000506060000020004" pitchFamily="2" charset="0"/>
            </a:endParaRPr>
          </a:p>
          <a:p>
            <a:pPr lvl="0">
              <a:lnSpc>
                <a:spcPct val="150000"/>
              </a:lnSpc>
            </a:pP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Draw the layout of their application on a paper.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Identify the main components of the page (buttons, text,..).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Select appropriate background to the application.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Adjust the properties of components to reach to the desired look.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2: Design the UI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975864860"/>
              </p:ext>
            </p:extLst>
          </p:nvPr>
        </p:nvGraphicFramePr>
        <p:xfrm>
          <a:off x="944359" y="633757"/>
          <a:ext cx="10561500" cy="446168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Day1.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What is User-interface design.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What is  paper-based prototype making.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Explanation of the different components that can be added.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Decide on the exact components that must be added in the page.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Design the user-interface layout on a paper using the components selected.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Search for an appropriate background for the app.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Add the background, buttons, pictures, text in the appropriate structure.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Edit the properties of each component to look as desired for each participant.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7- Review the overall look of the application.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320857"/>
            <a:ext cx="10284002" cy="4998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MIT app Inventor platform.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The participants will use block coding to program the application to respond to the user’s instructions.</a:t>
            </a:r>
            <a:endParaRPr lang="en-US" sz="1600" dirty="0">
              <a:latin typeface="Politica" panose="02000506060000020004" pitchFamily="2" charset="0"/>
            </a:endParaRPr>
          </a:p>
          <a:p>
            <a:pPr lvl="0">
              <a:lnSpc>
                <a:spcPct val="150000"/>
              </a:lnSpc>
            </a:pP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Use block coding to code the application to respond to the user input.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Create a list of possibilities and code the application select one randomly every time the user click on the button.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3: Program the application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294068358"/>
              </p:ext>
            </p:extLst>
          </p:nvPr>
        </p:nvGraphicFramePr>
        <p:xfrm>
          <a:off x="944359" y="633757"/>
          <a:ext cx="10561500" cy="467504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Day2.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What is coding.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The difference between text-based and block-based coding.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Example of everyday tools that are controlled using coding.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Explanation of the block section of the MIT app inventor platform.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Explanation of the different types of blocks and what they control.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Code the app to output a text when the user click on the button.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Code the app to select a random choice from a list of possibilities when the button is clicked.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Connect to a phone and test your application.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Fix any 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problems found. </a:t>
                      </a: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320857"/>
            <a:ext cx="10284002" cy="4998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MIT app Inventor platform.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The participants will add complex features to the app, like phone shaking command and sound commands.</a:t>
            </a:r>
            <a:endParaRPr lang="en-US" sz="1600" dirty="0">
              <a:latin typeface="Politica" panose="02000506060000020004" pitchFamily="2" charset="0"/>
            </a:endParaRPr>
          </a:p>
          <a:p>
            <a:pPr lvl="0">
              <a:lnSpc>
                <a:spcPct val="150000"/>
              </a:lnSpc>
            </a:pP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Code the app to output a text when you shake the phone.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 background sound to the app.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4: Commands and Sound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4254223502"/>
              </p:ext>
            </p:extLst>
          </p:nvPr>
        </p:nvGraphicFramePr>
        <p:xfrm>
          <a:off x="944359" y="633757"/>
          <a:ext cx="10561500" cy="446168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Day3.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What is phone shaking feature.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How phone shaking works.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Explanation of the phone shaking feature.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Add the feature using components and block coding.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3-Search for appropriate background music.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Add the background sound using components and block coding.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Connect to a phone and test the 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new features.</a:t>
                      </a: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Fix any problems found.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1404</Words>
  <Application>Microsoft Office PowerPoint</Application>
  <PresentationFormat>Custom</PresentationFormat>
  <Paragraphs>168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</cp:lastModifiedBy>
  <cp:revision>20</cp:revision>
  <dcterms:modified xsi:type="dcterms:W3CDTF">2020-06-25T10:32:04Z</dcterms:modified>
</cp:coreProperties>
</file>