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5"/>
  </p:notesMasterIdLst>
  <p:sldIdLst>
    <p:sldId id="273" r:id="rId2"/>
    <p:sldId id="272" r:id="rId3"/>
    <p:sldId id="277" r:id="rId4"/>
    <p:sldId id="263" r:id="rId5"/>
    <p:sldId id="264" r:id="rId6"/>
    <p:sldId id="260" r:id="rId7"/>
    <p:sldId id="267" r:id="rId8"/>
    <p:sldId id="268" r:id="rId9"/>
    <p:sldId id="258" r:id="rId10"/>
    <p:sldId id="278" r:id="rId11"/>
    <p:sldId id="279" r:id="rId12"/>
    <p:sldId id="26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AE9D5-F1B1-45A2-99C4-E0FB8410D854}" v="39" dt="2020-05-14T09:48:31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83" autoAdjust="0"/>
  </p:normalViewPr>
  <p:slideViewPr>
    <p:cSldViewPr snapToGrid="0" showGuides="1">
      <p:cViewPr varScale="1">
        <p:scale>
          <a:sx n="64" d="100"/>
          <a:sy n="64" d="100"/>
        </p:scale>
        <p:origin x="1322" y="3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1D2AE9D5-F1B1-45A2-99C4-E0FB8410D854}"/>
    <pc:docChg chg="undo custSel modSld">
      <pc:chgData name="moath momani" userId="720708e143949568" providerId="LiveId" clId="{1D2AE9D5-F1B1-45A2-99C4-E0FB8410D854}" dt="2020-05-14T09:57:20.184" v="325" actId="1076"/>
      <pc:docMkLst>
        <pc:docMk/>
      </pc:docMkLst>
      <pc:sldChg chg="modSp mod modNotesTx">
        <pc:chgData name="moath momani" userId="720708e143949568" providerId="LiveId" clId="{1D2AE9D5-F1B1-45A2-99C4-E0FB8410D854}" dt="2020-05-14T09:49:03.848" v="166" actId="20577"/>
        <pc:sldMkLst>
          <pc:docMk/>
          <pc:sldMk cId="2663903155" sldId="258"/>
        </pc:sldMkLst>
        <pc:spChg chg="mod">
          <ac:chgData name="moath momani" userId="720708e143949568" providerId="LiveId" clId="{1D2AE9D5-F1B1-45A2-99C4-E0FB8410D854}" dt="2020-05-14T09:46:17.857" v="164" actId="1076"/>
          <ac:spMkLst>
            <pc:docMk/>
            <pc:sldMk cId="2663903155" sldId="258"/>
            <ac:spMk id="2" creationId="{00000000-0000-0000-0000-000000000000}"/>
          </ac:spMkLst>
        </pc:spChg>
        <pc:spChg chg="mod">
          <ac:chgData name="moath momani" userId="720708e143949568" providerId="LiveId" clId="{1D2AE9D5-F1B1-45A2-99C4-E0FB8410D854}" dt="2020-05-14T09:45:50.710" v="158" actId="1076"/>
          <ac:spMkLst>
            <pc:docMk/>
            <pc:sldMk cId="2663903155" sldId="258"/>
            <ac:spMk id="4" creationId="{00000000-0000-0000-0000-000000000000}"/>
          </ac:spMkLst>
        </pc:spChg>
        <pc:spChg chg="mod">
          <ac:chgData name="moath momani" userId="720708e143949568" providerId="LiveId" clId="{1D2AE9D5-F1B1-45A2-99C4-E0FB8410D854}" dt="2020-05-14T09:46:11.545" v="163" actId="1076"/>
          <ac:spMkLst>
            <pc:docMk/>
            <pc:sldMk cId="2663903155" sldId="258"/>
            <ac:spMk id="8" creationId="{00000000-0000-0000-0000-000000000000}"/>
          </ac:spMkLst>
        </pc:spChg>
        <pc:picChg chg="mod">
          <ac:chgData name="moath momani" userId="720708e143949568" providerId="LiveId" clId="{1D2AE9D5-F1B1-45A2-99C4-E0FB8410D854}" dt="2020-05-14T09:46:27.891" v="165" actId="1076"/>
          <ac:picMkLst>
            <pc:docMk/>
            <pc:sldMk cId="2663903155" sldId="258"/>
            <ac:picMk id="1032" creationId="{00000000-0000-0000-0000-000000000000}"/>
          </ac:picMkLst>
        </pc:picChg>
      </pc:sldChg>
      <pc:sldChg chg="modSp mod">
        <pc:chgData name="moath momani" userId="720708e143949568" providerId="LiveId" clId="{1D2AE9D5-F1B1-45A2-99C4-E0FB8410D854}" dt="2020-05-14T09:42:05.422" v="127" actId="1076"/>
        <pc:sldMkLst>
          <pc:docMk/>
          <pc:sldMk cId="3507875137" sldId="260"/>
        </pc:sldMkLst>
        <pc:spChg chg="mod">
          <ac:chgData name="moath momani" userId="720708e143949568" providerId="LiveId" clId="{1D2AE9D5-F1B1-45A2-99C4-E0FB8410D854}" dt="2020-05-14T09:41:00.087" v="115" actId="113"/>
          <ac:spMkLst>
            <pc:docMk/>
            <pc:sldMk cId="3507875137" sldId="260"/>
            <ac:spMk id="2" creationId="{00000000-0000-0000-0000-000000000000}"/>
          </ac:spMkLst>
        </pc:spChg>
        <pc:spChg chg="mod">
          <ac:chgData name="moath momani" userId="720708e143949568" providerId="LiveId" clId="{1D2AE9D5-F1B1-45A2-99C4-E0FB8410D854}" dt="2020-05-14T09:42:05.422" v="127" actId="1076"/>
          <ac:spMkLst>
            <pc:docMk/>
            <pc:sldMk cId="3507875137" sldId="260"/>
            <ac:spMk id="4" creationId="{00000000-0000-0000-0000-000000000000}"/>
          </ac:spMkLst>
        </pc:spChg>
      </pc:sldChg>
      <pc:sldChg chg="modSp mod">
        <pc:chgData name="moath momani" userId="720708e143949568" providerId="LiveId" clId="{1D2AE9D5-F1B1-45A2-99C4-E0FB8410D854}" dt="2020-05-14T09:53:20.905" v="242" actId="20577"/>
        <pc:sldMkLst>
          <pc:docMk/>
          <pc:sldMk cId="2805206234" sldId="261"/>
        </pc:sldMkLst>
        <pc:spChg chg="mod">
          <ac:chgData name="moath momani" userId="720708e143949568" providerId="LiveId" clId="{1D2AE9D5-F1B1-45A2-99C4-E0FB8410D854}" dt="2020-05-14T09:51:37.151" v="201" actId="113"/>
          <ac:spMkLst>
            <pc:docMk/>
            <pc:sldMk cId="2805206234" sldId="261"/>
            <ac:spMk id="2" creationId="{00000000-0000-0000-0000-000000000000}"/>
          </ac:spMkLst>
        </pc:spChg>
        <pc:spChg chg="mod">
          <ac:chgData name="moath momani" userId="720708e143949568" providerId="LiveId" clId="{1D2AE9D5-F1B1-45A2-99C4-E0FB8410D854}" dt="2020-05-14T09:53:20.905" v="242" actId="20577"/>
          <ac:spMkLst>
            <pc:docMk/>
            <pc:sldMk cId="2805206234" sldId="261"/>
            <ac:spMk id="3" creationId="{00000000-0000-0000-0000-000000000000}"/>
          </ac:spMkLst>
        </pc:spChg>
      </pc:sldChg>
      <pc:sldChg chg="addSp delSp modSp mod">
        <pc:chgData name="moath momani" userId="720708e143949568" providerId="LiveId" clId="{1D2AE9D5-F1B1-45A2-99C4-E0FB8410D854}" dt="2020-05-14T09:57:20.184" v="325" actId="1076"/>
        <pc:sldMkLst>
          <pc:docMk/>
          <pc:sldMk cId="1521942773" sldId="263"/>
        </pc:sldMkLst>
        <pc:spChg chg="mod">
          <ac:chgData name="moath momani" userId="720708e143949568" providerId="LiveId" clId="{1D2AE9D5-F1B1-45A2-99C4-E0FB8410D854}" dt="2020-05-14T09:38:13.836" v="79" actId="404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momani" userId="720708e143949568" providerId="LiveId" clId="{1D2AE9D5-F1B1-45A2-99C4-E0FB8410D854}" dt="2020-05-14T09:57:20.184" v="325" actId="1076"/>
          <ac:spMkLst>
            <pc:docMk/>
            <pc:sldMk cId="1521942773" sldId="263"/>
            <ac:spMk id="4" creationId="{00000000-0000-0000-0000-000000000000}"/>
          </ac:spMkLst>
        </pc:spChg>
        <pc:spChg chg="add del">
          <ac:chgData name="moath momani" userId="720708e143949568" providerId="LiveId" clId="{1D2AE9D5-F1B1-45A2-99C4-E0FB8410D854}" dt="2020-05-14T09:31:43.770" v="28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addSp delSp modSp mod">
        <pc:chgData name="moath momani" userId="720708e143949568" providerId="LiveId" clId="{1D2AE9D5-F1B1-45A2-99C4-E0FB8410D854}" dt="2020-05-14T09:41:45.730" v="124" actId="1076"/>
        <pc:sldMkLst>
          <pc:docMk/>
          <pc:sldMk cId="2036179745" sldId="264"/>
        </pc:sldMkLst>
        <pc:spChg chg="mod">
          <ac:chgData name="moath momani" userId="720708e143949568" providerId="LiveId" clId="{1D2AE9D5-F1B1-45A2-99C4-E0FB8410D854}" dt="2020-05-14T09:41:36.116" v="123" actId="121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1D2AE9D5-F1B1-45A2-99C4-E0FB8410D854}" dt="2020-05-14T09:41:45.730" v="124" actId="1076"/>
          <ac:spMkLst>
            <pc:docMk/>
            <pc:sldMk cId="2036179745" sldId="264"/>
            <ac:spMk id="9" creationId="{00000000-0000-0000-0000-000000000000}"/>
          </ac:spMkLst>
        </pc:spChg>
        <pc:spChg chg="add mod">
          <ac:chgData name="moath momani" userId="720708e143949568" providerId="LiveId" clId="{1D2AE9D5-F1B1-45A2-99C4-E0FB8410D854}" dt="2020-05-14T09:37:39.483" v="76" actId="571"/>
          <ac:spMkLst>
            <pc:docMk/>
            <pc:sldMk cId="2036179745" sldId="264"/>
            <ac:spMk id="12" creationId="{0A942C55-691C-4333-AD52-51291CCB5B6D}"/>
          </ac:spMkLst>
        </pc:spChg>
        <pc:spChg chg="add del mod">
          <ac:chgData name="moath momani" userId="720708e143949568" providerId="LiveId" clId="{1D2AE9D5-F1B1-45A2-99C4-E0FB8410D854}" dt="2020-05-14T09:39:04.317" v="85" actId="478"/>
          <ac:spMkLst>
            <pc:docMk/>
            <pc:sldMk cId="2036179745" sldId="264"/>
            <ac:spMk id="13" creationId="{805597BD-377C-484A-98EA-C51120B89096}"/>
          </ac:spMkLst>
        </pc:spChg>
        <pc:spChg chg="add del mod">
          <ac:chgData name="moath momani" userId="720708e143949568" providerId="LiveId" clId="{1D2AE9D5-F1B1-45A2-99C4-E0FB8410D854}" dt="2020-05-14T09:39:27.800" v="93" actId="478"/>
          <ac:spMkLst>
            <pc:docMk/>
            <pc:sldMk cId="2036179745" sldId="264"/>
            <ac:spMk id="14" creationId="{7C221B29-9685-435F-92AE-E47C9550807F}"/>
          </ac:spMkLst>
        </pc:spChg>
        <pc:spChg chg="add del mod">
          <ac:chgData name="moath momani" userId="720708e143949568" providerId="LiveId" clId="{1D2AE9D5-F1B1-45A2-99C4-E0FB8410D854}" dt="2020-05-14T09:39:52.519" v="99" actId="571"/>
          <ac:spMkLst>
            <pc:docMk/>
            <pc:sldMk cId="2036179745" sldId="264"/>
            <ac:spMk id="15" creationId="{19A1A634-8F5C-4DA1-A9AE-E33B5DAA308E}"/>
          </ac:spMkLst>
        </pc:spChg>
        <pc:spChg chg="add mod">
          <ac:chgData name="moath momani" userId="720708e143949568" providerId="LiveId" clId="{1D2AE9D5-F1B1-45A2-99C4-E0FB8410D854}" dt="2020-05-14T09:40:29.158" v="112" actId="571"/>
          <ac:spMkLst>
            <pc:docMk/>
            <pc:sldMk cId="2036179745" sldId="264"/>
            <ac:spMk id="16" creationId="{67016CEA-8CF2-4220-A7DE-E2DC88C69649}"/>
          </ac:spMkLst>
        </pc:spChg>
        <pc:picChg chg="add del mod">
          <ac:chgData name="moath momani" userId="720708e143949568" providerId="LiveId" clId="{1D2AE9D5-F1B1-45A2-99C4-E0FB8410D854}" dt="2020-05-14T09:32:12.359" v="37"/>
          <ac:picMkLst>
            <pc:docMk/>
            <pc:sldMk cId="2036179745" sldId="264"/>
            <ac:picMk id="11" creationId="{69F736B5-6DB5-43B3-B11B-8B067CA05EE0}"/>
          </ac:picMkLst>
        </pc:picChg>
        <pc:picChg chg="add del mod">
          <ac:chgData name="moath momani" userId="720708e143949568" providerId="LiveId" clId="{1D2AE9D5-F1B1-45A2-99C4-E0FB8410D854}" dt="2020-05-14T09:40:02.231" v="104" actId="1076"/>
          <ac:picMkLst>
            <pc:docMk/>
            <pc:sldMk cId="2036179745" sldId="264"/>
            <ac:picMk id="5126" creationId="{00000000-0000-0000-0000-000000000000}"/>
          </ac:picMkLst>
        </pc:picChg>
      </pc:sldChg>
      <pc:sldChg chg="modSp mod">
        <pc:chgData name="moath momani" userId="720708e143949568" providerId="LiveId" clId="{1D2AE9D5-F1B1-45A2-99C4-E0FB8410D854}" dt="2020-05-14T09:43:27.415" v="136" actId="6549"/>
        <pc:sldMkLst>
          <pc:docMk/>
          <pc:sldMk cId="2109020196" sldId="267"/>
        </pc:sldMkLst>
        <pc:spChg chg="mod">
          <ac:chgData name="moath momani" userId="720708e143949568" providerId="LiveId" clId="{1D2AE9D5-F1B1-45A2-99C4-E0FB8410D854}" dt="2020-05-14T09:43:27.415" v="136" actId="6549"/>
          <ac:spMkLst>
            <pc:docMk/>
            <pc:sldMk cId="2109020196" sldId="267"/>
            <ac:spMk id="2" creationId="{00000000-0000-0000-0000-000000000000}"/>
          </ac:spMkLst>
        </pc:spChg>
      </pc:sldChg>
      <pc:sldChg chg="modSp mod">
        <pc:chgData name="moath momani" userId="720708e143949568" providerId="LiveId" clId="{1D2AE9D5-F1B1-45A2-99C4-E0FB8410D854}" dt="2020-05-14T09:43:58.830" v="144" actId="20577"/>
        <pc:sldMkLst>
          <pc:docMk/>
          <pc:sldMk cId="2103716925" sldId="268"/>
        </pc:sldMkLst>
        <pc:spChg chg="mod">
          <ac:chgData name="moath momani" userId="720708e143949568" providerId="LiveId" clId="{1D2AE9D5-F1B1-45A2-99C4-E0FB8410D854}" dt="2020-05-14T09:43:58.830" v="144" actId="20577"/>
          <ac:spMkLst>
            <pc:docMk/>
            <pc:sldMk cId="2103716925" sldId="268"/>
            <ac:spMk id="4" creationId="{00000000-0000-0000-0000-000000000000}"/>
          </ac:spMkLst>
        </pc:spChg>
      </pc:sldChg>
      <pc:sldChg chg="delSp modSp mod">
        <pc:chgData name="moath momani" userId="720708e143949568" providerId="LiveId" clId="{1D2AE9D5-F1B1-45A2-99C4-E0FB8410D854}" dt="2020-05-14T09:56:13.785" v="324" actId="20577"/>
        <pc:sldMkLst>
          <pc:docMk/>
          <pc:sldMk cId="211947262" sldId="272"/>
        </pc:sldMkLst>
        <pc:spChg chg="mod">
          <ac:chgData name="moath momani" userId="720708e143949568" providerId="LiveId" clId="{1D2AE9D5-F1B1-45A2-99C4-E0FB8410D854}" dt="2020-05-14T09:56:13.785" v="324" actId="20577"/>
          <ac:spMkLst>
            <pc:docMk/>
            <pc:sldMk cId="211947262" sldId="272"/>
            <ac:spMk id="2" creationId="{82A73F36-23C2-41E0-85A1-1D67C11FA5BB}"/>
          </ac:spMkLst>
        </pc:spChg>
        <pc:spChg chg="del">
          <ac:chgData name="moath momani" userId="720708e143949568" providerId="LiveId" clId="{1D2AE9D5-F1B1-45A2-99C4-E0FB8410D854}" dt="2020-05-14T09:29:28.041" v="0" actId="478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1D2AE9D5-F1B1-45A2-99C4-E0FB8410D854}" dt="2020-05-14T09:29:37.149" v="3" actId="1076"/>
          <ac:picMkLst>
            <pc:docMk/>
            <pc:sldMk cId="211947262" sldId="272"/>
            <ac:picMk id="3076" creationId="{D2A2882D-011F-4479-AFF0-436482126DBC}"/>
          </ac:picMkLst>
        </pc:picChg>
      </pc:sldChg>
      <pc:sldChg chg="modSp mod">
        <pc:chgData name="moath momani" userId="720708e143949568" providerId="LiveId" clId="{1D2AE9D5-F1B1-45A2-99C4-E0FB8410D854}" dt="2020-05-14T09:53:55.698" v="264" actId="20577"/>
        <pc:sldMkLst>
          <pc:docMk/>
          <pc:sldMk cId="911208218" sldId="273"/>
        </pc:sldMkLst>
        <pc:spChg chg="mod">
          <ac:chgData name="moath momani" userId="720708e143949568" providerId="LiveId" clId="{1D2AE9D5-F1B1-45A2-99C4-E0FB8410D854}" dt="2020-05-14T09:53:55.698" v="264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modSp mod">
        <pc:chgData name="moath momani" userId="720708e143949568" providerId="LiveId" clId="{1D2AE9D5-F1B1-45A2-99C4-E0FB8410D854}" dt="2020-05-14T09:51:18.615" v="197" actId="2711"/>
        <pc:sldMkLst>
          <pc:docMk/>
          <pc:sldMk cId="1723288298" sldId="278"/>
        </pc:sldMkLst>
        <pc:spChg chg="mod">
          <ac:chgData name="moath momani" userId="720708e143949568" providerId="LiveId" clId="{1D2AE9D5-F1B1-45A2-99C4-E0FB8410D854}" dt="2020-05-14T09:51:18.615" v="197" actId="2711"/>
          <ac:spMkLst>
            <pc:docMk/>
            <pc:sldMk cId="1723288298" sldId="278"/>
            <ac:spMk id="4" creationId="{CEB1AC3B-3A47-4C45-844B-408033C5D0C9}"/>
          </ac:spMkLst>
        </pc:spChg>
      </pc:sldChg>
      <pc:sldChg chg="modSp mod modNotesTx">
        <pc:chgData name="moath momani" userId="720708e143949568" providerId="LiveId" clId="{1D2AE9D5-F1B1-45A2-99C4-E0FB8410D854}" dt="2020-05-14T09:50:59.014" v="193" actId="255"/>
        <pc:sldMkLst>
          <pc:docMk/>
          <pc:sldMk cId="3602201115" sldId="279"/>
        </pc:sldMkLst>
        <pc:spChg chg="mod">
          <ac:chgData name="moath momani" userId="720708e143949568" providerId="LiveId" clId="{1D2AE9D5-F1B1-45A2-99C4-E0FB8410D854}" dt="2020-05-14T09:50:59.014" v="193" actId="255"/>
          <ac:spMkLst>
            <pc:docMk/>
            <pc:sldMk cId="3602201115" sldId="279"/>
            <ac:spMk id="2" creationId="{03921F6F-B1A2-44B7-ADFD-157AD212B5BA}"/>
          </ac:spMkLst>
        </pc:spChg>
      </pc:sldChg>
    </pc:docChg>
  </pc:docChgLst>
  <pc:docChgLst>
    <pc:chgData name="moath momani" userId="720708e143949568" providerId="LiveId" clId="{A4B2D9D5-DA24-4871-99AC-541FF8578617}"/>
    <pc:docChg chg="modSld">
      <pc:chgData name="moath momani" userId="720708e143949568" providerId="LiveId" clId="{A4B2D9D5-DA24-4871-99AC-541FF8578617}" dt="2020-05-10T11:22:50.168" v="7" actId="2711"/>
      <pc:docMkLst>
        <pc:docMk/>
      </pc:docMkLst>
      <pc:sldChg chg="modSp mod modNotesTx">
        <pc:chgData name="moath momani" userId="720708e143949568" providerId="LiveId" clId="{A4B2D9D5-DA24-4871-99AC-541FF8578617}" dt="2020-05-10T11:22:50.168" v="7" actId="2711"/>
        <pc:sldMkLst>
          <pc:docMk/>
          <pc:sldMk cId="211947262" sldId="272"/>
        </pc:sldMkLst>
        <pc:spChg chg="mod">
          <ac:chgData name="moath momani" userId="720708e143949568" providerId="LiveId" clId="{A4B2D9D5-DA24-4871-99AC-541FF8578617}" dt="2020-05-10T11:22:50.168" v="7" actId="2711"/>
          <ac:spMkLst>
            <pc:docMk/>
            <pc:sldMk cId="211947262" sldId="272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80966267-9032-46F9-8247-80AE07425D1D}"/>
    <pc:docChg chg="undo custSel mod addSld delSld modSld sldOrd">
      <pc:chgData name="moath momani" userId="720708e143949568" providerId="LiveId" clId="{80966267-9032-46F9-8247-80AE07425D1D}" dt="2020-05-13T09:10:06.592" v="440" actId="20577"/>
      <pc:docMkLst>
        <pc:docMk/>
      </pc:docMkLst>
      <pc:sldChg chg="modSp modNotesTx">
        <pc:chgData name="moath momani" userId="720708e143949568" providerId="LiveId" clId="{80966267-9032-46F9-8247-80AE07425D1D}" dt="2020-05-13T09:02:16.749" v="232" actId="207"/>
        <pc:sldMkLst>
          <pc:docMk/>
          <pc:sldMk cId="2663903155" sldId="258"/>
        </pc:sldMkLst>
        <pc:spChg chg="mod">
          <ac:chgData name="moath momani" userId="720708e143949568" providerId="LiveId" clId="{80966267-9032-46F9-8247-80AE07425D1D}" dt="2020-05-13T09:02:16.749" v="232" actId="207"/>
          <ac:spMkLst>
            <pc:docMk/>
            <pc:sldMk cId="2663903155" sldId="258"/>
            <ac:spMk id="3" creationId="{00000000-0000-0000-0000-000000000000}"/>
          </ac:spMkLst>
        </pc:spChg>
      </pc:sldChg>
      <pc:sldChg chg="addSp delSp modSp mod modNotesTx">
        <pc:chgData name="moath momani" userId="720708e143949568" providerId="LiveId" clId="{80966267-9032-46F9-8247-80AE07425D1D}" dt="2020-05-13T09:07:30.620" v="329" actId="5793"/>
        <pc:sldMkLst>
          <pc:docMk/>
          <pc:sldMk cId="3507875137" sldId="260"/>
        </pc:sldMkLst>
        <pc:spChg chg="mod">
          <ac:chgData name="moath momani" userId="720708e143949568" providerId="LiveId" clId="{80966267-9032-46F9-8247-80AE07425D1D}" dt="2020-05-13T09:03:00.190" v="240" actId="14100"/>
          <ac:spMkLst>
            <pc:docMk/>
            <pc:sldMk cId="3507875137" sldId="260"/>
            <ac:spMk id="4" creationId="{00000000-0000-0000-0000-000000000000}"/>
          </ac:spMkLst>
        </pc:spChg>
        <pc:spChg chg="mod">
          <ac:chgData name="moath momani" userId="720708e143949568" providerId="LiveId" clId="{80966267-9032-46F9-8247-80AE07425D1D}" dt="2020-05-13T09:02:45.497" v="235" actId="1076"/>
          <ac:spMkLst>
            <pc:docMk/>
            <pc:sldMk cId="3507875137" sldId="260"/>
            <ac:spMk id="5" creationId="{00000000-0000-0000-0000-000000000000}"/>
          </ac:spMkLst>
        </pc:spChg>
        <pc:picChg chg="add mod">
          <ac:chgData name="moath momani" userId="720708e143949568" providerId="LiveId" clId="{80966267-9032-46F9-8247-80AE07425D1D}" dt="2020-05-13T09:02:54.164" v="239" actId="1076"/>
          <ac:picMkLst>
            <pc:docMk/>
            <pc:sldMk cId="3507875137" sldId="260"/>
            <ac:picMk id="10" creationId="{7BE3CC66-7F7A-459B-85E1-221A72EBC0C7}"/>
          </ac:picMkLst>
        </pc:picChg>
        <pc:picChg chg="del">
          <ac:chgData name="moath momani" userId="720708e143949568" providerId="LiveId" clId="{80966267-9032-46F9-8247-80AE07425D1D}" dt="2020-05-13T09:02:47.844" v="236" actId="21"/>
          <ac:picMkLst>
            <pc:docMk/>
            <pc:sldMk cId="3507875137" sldId="260"/>
            <ac:picMk id="2054" creationId="{00000000-0000-0000-0000-000000000000}"/>
          </ac:picMkLst>
        </pc:picChg>
      </pc:sldChg>
      <pc:sldChg chg="modSp mod ord modNotesTx">
        <pc:chgData name="moath momani" userId="720708e143949568" providerId="LiveId" clId="{80966267-9032-46F9-8247-80AE07425D1D}" dt="2020-05-13T09:10:06.592" v="440" actId="20577"/>
        <pc:sldMkLst>
          <pc:docMk/>
          <pc:sldMk cId="2805206234" sldId="261"/>
        </pc:sldMkLst>
        <pc:spChg chg="mod">
          <ac:chgData name="moath momani" userId="720708e143949568" providerId="LiveId" clId="{80966267-9032-46F9-8247-80AE07425D1D}" dt="2020-05-13T09:09:15.816" v="404" actId="1076"/>
          <ac:spMkLst>
            <pc:docMk/>
            <pc:sldMk cId="2805206234" sldId="261"/>
            <ac:spMk id="2" creationId="{00000000-0000-0000-0000-000000000000}"/>
          </ac:spMkLst>
        </pc:spChg>
        <pc:spChg chg="mod">
          <ac:chgData name="moath momani" userId="720708e143949568" providerId="LiveId" clId="{80966267-9032-46F9-8247-80AE07425D1D}" dt="2020-05-13T09:04:33.468" v="250" actId="207"/>
          <ac:spMkLst>
            <pc:docMk/>
            <pc:sldMk cId="2805206234" sldId="261"/>
            <ac:spMk id="3" creationId="{00000000-0000-0000-0000-000000000000}"/>
          </ac:spMkLst>
        </pc:spChg>
        <pc:picChg chg="mod">
          <ac:chgData name="moath momani" userId="720708e143949568" providerId="LiveId" clId="{80966267-9032-46F9-8247-80AE07425D1D}" dt="2020-05-13T09:09:22.827" v="406" actId="1076"/>
          <ac:picMkLst>
            <pc:docMk/>
            <pc:sldMk cId="2805206234" sldId="261"/>
            <ac:picMk id="3074" creationId="{00000000-0000-0000-0000-000000000000}"/>
          </ac:picMkLst>
        </pc:picChg>
      </pc:sldChg>
      <pc:sldChg chg="modSp">
        <pc:chgData name="moath momani" userId="720708e143949568" providerId="LiveId" clId="{80966267-9032-46F9-8247-80AE07425D1D}" dt="2020-05-13T09:03:15.425" v="242" actId="207"/>
        <pc:sldMkLst>
          <pc:docMk/>
          <pc:sldMk cId="1521942773" sldId="263"/>
        </pc:sldMkLst>
        <pc:spChg chg="mod">
          <ac:chgData name="moath momani" userId="720708e143949568" providerId="LiveId" clId="{80966267-9032-46F9-8247-80AE07425D1D}" dt="2020-05-13T09:03:08.866" v="241" actId="207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momani" userId="720708e143949568" providerId="LiveId" clId="{80966267-9032-46F9-8247-80AE07425D1D}" dt="2020-05-13T09:03:15.425" v="242" actId="207"/>
          <ac:spMkLst>
            <pc:docMk/>
            <pc:sldMk cId="1521942773" sldId="263"/>
            <ac:spMk id="5" creationId="{00000000-0000-0000-0000-000000000000}"/>
          </ac:spMkLst>
        </pc:spChg>
      </pc:sldChg>
      <pc:sldChg chg="modSp">
        <pc:chgData name="moath momani" userId="720708e143949568" providerId="LiveId" clId="{80966267-9032-46F9-8247-80AE07425D1D}" dt="2020-05-13T09:04:06.870" v="248" actId="207"/>
        <pc:sldMkLst>
          <pc:docMk/>
          <pc:sldMk cId="2036179745" sldId="264"/>
        </pc:sldMkLst>
        <pc:spChg chg="mod">
          <ac:chgData name="moath momani" userId="720708e143949568" providerId="LiveId" clId="{80966267-9032-46F9-8247-80AE07425D1D}" dt="2020-05-13T09:04:06.870" v="248" actId="207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80966267-9032-46F9-8247-80AE07425D1D}" dt="2020-05-13T09:04:02.151" v="247" actId="207"/>
          <ac:spMkLst>
            <pc:docMk/>
            <pc:sldMk cId="2036179745" sldId="264"/>
            <ac:spMk id="9" creationId="{00000000-0000-0000-0000-000000000000}"/>
          </ac:spMkLst>
        </pc:spChg>
      </pc:sldChg>
      <pc:sldChg chg="modNotesTx">
        <pc:chgData name="moath momani" userId="720708e143949568" providerId="LiveId" clId="{80966267-9032-46F9-8247-80AE07425D1D}" dt="2020-05-13T09:07:39.844" v="330" actId="20577"/>
        <pc:sldMkLst>
          <pc:docMk/>
          <pc:sldMk cId="2109020196" sldId="267"/>
        </pc:sldMkLst>
      </pc:sldChg>
      <pc:sldChg chg="modSp">
        <pc:chgData name="moath momani" userId="720708e143949568" providerId="LiveId" clId="{80966267-9032-46F9-8247-80AE07425D1D}" dt="2020-05-13T09:02:22.505" v="233" actId="207"/>
        <pc:sldMkLst>
          <pc:docMk/>
          <pc:sldMk cId="2103716925" sldId="268"/>
        </pc:sldMkLst>
        <pc:spChg chg="mod">
          <ac:chgData name="moath momani" userId="720708e143949568" providerId="LiveId" clId="{80966267-9032-46F9-8247-80AE07425D1D}" dt="2020-05-13T09:02:22.505" v="233" actId="207"/>
          <ac:spMkLst>
            <pc:docMk/>
            <pc:sldMk cId="2103716925" sldId="268"/>
            <ac:spMk id="4" creationId="{00000000-0000-0000-0000-000000000000}"/>
          </ac:spMkLst>
        </pc:spChg>
      </pc:sldChg>
      <pc:sldChg chg="addSp delSp modSp mod modNotesTx">
        <pc:chgData name="moath momani" userId="720708e143949568" providerId="LiveId" clId="{80966267-9032-46F9-8247-80AE07425D1D}" dt="2020-05-13T09:07:00.455" v="286" actId="20577"/>
        <pc:sldMkLst>
          <pc:docMk/>
          <pc:sldMk cId="211947262" sldId="272"/>
        </pc:sldMkLst>
        <pc:spChg chg="mod">
          <ac:chgData name="moath momani" userId="720708e143949568" providerId="LiveId" clId="{80966267-9032-46F9-8247-80AE07425D1D}" dt="2020-05-13T09:06:31.913" v="253" actId="1076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80966267-9032-46F9-8247-80AE07425D1D}" dt="2020-05-13T09:06:36.631" v="254" actId="207"/>
          <ac:spMkLst>
            <pc:docMk/>
            <pc:sldMk cId="211947262" sldId="272"/>
            <ac:spMk id="4" creationId="{00000000-0000-0000-0000-000000000000}"/>
          </ac:spMkLst>
        </pc:spChg>
        <pc:picChg chg="add del mod">
          <ac:chgData name="moath momani" userId="720708e143949568" providerId="LiveId" clId="{80966267-9032-46F9-8247-80AE07425D1D}" dt="2020-05-13T08:54:55.350" v="187"/>
          <ac:picMkLst>
            <pc:docMk/>
            <pc:sldMk cId="211947262" sldId="272"/>
            <ac:picMk id="3" creationId="{FFB72FB1-129B-4B6A-A7F3-FF98DA05B385}"/>
          </ac:picMkLst>
        </pc:picChg>
        <pc:picChg chg="add del mod">
          <ac:chgData name="moath momani" userId="720708e143949568" providerId="LiveId" clId="{80966267-9032-46F9-8247-80AE07425D1D}" dt="2020-05-13T08:57:38.155" v="201" actId="478"/>
          <ac:picMkLst>
            <pc:docMk/>
            <pc:sldMk cId="211947262" sldId="272"/>
            <ac:picMk id="13" creationId="{D1DADD85-D557-40AD-99FD-3FB98967587C}"/>
          </ac:picMkLst>
        </pc:picChg>
        <pc:picChg chg="add del mod">
          <ac:chgData name="moath momani" userId="720708e143949568" providerId="LiveId" clId="{80966267-9032-46F9-8247-80AE07425D1D}" dt="2020-05-13T08:56:43.260" v="199"/>
          <ac:picMkLst>
            <pc:docMk/>
            <pc:sldMk cId="211947262" sldId="272"/>
            <ac:picMk id="3074" creationId="{ABE52540-4FBB-4EA7-A1AB-0E94BC0AEED3}"/>
          </ac:picMkLst>
        </pc:picChg>
        <pc:picChg chg="add mod">
          <ac:chgData name="moath momani" userId="720708e143949568" providerId="LiveId" clId="{80966267-9032-46F9-8247-80AE07425D1D}" dt="2020-05-13T09:03:29.897" v="244" actId="1076"/>
          <ac:picMkLst>
            <pc:docMk/>
            <pc:sldMk cId="211947262" sldId="272"/>
            <ac:picMk id="3076" creationId="{D2A2882D-011F-4479-AFF0-436482126DBC}"/>
          </ac:picMkLst>
        </pc:picChg>
      </pc:sldChg>
      <pc:sldChg chg="modSp del ord">
        <pc:chgData name="moath momani" userId="720708e143949568" providerId="LiveId" clId="{80966267-9032-46F9-8247-80AE07425D1D}" dt="2020-05-13T08:47:41.010" v="178" actId="47"/>
        <pc:sldMkLst>
          <pc:docMk/>
          <pc:sldMk cId="4281662222" sldId="275"/>
        </pc:sldMkLst>
        <pc:picChg chg="mod">
          <ac:chgData name="moath momani" userId="720708e143949568" providerId="LiveId" clId="{80966267-9032-46F9-8247-80AE07425D1D}" dt="2020-05-13T08:47:33.713" v="177" actId="1076"/>
          <ac:picMkLst>
            <pc:docMk/>
            <pc:sldMk cId="4281662222" sldId="275"/>
            <ac:picMk id="3" creationId="{63C681E4-9F53-436F-BECF-9EF3CC5F84EB}"/>
          </ac:picMkLst>
        </pc:picChg>
      </pc:sldChg>
      <pc:sldChg chg="del">
        <pc:chgData name="moath momani" userId="720708e143949568" providerId="LiveId" clId="{80966267-9032-46F9-8247-80AE07425D1D}" dt="2020-05-13T08:31:07.255" v="9" actId="47"/>
        <pc:sldMkLst>
          <pc:docMk/>
          <pc:sldMk cId="3989427310" sldId="276"/>
        </pc:sldMkLst>
      </pc:sldChg>
      <pc:sldChg chg="addSp delSp modSp new mod setBg setClrOvrMap">
        <pc:chgData name="moath momani" userId="720708e143949568" providerId="LiveId" clId="{80966267-9032-46F9-8247-80AE07425D1D}" dt="2020-05-13T08:31:13.826" v="10" actId="26606"/>
        <pc:sldMkLst>
          <pc:docMk/>
          <pc:sldMk cId="3614827324" sldId="277"/>
        </pc:sldMkLst>
        <pc:spChg chg="del">
          <ac:chgData name="moath momani" userId="720708e143949568" providerId="LiveId" clId="{80966267-9032-46F9-8247-80AE07425D1D}" dt="2020-05-13T08:28:31.988" v="1" actId="478"/>
          <ac:spMkLst>
            <pc:docMk/>
            <pc:sldMk cId="3614827324" sldId="277"/>
            <ac:spMk id="2" creationId="{EC66E457-BAF1-4B99-AA2A-B431EC8E6E18}"/>
          </ac:spMkLst>
        </pc:spChg>
        <pc:spChg chg="del">
          <ac:chgData name="moath momani" userId="720708e143949568" providerId="LiveId" clId="{80966267-9032-46F9-8247-80AE07425D1D}" dt="2020-05-13T08:28:34.088" v="2" actId="478"/>
          <ac:spMkLst>
            <pc:docMk/>
            <pc:sldMk cId="3614827324" sldId="277"/>
            <ac:spMk id="3" creationId="{6D21C1A4-68C4-4790-90B9-41D66FFDF3F7}"/>
          </ac:spMkLst>
        </pc:spChg>
        <pc:picChg chg="add mod">
          <ac:chgData name="moath momani" userId="720708e143949568" providerId="LiveId" clId="{80966267-9032-46F9-8247-80AE07425D1D}" dt="2020-05-13T08:31:13.826" v="10" actId="26606"/>
          <ac:picMkLst>
            <pc:docMk/>
            <pc:sldMk cId="3614827324" sldId="277"/>
            <ac:picMk id="1026" creationId="{65A34BD5-2776-46C4-906C-49B34CB3EA56}"/>
          </ac:picMkLst>
        </pc:picChg>
      </pc:sldChg>
      <pc:sldChg chg="addSp delSp modSp new mod setBg modNotesTx">
        <pc:chgData name="moath momani" userId="720708e143949568" providerId="LiveId" clId="{80966267-9032-46F9-8247-80AE07425D1D}" dt="2020-05-13T09:08:07.993" v="367" actId="20577"/>
        <pc:sldMkLst>
          <pc:docMk/>
          <pc:sldMk cId="1723288298" sldId="278"/>
        </pc:sldMkLst>
        <pc:spChg chg="del mod">
          <ac:chgData name="moath momani" userId="720708e143949568" providerId="LiveId" clId="{80966267-9032-46F9-8247-80AE07425D1D}" dt="2020-05-13T08:37:30.639" v="124" actId="478"/>
          <ac:spMkLst>
            <pc:docMk/>
            <pc:sldMk cId="1723288298" sldId="278"/>
            <ac:spMk id="2" creationId="{47D47EE0-3CE9-4A59-97C6-63DEF026BD02}"/>
          </ac:spMkLst>
        </pc:spChg>
        <pc:spChg chg="del">
          <ac:chgData name="moath momani" userId="720708e143949568" providerId="LiveId" clId="{80966267-9032-46F9-8247-80AE07425D1D}" dt="2020-05-13T08:37:34.464" v="125" actId="478"/>
          <ac:spMkLst>
            <pc:docMk/>
            <pc:sldMk cId="1723288298" sldId="278"/>
            <ac:spMk id="3" creationId="{75745646-849C-4B72-AD09-8C216460CB03}"/>
          </ac:spMkLst>
        </pc:spChg>
        <pc:spChg chg="add mod">
          <ac:chgData name="moath momani" userId="720708e143949568" providerId="LiveId" clId="{80966267-9032-46F9-8247-80AE07425D1D}" dt="2020-05-13T09:01:58.847" v="231" actId="121"/>
          <ac:spMkLst>
            <pc:docMk/>
            <pc:sldMk cId="1723288298" sldId="278"/>
            <ac:spMk id="4" creationId="{CEB1AC3B-3A47-4C45-844B-408033C5D0C9}"/>
          </ac:spMkLst>
        </pc:spChg>
        <pc:spChg chg="add del">
          <ac:chgData name="moath momani" userId="720708e143949568" providerId="LiveId" clId="{80966267-9032-46F9-8247-80AE07425D1D}" dt="2020-05-13T08:43:40.134" v="163" actId="26606"/>
          <ac:spMkLst>
            <pc:docMk/>
            <pc:sldMk cId="1723288298" sldId="278"/>
            <ac:spMk id="75" creationId="{7383B190-6BFB-422F-B667-06B7B25F096A}"/>
          </ac:spMkLst>
        </pc:spChg>
        <pc:spChg chg="add del">
          <ac:chgData name="moath momani" userId="720708e143949568" providerId="LiveId" clId="{80966267-9032-46F9-8247-80AE07425D1D}" dt="2020-05-13T08:47:02.563" v="175" actId="26606"/>
          <ac:spMkLst>
            <pc:docMk/>
            <pc:sldMk cId="1723288298" sldId="278"/>
            <ac:spMk id="81" creationId="{7383B190-6BFB-422F-B667-06B7B25F096A}"/>
          </ac:spMkLst>
        </pc:spChg>
        <pc:spChg chg="add del">
          <ac:chgData name="moath momani" userId="720708e143949568" providerId="LiveId" clId="{80966267-9032-46F9-8247-80AE07425D1D}" dt="2020-05-13T08:43:49.611" v="165" actId="26606"/>
          <ac:spMkLst>
            <pc:docMk/>
            <pc:sldMk cId="1723288298" sldId="278"/>
            <ac:spMk id="2056" creationId="{AC8EEB0F-BA72-49AC-956F-331B60FDE79E}"/>
          </ac:spMkLst>
        </pc:spChg>
        <pc:spChg chg="add del">
          <ac:chgData name="moath momani" userId="720708e143949568" providerId="LiveId" clId="{80966267-9032-46F9-8247-80AE07425D1D}" dt="2020-05-13T08:47:02.574" v="176" actId="26606"/>
          <ac:spMkLst>
            <pc:docMk/>
            <pc:sldMk cId="1723288298" sldId="278"/>
            <ac:spMk id="2059" creationId="{7383B190-6BFB-422F-B667-06B7B25F096A}"/>
          </ac:spMkLst>
        </pc:spChg>
        <pc:spChg chg="add">
          <ac:chgData name="moath momani" userId="720708e143949568" providerId="LiveId" clId="{80966267-9032-46F9-8247-80AE07425D1D}" dt="2020-05-13T08:47:02.574" v="176" actId="26606"/>
          <ac:spMkLst>
            <pc:docMk/>
            <pc:sldMk cId="1723288298" sldId="278"/>
            <ac:spMk id="2064" creationId="{6E13DAD0-A4B0-4817-8995-A0D346584BD1}"/>
          </ac:spMkLst>
        </pc:spChg>
        <pc:grpChg chg="add del">
          <ac:chgData name="moath momani" userId="720708e143949568" providerId="LiveId" clId="{80966267-9032-46F9-8247-80AE07425D1D}" dt="2020-05-13T08:43:49.611" v="165" actId="26606"/>
          <ac:grpSpMkLst>
            <pc:docMk/>
            <pc:sldMk cId="1723288298" sldId="278"/>
            <ac:grpSpMk id="83" creationId="{19A5CE6D-B0CD-44A3-A50A-64467EB0712C}"/>
          </ac:grpSpMkLst>
        </pc:grpChg>
        <pc:grpChg chg="add del">
          <ac:chgData name="moath momani" userId="720708e143949568" providerId="LiveId" clId="{80966267-9032-46F9-8247-80AE07425D1D}" dt="2020-05-13T08:43:49.611" v="165" actId="26606"/>
          <ac:grpSpMkLst>
            <pc:docMk/>
            <pc:sldMk cId="1723288298" sldId="278"/>
            <ac:grpSpMk id="89" creationId="{1F5AD99D-D9DE-4538-B93F-D082821D361E}"/>
          </ac:grpSpMkLst>
        </pc:grpChg>
        <pc:grpChg chg="add del">
          <ac:chgData name="moath momani" userId="720708e143949568" providerId="LiveId" clId="{80966267-9032-46F9-8247-80AE07425D1D}" dt="2020-05-13T08:43:49.611" v="165" actId="26606"/>
          <ac:grpSpMkLst>
            <pc:docMk/>
            <pc:sldMk cId="1723288298" sldId="278"/>
            <ac:grpSpMk id="2057" creationId="{54C5F191-28EB-4204-8F9D-2EA49651480F}"/>
          </ac:grpSpMkLst>
        </pc:grpChg>
        <pc:picChg chg="add mod ord">
          <ac:chgData name="moath momani" userId="720708e143949568" providerId="LiveId" clId="{80966267-9032-46F9-8247-80AE07425D1D}" dt="2020-05-13T09:00:48.079" v="229" actId="1076"/>
          <ac:picMkLst>
            <pc:docMk/>
            <pc:sldMk cId="1723288298" sldId="278"/>
            <ac:picMk id="5" creationId="{E31216BC-64ED-4A51-83C2-6E569E66DE57}"/>
          </ac:picMkLst>
        </pc:picChg>
        <pc:picChg chg="add mod ord">
          <ac:chgData name="moath momani" userId="720708e143949568" providerId="LiveId" clId="{80966267-9032-46F9-8247-80AE07425D1D}" dt="2020-05-13T08:47:02.574" v="176" actId="26606"/>
          <ac:picMkLst>
            <pc:docMk/>
            <pc:sldMk cId="1723288298" sldId="278"/>
            <ac:picMk id="2050" creationId="{05451525-BA16-4530-A4F3-495AB03A316C}"/>
          </ac:picMkLst>
        </pc:picChg>
        <pc:picChg chg="add mod ord">
          <ac:chgData name="moath momani" userId="720708e143949568" providerId="LiveId" clId="{80966267-9032-46F9-8247-80AE07425D1D}" dt="2020-05-13T08:47:02.574" v="176" actId="26606"/>
          <ac:picMkLst>
            <pc:docMk/>
            <pc:sldMk cId="1723288298" sldId="278"/>
            <ac:picMk id="2052" creationId="{09BCDFA4-9E68-4772-B820-B1AD58E2BA1F}"/>
          </ac:picMkLst>
        </pc:picChg>
        <pc:picChg chg="add del mod">
          <ac:chgData name="moath momani" userId="720708e143949568" providerId="LiveId" clId="{80966267-9032-46F9-8247-80AE07425D1D}" dt="2020-05-13T08:46:48.649" v="171" actId="478"/>
          <ac:picMkLst>
            <pc:docMk/>
            <pc:sldMk cId="1723288298" sldId="278"/>
            <ac:picMk id="2054" creationId="{BE4184CA-109A-49AD-8404-CA7C405D04F0}"/>
          </ac:picMkLst>
        </pc:picChg>
        <pc:cxnChg chg="add del">
          <ac:chgData name="moath momani" userId="720708e143949568" providerId="LiveId" clId="{80966267-9032-46F9-8247-80AE07425D1D}" dt="2020-05-13T08:43:40.134" v="163" actId="26606"/>
          <ac:cxnSpMkLst>
            <pc:docMk/>
            <pc:sldMk cId="1723288298" sldId="278"/>
            <ac:cxnSpMk id="77" creationId="{ED28E597-4AF8-4D69-A9AB-A1EDC6156B04}"/>
          </ac:cxnSpMkLst>
        </pc:cxnChg>
        <pc:cxnChg chg="add del">
          <ac:chgData name="moath momani" userId="720708e143949568" providerId="LiveId" clId="{80966267-9032-46F9-8247-80AE07425D1D}" dt="2020-05-13T08:47:02.574" v="176" actId="26606"/>
          <ac:cxnSpMkLst>
            <pc:docMk/>
            <pc:sldMk cId="1723288298" sldId="278"/>
            <ac:cxnSpMk id="2060" creationId="{ED28E597-4AF8-4D69-A9AB-A1EDC6156B04}"/>
          </ac:cxnSpMkLst>
        </pc:cxnChg>
        <pc:cxnChg chg="add del">
          <ac:chgData name="moath momani" userId="720708e143949568" providerId="LiveId" clId="{80966267-9032-46F9-8247-80AE07425D1D}" dt="2020-05-13T08:47:02.563" v="175" actId="26606"/>
          <ac:cxnSpMkLst>
            <pc:docMk/>
            <pc:sldMk cId="1723288298" sldId="278"/>
            <ac:cxnSpMk id="2062" creationId="{ED28E597-4AF8-4D69-A9AB-A1EDC6156B04}"/>
          </ac:cxnSpMkLst>
        </pc:cxnChg>
        <pc:cxnChg chg="add">
          <ac:chgData name="moath momani" userId="720708e143949568" providerId="LiveId" clId="{80966267-9032-46F9-8247-80AE07425D1D}" dt="2020-05-13T08:47:02.574" v="176" actId="26606"/>
          <ac:cxnSpMkLst>
            <pc:docMk/>
            <pc:sldMk cId="1723288298" sldId="278"/>
            <ac:cxnSpMk id="2065" creationId="{59F9672C-557D-4871-B58C-7874589D7F8C}"/>
          </ac:cxnSpMkLst>
        </pc:cxnChg>
      </pc:sldChg>
      <pc:sldChg chg="addSp delSp modSp new mod setBg setClrOvrMap">
        <pc:chgData name="moath momani" userId="720708e143949568" providerId="LiveId" clId="{80966267-9032-46F9-8247-80AE07425D1D}" dt="2020-05-13T09:09:09.964" v="403" actId="20577"/>
        <pc:sldMkLst>
          <pc:docMk/>
          <pc:sldMk cId="3602201115" sldId="279"/>
        </pc:sldMkLst>
        <pc:spChg chg="mod ord">
          <ac:chgData name="moath momani" userId="720708e143949568" providerId="LiveId" clId="{80966267-9032-46F9-8247-80AE07425D1D}" dt="2020-05-13T09:09:09.964" v="403" actId="20577"/>
          <ac:spMkLst>
            <pc:docMk/>
            <pc:sldMk cId="3602201115" sldId="279"/>
            <ac:spMk id="2" creationId="{03921F6F-B1A2-44B7-ADFD-157AD212B5BA}"/>
          </ac:spMkLst>
        </pc:spChg>
        <pc:spChg chg="del">
          <ac:chgData name="moath momani" userId="720708e143949568" providerId="LiveId" clId="{80966267-9032-46F9-8247-80AE07425D1D}" dt="2020-05-13T08:58:54.744" v="208"/>
          <ac:spMkLst>
            <pc:docMk/>
            <pc:sldMk cId="3602201115" sldId="279"/>
            <ac:spMk id="3" creationId="{EC99E80C-7E77-41FE-AA6B-D99BB95CC07E}"/>
          </ac:spMkLst>
        </pc:spChg>
        <pc:spChg chg="add del mod">
          <ac:chgData name="moath momani" userId="720708e143949568" providerId="LiveId" clId="{80966267-9032-46F9-8247-80AE07425D1D}" dt="2020-05-13T08:59:46.257" v="223" actId="478"/>
          <ac:spMkLst>
            <pc:docMk/>
            <pc:sldMk cId="3602201115" sldId="279"/>
            <ac:spMk id="6" creationId="{5476AA0C-4D90-49D8-B908-149C87910804}"/>
          </ac:spMkLst>
        </pc:spChg>
        <pc:spChg chg="add">
          <ac:chgData name="moath momani" userId="720708e143949568" providerId="LiveId" clId="{80966267-9032-46F9-8247-80AE07425D1D}" dt="2020-05-13T09:00:06.332" v="226" actId="26606"/>
          <ac:spMkLst>
            <pc:docMk/>
            <pc:sldMk cId="3602201115" sldId="279"/>
            <ac:spMk id="12" creationId="{A4AC5506-6312-4701-8D3C-40187889A947}"/>
          </ac:spMkLst>
        </pc:spChg>
        <pc:picChg chg="add del mod">
          <ac:chgData name="moath momani" userId="720708e143949568" providerId="LiveId" clId="{80966267-9032-46F9-8247-80AE07425D1D}" dt="2020-05-13T08:59:38.935" v="220" actId="478"/>
          <ac:picMkLst>
            <pc:docMk/>
            <pc:sldMk cId="3602201115" sldId="279"/>
            <ac:picMk id="4" creationId="{A254BD75-2039-41B3-871B-FBF06355C10D}"/>
          </ac:picMkLst>
        </pc:picChg>
        <pc:picChg chg="add mod">
          <ac:chgData name="moath momani" userId="720708e143949568" providerId="LiveId" clId="{80966267-9032-46F9-8247-80AE07425D1D}" dt="2020-05-13T09:00:06.332" v="226" actId="26606"/>
          <ac:picMkLst>
            <pc:docMk/>
            <pc:sldMk cId="3602201115" sldId="279"/>
            <ac:picMk id="7" creationId="{5FF393D3-3B82-4713-9BA0-3F845F5B7370}"/>
          </ac:picMkLst>
        </pc:picChg>
      </pc:sldChg>
    </pc:docChg>
  </pc:docChgLst>
  <pc:docChgLst>
    <pc:chgData name="moath momani" userId="720708e143949568" providerId="LiveId" clId="{3ACC57A6-361D-4C79-97B5-8787AA2B913F}"/>
    <pc:docChg chg="modSld sldOrd">
      <pc:chgData name="moath momani" userId="720708e143949568" providerId="LiveId" clId="{3ACC57A6-361D-4C79-97B5-8787AA2B913F}" dt="2020-04-27T10:48:09.179" v="1"/>
      <pc:docMkLst>
        <pc:docMk/>
      </pc:docMkLst>
      <pc:sldChg chg="ord">
        <pc:chgData name="moath momani" userId="720708e143949568" providerId="LiveId" clId="{3ACC57A6-361D-4C79-97B5-8787AA2B913F}" dt="2020-04-27T10:48:09.179" v="1"/>
        <pc:sldMkLst>
          <pc:docMk/>
          <pc:sldMk cId="4281662222" sldId="275"/>
        </pc:sldMkLst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AC1B816B-FE36-441F-83BE-FB83F48AF566}"/>
    <pc:docChg chg="undo custSel mod modSld">
      <pc:chgData name="moath momani" userId="720708e143949568" providerId="LiveId" clId="{AC1B816B-FE36-441F-83BE-FB83F48AF566}" dt="2020-05-07T11:33:43.312" v="580" actId="20577"/>
      <pc:docMkLst>
        <pc:docMk/>
      </pc:docMkLst>
      <pc:sldChg chg="modNotesTx">
        <pc:chgData name="moath momani" userId="720708e143949568" providerId="LiveId" clId="{AC1B816B-FE36-441F-83BE-FB83F48AF566}" dt="2020-05-07T11:33:43.312" v="580" actId="20577"/>
        <pc:sldMkLst>
          <pc:docMk/>
          <pc:sldMk cId="2805206234" sldId="261"/>
        </pc:sldMkLst>
      </pc:sldChg>
      <pc:sldChg chg="addSp delSp modSp mod">
        <pc:chgData name="moath momani" userId="720708e143949568" providerId="LiveId" clId="{AC1B816B-FE36-441F-83BE-FB83F48AF566}" dt="2020-05-07T11:18:53.572" v="488" actId="1076"/>
        <pc:sldMkLst>
          <pc:docMk/>
          <pc:sldMk cId="211947262" sldId="272"/>
        </pc:sldMkLst>
        <pc:spChg chg="mod">
          <ac:chgData name="moath momani" userId="720708e143949568" providerId="LiveId" clId="{AC1B816B-FE36-441F-83BE-FB83F48AF566}" dt="2020-05-07T11:08:50.179" v="476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AC1B816B-FE36-441F-83BE-FB83F48AF566}" dt="2020-05-07T11:08:27.821" v="452" actId="20577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AC1B816B-FE36-441F-83BE-FB83F48AF566}" dt="2020-05-07T11:15:44.697" v="477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AC1B816B-FE36-441F-83BE-FB83F48AF566}" dt="2020-05-07T11:15:45.550" v="479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AC1B816B-FE36-441F-83BE-FB83F48AF566}" dt="2020-05-07T11:18:53.572" v="488" actId="1076"/>
          <ac:picMkLst>
            <pc:docMk/>
            <pc:sldMk cId="211947262" sldId="272"/>
            <ac:picMk id="13" creationId="{D1DADD85-D557-40AD-99FD-3FB98967587C}"/>
          </ac:picMkLst>
        </pc:picChg>
      </pc:sldChg>
      <pc:sldChg chg="modSp mod">
        <pc:chgData name="moath momani" userId="720708e143949568" providerId="LiveId" clId="{AC1B816B-FE36-441F-83BE-FB83F48AF566}" dt="2020-05-07T11:18:46.591" v="487" actId="20577"/>
        <pc:sldMkLst>
          <pc:docMk/>
          <pc:sldMk cId="911208218" sldId="273"/>
        </pc:sldMkLst>
        <pc:spChg chg="mod">
          <ac:chgData name="moath momani" userId="720708e143949568" providerId="LiveId" clId="{AC1B816B-FE36-441F-83BE-FB83F48AF566}" dt="2020-05-07T11:18:46.591" v="487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mod setBg">
        <pc:chgData name="moath momani" userId="720708e143949568" providerId="LiveId" clId="{AC1B816B-FE36-441F-83BE-FB83F48AF566}" dt="2020-05-07T11:33:12.554" v="573" actId="26606"/>
        <pc:sldMkLst>
          <pc:docMk/>
          <pc:sldMk cId="4281662222" sldId="275"/>
        </pc:sldMkLst>
        <pc:spChg chg="add del mod">
          <ac:chgData name="moath momani" userId="720708e143949568" providerId="LiveId" clId="{AC1B816B-FE36-441F-83BE-FB83F48AF566}" dt="2020-05-07T11:25:16.598" v="491" actId="478"/>
          <ac:spMkLst>
            <pc:docMk/>
            <pc:sldMk cId="4281662222" sldId="275"/>
            <ac:spMk id="2" creationId="{FAA38200-98CD-4DE1-A9A4-BE9B5BC8535B}"/>
          </ac:spMkLst>
        </pc:spChg>
        <pc:spChg chg="add del">
          <ac:chgData name="moath momani" userId="720708e143949568" providerId="LiveId" clId="{AC1B816B-FE36-441F-83BE-FB83F48AF566}" dt="2020-05-07T11:33:11.734" v="570" actId="26606"/>
          <ac:spMkLst>
            <pc:docMk/>
            <pc:sldMk cId="4281662222" sldId="275"/>
            <ac:spMk id="6" creationId="{E97C36FC-DEAA-4DCA-B0AB-7F9357FA4016}"/>
          </ac:spMkLst>
        </pc:spChg>
        <pc:spChg chg="add del">
          <ac:chgData name="moath momani" userId="720708e143949568" providerId="LiveId" clId="{AC1B816B-FE36-441F-83BE-FB83F48AF566}" dt="2020-05-07T11:33:11.734" v="570" actId="26606"/>
          <ac:spMkLst>
            <pc:docMk/>
            <pc:sldMk cId="4281662222" sldId="275"/>
            <ac:spMk id="7" creationId="{278C38CD-A630-49FF-8417-6792A2B13FCA}"/>
          </ac:spMkLst>
        </pc:spChg>
        <pc:spChg chg="add del">
          <ac:chgData name="moath momani" userId="720708e143949568" providerId="LiveId" clId="{AC1B816B-FE36-441F-83BE-FB83F48AF566}" dt="2020-05-07T11:33:04.347" v="566" actId="26606"/>
          <ac:spMkLst>
            <pc:docMk/>
            <pc:sldMk cId="4281662222" sldId="275"/>
            <ac:spMk id="9" creationId="{E97C36FC-DEAA-4DCA-B0AB-7F9357FA4016}"/>
          </ac:spMkLst>
        </pc:spChg>
        <pc:spChg chg="add del">
          <ac:chgData name="moath momani" userId="720708e143949568" providerId="LiveId" clId="{AC1B816B-FE36-441F-83BE-FB83F48AF566}" dt="2020-05-07T11:33:12.548" v="572" actId="26606"/>
          <ac:spMkLst>
            <pc:docMk/>
            <pc:sldMk cId="4281662222" sldId="275"/>
            <ac:spMk id="10" creationId="{A9F529C3-C941-49FD-8C67-82F134F64BDB}"/>
          </ac:spMkLst>
        </pc:spChg>
        <pc:spChg chg="add del">
          <ac:chgData name="moath momani" userId="720708e143949568" providerId="LiveId" clId="{AC1B816B-FE36-441F-83BE-FB83F48AF566}" dt="2020-05-07T11:33:04.347" v="566" actId="26606"/>
          <ac:spMkLst>
            <pc:docMk/>
            <pc:sldMk cId="4281662222" sldId="275"/>
            <ac:spMk id="11" creationId="{278C38CD-A630-49FF-8417-6792A2B13FCA}"/>
          </ac:spMkLst>
        </pc:spChg>
        <pc:spChg chg="add del">
          <ac:chgData name="moath momani" userId="720708e143949568" providerId="LiveId" clId="{AC1B816B-FE36-441F-83BE-FB83F48AF566}" dt="2020-05-07T11:33:12.548" v="572" actId="26606"/>
          <ac:spMkLst>
            <pc:docMk/>
            <pc:sldMk cId="4281662222" sldId="275"/>
            <ac:spMk id="12" creationId="{20586029-32A0-47E5-9AEC-AE3ABA6B94D0}"/>
          </ac:spMkLst>
        </pc:spChg>
        <pc:picChg chg="add mod ord">
          <ac:chgData name="moath momani" userId="720708e143949568" providerId="LiveId" clId="{AC1B816B-FE36-441F-83BE-FB83F48AF566}" dt="2020-05-07T11:33:12.554" v="573" actId="26606"/>
          <ac:picMkLst>
            <pc:docMk/>
            <pc:sldMk cId="4281662222" sldId="275"/>
            <ac:picMk id="3" creationId="{63C681E4-9F53-436F-BECF-9EF3CC5F84EB}"/>
          </ac:picMkLst>
        </pc:picChg>
        <pc:picChg chg="add mod">
          <ac:chgData name="moath momani" userId="720708e143949568" providerId="LiveId" clId="{AC1B816B-FE36-441F-83BE-FB83F48AF566}" dt="2020-05-07T11:33:12.554" v="573" actId="26606"/>
          <ac:picMkLst>
            <pc:docMk/>
            <pc:sldMk cId="4281662222" sldId="275"/>
            <ac:picMk id="4" creationId="{EEC2C2B9-E041-4A6A-89F5-44E0724D0937}"/>
          </ac:picMkLst>
        </pc:picChg>
        <pc:picChg chg="del">
          <ac:chgData name="moath momani" userId="720708e143949568" providerId="LiveId" clId="{AC1B816B-FE36-441F-83BE-FB83F48AF566}" dt="2020-05-07T11:24:20.907" v="490" actId="478"/>
          <ac:picMkLst>
            <pc:docMk/>
            <pc:sldMk cId="4281662222" sldId="275"/>
            <ac:picMk id="1026" creationId="{34925A31-542E-4E37-89EA-F40DF506CB1F}"/>
          </ac:picMkLst>
        </pc:picChg>
        <pc:picChg chg="del">
          <ac:chgData name="moath momani" userId="720708e143949568" providerId="LiveId" clId="{AC1B816B-FE36-441F-83BE-FB83F48AF566}" dt="2020-05-07T11:19:08.208" v="489" actId="478"/>
          <ac:picMkLst>
            <pc:docMk/>
            <pc:sldMk cId="4281662222" sldId="275"/>
            <ac:picMk id="1028" creationId="{CA83EDAF-4330-4A47-8A16-958B8CA7375B}"/>
          </ac:picMkLst>
        </pc:picChg>
        <pc:cxnChg chg="add del">
          <ac:chgData name="moath momani" userId="720708e143949568" providerId="LiveId" clId="{AC1B816B-FE36-441F-83BE-FB83F48AF566}" dt="2020-05-07T11:33:12.548" v="572" actId="26606"/>
          <ac:cxnSpMkLst>
            <pc:docMk/>
            <pc:sldMk cId="4281662222" sldId="275"/>
            <ac:cxnSpMk id="13" creationId="{8C730EAB-A532-4295-A302-FB4B90DB9F5E}"/>
          </ac:cxnSpMkLst>
        </pc:cxnChg>
      </pc:sldChg>
    </pc:docChg>
  </pc:docChgLst>
  <pc:docChgLst>
    <pc:chgData name="moath momani" userId="720708e143949568" providerId="LiveId" clId="{2FB09E07-DB78-4D5A-A832-059876BEF22C}"/>
    <pc:docChg chg="undo custSel addSld modSld">
      <pc:chgData name="moath momani" userId="720708e143949568" providerId="LiveId" clId="{2FB09E07-DB78-4D5A-A832-059876BEF22C}" dt="2020-05-12T10:18:39.953" v="20" actId="680"/>
      <pc:docMkLst>
        <pc:docMk/>
      </pc:docMkLst>
      <pc:sldChg chg="modSp mod">
        <pc:chgData name="moath momani" userId="720708e143949568" providerId="LiveId" clId="{2FB09E07-DB78-4D5A-A832-059876BEF22C}" dt="2020-05-12T10:18:12.061" v="19" actId="20577"/>
        <pc:sldMkLst>
          <pc:docMk/>
          <pc:sldMk cId="211947262" sldId="272"/>
        </pc:sldMkLst>
        <pc:spChg chg="mod">
          <ac:chgData name="moath momani" userId="720708e143949568" providerId="LiveId" clId="{2FB09E07-DB78-4D5A-A832-059876BEF22C}" dt="2020-05-12T10:18:12.061" v="19" actId="20577"/>
          <ac:spMkLst>
            <pc:docMk/>
            <pc:sldMk cId="211947262" sldId="272"/>
            <ac:spMk id="2" creationId="{82A73F36-23C2-41E0-85A1-1D67C11FA5BB}"/>
          </ac:spMkLst>
        </pc:spChg>
      </pc:sldChg>
      <pc:sldChg chg="new">
        <pc:chgData name="moath momani" userId="720708e143949568" providerId="LiveId" clId="{2FB09E07-DB78-4D5A-A832-059876BEF22C}" dt="2020-05-12T10:18:39.953" v="20" actId="680"/>
        <pc:sldMkLst>
          <pc:docMk/>
          <pc:sldMk cId="398942731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identify the problem and possible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Engage students in discussions, what is this machine ??</a:t>
            </a:r>
            <a:endParaRPr lang="en-US" dirty="0">
              <a:solidFill>
                <a:schemeClr val="l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heard about this machine before?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you seen it before?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Define the 3D Printer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Display a short video about 3D printing 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sz="120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aseline="0" dirty="0"/>
              <a:t>Explain the 3D design.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aseline="0" dirty="0"/>
              <a:t>Explain what the tools that help to make a 3D design.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Introduction to how to digital</a:t>
            </a:r>
            <a:r>
              <a:rPr lang="en-US" sz="1200" u="none" strike="noStrike" cap="none" baseline="0" dirty="0">
                <a:solidFill>
                  <a:schemeClr val="lt1"/>
                </a:solidFill>
              </a:rPr>
              <a:t> fabricate any part through the CAD &amp; CAM process.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Introduce students to Tinker cad.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design geometry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Skin color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3D Designing the Stadium: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Guide the students through designing part of the stadium.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Challenge the students to complete the 3D design indepe</a:t>
            </a:r>
            <a:r>
              <a:rPr lang="en-US" dirty="0">
                <a:solidFill>
                  <a:schemeClr val="lt1"/>
                </a:solidFill>
              </a:rPr>
              <a:t>ndently.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1- Design the geometry of the stadium.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2- Design land and lines</a:t>
            </a:r>
            <a:endParaRPr lang="ar-JO" sz="1200" u="none" strike="noStrike" cap="none" dirty="0">
              <a:solidFill>
                <a:schemeClr val="lt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ar-JO" sz="1200" u="none" strike="noStrike" cap="none" dirty="0">
                <a:solidFill>
                  <a:schemeClr val="lt1"/>
                </a:solidFill>
              </a:rPr>
              <a:t>3</a:t>
            </a:r>
            <a:r>
              <a:rPr lang="en-US" sz="1200" u="none" strike="noStrike" cap="none" dirty="0">
                <a:solidFill>
                  <a:schemeClr val="lt1"/>
                </a:solidFill>
              </a:rPr>
              <a:t>- Skin color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WMDRM7rH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1"/>
            <a:ext cx="12192001" cy="5526759"/>
            <a:chOff x="-1" y="1007391"/>
            <a:chExt cx="12192001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47246"/>
            <a:stretch/>
          </p:blipFill>
          <p:spPr>
            <a:xfrm>
              <a:off x="5736698" y="1007391"/>
              <a:ext cx="6455302" cy="55267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A5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Print a Stadium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462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modeling and digital fabrication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80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1AC3B-3A47-4C45-844B-408033C5D0C9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هندسة التصميم</a:t>
            </a:r>
            <a:endParaRPr lang="en-US" sz="4000" b="1" kern="1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065" name="Straight Connector 82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1216BC-64ED-4A51-83C2-6E569E66D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92" r="31163" b="-2"/>
          <a:stretch/>
        </p:blipFill>
        <p:spPr>
          <a:xfrm>
            <a:off x="317635" y="285874"/>
            <a:ext cx="4160452" cy="6214534"/>
          </a:xfrm>
          <a:prstGeom prst="rect">
            <a:avLst/>
          </a:prstGeom>
        </p:spPr>
      </p:pic>
      <p:pic>
        <p:nvPicPr>
          <p:cNvPr id="2052" name="Picture 4" descr="American-Football Stadium | Tinkercad">
            <a:extLst>
              <a:ext uri="{FF2B5EF4-FFF2-40B4-BE49-F238E27FC236}">
                <a16:creationId xmlns:a16="http://schemas.microsoft.com/office/drawing/2014/main" id="{09BCDFA4-9E68-4772-B820-B1AD58E2B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r="11651" b="-2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adium blitzer&quot; 3D Models to Print - yeggi - page 11">
            <a:extLst>
              <a:ext uri="{FF2B5EF4-FFF2-40B4-BE49-F238E27FC236}">
                <a16:creationId xmlns:a16="http://schemas.microsoft.com/office/drawing/2014/main" id="{05451525-BA16-4530-A4F3-495AB03A3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" b="3329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8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21F6F-B1A2-44B7-ADFD-157AD212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لون المجسمات</a:t>
            </a:r>
            <a:endParaRPr lang="en-US" sz="4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393D3-3B82-4713-9BA0-3F845F5B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77682"/>
            <a:ext cx="10905066" cy="43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00" y="0"/>
            <a:ext cx="10235334" cy="140053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Stadium </a:t>
            </a:r>
            <a:r>
              <a:rPr lang="ar-Q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صمم </a:t>
            </a:r>
            <a:r>
              <a:rPr lang="ar-JO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الملعب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TINKER C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4" y="1599788"/>
            <a:ext cx="5500757" cy="51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3976" y="2605532"/>
            <a:ext cx="5743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3200" dirty="0">
                <a:latin typeface="Arial" panose="020B0604020202020204" pitchFamily="34" charset="0"/>
                <a:cs typeface="Arial" panose="020B0604020202020204" pitchFamily="34" charset="0"/>
              </a:rPr>
              <a:t>هيا بنا لنستكشف برنامج التصمي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م تنكر كاد.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Q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explore the design software</a:t>
            </a:r>
            <a:r>
              <a:rPr lang="ar-Q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20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A73F36-23C2-41E0-85A1-1D67C11FA5BB}"/>
              </a:ext>
            </a:extLst>
          </p:cNvPr>
          <p:cNvSpPr/>
          <p:nvPr/>
        </p:nvSpPr>
        <p:spPr>
          <a:xfrm>
            <a:off x="2091358" y="1258040"/>
            <a:ext cx="8740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</a:rPr>
              <a:t>ريم مصممة وتريد منكم المساعدة في ابتكار تصميم هندسي لملعب رياضي يتناسب مع كاس العالم 2022 ليعكس صورة مميزة عن الملاعب في قطر.</a:t>
            </a:r>
            <a:endParaRPr lang="en-US" sz="2800" dirty="0"/>
          </a:p>
        </p:txBody>
      </p:sp>
      <p:pic>
        <p:nvPicPr>
          <p:cNvPr id="3076" name="Picture 4" descr="Football stadium | Tinkercad">
            <a:extLst>
              <a:ext uri="{FF2B5EF4-FFF2-40B4-BE49-F238E27FC236}">
                <a16:creationId xmlns:a16="http://schemas.microsoft.com/office/drawing/2014/main" id="{D2A2882D-011F-4479-AFF0-43648212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02" y="2730812"/>
            <a:ext cx="4677988" cy="292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s of Qatar 2022 World Cup stadiums explained - The Peninsula ...">
            <a:extLst>
              <a:ext uri="{FF2B5EF4-FFF2-40B4-BE49-F238E27FC236}">
                <a16:creationId xmlns:a16="http://schemas.microsoft.com/office/drawing/2014/main" id="{65A34BD5-2776-46C4-906C-49B34CB3E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919" y="976699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ar-Q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التصنيع الرقمي 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fabrication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6176" y="2377229"/>
            <a:ext cx="8517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التصنيع الرقمي ؟ </a:t>
            </a:r>
          </a:p>
          <a:p>
            <a:pPr algn="r" rtl="1"/>
            <a:r>
              <a:rPr lang="ar-QA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هو عملية تحويل الملفات الرقمية </a:t>
            </a:r>
            <a:r>
              <a:rPr lang="ar-JO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من</a:t>
            </a:r>
            <a:r>
              <a:rPr lang="ar-QA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الحاسوب إلى أجسام مادية ملموسة باستخدام آلات وأدوات</a:t>
            </a:r>
            <a:r>
              <a:rPr lang="ar-JO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خاصة.</a:t>
            </a:r>
            <a:endParaRPr lang="ar-QA" sz="32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6450" y="4271200"/>
            <a:ext cx="9008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>
                <a:solidFill>
                  <a:schemeClr val="bg1"/>
                </a:solidFill>
                <a:latin typeface="Century Gothic" panose="020B0502020202020204" pitchFamily="34" charset="0"/>
                <a:ea typeface="Consolas" charset="0"/>
                <a:cs typeface="Consolas" charset="0"/>
              </a:rPr>
              <a:t>It is the process of converting digital files on our computers to physical objects using different tools and machines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75" y="143120"/>
            <a:ext cx="10416137" cy="58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72032" y="495193"/>
            <a:ext cx="9404723" cy="1077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التصنيع الرقمي 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fabrication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895" y="4836847"/>
            <a:ext cx="5210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QA" sz="3200" dirty="0">
                <a:latin typeface="Arial" panose="020B0604020202020204" pitchFamily="34" charset="0"/>
                <a:cs typeface="Arial" panose="020B0604020202020204" pitchFamily="34" charset="0"/>
              </a:rPr>
              <a:t>ماهي هذه 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الالة</a:t>
            </a:r>
            <a:r>
              <a:rPr lang="ar-QA" sz="3200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machine?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1" y="240912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3D Printing Technology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965" y="1886165"/>
            <a:ext cx="10650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هي إحدى تقنيات التصنيع بالإضافة، حيث يتم تصنيع القطع عن طريق طباعة طبقة فوق الأخرى حتى يتكون الشكل النهائي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397" y="4630474"/>
            <a:ext cx="5755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It is one of the manufacturing techniques in addition, where the pieces are manufactured by printing a layer on top of the other until the final shape is formed.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0" name="Picture 6" descr="Image result for 3d printer car png">
            <a:extLst>
              <a:ext uri="{FF2B5EF4-FFF2-40B4-BE49-F238E27FC236}">
                <a16:creationId xmlns:a16="http://schemas.microsoft.com/office/drawing/2014/main" id="{7BE3CC66-7F7A-459B-85E1-221A72EB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46" y="3208107"/>
            <a:ext cx="4485355" cy="35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7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672" y="502907"/>
            <a:ext cx="8596668" cy="2158724"/>
          </a:xfrm>
        </p:spPr>
        <p:txBody>
          <a:bodyPr>
            <a:normAutofit/>
          </a:bodyPr>
          <a:lstStyle/>
          <a:p>
            <a:pPr algn="ctr"/>
            <a:r>
              <a:rPr lang="ar-Q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هناك العديد من الاشكال والمجسمات التي يمكن طباعتها ومن الأمثلة على هذه الأشياء البيت المطبوع  </a:t>
            </a:r>
            <a:br>
              <a:rPr lang="ar-Q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3D PRINTING A HOUSE</a:t>
            </a:r>
            <a:r>
              <a:rPr lang="ar-QA" sz="32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 is an example of the ability of a 3D printer. </a:t>
            </a: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Image result for 3d printed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19" y="2577960"/>
            <a:ext cx="5330356" cy="39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8633163" y="-106532"/>
            <a:ext cx="3558837" cy="6643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02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3d printed 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85" y="411480"/>
            <a:ext cx="7656469" cy="57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399" y="1456266"/>
            <a:ext cx="299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3200" dirty="0">
                <a:latin typeface="Arial" panose="020B0604020202020204" pitchFamily="34" charset="0"/>
                <a:cs typeface="Arial" panose="020B0604020202020204" pitchFamily="34" charset="0"/>
              </a:rPr>
              <a:t>بيت مطبوع بطابعة ثلاثية الابعاد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Q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3D Printed house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8D6F4-E833-484F-98BD-80F7B3D20637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A12503-6A35-41C1-8D72-0173D676FFD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83CE04-5806-49BF-BB6F-1A4A24841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3E8858-80F7-4089-9362-58BBC98D3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71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71" y="6734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Q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التصميم الثلاثي الابعاد</a:t>
            </a:r>
            <a:br>
              <a:rPr lang="ar-Q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Design </a:t>
            </a:r>
          </a:p>
        </p:txBody>
      </p:sp>
      <p:pic>
        <p:nvPicPr>
          <p:cNvPr id="1032" name="Picture 8" descr="Image result for TINKERCAD 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8892" y="3955947"/>
            <a:ext cx="5580626" cy="2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32563" y="3212533"/>
            <a:ext cx="372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TINKERCAD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313" y="23815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creating a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3D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 representation of any surface or object in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3D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 space.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105" y="2072637"/>
            <a:ext cx="9285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إنشاء تمثيل ثلاثي الأبعاد لأي </a:t>
            </a:r>
            <a:r>
              <a:rPr lang="ar-QA" sz="3200" dirty="0">
                <a:latin typeface="Arial" panose="020B0604020202020204" pitchFamily="34" charset="0"/>
                <a:cs typeface="Arial" panose="020B0604020202020204" pitchFamily="34" charset="0"/>
              </a:rPr>
              <a:t>شكل في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مساحة ثلاثية الأبعاد</a:t>
            </a:r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90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420</Words>
  <Application>Microsoft Office PowerPoint</Application>
  <PresentationFormat>Widescreen</PresentationFormat>
  <Paragraphs>66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Century Gothic</vt:lpstr>
      <vt:lpstr>Politica</vt:lpstr>
      <vt:lpstr>Office Theme</vt:lpstr>
      <vt:lpstr>PowerPoint Presentation</vt:lpstr>
      <vt:lpstr>PowerPoint Presentation</vt:lpstr>
      <vt:lpstr>PowerPoint Presentation</vt:lpstr>
      <vt:lpstr>التصنيع الرقمي  Digital fabrication </vt:lpstr>
      <vt:lpstr>PowerPoint Presentation</vt:lpstr>
      <vt:lpstr>تكنولوجيا الطباعة ثلاثية الابعاد  3D Printing Technology</vt:lpstr>
      <vt:lpstr>هناك العديد من الاشكال والمجسمات التي يمكن طباعتها ومن الأمثلة على هذه الأشياء البيت المطبوع   3D PRINTING A HOUSE  is an example of the ability of a 3D printer. </vt:lpstr>
      <vt:lpstr>PowerPoint Presentation</vt:lpstr>
      <vt:lpstr>التصميم الثلاثي الابعاد 3D Design </vt:lpstr>
      <vt:lpstr>PowerPoint Presentation</vt:lpstr>
      <vt:lpstr>لون المجسمات</vt:lpstr>
      <vt:lpstr>Design a Stadium صمم الملعب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Moath Almomani</dc:creator>
  <cp:lastModifiedBy>Moath Almomani</cp:lastModifiedBy>
  <cp:revision>1</cp:revision>
  <dcterms:created xsi:type="dcterms:W3CDTF">2020-05-13T09:00:06Z</dcterms:created>
  <dcterms:modified xsi:type="dcterms:W3CDTF">2020-05-14T09:57:22Z</dcterms:modified>
</cp:coreProperties>
</file>