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53" autoAdjust="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.m.momani@gmail.com" userId="720708e143949568" providerId="LiveId" clId="{BB98F2BA-97CA-4D7F-A8A4-4B250CAD4891}"/>
    <pc:docChg chg="modSld">
      <pc:chgData name="moath.m.momani@gmail.com" userId="720708e143949568" providerId="LiveId" clId="{BB98F2BA-97CA-4D7F-A8A4-4B250CAD4891}" dt="2020-03-25T09:53:31.109" v="175" actId="20577"/>
      <pc:docMkLst>
        <pc:docMk/>
      </pc:docMkLst>
      <pc:sldChg chg="modSp">
        <pc:chgData name="moath.m.momani@gmail.com" userId="720708e143949568" providerId="LiveId" clId="{BB98F2BA-97CA-4D7F-A8A4-4B250CAD4891}" dt="2020-03-25T09:47:26.834" v="88" actId="2711"/>
        <pc:sldMkLst>
          <pc:docMk/>
          <pc:sldMk cId="0" sldId="257"/>
        </pc:sldMkLst>
        <pc:spChg chg="mod">
          <ac:chgData name="moath.m.momani@gmail.com" userId="720708e143949568" providerId="LiveId" clId="{BB98F2BA-97CA-4D7F-A8A4-4B250CAD4891}" dt="2020-03-25T09:47:26.834" v="88" actId="2711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.m.momani@gmail.com" userId="720708e143949568" providerId="LiveId" clId="{BB98F2BA-97CA-4D7F-A8A4-4B250CAD4891}" dt="2020-03-25T09:45:42.148" v="58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">
        <pc:chgData name="moath.m.momani@gmail.com" userId="720708e143949568" providerId="LiveId" clId="{BB98F2BA-97CA-4D7F-A8A4-4B250CAD4891}" dt="2020-03-25T09:53:31.109" v="175" actId="20577"/>
        <pc:sldMkLst>
          <pc:docMk/>
          <pc:sldMk cId="3542123355" sldId="258"/>
        </pc:sldMkLst>
        <pc:spChg chg="mod">
          <ac:chgData name="moath.m.momani@gmail.com" userId="720708e143949568" providerId="LiveId" clId="{BB98F2BA-97CA-4D7F-A8A4-4B250CAD4891}" dt="2020-03-25T09:53:31.109" v="175" actId="20577"/>
          <ac:spMkLst>
            <pc:docMk/>
            <pc:sldMk cId="3542123355" sldId="258"/>
            <ac:spMk id="110" creationId="{00000000-0000-0000-0000-000000000000}"/>
          </ac:spMkLst>
        </pc:spChg>
      </pc:sldChg>
    </pc:docChg>
  </pc:docChgLst>
  <pc:docChgLst>
    <pc:chgData name="moath.m.momani@gmail.com" userId="720708e143949568" providerId="LiveId" clId="{FE5826E5-A6BA-4563-AB24-EF690DC54DD9}"/>
    <pc:docChg chg="custSel modSld">
      <pc:chgData name="moath.m.momani@gmail.com" userId="720708e143949568" providerId="LiveId" clId="{FE5826E5-A6BA-4563-AB24-EF690DC54DD9}" dt="2020-03-23T10:23:09.298" v="144" actId="113"/>
      <pc:docMkLst>
        <pc:docMk/>
      </pc:docMkLst>
      <pc:sldChg chg="modSp">
        <pc:chgData name="moath.m.momani@gmail.com" userId="720708e143949568" providerId="LiveId" clId="{FE5826E5-A6BA-4563-AB24-EF690DC54DD9}" dt="2020-03-23T10:23:09.298" v="144" actId="113"/>
        <pc:sldMkLst>
          <pc:docMk/>
          <pc:sldMk cId="0" sldId="257"/>
        </pc:sldMkLst>
        <pc:spChg chg="mod">
          <ac:chgData name="moath.m.momani@gmail.com" userId="720708e143949568" providerId="LiveId" clId="{FE5826E5-A6BA-4563-AB24-EF690DC54DD9}" dt="2020-03-23T10:23:09.298" v="144" actId="113"/>
          <ac:spMkLst>
            <pc:docMk/>
            <pc:sldMk cId="0" sldId="257"/>
            <ac:spMk id="110" creationId="{00000000-0000-0000-0000-000000000000}"/>
          </ac:spMkLst>
        </pc:spChg>
      </pc:sldChg>
      <pc:sldChg chg="modSp">
        <pc:chgData name="moath.m.momani@gmail.com" userId="720708e143949568" providerId="LiveId" clId="{FE5826E5-A6BA-4563-AB24-EF690DC54DD9}" dt="2020-03-23T10:11:55.155" v="141" actId="207"/>
        <pc:sldMkLst>
          <pc:docMk/>
          <pc:sldMk cId="3542123355" sldId="258"/>
        </pc:sldMkLst>
        <pc:graphicFrameChg chg="mod modGraphic">
          <ac:chgData name="moath.m.momani@gmail.com" userId="720708e143949568" providerId="LiveId" clId="{FE5826E5-A6BA-4563-AB24-EF690DC54DD9}" dt="2020-03-23T10:11:55.155" v="141" actId="207"/>
          <ac:graphicFrameMkLst>
            <pc:docMk/>
            <pc:sldMk cId="3542123355" sldId="258"/>
            <ac:graphicFrameMk id="122" creationId="{00000000-0000-0000-0000-000000000000}"/>
          </ac:graphicFrameMkLst>
        </pc:graphicFrameChg>
      </pc:sldChg>
      <pc:sldChg chg="modSp">
        <pc:chgData name="moath.m.momani@gmail.com" userId="720708e143949568" providerId="LiveId" clId="{FE5826E5-A6BA-4563-AB24-EF690DC54DD9}" dt="2020-03-23T10:11:34.443" v="138"/>
        <pc:sldMkLst>
          <pc:docMk/>
          <pc:sldMk cId="0" sldId="259"/>
        </pc:sldMkLst>
        <pc:graphicFrameChg chg="mod modGraphic">
          <ac:chgData name="moath.m.momani@gmail.com" userId="720708e143949568" providerId="LiveId" clId="{FE5826E5-A6BA-4563-AB24-EF690DC54DD9}" dt="2020-03-23T10:11:34.443" v="138"/>
          <ac:graphicFrameMkLst>
            <pc:docMk/>
            <pc:sldMk cId="0" sldId="259"/>
            <ac:graphicFrameMk id="130" creationId="{00000000-0000-0000-0000-000000000000}"/>
          </ac:graphicFrameMkLst>
        </pc:graphicFrameChg>
      </pc:sldChg>
    </pc:docChg>
  </pc:docChgLst>
  <pc:docChgLst>
    <pc:chgData name="moath momani" userId="720708e143949568" providerId="LiveId" clId="{D66F8E9A-C1C8-4498-BB78-7265CA62430E}"/>
    <pc:docChg chg="custSel modSld">
      <pc:chgData name="moath momani" userId="720708e143949568" providerId="LiveId" clId="{D66F8E9A-C1C8-4498-BB78-7265CA62430E}" dt="2020-05-07T10:19:29.927" v="81" actId="1035"/>
      <pc:docMkLst>
        <pc:docMk/>
      </pc:docMkLst>
      <pc:sldChg chg="modSp mod">
        <pc:chgData name="moath momani" userId="720708e143949568" providerId="LiveId" clId="{D66F8E9A-C1C8-4498-BB78-7265CA62430E}" dt="2020-05-07T10:19:29.927" v="81" actId="1035"/>
        <pc:sldMkLst>
          <pc:docMk/>
          <pc:sldMk cId="0" sldId="256"/>
        </pc:sldMkLst>
        <pc:spChg chg="mod">
          <ac:chgData name="moath momani" userId="720708e143949568" providerId="LiveId" clId="{D66F8E9A-C1C8-4498-BB78-7265CA62430E}" dt="2020-05-07T10:19:29.927" v="81" actId="1035"/>
          <ac:spMkLst>
            <pc:docMk/>
            <pc:sldMk cId="0" sldId="256"/>
            <ac:spMk id="101" creationId="{00000000-0000-0000-0000-000000000000}"/>
          </ac:spMkLst>
        </pc:spChg>
      </pc:sldChg>
      <pc:sldChg chg="modSp mod">
        <pc:chgData name="moath momani" userId="720708e143949568" providerId="LiveId" clId="{D66F8E9A-C1C8-4498-BB78-7265CA62430E}" dt="2020-05-07T10:18:36.964" v="66" actId="313"/>
        <pc:sldMkLst>
          <pc:docMk/>
          <pc:sldMk cId="0" sldId="257"/>
        </pc:sldMkLst>
        <pc:spChg chg="mod">
          <ac:chgData name="moath momani" userId="720708e143949568" providerId="LiveId" clId="{D66F8E9A-C1C8-4498-BB78-7265CA62430E}" dt="2020-05-07T10:16:46.447" v="6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momani" userId="720708e143949568" providerId="LiveId" clId="{D66F8E9A-C1C8-4498-BB78-7265CA62430E}" dt="2020-05-07T10:18:36.964" v="66" actId="313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momani" userId="720708e143949568" providerId="LiveId" clId="{D66F8E9A-C1C8-4498-BB78-7265CA62430E}" dt="2020-05-07T10:18:57.213" v="67" actId="20577"/>
        <pc:sldMkLst>
          <pc:docMk/>
          <pc:sldMk cId="3542123355" sldId="258"/>
        </pc:sldMkLst>
        <pc:spChg chg="mod">
          <ac:chgData name="moath momani" userId="720708e143949568" providerId="LiveId" clId="{D66F8E9A-C1C8-4498-BB78-7265CA62430E}" dt="2020-05-07T10:18:57.213" v="67" actId="20577"/>
          <ac:spMkLst>
            <pc:docMk/>
            <pc:sldMk cId="3542123355" sldId="258"/>
            <ac:spMk id="110" creationId="{00000000-0000-0000-0000-000000000000}"/>
          </ac:spMkLst>
        </pc:spChg>
      </pc:sldChg>
    </pc:docChg>
  </pc:docChgLst>
  <pc:docChgLst>
    <pc:chgData name="moath momani" userId="720708e143949568" providerId="LiveId" clId="{AB32B678-118B-4CEA-BC0B-D98E5F3C3120}"/>
    <pc:docChg chg="modSld">
      <pc:chgData name="moath momani" userId="720708e143949568" providerId="LiveId" clId="{AB32B678-118B-4CEA-BC0B-D98E5F3C3120}" dt="2020-05-07T11:36:50.874" v="26" actId="20577"/>
      <pc:docMkLst>
        <pc:docMk/>
      </pc:docMkLst>
      <pc:sldChg chg="modSp mod">
        <pc:chgData name="moath momani" userId="720708e143949568" providerId="LiveId" clId="{AB32B678-118B-4CEA-BC0B-D98E5F3C3120}" dt="2020-05-07T11:36:50.874" v="26" actId="20577"/>
        <pc:sldMkLst>
          <pc:docMk/>
          <pc:sldMk cId="3542123355" sldId="258"/>
        </pc:sldMkLst>
        <pc:spChg chg="mod">
          <ac:chgData name="moath momani" userId="720708e143949568" providerId="LiveId" clId="{AB32B678-118B-4CEA-BC0B-D98E5F3C3120}" dt="2020-05-07T11:36:50.874" v="26" actId="20577"/>
          <ac:spMkLst>
            <pc:docMk/>
            <pc:sldMk cId="3542123355" sldId="258"/>
            <ac:spMk id="111" creationId="{00000000-0000-0000-0000-000000000000}"/>
          </ac:spMkLst>
        </pc:spChg>
      </pc:sldChg>
    </pc:docChg>
  </pc:docChgLst>
  <pc:docChgLst>
    <pc:chgData name="moath momani" userId="720708e143949568" providerId="LiveId" clId="{C335A75F-3AD7-4287-8257-BA44CED8586C}"/>
    <pc:docChg chg="undo custSel modSld">
      <pc:chgData name="moath momani" userId="720708e143949568" providerId="LiveId" clId="{C335A75F-3AD7-4287-8257-BA44CED8586C}" dt="2020-11-26T05:40:52.330" v="1" actId="207"/>
      <pc:docMkLst>
        <pc:docMk/>
      </pc:docMkLst>
      <pc:sldChg chg="modSp mod">
        <pc:chgData name="moath momani" userId="720708e143949568" providerId="LiveId" clId="{C335A75F-3AD7-4287-8257-BA44CED8586C}" dt="2020-11-26T05:40:52.330" v="1" actId="207"/>
        <pc:sldMkLst>
          <pc:docMk/>
          <pc:sldMk cId="0" sldId="257"/>
        </pc:sldMkLst>
        <pc:spChg chg="mod">
          <ac:chgData name="moath momani" userId="720708e143949568" providerId="LiveId" clId="{C335A75F-3AD7-4287-8257-BA44CED8586C}" dt="2020-11-26T05:40:52.330" v="1" actId="207"/>
          <ac:spMkLst>
            <pc:docMk/>
            <pc:sldMk cId="0" sldId="257"/>
            <ac:spMk id="110" creationId="{00000000-0000-0000-0000-000000000000}"/>
          </ac:spMkLst>
        </pc:spChg>
      </pc:sldChg>
    </pc:docChg>
  </pc:docChgLst>
  <pc:docChgLst>
    <pc:chgData name="moath.m.momani@gmail.com" userId="720708e143949568" providerId="LiveId" clId="{F18B536E-34AB-4B27-8BB6-74EA99B30F98}"/>
    <pc:docChg chg="custSel modSld">
      <pc:chgData name="moath.m.momani@gmail.com" userId="720708e143949568" providerId="LiveId" clId="{F18B536E-34AB-4B27-8BB6-74EA99B30F98}" dt="2020-03-25T10:19:00.794" v="309" actId="20577"/>
      <pc:docMkLst>
        <pc:docMk/>
      </pc:docMkLst>
      <pc:sldChg chg="modSp">
        <pc:chgData name="moath.m.momani@gmail.com" userId="720708e143949568" providerId="LiveId" clId="{F18B536E-34AB-4B27-8BB6-74EA99B30F98}" dt="2020-03-25T10:12:56.499" v="260" actId="2711"/>
        <pc:sldMkLst>
          <pc:docMk/>
          <pc:sldMk cId="0" sldId="257"/>
        </pc:sldMkLst>
        <pc:spChg chg="mod">
          <ac:chgData name="moath.m.momani@gmail.com" userId="720708e143949568" providerId="LiveId" clId="{F18B536E-34AB-4B27-8BB6-74EA99B30F98}" dt="2020-03-25T10:12:56.499" v="260" actId="2711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.m.momani@gmail.com" userId="720708e143949568" providerId="LiveId" clId="{F18B536E-34AB-4B27-8BB6-74EA99B30F98}" dt="2020-03-25T10:06:03.863" v="11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">
        <pc:chgData name="moath.m.momani@gmail.com" userId="720708e143949568" providerId="LiveId" clId="{F18B536E-34AB-4B27-8BB6-74EA99B30F98}" dt="2020-03-25T10:19:00.794" v="309" actId="20577"/>
        <pc:sldMkLst>
          <pc:docMk/>
          <pc:sldMk cId="3542123355" sldId="258"/>
        </pc:sldMkLst>
        <pc:spChg chg="mod">
          <ac:chgData name="moath.m.momani@gmail.com" userId="720708e143949568" providerId="LiveId" clId="{F18B536E-34AB-4B27-8BB6-74EA99B30F98}" dt="2020-03-25T10:19:00.794" v="309" actId="20577"/>
          <ac:spMkLst>
            <pc:docMk/>
            <pc:sldMk cId="3542123355" sldId="258"/>
            <ac:spMk id="110" creationId="{00000000-0000-0000-0000-000000000000}"/>
          </ac:spMkLst>
        </pc:spChg>
      </pc:sldChg>
    </pc:docChg>
  </pc:docChgLst>
  <pc:docChgLst>
    <pc:chgData name="moath.m.momani@gmail.com" userId="720708e143949568" providerId="LiveId" clId="{3FC583A6-6FBC-483B-B94E-85193486E04D}"/>
    <pc:docChg chg="undo custSel addSld delSld modSld">
      <pc:chgData name="moath.m.momani@gmail.com" userId="720708e143949568" providerId="LiveId" clId="{3FC583A6-6FBC-483B-B94E-85193486E04D}" dt="2020-03-25T07:37:08.687" v="618" actId="20577"/>
      <pc:docMkLst>
        <pc:docMk/>
      </pc:docMkLst>
      <pc:sldChg chg="modSp">
        <pc:chgData name="moath.m.momani@gmail.com" userId="720708e143949568" providerId="LiveId" clId="{3FC583A6-6FBC-483B-B94E-85193486E04D}" dt="2020-03-25T07:05:17.952" v="7" actId="1036"/>
        <pc:sldMkLst>
          <pc:docMk/>
          <pc:sldMk cId="0" sldId="256"/>
        </pc:sldMkLst>
        <pc:grpChg chg="mod">
          <ac:chgData name="moath.m.momani@gmail.com" userId="720708e143949568" providerId="LiveId" clId="{3FC583A6-6FBC-483B-B94E-85193486E04D}" dt="2020-03-25T07:05:17.952" v="7" actId="1036"/>
          <ac:grpSpMkLst>
            <pc:docMk/>
            <pc:sldMk cId="0" sldId="256"/>
            <ac:grpSpMk id="104" creationId="{00000000-0000-0000-0000-000000000000}"/>
          </ac:grpSpMkLst>
        </pc:grpChg>
        <pc:picChg chg="mod">
          <ac:chgData name="moath.m.momani@gmail.com" userId="720708e143949568" providerId="LiveId" clId="{3FC583A6-6FBC-483B-B94E-85193486E04D}" dt="2020-03-25T07:05:10.738" v="3" actId="1076"/>
          <ac:picMkLst>
            <pc:docMk/>
            <pc:sldMk cId="0" sldId="256"/>
            <ac:picMk id="106" creationId="{00000000-0000-0000-0000-000000000000}"/>
          </ac:picMkLst>
        </pc:picChg>
        <pc:picChg chg="mod">
          <ac:chgData name="moath.m.momani@gmail.com" userId="720708e143949568" providerId="LiveId" clId="{3FC583A6-6FBC-483B-B94E-85193486E04D}" dt="2020-03-25T07:05:03.977" v="1" actId="1076"/>
          <ac:picMkLst>
            <pc:docMk/>
            <pc:sldMk cId="0" sldId="256"/>
            <ac:picMk id="108" creationId="{00000000-0000-0000-0000-000000000000}"/>
          </ac:picMkLst>
        </pc:picChg>
      </pc:sldChg>
      <pc:sldChg chg="modSp">
        <pc:chgData name="moath.m.momani@gmail.com" userId="720708e143949568" providerId="LiveId" clId="{3FC583A6-6FBC-483B-B94E-85193486E04D}" dt="2020-03-25T07:34:13.829" v="599" actId="20577"/>
        <pc:sldMkLst>
          <pc:docMk/>
          <pc:sldMk cId="0" sldId="257"/>
        </pc:sldMkLst>
        <pc:spChg chg="mod">
          <ac:chgData name="moath.m.momani@gmail.com" userId="720708e143949568" providerId="LiveId" clId="{3FC583A6-6FBC-483B-B94E-85193486E04D}" dt="2020-03-25T07:25:48.941" v="436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.m.momani@gmail.com" userId="720708e143949568" providerId="LiveId" clId="{3FC583A6-6FBC-483B-B94E-85193486E04D}" dt="2020-03-25T07:34:13.829" v="599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 add">
        <pc:chgData name="moath.m.momani@gmail.com" userId="720708e143949568" providerId="LiveId" clId="{3FC583A6-6FBC-483B-B94E-85193486E04D}" dt="2020-03-25T07:37:08.687" v="618" actId="20577"/>
        <pc:sldMkLst>
          <pc:docMk/>
          <pc:sldMk cId="3542123355" sldId="258"/>
        </pc:sldMkLst>
        <pc:spChg chg="mod">
          <ac:chgData name="moath.m.momani@gmail.com" userId="720708e143949568" providerId="LiveId" clId="{3FC583A6-6FBC-483B-B94E-85193486E04D}" dt="2020-03-25T07:37:08.687" v="618" actId="20577"/>
          <ac:spMkLst>
            <pc:docMk/>
            <pc:sldMk cId="3542123355" sldId="258"/>
            <ac:spMk id="110" creationId="{00000000-0000-0000-0000-000000000000}"/>
          </ac:spMkLst>
        </pc:spChg>
        <pc:spChg chg="mod">
          <ac:chgData name="moath.m.momani@gmail.com" userId="720708e143949568" providerId="LiveId" clId="{3FC583A6-6FBC-483B-B94E-85193486E04D}" dt="2020-03-25T07:36:49.596" v="614" actId="20577"/>
          <ac:spMkLst>
            <pc:docMk/>
            <pc:sldMk cId="3542123355" sldId="258"/>
            <ac:spMk id="111" creationId="{00000000-0000-0000-0000-000000000000}"/>
          </ac:spMkLst>
        </pc:spChg>
      </pc:sldChg>
      <pc:sldChg chg="del">
        <pc:chgData name="moath.m.momani@gmail.com" userId="720708e143949568" providerId="LiveId" clId="{3FC583A6-6FBC-483B-B94E-85193486E04D}" dt="2020-03-25T07:26:04.405" v="438" actId="47"/>
        <pc:sldMkLst>
          <pc:docMk/>
          <pc:sldMk cId="0" sldId="259"/>
        </pc:sldMkLst>
      </pc:sldChg>
    </pc:docChg>
  </pc:docChgLst>
  <pc:docChgLst>
    <pc:chgData name="moath momani" userId="720708e143949568" providerId="LiveId" clId="{E02DE398-5B6B-4BC9-9F9F-EB6C78CD88DD}"/>
    <pc:docChg chg="modSld">
      <pc:chgData name="moath momani" userId="720708e143949568" providerId="LiveId" clId="{E02DE398-5B6B-4BC9-9F9F-EB6C78CD88DD}" dt="2020-05-07T10:25:03.266" v="158" actId="20577"/>
      <pc:docMkLst>
        <pc:docMk/>
      </pc:docMkLst>
      <pc:sldChg chg="modSp mod">
        <pc:chgData name="moath momani" userId="720708e143949568" providerId="LiveId" clId="{E02DE398-5B6B-4BC9-9F9F-EB6C78CD88DD}" dt="2020-05-07T10:25:03.266" v="158" actId="20577"/>
        <pc:sldMkLst>
          <pc:docMk/>
          <pc:sldMk cId="0" sldId="257"/>
        </pc:sldMkLst>
        <pc:spChg chg="mod">
          <ac:chgData name="moath momani" userId="720708e143949568" providerId="LiveId" clId="{E02DE398-5B6B-4BC9-9F9F-EB6C78CD88DD}" dt="2020-05-07T10:25:03.266" v="158" actId="20577"/>
          <ac:spMkLst>
            <pc:docMk/>
            <pc:sldMk cId="0" sldId="257"/>
            <ac:spMk id="1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3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507" y="992767"/>
            <a:ext cx="11358000" cy="2736901"/>
          </a:xfrm>
          <a:prstGeom prst="rect">
            <a:avLst/>
          </a:prstGeom>
        </p:spPr>
        <p:txBody>
          <a:bodyPr anchor="b"/>
          <a:lstStyle>
            <a:lvl1pPr algn="ctr">
              <a:defRPr sz="69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3778832"/>
            <a:ext cx="11358000" cy="10569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37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37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37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37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1536633"/>
            <a:ext cx="5331901" cy="45552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33512" indent="-392112">
              <a:buSzPts val="1900"/>
              <a:defRPr sz="1900"/>
            </a:lvl3pPr>
            <a:lvl4pPr marL="1890712" indent="-392112">
              <a:buSzPts val="1900"/>
              <a:defRPr sz="1900"/>
            </a:lvl4pPr>
            <a:lvl5pPr marL="2347912" indent="-392112">
              <a:buSzPts val="1900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20;p4"/>
          <p:cNvSpPr txBox="1">
            <a:spLocks noGrp="1"/>
          </p:cNvSpPr>
          <p:nvPr>
            <p:ph type="body" sz="half" idx="13"/>
          </p:nvPr>
        </p:nvSpPr>
        <p:spPr>
          <a:xfrm>
            <a:off x="6441587" y="1536632"/>
            <a:ext cx="5331901" cy="4555202"/>
          </a:xfrm>
          <a:prstGeom prst="rect">
            <a:avLst/>
          </a:prstGeom>
        </p:spPr>
        <p:txBody>
          <a:bodyPr/>
          <a:lstStyle/>
          <a:p>
            <a:pPr indent="-349250">
              <a:buSzPts val="1900"/>
              <a:defRPr sz="1900"/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15496" y="740799"/>
            <a:ext cx="3743100" cy="100770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1852800"/>
            <a:ext cx="3743100" cy="4239301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14400" indent="-330200">
              <a:buSzPts val="1600"/>
              <a:defRPr sz="1600"/>
            </a:lvl2pPr>
            <a:lvl3pPr marL="1371600" indent="-330200">
              <a:buSzPts val="1600"/>
              <a:defRPr sz="1600"/>
            </a:lvl3pPr>
            <a:lvl4pPr marL="1828800" indent="-330200">
              <a:buSzPts val="1600"/>
              <a:defRPr sz="1600"/>
            </a:lvl4pPr>
            <a:lvl5pPr marL="2286000" indent="-330200">
              <a:buSzPts val="16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53502" y="600199"/>
            <a:ext cx="8488201" cy="5454302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3;p8"/>
          <p:cNvSpPr/>
          <p:nvPr/>
        </p:nvSpPr>
        <p:spPr>
          <a:xfrm>
            <a:off x="6094474" y="-167"/>
            <a:ext cx="6094501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353911" y="1644232"/>
            <a:ext cx="53922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3911" y="3737433"/>
            <a:ext cx="5392200" cy="16467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36;p8"/>
          <p:cNvSpPr txBox="1">
            <a:spLocks noGrp="1"/>
          </p:cNvSpPr>
          <p:nvPr>
            <p:ph type="body" sz="half" idx="13"/>
          </p:nvPr>
        </p:nvSpPr>
        <p:spPr>
          <a:xfrm>
            <a:off x="6584352" y="965433"/>
            <a:ext cx="5114700" cy="49269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5640766"/>
            <a:ext cx="7996501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15496" y="1474833"/>
            <a:ext cx="11358000" cy="26181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4202967"/>
            <a:ext cx="11358000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496" y="593366"/>
            <a:ext cx="11358000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5093" y="6265547"/>
            <a:ext cx="440092" cy="428850"/>
          </a:xfrm>
          <a:prstGeom prst="rect">
            <a:avLst/>
          </a:prstGeom>
          <a:ln w="12700">
            <a:miter lim="400000"/>
          </a:ln>
        </p:spPr>
        <p:txBody>
          <a:bodyPr wrap="none" lIns="121874" tIns="121874" rIns="121874" bIns="121874" anchor="ctr">
            <a:spAutoFit/>
          </a:bodyPr>
          <a:lstStyle>
            <a:lvl1pPr algn="r">
              <a:defRPr sz="13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6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3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20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79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51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2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9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6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51;p12"/>
          <p:cNvSpPr txBox="1"/>
          <p:nvPr/>
        </p:nvSpPr>
        <p:spPr>
          <a:xfrm>
            <a:off x="2691500" y="3162850"/>
            <a:ext cx="7050300" cy="1032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LESSON PLAN </a:t>
            </a:r>
            <a:endParaRPr sz="2000" dirty="0"/>
          </a:p>
        </p:txBody>
      </p:sp>
      <p:grpSp>
        <p:nvGrpSpPr>
          <p:cNvPr id="104" name="Google Shape;52;p12"/>
          <p:cNvGrpSpPr/>
          <p:nvPr/>
        </p:nvGrpSpPr>
        <p:grpSpPr>
          <a:xfrm>
            <a:off x="3951425" y="3270852"/>
            <a:ext cx="4530449" cy="494651"/>
            <a:chOff x="0" y="0"/>
            <a:chExt cx="4530447" cy="494649"/>
          </a:xfrm>
        </p:grpSpPr>
        <p:sp>
          <p:nvSpPr>
            <p:cNvPr id="102" name="Google Shape;53;p12"/>
            <p:cNvSpPr/>
            <p:nvPr/>
          </p:nvSpPr>
          <p:spPr>
            <a:xfrm>
              <a:off x="0" y="-1"/>
              <a:ext cx="453044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Google Shape;54;p12"/>
            <p:cNvSpPr/>
            <p:nvPr/>
          </p:nvSpPr>
          <p:spPr>
            <a:xfrm>
              <a:off x="0" y="494649"/>
              <a:ext cx="453044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918" y="74868"/>
            <a:ext cx="2177431" cy="79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4"/>
          <a:srcRect r="50000"/>
          <a:stretch>
            <a:fillRect/>
          </a:stretch>
        </p:blipFill>
        <p:spPr>
          <a:xfrm>
            <a:off x="8788004" y="721921"/>
            <a:ext cx="3403996" cy="635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5"/>
          <a:srcRect l="3178" r="48363" b="8832"/>
          <a:stretch>
            <a:fillRect/>
          </a:stretch>
        </p:blipFill>
        <p:spPr>
          <a:xfrm rot="16200000">
            <a:off x="2515737" y="-1563035"/>
            <a:ext cx="2781005" cy="5907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0" descr="Picture 10"/>
          <p:cNvPicPr>
            <a:picLocks noChangeAspect="1"/>
          </p:cNvPicPr>
          <p:nvPr/>
        </p:nvPicPr>
        <p:blipFill>
          <a:blip r:embed="rId6"/>
          <a:srcRect r="45129"/>
          <a:stretch>
            <a:fillRect/>
          </a:stretch>
        </p:blipFill>
        <p:spPr>
          <a:xfrm rot="5400000">
            <a:off x="940551" y="768138"/>
            <a:ext cx="4319274" cy="7871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52399" y="1474879"/>
            <a:ext cx="10284002" cy="4244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dirty="0"/>
              <a:t>ZONE: </a:t>
            </a:r>
            <a:r>
              <a:rPr lang="en-US" dirty="0"/>
              <a:t>Technology</a:t>
            </a:r>
            <a:r>
              <a:rPr dirty="0"/>
              <a:t>	</a:t>
            </a:r>
            <a:r>
              <a:rPr lang="en-US" dirty="0"/>
              <a:t>                                                                       </a:t>
            </a:r>
            <a:r>
              <a:rPr dirty="0"/>
              <a:t>AGE: </a:t>
            </a:r>
            <a:r>
              <a:rPr lang="en-US" dirty="0"/>
              <a:t>7-10</a:t>
            </a:r>
            <a:r>
              <a:rPr dirty="0"/>
              <a:t> </a:t>
            </a:r>
            <a:r>
              <a:rPr lang="en-US" dirty="0"/>
              <a:t>                                                      SDG: Good health and well-being </a:t>
            </a:r>
            <a:endParaRPr dirty="0"/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dirty="0"/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sz="1600" b="1" dirty="0">
                <a:latin typeface="Politica"/>
              </a:rPr>
              <a:t>DESCRIPTION:</a:t>
            </a:r>
            <a:endParaRPr lang="en-US" sz="1600" b="1" dirty="0">
              <a:latin typeface="Politica"/>
            </a:endParaRP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1600" dirty="0">
                <a:solidFill>
                  <a:schemeClr val="bg1"/>
                </a:solidFill>
                <a:latin typeface="Politica"/>
                <a:ea typeface="Lato"/>
                <a:cs typeface="Lato"/>
                <a:sym typeface="Lato"/>
              </a:rPr>
              <a:t>In this session, students will learn 3D modeling using Tinkercad software to design a </a:t>
            </a:r>
            <a:r>
              <a:rPr lang="en-US" sz="1600" dirty="0">
                <a:solidFill>
                  <a:srgbClr val="FFFFFF"/>
                </a:solidFill>
                <a:latin typeface="Politica"/>
                <a:ea typeface="Lato"/>
                <a:cs typeface="Lato"/>
                <a:sym typeface="Lato"/>
              </a:rPr>
              <a:t>3D Stadium, also they will  learn about the digital fabrication tools such as 3D printer.</a:t>
            </a:r>
            <a:endParaRPr lang="en-US" sz="1600" dirty="0">
              <a:solidFill>
                <a:schemeClr val="bg1"/>
              </a:solidFill>
              <a:latin typeface="Politica"/>
              <a:ea typeface="Lato"/>
              <a:cs typeface="Lato"/>
              <a:sym typeface="Lato"/>
            </a:endParaRP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lang="en-US" sz="1600" dirty="0">
              <a:solidFill>
                <a:schemeClr val="bg1"/>
              </a:solidFill>
              <a:latin typeface="Politica"/>
              <a:sym typeface="Lato"/>
            </a:endParaRP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dirty="0">
              <a:latin typeface="Politica"/>
            </a:endParaRPr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1800" b="1" dirty="0">
                <a:latin typeface="Politica"/>
              </a:rPr>
              <a:t>LESSON</a:t>
            </a:r>
            <a:r>
              <a:rPr sz="1800" b="1" dirty="0">
                <a:latin typeface="Politica"/>
              </a:rPr>
              <a:t> OBJECTIVES:</a:t>
            </a:r>
          </a:p>
          <a:p>
            <a:pPr lvl="0"/>
            <a:r>
              <a:rPr lang="en-US" sz="1600" dirty="0">
                <a:solidFill>
                  <a:srgbClr val="FFFFFF"/>
                </a:solidFill>
                <a:latin typeface="Politica"/>
                <a:ea typeface="Lato"/>
                <a:cs typeface="Lato"/>
                <a:sym typeface="Lato"/>
              </a:rPr>
              <a:t>After this session, students will be able to</a:t>
            </a:r>
            <a:endParaRPr lang="en-US" sz="1600" dirty="0">
              <a:latin typeface="Politica"/>
            </a:endParaRPr>
          </a:p>
          <a:p>
            <a:pPr marL="285750" lvl="0" indent="-285750"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FFFFFF"/>
                </a:solidFill>
                <a:latin typeface="Politica"/>
                <a:ea typeface="Lato"/>
                <a:cs typeface="Lato"/>
                <a:sym typeface="Lato"/>
              </a:rPr>
              <a:t>Explain the basics of 3D modelling and printing</a:t>
            </a:r>
            <a:endParaRPr lang="en-US" sz="1600" dirty="0">
              <a:latin typeface="Politica"/>
            </a:endParaRPr>
          </a:p>
          <a:p>
            <a:pPr marL="285750" lvl="0" indent="-285750"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FFFFFF"/>
                </a:solidFill>
                <a:latin typeface="Politica"/>
                <a:ea typeface="Lato"/>
                <a:cs typeface="Lato"/>
                <a:sym typeface="Lato"/>
              </a:rPr>
              <a:t>Use the basic features of Tinkercad to design 3D models.</a:t>
            </a:r>
            <a:endParaRPr lang="en-US" sz="1600" dirty="0">
              <a:latin typeface="Politica"/>
            </a:endParaRPr>
          </a:p>
          <a:p>
            <a:pPr marL="285750" lvl="0" indent="-285750"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FFFFFF"/>
                </a:solidFill>
                <a:latin typeface="Politica"/>
                <a:ea typeface="Lato"/>
                <a:cs typeface="Lato"/>
                <a:sym typeface="Lato"/>
              </a:rPr>
              <a:t>Operate a 3D printer.</a:t>
            </a:r>
            <a:endParaRPr dirty="0">
              <a:latin typeface="Politica"/>
            </a:endParaRP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dirty="0"/>
              <a:t>Materials: </a:t>
            </a:r>
            <a:r>
              <a:rPr dirty="0"/>
              <a:t>Computer</a:t>
            </a:r>
            <a:r>
              <a:rPr lang="en-US" dirty="0"/>
              <a:t>, Internet connection, Tinkercad account, zoom.</a:t>
            </a:r>
            <a:endParaRPr dirty="0"/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SESSION TITLE: </a:t>
            </a:r>
            <a:r>
              <a:rPr lang="en-US" dirty="0"/>
              <a:t>3D Print a Stadium</a:t>
            </a:r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52399" y="1458177"/>
            <a:ext cx="10284002" cy="42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algn="r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dirty="0"/>
              <a:t>المنطقة: التكنولوجيا</a:t>
            </a:r>
            <a:r>
              <a:rPr dirty="0"/>
              <a:t>	</a:t>
            </a:r>
            <a:r>
              <a:rPr lang="ar-JO" dirty="0"/>
              <a:t>العمر: 7-10</a:t>
            </a:r>
            <a:endParaRPr dirty="0"/>
          </a:p>
          <a:p>
            <a:pPr algn="r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dirty="0"/>
          </a:p>
          <a:p>
            <a:pPr algn="r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1600" b="1" dirty="0"/>
              <a:t>وصف:</a:t>
            </a:r>
          </a:p>
          <a:p>
            <a:pPr algn="r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1600" b="1" dirty="0"/>
              <a:t>في هذه الجلسة ، سيتعلم الطلاب النمذجة ثلاثية الأبعاد باستخدام برنامج تنكر كاد لتصميم ملعب كرة قدم، كما سيتعرفون على أدوات التصنيع الرقمي مثل الطابعة ثلاثية الأبعاد</a:t>
            </a:r>
            <a:r>
              <a:rPr lang="ar-JO" sz="1600" dirty="0"/>
              <a:t>.</a:t>
            </a:r>
            <a:endParaRPr sz="1600" dirty="0"/>
          </a:p>
          <a:p>
            <a:pPr algn="r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lang="en-US" sz="1600" dirty="0"/>
          </a:p>
          <a:p>
            <a:pPr algn="r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1800" b="1" dirty="0"/>
              <a:t>أهداف الدرس:</a:t>
            </a:r>
          </a:p>
          <a:p>
            <a:pPr algn="r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1600" dirty="0"/>
              <a:t>بعد هذا الدرس ، سيتمكن الطلاب من:</a:t>
            </a:r>
          </a:p>
          <a:p>
            <a:pPr algn="r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lang="ar-JO" sz="1600" dirty="0"/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1600" dirty="0"/>
              <a:t>شرح أساسيات النمذجة والطباعة ثلاثية الأبعاد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1600" dirty="0"/>
              <a:t>استخدم الميزات الأساسية لبرنامج تنكر كاد 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1600" dirty="0"/>
              <a:t>تصميم نماذج ثلاثية الأبعاد.</a:t>
            </a:r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lang="ar-JO" sz="1600" dirty="0"/>
          </a:p>
          <a:p>
            <a:pPr algn="r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1600" dirty="0"/>
              <a:t>المواد: كمبيوتر ، اتصال بالإنترنت ، زووم</a:t>
            </a:r>
            <a:r>
              <a:rPr lang="ar-JO" sz="1800" b="1" dirty="0"/>
              <a:t>.</a:t>
            </a:r>
            <a:endParaRPr dirty="0"/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JO" dirty="0"/>
              <a:t>عنوان </a:t>
            </a:r>
            <a:r>
              <a:rPr lang="ar-JO"/>
              <a:t>الجلسة: طباعة ملعب كرة القدم</a:t>
            </a:r>
            <a:r>
              <a:rPr lang="en-US"/>
              <a:t> </a:t>
            </a:r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35421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193</Words>
  <Application>Microsoft Office PowerPoint</Application>
  <PresentationFormat>Custom</PresentationFormat>
  <Paragraphs>30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Politica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moath momani</cp:lastModifiedBy>
  <cp:revision>8</cp:revision>
  <dcterms:modified xsi:type="dcterms:W3CDTF">2020-11-26T05:41:25Z</dcterms:modified>
</cp:coreProperties>
</file>