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6" r:id="rId4"/>
    <p:sldId id="279" r:id="rId5"/>
    <p:sldId id="280" r:id="rId6"/>
    <p:sldId id="278" r:id="rId7"/>
    <p:sldId id="281" r:id="rId8"/>
    <p:sldId id="302" r:id="rId9"/>
    <p:sldId id="305" r:id="rId10"/>
    <p:sldId id="304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E41"/>
    <a:srgbClr val="4601DD"/>
    <a:srgbClr val="4A5695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A3CE9-85DB-4F71-AA1A-C63CBA7EBE03}" v="353" dt="2020-01-28T07:25:10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3"/>
    <p:restoredTop sz="86902" autoAdjust="0"/>
  </p:normalViewPr>
  <p:slideViewPr>
    <p:cSldViewPr snapToGrid="0" snapToObjects="1">
      <p:cViewPr varScale="1">
        <p:scale>
          <a:sx n="76" d="100"/>
          <a:sy n="76" d="100"/>
        </p:scale>
        <p:origin x="6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RAH ♥" userId="711c8199ab14c27f" providerId="LiveId" clId="{01BA3CE9-85DB-4F71-AA1A-C63CBA7EBE03}"/>
    <pc:docChg chg="undo custSel mod addSld delSld modSld sldOrd">
      <pc:chgData name="ŠARAH ♥" userId="711c8199ab14c27f" providerId="LiveId" clId="{01BA3CE9-85DB-4F71-AA1A-C63CBA7EBE03}" dt="2020-01-28T07:25:58.785" v="4699" actId="1035"/>
      <pc:docMkLst>
        <pc:docMk/>
      </pc:docMkLst>
      <pc:sldChg chg="addSp delSp modSp">
        <pc:chgData name="ŠARAH ♥" userId="711c8199ab14c27f" providerId="LiveId" clId="{01BA3CE9-85DB-4F71-AA1A-C63CBA7EBE03}" dt="2020-01-28T07:25:13.956" v="4696" actId="478"/>
        <pc:sldMkLst>
          <pc:docMk/>
          <pc:sldMk cId="197467808" sldId="256"/>
        </pc:sldMkLst>
        <pc:spChg chg="mod">
          <ac:chgData name="ŠARAH ♥" userId="711c8199ab14c27f" providerId="LiveId" clId="{01BA3CE9-85DB-4F71-AA1A-C63CBA7EBE03}" dt="2020-01-27T07:40:19.150" v="35" actId="20577"/>
          <ac:spMkLst>
            <pc:docMk/>
            <pc:sldMk cId="197467808" sldId="256"/>
            <ac:spMk id="4" creationId="{00000000-0000-0000-0000-000000000000}"/>
          </ac:spMkLst>
        </pc:spChg>
        <pc:picChg chg="add mod modCrop">
          <ac:chgData name="ŠARAH ♥" userId="711c8199ab14c27f" providerId="LiveId" clId="{01BA3CE9-85DB-4F71-AA1A-C63CBA7EBE03}" dt="2020-01-27T07:43:28.590" v="77"/>
          <ac:picMkLst>
            <pc:docMk/>
            <pc:sldMk cId="197467808" sldId="256"/>
            <ac:picMk id="8" creationId="{60707E17-F989-44B1-86E2-92F7DE696CCE}"/>
          </ac:picMkLst>
        </pc:picChg>
        <pc:picChg chg="add del mod">
          <ac:chgData name="ŠARAH ♥" userId="711c8199ab14c27f" providerId="LiveId" clId="{01BA3CE9-85DB-4F71-AA1A-C63CBA7EBE03}" dt="2020-01-28T07:25:13.956" v="4696" actId="478"/>
          <ac:picMkLst>
            <pc:docMk/>
            <pc:sldMk cId="197467808" sldId="256"/>
            <ac:picMk id="9" creationId="{8D59667F-3FC0-4E71-933C-654E6B5AFCCD}"/>
          </ac:picMkLst>
        </pc:picChg>
        <pc:picChg chg="del">
          <ac:chgData name="ŠARAH ♥" userId="711c8199ab14c27f" providerId="LiveId" clId="{01BA3CE9-85DB-4F71-AA1A-C63CBA7EBE03}" dt="2020-01-27T07:40:21.186" v="36" actId="478"/>
          <ac:picMkLst>
            <pc:docMk/>
            <pc:sldMk cId="197467808" sldId="256"/>
            <ac:picMk id="12" creationId="{4D653AA2-6688-46D7-89E3-AAA2248387AC}"/>
          </ac:picMkLst>
        </pc:picChg>
      </pc:sldChg>
      <pc:sldChg chg="modSp">
        <pc:chgData name="ŠARAH ♥" userId="711c8199ab14c27f" providerId="LiveId" clId="{01BA3CE9-85DB-4F71-AA1A-C63CBA7EBE03}" dt="2020-01-27T11:14:03.906" v="2702" actId="20577"/>
        <pc:sldMkLst>
          <pc:docMk/>
          <pc:sldMk cId="2448404788" sldId="272"/>
        </pc:sldMkLst>
        <pc:spChg chg="mod">
          <ac:chgData name="ŠARAH ♥" userId="711c8199ab14c27f" providerId="LiveId" clId="{01BA3CE9-85DB-4F71-AA1A-C63CBA7EBE03}" dt="2020-01-27T11:14:03.906" v="2702" actId="20577"/>
          <ac:spMkLst>
            <pc:docMk/>
            <pc:sldMk cId="2448404788" sldId="272"/>
            <ac:spMk id="11" creationId="{65284718-9A8B-4649-96DE-DA89CF0137E1}"/>
          </ac:spMkLst>
        </pc:spChg>
      </pc:sldChg>
      <pc:sldChg chg="del">
        <pc:chgData name="ŠARAH ♥" userId="711c8199ab14c27f" providerId="LiveId" clId="{01BA3CE9-85DB-4F71-AA1A-C63CBA7EBE03}" dt="2020-01-27T10:36:22.095" v="1625" actId="47"/>
        <pc:sldMkLst>
          <pc:docMk/>
          <pc:sldMk cId="264303368" sldId="273"/>
        </pc:sldMkLst>
      </pc:sldChg>
      <pc:sldChg chg="addSp delSp modSp">
        <pc:chgData name="ŠARAH ♥" userId="711c8199ab14c27f" providerId="LiveId" clId="{01BA3CE9-85DB-4F71-AA1A-C63CBA7EBE03}" dt="2020-01-28T06:37:50.842" v="3652" actId="478"/>
        <pc:sldMkLst>
          <pc:docMk/>
          <pc:sldMk cId="1527778722" sldId="274"/>
        </pc:sldMkLst>
        <pc:spChg chg="mod">
          <ac:chgData name="ŠARAH ♥" userId="711c8199ab14c27f" providerId="LiveId" clId="{01BA3CE9-85DB-4F71-AA1A-C63CBA7EBE03}" dt="2020-01-27T11:18:18.732" v="2878" actId="20577"/>
          <ac:spMkLst>
            <pc:docMk/>
            <pc:sldMk cId="1527778722" sldId="274"/>
            <ac:spMk id="17" creationId="{2C5E85B8-90A2-4A9E-BBB0-0D03E9C89C2C}"/>
          </ac:spMkLst>
        </pc:spChg>
        <pc:graphicFrameChg chg="add del mod modGraphic">
          <ac:chgData name="ŠARAH ♥" userId="711c8199ab14c27f" providerId="LiveId" clId="{01BA3CE9-85DB-4F71-AA1A-C63CBA7EBE03}" dt="2020-01-28T06:37:12.747" v="3648" actId="478"/>
          <ac:graphicFrameMkLst>
            <pc:docMk/>
            <pc:sldMk cId="1527778722" sldId="274"/>
            <ac:graphicFrameMk id="6" creationId="{D8462956-DA10-475E-8A9A-62124297532F}"/>
          </ac:graphicFrameMkLst>
        </pc:graphicFrameChg>
        <pc:graphicFrameChg chg="add del mod modGraphic">
          <ac:chgData name="ŠARAH ♥" userId="711c8199ab14c27f" providerId="LiveId" clId="{01BA3CE9-85DB-4F71-AA1A-C63CBA7EBE03}" dt="2020-01-28T06:37:50.842" v="3652" actId="478"/>
          <ac:graphicFrameMkLst>
            <pc:docMk/>
            <pc:sldMk cId="1527778722" sldId="274"/>
            <ac:graphicFrameMk id="8" creationId="{5F2B47E0-41A4-4C3D-9A79-DDA50EAB6528}"/>
          </ac:graphicFrameMkLst>
        </pc:graphicFrameChg>
      </pc:sldChg>
      <pc:sldChg chg="addSp delSp modSp">
        <pc:chgData name="ŠARAH ♥" userId="711c8199ab14c27f" providerId="LiveId" clId="{01BA3CE9-85DB-4F71-AA1A-C63CBA7EBE03}" dt="2020-01-28T06:17:24.463" v="3500" actId="2711"/>
        <pc:sldMkLst>
          <pc:docMk/>
          <pc:sldMk cId="2426606380" sldId="276"/>
        </pc:sldMkLst>
        <pc:spChg chg="del">
          <ac:chgData name="ŠARAH ♥" userId="711c8199ab14c27f" providerId="LiveId" clId="{01BA3CE9-85DB-4F71-AA1A-C63CBA7EBE03}" dt="2020-01-28T05:46:02.065" v="2929" actId="478"/>
          <ac:spMkLst>
            <pc:docMk/>
            <pc:sldMk cId="2426606380" sldId="276"/>
            <ac:spMk id="3" creationId="{00000000-0000-0000-0000-000000000000}"/>
          </ac:spMkLst>
        </pc:spChg>
        <pc:spChg chg="add del mod">
          <ac:chgData name="ŠARAH ♥" userId="711c8199ab14c27f" providerId="LiveId" clId="{01BA3CE9-85DB-4F71-AA1A-C63CBA7EBE03}" dt="2020-01-28T05:49:01.922" v="2999"/>
          <ac:spMkLst>
            <pc:docMk/>
            <pc:sldMk cId="2426606380" sldId="276"/>
            <ac:spMk id="4" creationId="{EF73E673-7C55-46E4-B086-68C9225C4EC0}"/>
          </ac:spMkLst>
        </pc:spChg>
        <pc:spChg chg="add mod">
          <ac:chgData name="ŠARAH ♥" userId="711c8199ab14c27f" providerId="LiveId" clId="{01BA3CE9-85DB-4F71-AA1A-C63CBA7EBE03}" dt="2020-01-28T06:17:20.324" v="3499" actId="2711"/>
          <ac:spMkLst>
            <pc:docMk/>
            <pc:sldMk cId="2426606380" sldId="276"/>
            <ac:spMk id="5" creationId="{523B81A6-2B38-4D33-ACC6-C894E8D4BEDD}"/>
          </ac:spMkLst>
        </pc:spChg>
        <pc:spChg chg="mod">
          <ac:chgData name="ŠARAH ♥" userId="711c8199ab14c27f" providerId="LiveId" clId="{01BA3CE9-85DB-4F71-AA1A-C63CBA7EBE03}" dt="2020-01-28T06:17:16.049" v="3498" actId="2711"/>
          <ac:spMkLst>
            <pc:docMk/>
            <pc:sldMk cId="2426606380" sldId="276"/>
            <ac:spMk id="14" creationId="{0A074172-4A28-4993-B05A-BE4F215A05BD}"/>
          </ac:spMkLst>
        </pc:spChg>
        <pc:spChg chg="del mod">
          <ac:chgData name="ŠARAH ♥" userId="711c8199ab14c27f" providerId="LiveId" clId="{01BA3CE9-85DB-4F71-AA1A-C63CBA7EBE03}" dt="2020-01-28T05:45:53.092" v="2928" actId="478"/>
          <ac:spMkLst>
            <pc:docMk/>
            <pc:sldMk cId="2426606380" sldId="276"/>
            <ac:spMk id="16" creationId="{7D647787-1182-4DFB-8FE6-7B09F05B240A}"/>
          </ac:spMkLst>
        </pc:spChg>
        <pc:spChg chg="add mod">
          <ac:chgData name="ŠARAH ♥" userId="711c8199ab14c27f" providerId="LiveId" clId="{01BA3CE9-85DB-4F71-AA1A-C63CBA7EBE03}" dt="2020-01-28T05:52:27.964" v="3084" actId="14100"/>
          <ac:spMkLst>
            <pc:docMk/>
            <pc:sldMk cId="2426606380" sldId="276"/>
            <ac:spMk id="18" creationId="{2F2AF982-5BEF-4DD5-A541-6AC35A7A853B}"/>
          </ac:spMkLst>
        </pc:spChg>
        <pc:spChg chg="del">
          <ac:chgData name="ŠARAH ♥" userId="711c8199ab14c27f" providerId="LiveId" clId="{01BA3CE9-85DB-4F71-AA1A-C63CBA7EBE03}" dt="2020-01-28T05:45:28.481" v="2901" actId="478"/>
          <ac:spMkLst>
            <pc:docMk/>
            <pc:sldMk cId="2426606380" sldId="276"/>
            <ac:spMk id="22" creationId="{7A9CCAC1-261F-48F9-8A2F-736DCD27C416}"/>
          </ac:spMkLst>
        </pc:spChg>
        <pc:spChg chg="del">
          <ac:chgData name="ŠARAH ♥" userId="711c8199ab14c27f" providerId="LiveId" clId="{01BA3CE9-85DB-4F71-AA1A-C63CBA7EBE03}" dt="2020-01-28T05:45:28.481" v="2901" actId="478"/>
          <ac:spMkLst>
            <pc:docMk/>
            <pc:sldMk cId="2426606380" sldId="276"/>
            <ac:spMk id="23" creationId="{B6D91984-7ACD-4355-813A-9C982008EB6D}"/>
          </ac:spMkLst>
        </pc:spChg>
        <pc:spChg chg="del">
          <ac:chgData name="ŠARAH ♥" userId="711c8199ab14c27f" providerId="LiveId" clId="{01BA3CE9-85DB-4F71-AA1A-C63CBA7EBE03}" dt="2020-01-28T05:45:28.481" v="2901" actId="478"/>
          <ac:spMkLst>
            <pc:docMk/>
            <pc:sldMk cId="2426606380" sldId="276"/>
            <ac:spMk id="24" creationId="{14D34EB6-CAEA-493E-90B1-B7ACE58F0607}"/>
          </ac:spMkLst>
        </pc:spChg>
        <pc:spChg chg="del">
          <ac:chgData name="ŠARAH ♥" userId="711c8199ab14c27f" providerId="LiveId" clId="{01BA3CE9-85DB-4F71-AA1A-C63CBA7EBE03}" dt="2020-01-28T05:45:28.481" v="2901" actId="478"/>
          <ac:spMkLst>
            <pc:docMk/>
            <pc:sldMk cId="2426606380" sldId="276"/>
            <ac:spMk id="25" creationId="{9E3558A9-CD17-4F8E-B7B7-F62504DCB953}"/>
          </ac:spMkLst>
        </pc:spChg>
        <pc:spChg chg="del">
          <ac:chgData name="ŠARAH ♥" userId="711c8199ab14c27f" providerId="LiveId" clId="{01BA3CE9-85DB-4F71-AA1A-C63CBA7EBE03}" dt="2020-01-28T05:45:28.481" v="2901" actId="478"/>
          <ac:spMkLst>
            <pc:docMk/>
            <pc:sldMk cId="2426606380" sldId="276"/>
            <ac:spMk id="26" creationId="{131FFA90-3EC5-4DBC-A3EE-C53454E1BF05}"/>
          </ac:spMkLst>
        </pc:spChg>
        <pc:spChg chg="add mod">
          <ac:chgData name="ŠARAH ♥" userId="711c8199ab14c27f" providerId="LiveId" clId="{01BA3CE9-85DB-4F71-AA1A-C63CBA7EBE03}" dt="2020-01-28T05:52:27.964" v="3084" actId="14100"/>
          <ac:spMkLst>
            <pc:docMk/>
            <pc:sldMk cId="2426606380" sldId="276"/>
            <ac:spMk id="27" creationId="{2C91F23B-D450-470B-91A7-B7EEFF82380D}"/>
          </ac:spMkLst>
        </pc:spChg>
        <pc:spChg chg="add mod">
          <ac:chgData name="ŠARAH ♥" userId="711c8199ab14c27f" providerId="LiveId" clId="{01BA3CE9-85DB-4F71-AA1A-C63CBA7EBE03}" dt="2020-01-28T05:52:27.964" v="3084" actId="14100"/>
          <ac:spMkLst>
            <pc:docMk/>
            <pc:sldMk cId="2426606380" sldId="276"/>
            <ac:spMk id="28" creationId="{17DAD5B2-D015-4CAB-95FA-F86D2805808C}"/>
          </ac:spMkLst>
        </pc:spChg>
        <pc:spChg chg="add del mod">
          <ac:chgData name="ŠARAH ♥" userId="711c8199ab14c27f" providerId="LiveId" clId="{01BA3CE9-85DB-4F71-AA1A-C63CBA7EBE03}" dt="2020-01-28T05:51:58.591" v="3072" actId="478"/>
          <ac:spMkLst>
            <pc:docMk/>
            <pc:sldMk cId="2426606380" sldId="276"/>
            <ac:spMk id="31" creationId="{8DDD910B-8704-4522-98D5-26B237AE686D}"/>
          </ac:spMkLst>
        </pc:spChg>
        <pc:spChg chg="add mod">
          <ac:chgData name="ŠARAH ♥" userId="711c8199ab14c27f" providerId="LiveId" clId="{01BA3CE9-85DB-4F71-AA1A-C63CBA7EBE03}" dt="2020-01-28T06:17:24.463" v="3500" actId="2711"/>
          <ac:spMkLst>
            <pc:docMk/>
            <pc:sldMk cId="2426606380" sldId="276"/>
            <ac:spMk id="32" creationId="{AB34B4FF-5ED4-4E9B-A0BE-CFB8176F84D9}"/>
          </ac:spMkLst>
        </pc:spChg>
        <pc:spChg chg="add mod">
          <ac:chgData name="ŠARAH ♥" userId="711c8199ab14c27f" providerId="LiveId" clId="{01BA3CE9-85DB-4F71-AA1A-C63CBA7EBE03}" dt="2020-01-28T06:13:08.688" v="3402" actId="1076"/>
          <ac:spMkLst>
            <pc:docMk/>
            <pc:sldMk cId="2426606380" sldId="276"/>
            <ac:spMk id="33" creationId="{4C0CCE41-F4DA-4D4F-A48E-43DA02098E3B}"/>
          </ac:spMkLst>
        </pc:spChg>
        <pc:spChg chg="add mod">
          <ac:chgData name="ŠARAH ♥" userId="711c8199ab14c27f" providerId="LiveId" clId="{01BA3CE9-85DB-4F71-AA1A-C63CBA7EBE03}" dt="2020-01-28T06:13:05.844" v="3401" actId="1076"/>
          <ac:spMkLst>
            <pc:docMk/>
            <pc:sldMk cId="2426606380" sldId="276"/>
            <ac:spMk id="34" creationId="{EF2A427B-2F0D-467C-AE3E-5CC34693B1FB}"/>
          </ac:spMkLst>
        </pc:spChg>
        <pc:spChg chg="add mod">
          <ac:chgData name="ŠARAH ♥" userId="711c8199ab14c27f" providerId="LiveId" clId="{01BA3CE9-85DB-4F71-AA1A-C63CBA7EBE03}" dt="2020-01-28T06:13:13.382" v="3403" actId="1076"/>
          <ac:spMkLst>
            <pc:docMk/>
            <pc:sldMk cId="2426606380" sldId="276"/>
            <ac:spMk id="35" creationId="{5FAC4DDE-5170-4595-A66A-622676B72541}"/>
          </ac:spMkLst>
        </pc:spChg>
        <pc:spChg chg="add del mod">
          <ac:chgData name="ŠARAH ♥" userId="711c8199ab14c27f" providerId="LiveId" clId="{01BA3CE9-85DB-4F71-AA1A-C63CBA7EBE03}" dt="2020-01-28T06:09:41.704" v="3309" actId="478"/>
          <ac:spMkLst>
            <pc:docMk/>
            <pc:sldMk cId="2426606380" sldId="276"/>
            <ac:spMk id="36" creationId="{542499F4-6B39-491C-9E24-B505B6956753}"/>
          </ac:spMkLst>
        </pc:spChg>
        <pc:spChg chg="add mod">
          <ac:chgData name="ŠARAH ♥" userId="711c8199ab14c27f" providerId="LiveId" clId="{01BA3CE9-85DB-4F71-AA1A-C63CBA7EBE03}" dt="2020-01-28T06:12:45.277" v="3395" actId="1076"/>
          <ac:spMkLst>
            <pc:docMk/>
            <pc:sldMk cId="2426606380" sldId="276"/>
            <ac:spMk id="37" creationId="{29F5770D-C228-4BE0-90D2-E9885C7D1A64}"/>
          </ac:spMkLst>
        </pc:spChg>
        <pc:spChg chg="add mod">
          <ac:chgData name="ŠARAH ♥" userId="711c8199ab14c27f" providerId="LiveId" clId="{01BA3CE9-85DB-4F71-AA1A-C63CBA7EBE03}" dt="2020-01-28T06:12:32.321" v="3393" actId="1035"/>
          <ac:spMkLst>
            <pc:docMk/>
            <pc:sldMk cId="2426606380" sldId="276"/>
            <ac:spMk id="38" creationId="{F55751C3-571F-412A-95FD-E59D8F043A80}"/>
          </ac:spMkLst>
        </pc:spChg>
        <pc:spChg chg="add mod">
          <ac:chgData name="ŠARAH ♥" userId="711c8199ab14c27f" providerId="LiveId" clId="{01BA3CE9-85DB-4F71-AA1A-C63CBA7EBE03}" dt="2020-01-28T06:12:39.184" v="3394" actId="1076"/>
          <ac:spMkLst>
            <pc:docMk/>
            <pc:sldMk cId="2426606380" sldId="276"/>
            <ac:spMk id="39" creationId="{EE50F9A4-A99A-4839-BE14-C36D1CA70536}"/>
          </ac:spMkLst>
        </pc:spChg>
        <pc:grpChg chg="del">
          <ac:chgData name="ŠARAH ♥" userId="711c8199ab14c27f" providerId="LiveId" clId="{01BA3CE9-85DB-4F71-AA1A-C63CBA7EBE03}" dt="2020-01-28T05:46:02.065" v="2929" actId="478"/>
          <ac:grpSpMkLst>
            <pc:docMk/>
            <pc:sldMk cId="2426606380" sldId="276"/>
            <ac:grpSpMk id="8" creationId="{00000000-0000-0000-0000-000000000000}"/>
          </ac:grpSpMkLst>
        </pc:grpChg>
        <pc:graphicFrameChg chg="add del mod">
          <ac:chgData name="ŠARAH ♥" userId="711c8199ab14c27f" providerId="LiveId" clId="{01BA3CE9-85DB-4F71-AA1A-C63CBA7EBE03}" dt="2020-01-28T05:47:35.723" v="2980" actId="478"/>
          <ac:graphicFrameMkLst>
            <pc:docMk/>
            <pc:sldMk cId="2426606380" sldId="276"/>
            <ac:graphicFrameMk id="2" creationId="{44D3915B-77F2-497C-9C8D-98CF9F2977F0}"/>
          </ac:graphicFrameMkLst>
        </pc:graphicFrameChg>
        <pc:picChg chg="add mod ord modCrop">
          <ac:chgData name="ŠARAH ♥" userId="711c8199ab14c27f" providerId="LiveId" clId="{01BA3CE9-85DB-4F71-AA1A-C63CBA7EBE03}" dt="2020-01-28T06:12:45.277" v="3395" actId="1076"/>
          <ac:picMkLst>
            <pc:docMk/>
            <pc:sldMk cId="2426606380" sldId="276"/>
            <ac:picMk id="7" creationId="{00A56D96-7C44-48CF-94F0-F0AF2B014E4E}"/>
          </ac:picMkLst>
        </pc:picChg>
        <pc:picChg chg="add mod modCrop">
          <ac:chgData name="ŠARAH ♥" userId="711c8199ab14c27f" providerId="LiveId" clId="{01BA3CE9-85DB-4F71-AA1A-C63CBA7EBE03}" dt="2020-01-28T06:12:32.321" v="3393" actId="1035"/>
          <ac:picMkLst>
            <pc:docMk/>
            <pc:sldMk cId="2426606380" sldId="276"/>
            <ac:picMk id="10" creationId="{DA56B9A5-9535-4039-B51A-421C7F66CF40}"/>
          </ac:picMkLst>
        </pc:picChg>
        <pc:picChg chg="add mod modCrop">
          <ac:chgData name="ŠARAH ♥" userId="711c8199ab14c27f" providerId="LiveId" clId="{01BA3CE9-85DB-4F71-AA1A-C63CBA7EBE03}" dt="2020-01-28T06:13:00.725" v="3400" actId="1038"/>
          <ac:picMkLst>
            <pc:docMk/>
            <pc:sldMk cId="2426606380" sldId="276"/>
            <ac:picMk id="15" creationId="{51079AA5-F451-471C-A13D-999172277530}"/>
          </ac:picMkLst>
        </pc:picChg>
        <pc:picChg chg="add mod">
          <ac:chgData name="ŠARAH ♥" userId="711c8199ab14c27f" providerId="LiveId" clId="{01BA3CE9-85DB-4F71-AA1A-C63CBA7EBE03}" dt="2020-01-28T05:52:27.964" v="3084" actId="14100"/>
          <ac:picMkLst>
            <pc:docMk/>
            <pc:sldMk cId="2426606380" sldId="276"/>
            <ac:picMk id="17" creationId="{381A6FE3-0202-43BF-A881-0A5C5DDC7C37}"/>
          </ac:picMkLst>
        </pc:picChg>
        <pc:picChg chg="del">
          <ac:chgData name="ŠARAH ♥" userId="711c8199ab14c27f" providerId="LiveId" clId="{01BA3CE9-85DB-4F71-AA1A-C63CBA7EBE03}" dt="2020-01-28T05:45:28.481" v="2901" actId="478"/>
          <ac:picMkLst>
            <pc:docMk/>
            <pc:sldMk cId="2426606380" sldId="276"/>
            <ac:picMk id="19" creationId="{0D872AD0-FA4D-450D-BB59-975EB5C7D36F}"/>
          </ac:picMkLst>
        </pc:picChg>
        <pc:picChg chg="del">
          <ac:chgData name="ŠARAH ♥" userId="711c8199ab14c27f" providerId="LiveId" clId="{01BA3CE9-85DB-4F71-AA1A-C63CBA7EBE03}" dt="2020-01-28T05:45:28.481" v="2901" actId="478"/>
          <ac:picMkLst>
            <pc:docMk/>
            <pc:sldMk cId="2426606380" sldId="276"/>
            <ac:picMk id="20" creationId="{898A71D3-9FBF-45AF-814A-9872026EA524}"/>
          </ac:picMkLst>
        </pc:picChg>
        <pc:picChg chg="del">
          <ac:chgData name="ŠARAH ♥" userId="711c8199ab14c27f" providerId="LiveId" clId="{01BA3CE9-85DB-4F71-AA1A-C63CBA7EBE03}" dt="2020-01-28T05:45:28.481" v="2901" actId="478"/>
          <ac:picMkLst>
            <pc:docMk/>
            <pc:sldMk cId="2426606380" sldId="276"/>
            <ac:picMk id="21" creationId="{5F0FDC58-8A5B-45E0-A80A-350D732F65E1}"/>
          </ac:picMkLst>
        </pc:picChg>
        <pc:picChg chg="add mod">
          <ac:chgData name="ŠARAH ♥" userId="711c8199ab14c27f" providerId="LiveId" clId="{01BA3CE9-85DB-4F71-AA1A-C63CBA7EBE03}" dt="2020-01-28T05:52:27.964" v="3084" actId="14100"/>
          <ac:picMkLst>
            <pc:docMk/>
            <pc:sldMk cId="2426606380" sldId="276"/>
            <ac:picMk id="29" creationId="{A8258946-9F16-4C17-BBD3-207F42639EA3}"/>
          </ac:picMkLst>
        </pc:picChg>
        <pc:picChg chg="add mod">
          <ac:chgData name="ŠARAH ♥" userId="711c8199ab14c27f" providerId="LiveId" clId="{01BA3CE9-85DB-4F71-AA1A-C63CBA7EBE03}" dt="2020-01-28T05:52:27.964" v="3084" actId="14100"/>
          <ac:picMkLst>
            <pc:docMk/>
            <pc:sldMk cId="2426606380" sldId="276"/>
            <ac:picMk id="30" creationId="{46E81C90-693B-4241-89FB-B5CCB036A4AE}"/>
          </ac:picMkLst>
        </pc:picChg>
        <pc:cxnChg chg="add mod">
          <ac:chgData name="ŠARAH ♥" userId="711c8199ab14c27f" providerId="LiveId" clId="{01BA3CE9-85DB-4F71-AA1A-C63CBA7EBE03}" dt="2020-01-28T06:14:22.405" v="3491" actId="1076"/>
          <ac:cxnSpMkLst>
            <pc:docMk/>
            <pc:sldMk cId="2426606380" sldId="276"/>
            <ac:cxnSpMk id="40" creationId="{D9FD8D4D-947E-4C23-87E3-87022069DEDD}"/>
          </ac:cxnSpMkLst>
        </pc:cxnChg>
      </pc:sldChg>
      <pc:sldChg chg="addSp delSp modSp">
        <pc:chgData name="ŠARAH ♥" userId="711c8199ab14c27f" providerId="LiveId" clId="{01BA3CE9-85DB-4F71-AA1A-C63CBA7EBE03}" dt="2020-01-28T07:05:43.035" v="4299" actId="1076"/>
        <pc:sldMkLst>
          <pc:docMk/>
          <pc:sldMk cId="2231981256" sldId="277"/>
        </pc:sldMkLst>
        <pc:spChg chg="del">
          <ac:chgData name="ŠARAH ♥" userId="711c8199ab14c27f" providerId="LiveId" clId="{01BA3CE9-85DB-4F71-AA1A-C63CBA7EBE03}" dt="2020-01-28T06:16:15.093" v="3494" actId="478"/>
          <ac:spMkLst>
            <pc:docMk/>
            <pc:sldMk cId="2231981256" sldId="277"/>
            <ac:spMk id="3" creationId="{00000000-0000-0000-0000-000000000000}"/>
          </ac:spMkLst>
        </pc:spChg>
        <pc:spChg chg="mod">
          <ac:chgData name="ŠARAH ♥" userId="711c8199ab14c27f" providerId="LiveId" clId="{01BA3CE9-85DB-4F71-AA1A-C63CBA7EBE03}" dt="2020-01-28T07:00:27.839" v="4123" actId="1076"/>
          <ac:spMkLst>
            <pc:docMk/>
            <pc:sldMk cId="2231981256" sldId="277"/>
            <ac:spMk id="6" creationId="{00000000-0000-0000-0000-000000000000}"/>
          </ac:spMkLst>
        </pc:spChg>
        <pc:spChg chg="del mod">
          <ac:chgData name="ŠARAH ♥" userId="711c8199ab14c27f" providerId="LiveId" clId="{01BA3CE9-85DB-4F71-AA1A-C63CBA7EBE03}" dt="2020-01-28T06:16:03.076" v="3492" actId="478"/>
          <ac:spMkLst>
            <pc:docMk/>
            <pc:sldMk cId="2231981256" sldId="277"/>
            <ac:spMk id="13" creationId="{C6046A28-CAF7-49BD-BE37-DA37E10E6DB4}"/>
          </ac:spMkLst>
        </pc:spChg>
        <pc:spChg chg="add mod">
          <ac:chgData name="ŠARAH ♥" userId="711c8199ab14c27f" providerId="LiveId" clId="{01BA3CE9-85DB-4F71-AA1A-C63CBA7EBE03}" dt="2020-01-28T06:27:12.985" v="3642" actId="113"/>
          <ac:spMkLst>
            <pc:docMk/>
            <pc:sldMk cId="2231981256" sldId="277"/>
            <ac:spMk id="14" creationId="{4DFFF5C7-A9F1-4627-9E83-5C7BC4641298}"/>
          </ac:spMkLst>
        </pc:spChg>
        <pc:spChg chg="add mod">
          <ac:chgData name="ŠARAH ♥" userId="711c8199ab14c27f" providerId="LiveId" clId="{01BA3CE9-85DB-4F71-AA1A-C63CBA7EBE03}" dt="2020-01-28T07:03:32.383" v="4208" actId="207"/>
          <ac:spMkLst>
            <pc:docMk/>
            <pc:sldMk cId="2231981256" sldId="277"/>
            <ac:spMk id="16" creationId="{C3BC68F3-DF80-47F6-B508-910AB2407967}"/>
          </ac:spMkLst>
        </pc:spChg>
        <pc:spChg chg="add mod">
          <ac:chgData name="ŠARAH ♥" userId="711c8199ab14c27f" providerId="LiveId" clId="{01BA3CE9-85DB-4F71-AA1A-C63CBA7EBE03}" dt="2020-01-28T07:03:20.140" v="4206" actId="207"/>
          <ac:spMkLst>
            <pc:docMk/>
            <pc:sldMk cId="2231981256" sldId="277"/>
            <ac:spMk id="18" creationId="{6D591B27-75F1-4941-9E5D-9B1F2F210A68}"/>
          </ac:spMkLst>
        </pc:spChg>
        <pc:spChg chg="del mod">
          <ac:chgData name="ŠARAH ♥" userId="711c8199ab14c27f" providerId="LiveId" clId="{01BA3CE9-85DB-4F71-AA1A-C63CBA7EBE03}" dt="2020-01-28T06:16:15.093" v="3494" actId="478"/>
          <ac:spMkLst>
            <pc:docMk/>
            <pc:sldMk cId="2231981256" sldId="277"/>
            <ac:spMk id="22" creationId="{CE32C922-B12A-4EC8-9B0C-4AEB3E233857}"/>
          </ac:spMkLst>
        </pc:spChg>
        <pc:spChg chg="del mod">
          <ac:chgData name="ŠARAH ♥" userId="711c8199ab14c27f" providerId="LiveId" clId="{01BA3CE9-85DB-4F71-AA1A-C63CBA7EBE03}" dt="2020-01-28T06:16:15.093" v="3494" actId="478"/>
          <ac:spMkLst>
            <pc:docMk/>
            <pc:sldMk cId="2231981256" sldId="277"/>
            <ac:spMk id="23" creationId="{7D8A02CA-8CB6-4C74-8156-F9EEC3195D87}"/>
          </ac:spMkLst>
        </pc:spChg>
        <pc:spChg chg="del mod">
          <ac:chgData name="ŠARAH ♥" userId="711c8199ab14c27f" providerId="LiveId" clId="{01BA3CE9-85DB-4F71-AA1A-C63CBA7EBE03}" dt="2020-01-28T06:16:15.093" v="3494" actId="478"/>
          <ac:spMkLst>
            <pc:docMk/>
            <pc:sldMk cId="2231981256" sldId="277"/>
            <ac:spMk id="24" creationId="{473B8740-5E8C-4F92-86E3-088190D4D13B}"/>
          </ac:spMkLst>
        </pc:spChg>
        <pc:spChg chg="add mod">
          <ac:chgData name="ŠARAH ♥" userId="711c8199ab14c27f" providerId="LiveId" clId="{01BA3CE9-85DB-4F71-AA1A-C63CBA7EBE03}" dt="2020-01-28T07:05:43.035" v="4299" actId="1076"/>
          <ac:spMkLst>
            <pc:docMk/>
            <pc:sldMk cId="2231981256" sldId="277"/>
            <ac:spMk id="27" creationId="{15AF2B9D-58D4-47A8-9606-D0765B934A52}"/>
          </ac:spMkLst>
        </pc:spChg>
        <pc:grpChg chg="del mod">
          <ac:chgData name="ŠARAH ♥" userId="711c8199ab14c27f" providerId="LiveId" clId="{01BA3CE9-85DB-4F71-AA1A-C63CBA7EBE03}" dt="2020-01-28T06:16:24.310" v="3496" actId="478"/>
          <ac:grpSpMkLst>
            <pc:docMk/>
            <pc:sldMk cId="2231981256" sldId="277"/>
            <ac:grpSpMk id="8" creationId="{00000000-0000-0000-0000-000000000000}"/>
          </ac:grpSpMkLst>
        </pc:grpChg>
        <pc:picChg chg="add mod modCrop">
          <ac:chgData name="ŠARAH ♥" userId="711c8199ab14c27f" providerId="LiveId" clId="{01BA3CE9-85DB-4F71-AA1A-C63CBA7EBE03}" dt="2020-01-28T06:43:09.553" v="3967" actId="1076"/>
          <ac:picMkLst>
            <pc:docMk/>
            <pc:sldMk cId="2231981256" sldId="277"/>
            <ac:picMk id="4" creationId="{087151B2-AFFC-48B8-AECA-6815EBE4F9BA}"/>
          </ac:picMkLst>
        </pc:picChg>
        <pc:picChg chg="del mod">
          <ac:chgData name="ŠARAH ♥" userId="711c8199ab14c27f" providerId="LiveId" clId="{01BA3CE9-85DB-4F71-AA1A-C63CBA7EBE03}" dt="2020-01-28T06:16:15.093" v="3494" actId="478"/>
          <ac:picMkLst>
            <pc:docMk/>
            <pc:sldMk cId="2231981256" sldId="277"/>
            <ac:picMk id="15" creationId="{4E122EF2-25D2-4738-9FAF-5CB6E32CB951}"/>
          </ac:picMkLst>
        </pc:picChg>
        <pc:picChg chg="del">
          <ac:chgData name="ŠARAH ♥" userId="711c8199ab14c27f" providerId="LiveId" clId="{01BA3CE9-85DB-4F71-AA1A-C63CBA7EBE03}" dt="2020-01-28T06:16:15.093" v="3494" actId="478"/>
          <ac:picMkLst>
            <pc:docMk/>
            <pc:sldMk cId="2231981256" sldId="277"/>
            <ac:picMk id="25" creationId="{E2522754-7779-4C47-AD32-89AE2B8C6708}"/>
          </ac:picMkLst>
        </pc:picChg>
        <pc:picChg chg="del">
          <ac:chgData name="ŠARAH ♥" userId="711c8199ab14c27f" providerId="LiveId" clId="{01BA3CE9-85DB-4F71-AA1A-C63CBA7EBE03}" dt="2020-01-28T06:16:15.093" v="3494" actId="478"/>
          <ac:picMkLst>
            <pc:docMk/>
            <pc:sldMk cId="2231981256" sldId="277"/>
            <ac:picMk id="26" creationId="{4E9E8D8A-27C0-41C6-99FF-C5BF1A595296}"/>
          </ac:picMkLst>
        </pc:picChg>
        <pc:picChg chg="add mod">
          <ac:chgData name="ŠARAH ♥" userId="711c8199ab14c27f" providerId="LiveId" clId="{01BA3CE9-85DB-4F71-AA1A-C63CBA7EBE03}" dt="2020-01-28T07:05:09.698" v="4267" actId="1036"/>
          <ac:picMkLst>
            <pc:docMk/>
            <pc:sldMk cId="2231981256" sldId="277"/>
            <ac:picMk id="1026" creationId="{B1D89731-9E4B-486B-80BA-CB24E0525679}"/>
          </ac:picMkLst>
        </pc:picChg>
        <pc:picChg chg="add mod">
          <ac:chgData name="ŠARAH ♥" userId="711c8199ab14c27f" providerId="LiveId" clId="{01BA3CE9-85DB-4F71-AA1A-C63CBA7EBE03}" dt="2020-01-28T07:05:09.698" v="4267" actId="1036"/>
          <ac:picMkLst>
            <pc:docMk/>
            <pc:sldMk cId="2231981256" sldId="277"/>
            <ac:picMk id="1028" creationId="{1EF2EA69-F762-4EF5-A253-277D7122D358}"/>
          </ac:picMkLst>
        </pc:picChg>
        <pc:picChg chg="add mod">
          <ac:chgData name="ŠARAH ♥" userId="711c8199ab14c27f" providerId="LiveId" clId="{01BA3CE9-85DB-4F71-AA1A-C63CBA7EBE03}" dt="2020-01-28T07:05:09.698" v="4267" actId="1036"/>
          <ac:picMkLst>
            <pc:docMk/>
            <pc:sldMk cId="2231981256" sldId="277"/>
            <ac:picMk id="1030" creationId="{CE0C2D53-EC3F-4B89-A777-F17C5AF6337C}"/>
          </ac:picMkLst>
        </pc:picChg>
        <pc:picChg chg="add mod">
          <ac:chgData name="ŠARAH ♥" userId="711c8199ab14c27f" providerId="LiveId" clId="{01BA3CE9-85DB-4F71-AA1A-C63CBA7EBE03}" dt="2020-01-28T07:05:09.698" v="4267" actId="1036"/>
          <ac:picMkLst>
            <pc:docMk/>
            <pc:sldMk cId="2231981256" sldId="277"/>
            <ac:picMk id="1032" creationId="{C8C8EA1E-7C68-4A5E-B66E-380228DECE5C}"/>
          </ac:picMkLst>
        </pc:picChg>
      </pc:sldChg>
      <pc:sldChg chg="addSp delSp modSp setBg modNotesTx">
        <pc:chgData name="ŠARAH ♥" userId="711c8199ab14c27f" providerId="LiveId" clId="{01BA3CE9-85DB-4F71-AA1A-C63CBA7EBE03}" dt="2020-01-27T10:56:14.753" v="2685" actId="20577"/>
        <pc:sldMkLst>
          <pc:docMk/>
          <pc:sldMk cId="3402659453" sldId="278"/>
        </pc:sldMkLst>
        <pc:spChg chg="mod">
          <ac:chgData name="ŠARAH ♥" userId="711c8199ab14c27f" providerId="LiveId" clId="{01BA3CE9-85DB-4F71-AA1A-C63CBA7EBE03}" dt="2020-01-27T08:31:42.590" v="794" actId="1076"/>
          <ac:spMkLst>
            <pc:docMk/>
            <pc:sldMk cId="3402659453" sldId="278"/>
            <ac:spMk id="6" creationId="{00000000-0000-0000-0000-000000000000}"/>
          </ac:spMkLst>
        </pc:spChg>
        <pc:spChg chg="add del">
          <ac:chgData name="ŠARAH ♥" userId="711c8199ab14c27f" providerId="LiveId" clId="{01BA3CE9-85DB-4F71-AA1A-C63CBA7EBE03}" dt="2020-01-27T08:27:47.924" v="598"/>
          <ac:spMkLst>
            <pc:docMk/>
            <pc:sldMk cId="3402659453" sldId="278"/>
            <ac:spMk id="12" creationId="{D3962FA5-8C39-4EE0-85F1-03088E829C49}"/>
          </ac:spMkLst>
        </pc:spChg>
        <pc:spChg chg="mod">
          <ac:chgData name="ŠARAH ♥" userId="711c8199ab14c27f" providerId="LiveId" clId="{01BA3CE9-85DB-4F71-AA1A-C63CBA7EBE03}" dt="2020-01-27T08:31:41.997" v="793" actId="207"/>
          <ac:spMkLst>
            <pc:docMk/>
            <pc:sldMk cId="3402659453" sldId="278"/>
            <ac:spMk id="13" creationId="{24CA2ECD-009D-4780-8E7A-4305BDBFDDED}"/>
          </ac:spMkLst>
        </pc:spChg>
        <pc:spChg chg="del mod">
          <ac:chgData name="ŠARAH ♥" userId="711c8199ab14c27f" providerId="LiveId" clId="{01BA3CE9-85DB-4F71-AA1A-C63CBA7EBE03}" dt="2020-01-27T08:21:41.018" v="563" actId="478"/>
          <ac:spMkLst>
            <pc:docMk/>
            <pc:sldMk cId="3402659453" sldId="278"/>
            <ac:spMk id="14" creationId="{F49A6955-904D-4850-B4C0-D69B278CB767}"/>
          </ac:spMkLst>
        </pc:spChg>
        <pc:spChg chg="add del">
          <ac:chgData name="ŠARAH ♥" userId="711c8199ab14c27f" providerId="LiveId" clId="{01BA3CE9-85DB-4F71-AA1A-C63CBA7EBE03}" dt="2020-01-27T08:27:47.480" v="597"/>
          <ac:spMkLst>
            <pc:docMk/>
            <pc:sldMk cId="3402659453" sldId="278"/>
            <ac:spMk id="15" creationId="{312B7C98-FD3F-4F8D-9FC8-B458A15E3260}"/>
          </ac:spMkLst>
        </pc:spChg>
        <pc:spChg chg="add mod">
          <ac:chgData name="ŠARAH ♥" userId="711c8199ab14c27f" providerId="LiveId" clId="{01BA3CE9-85DB-4F71-AA1A-C63CBA7EBE03}" dt="2020-01-27T10:25:41.363" v="1531" actId="113"/>
          <ac:spMkLst>
            <pc:docMk/>
            <pc:sldMk cId="3402659453" sldId="278"/>
            <ac:spMk id="17" creationId="{D22D485C-58FE-45D4-B9BB-088F490009D6}"/>
          </ac:spMkLst>
        </pc:spChg>
        <pc:spChg chg="add del mod">
          <ac:chgData name="ŠARAH ♥" userId="711c8199ab14c27f" providerId="LiveId" clId="{01BA3CE9-85DB-4F71-AA1A-C63CBA7EBE03}" dt="2020-01-27T08:29:22.078" v="792" actId="478"/>
          <ac:spMkLst>
            <pc:docMk/>
            <pc:sldMk cId="3402659453" sldId="278"/>
            <ac:spMk id="18" creationId="{537BF65B-ECB2-4956-9998-5A8BDD9E5F2A}"/>
          </ac:spMkLst>
        </pc:spChg>
        <pc:picChg chg="del">
          <ac:chgData name="ŠARAH ♥" userId="711c8199ab14c27f" providerId="LiveId" clId="{01BA3CE9-85DB-4F71-AA1A-C63CBA7EBE03}" dt="2020-01-27T08:06:55.918" v="504" actId="478"/>
          <ac:picMkLst>
            <pc:docMk/>
            <pc:sldMk cId="3402659453" sldId="278"/>
            <ac:picMk id="4" creationId="{D6F3189E-9C57-4472-A663-CBD214831618}"/>
          </ac:picMkLst>
        </pc:picChg>
        <pc:picChg chg="add mod modCrop">
          <ac:chgData name="ŠARAH ♥" userId="711c8199ab14c27f" providerId="LiveId" clId="{01BA3CE9-85DB-4F71-AA1A-C63CBA7EBE03}" dt="2020-01-27T08:23:52.994" v="594" actId="1038"/>
          <ac:picMkLst>
            <pc:docMk/>
            <pc:sldMk cId="3402659453" sldId="278"/>
            <ac:picMk id="5" creationId="{F7A2E511-9582-411C-9E37-E52B85EE0EAF}"/>
          </ac:picMkLst>
        </pc:picChg>
        <pc:picChg chg="add mod modCrop">
          <ac:chgData name="ŠARAH ♥" userId="711c8199ab14c27f" providerId="LiveId" clId="{01BA3CE9-85DB-4F71-AA1A-C63CBA7EBE03}" dt="2020-01-27T08:23:12.829" v="573" actId="1076"/>
          <ac:picMkLst>
            <pc:docMk/>
            <pc:sldMk cId="3402659453" sldId="278"/>
            <ac:picMk id="11" creationId="{048A4C0F-4854-43E3-ABE2-7E1C2B28A9F2}"/>
          </ac:picMkLst>
        </pc:picChg>
        <pc:picChg chg="del">
          <ac:chgData name="ŠARAH ♥" userId="711c8199ab14c27f" providerId="LiveId" clId="{01BA3CE9-85DB-4F71-AA1A-C63CBA7EBE03}" dt="2020-01-27T08:06:58.461" v="505" actId="478"/>
          <ac:picMkLst>
            <pc:docMk/>
            <pc:sldMk cId="3402659453" sldId="278"/>
            <ac:picMk id="16" creationId="{ED83765F-FC22-401C-B8B8-BCCB42EDBD40}"/>
          </ac:picMkLst>
        </pc:picChg>
        <pc:picChg chg="add mod">
          <ac:chgData name="ŠARAH ♥" userId="711c8199ab14c27f" providerId="LiveId" clId="{01BA3CE9-85DB-4F71-AA1A-C63CBA7EBE03}" dt="2020-01-27T08:23:25.877" v="576" actId="1076"/>
          <ac:picMkLst>
            <pc:docMk/>
            <pc:sldMk cId="3402659453" sldId="278"/>
            <ac:picMk id="19" creationId="{DA520676-19E1-49BC-AC26-2C324A1ECAD2}"/>
          </ac:picMkLst>
        </pc:picChg>
        <pc:picChg chg="del">
          <ac:chgData name="ŠARAH ♥" userId="711c8199ab14c27f" providerId="LiveId" clId="{01BA3CE9-85DB-4F71-AA1A-C63CBA7EBE03}" dt="2020-01-27T08:07:00.160" v="506" actId="478"/>
          <ac:picMkLst>
            <pc:docMk/>
            <pc:sldMk cId="3402659453" sldId="278"/>
            <ac:picMk id="23" creationId="{C890DC30-8042-456E-9D51-25DE2B99A26E}"/>
          </ac:picMkLst>
        </pc:picChg>
      </pc:sldChg>
      <pc:sldChg chg="addSp delSp modSp">
        <pc:chgData name="ŠARAH ♥" userId="711c8199ab14c27f" providerId="LiveId" clId="{01BA3CE9-85DB-4F71-AA1A-C63CBA7EBE03}" dt="2020-01-28T07:11:01.259" v="4440" actId="1037"/>
        <pc:sldMkLst>
          <pc:docMk/>
          <pc:sldMk cId="2903661001" sldId="279"/>
        </pc:sldMkLst>
        <pc:spChg chg="add del mod">
          <ac:chgData name="ŠARAH ♥" userId="711c8199ab14c27f" providerId="LiveId" clId="{01BA3CE9-85DB-4F71-AA1A-C63CBA7EBE03}" dt="2020-01-27T07:48:56.582" v="120" actId="478"/>
          <ac:spMkLst>
            <pc:docMk/>
            <pc:sldMk cId="2903661001" sldId="279"/>
            <ac:spMk id="10" creationId="{473544BB-2D65-40F3-BCFF-0FF302372E73}"/>
          </ac:spMkLst>
        </pc:spChg>
        <pc:spChg chg="del">
          <ac:chgData name="ŠARAH ♥" userId="711c8199ab14c27f" providerId="LiveId" clId="{01BA3CE9-85DB-4F71-AA1A-C63CBA7EBE03}" dt="2020-01-27T07:47:59.488" v="78" actId="478"/>
          <ac:spMkLst>
            <pc:docMk/>
            <pc:sldMk cId="2903661001" sldId="279"/>
            <ac:spMk id="11" creationId="{262C9DE7-B780-47A6-8D62-BE9CCEDC20A3}"/>
          </ac:spMkLst>
        </pc:spChg>
        <pc:spChg chg="add mod">
          <ac:chgData name="ŠARAH ♥" userId="711c8199ab14c27f" providerId="LiveId" clId="{01BA3CE9-85DB-4F71-AA1A-C63CBA7EBE03}" dt="2020-01-28T07:11:01.259" v="4440" actId="1037"/>
          <ac:spMkLst>
            <pc:docMk/>
            <pc:sldMk cId="2903661001" sldId="279"/>
            <ac:spMk id="14" creationId="{7C3DF30E-D706-4D63-80DB-D7355E513FC2}"/>
          </ac:spMkLst>
        </pc:spChg>
        <pc:picChg chg="add mod">
          <ac:chgData name="ŠARAH ♥" userId="711c8199ab14c27f" providerId="LiveId" clId="{01BA3CE9-85DB-4F71-AA1A-C63CBA7EBE03}" dt="2020-01-27T07:50:04.595" v="318" actId="1076"/>
          <ac:picMkLst>
            <pc:docMk/>
            <pc:sldMk cId="2903661001" sldId="279"/>
            <ac:picMk id="4" creationId="{D170CE0F-0523-46F3-85C0-339EF8705018}"/>
          </ac:picMkLst>
        </pc:picChg>
        <pc:picChg chg="del">
          <ac:chgData name="ŠARAH ♥" userId="711c8199ab14c27f" providerId="LiveId" clId="{01BA3CE9-85DB-4F71-AA1A-C63CBA7EBE03}" dt="2020-01-27T07:48:00.759" v="79" actId="478"/>
          <ac:picMkLst>
            <pc:docMk/>
            <pc:sldMk cId="2903661001" sldId="279"/>
            <ac:picMk id="6" creationId="{884FD84A-C451-4DF3-BD9D-B44B3A0F4F42}"/>
          </ac:picMkLst>
        </pc:picChg>
      </pc:sldChg>
      <pc:sldChg chg="addSp delSp modSp mod setBg">
        <pc:chgData name="ŠARAH ♥" userId="711c8199ab14c27f" providerId="LiveId" clId="{01BA3CE9-85DB-4F71-AA1A-C63CBA7EBE03}" dt="2020-01-27T07:57:47.248" v="503" actId="1036"/>
        <pc:sldMkLst>
          <pc:docMk/>
          <pc:sldMk cId="1007813328" sldId="280"/>
        </pc:sldMkLst>
        <pc:spChg chg="add del">
          <ac:chgData name="ŠARAH ♥" userId="711c8199ab14c27f" providerId="LiveId" clId="{01BA3CE9-85DB-4F71-AA1A-C63CBA7EBE03}" dt="2020-01-27T07:55:31.394" v="398" actId="26606"/>
          <ac:spMkLst>
            <pc:docMk/>
            <pc:sldMk cId="1007813328" sldId="280"/>
            <ac:spMk id="5" creationId="{B1193618-4E25-4CA2-A90E-01462093F1C5}"/>
          </ac:spMkLst>
        </pc:spChg>
        <pc:spChg chg="add del">
          <ac:chgData name="ŠARAH ♥" userId="711c8199ab14c27f" providerId="LiveId" clId="{01BA3CE9-85DB-4F71-AA1A-C63CBA7EBE03}" dt="2020-01-27T07:55:34.054" v="400" actId="26606"/>
          <ac:spMkLst>
            <pc:docMk/>
            <pc:sldMk cId="1007813328" sldId="280"/>
            <ac:spMk id="7" creationId="{1500B4A4-B1F1-41EA-886A-B8A210DBCA3B}"/>
          </ac:spMkLst>
        </pc:spChg>
        <pc:spChg chg="add del">
          <ac:chgData name="ŠARAH ♥" userId="711c8199ab14c27f" providerId="LiveId" clId="{01BA3CE9-85DB-4F71-AA1A-C63CBA7EBE03}" dt="2020-01-27T07:55:34.054" v="400" actId="26606"/>
          <ac:spMkLst>
            <pc:docMk/>
            <pc:sldMk cId="1007813328" sldId="280"/>
            <ac:spMk id="11" creationId="{5E55A99C-0BDC-4DBE-8E40-9FA66F629FA1}"/>
          </ac:spMkLst>
        </pc:spChg>
        <pc:spChg chg="add del">
          <ac:chgData name="ŠARAH ♥" userId="711c8199ab14c27f" providerId="LiveId" clId="{01BA3CE9-85DB-4F71-AA1A-C63CBA7EBE03}" dt="2020-01-27T07:55:43.005" v="404" actId="26606"/>
          <ac:spMkLst>
            <pc:docMk/>
            <pc:sldMk cId="1007813328" sldId="280"/>
            <ac:spMk id="12" creationId="{8D313E8C-7457-407E-BDA5-EACA44D38247}"/>
          </ac:spMkLst>
        </pc:spChg>
        <pc:spChg chg="add del">
          <ac:chgData name="ŠARAH ♥" userId="711c8199ab14c27f" providerId="LiveId" clId="{01BA3CE9-85DB-4F71-AA1A-C63CBA7EBE03}" dt="2020-01-27T07:55:35.176" v="402" actId="26606"/>
          <ac:spMkLst>
            <pc:docMk/>
            <pc:sldMk cId="1007813328" sldId="280"/>
            <ac:spMk id="13" creationId="{B670DBD5-770C-4383-9F54-5B86E86BD5BB}"/>
          </ac:spMkLst>
        </pc:spChg>
        <pc:spChg chg="del mod">
          <ac:chgData name="ŠARAH ♥" userId="711c8199ab14c27f" providerId="LiveId" clId="{01BA3CE9-85DB-4F71-AA1A-C63CBA7EBE03}" dt="2020-01-27T07:53:35.739" v="386" actId="478"/>
          <ac:spMkLst>
            <pc:docMk/>
            <pc:sldMk cId="1007813328" sldId="280"/>
            <ac:spMk id="14" creationId="{45262E02-7A62-458A-BD18-50DA0F578CF2}"/>
          </ac:spMkLst>
        </pc:spChg>
        <pc:spChg chg="add del">
          <ac:chgData name="ŠARAH ♥" userId="711c8199ab14c27f" providerId="LiveId" clId="{01BA3CE9-85DB-4F71-AA1A-C63CBA7EBE03}" dt="2020-01-27T07:55:43.005" v="404" actId="26606"/>
          <ac:spMkLst>
            <pc:docMk/>
            <pc:sldMk cId="1007813328" sldId="280"/>
            <ac:spMk id="15" creationId="{7EBFDB7D-DD97-44CE-AFFB-458781A3DB9B}"/>
          </ac:spMkLst>
        </pc:spChg>
        <pc:spChg chg="add del">
          <ac:chgData name="ŠARAH ♥" userId="711c8199ab14c27f" providerId="LiveId" clId="{01BA3CE9-85DB-4F71-AA1A-C63CBA7EBE03}" dt="2020-01-27T07:55:43.005" v="404" actId="26606"/>
          <ac:spMkLst>
            <pc:docMk/>
            <pc:sldMk cId="1007813328" sldId="280"/>
            <ac:spMk id="16" creationId="{50F864A1-23CF-4954-887F-3C4458622A68}"/>
          </ac:spMkLst>
        </pc:spChg>
        <pc:spChg chg="add">
          <ac:chgData name="ŠARAH ♥" userId="711c8199ab14c27f" providerId="LiveId" clId="{01BA3CE9-85DB-4F71-AA1A-C63CBA7EBE03}" dt="2020-01-27T07:55:48.818" v="407" actId="26606"/>
          <ac:spMkLst>
            <pc:docMk/>
            <pc:sldMk cId="1007813328" sldId="280"/>
            <ac:spMk id="20" creationId="{7EBFDB7D-DD97-44CE-AFFB-458781A3DB9B}"/>
          </ac:spMkLst>
        </pc:spChg>
        <pc:spChg chg="add">
          <ac:chgData name="ŠARAH ♥" userId="711c8199ab14c27f" providerId="LiveId" clId="{01BA3CE9-85DB-4F71-AA1A-C63CBA7EBE03}" dt="2020-01-27T07:55:48.818" v="407" actId="26606"/>
          <ac:spMkLst>
            <pc:docMk/>
            <pc:sldMk cId="1007813328" sldId="280"/>
            <ac:spMk id="21" creationId="{50F864A1-23CF-4954-887F-3C4458622A68}"/>
          </ac:spMkLst>
        </pc:spChg>
        <pc:spChg chg="add">
          <ac:chgData name="ŠARAH ♥" userId="711c8199ab14c27f" providerId="LiveId" clId="{01BA3CE9-85DB-4F71-AA1A-C63CBA7EBE03}" dt="2020-01-27T07:55:48.818" v="407" actId="26606"/>
          <ac:spMkLst>
            <pc:docMk/>
            <pc:sldMk cId="1007813328" sldId="280"/>
            <ac:spMk id="22" creationId="{8D313E8C-7457-407E-BDA5-EACA44D38247}"/>
          </ac:spMkLst>
        </pc:spChg>
        <pc:spChg chg="add del">
          <ac:chgData name="ŠARAH ♥" userId="711c8199ab14c27f" providerId="LiveId" clId="{01BA3CE9-85DB-4F71-AA1A-C63CBA7EBE03}" dt="2020-01-27T07:55:28.395" v="394" actId="26606"/>
          <ac:spMkLst>
            <pc:docMk/>
            <pc:sldMk cId="1007813328" sldId="280"/>
            <ac:spMk id="38" creationId="{3C915414-2809-4735-A560-0D5FE66700D8}"/>
          </ac:spMkLst>
        </pc:spChg>
        <pc:spChg chg="add del">
          <ac:chgData name="ŠARAH ♥" userId="711c8199ab14c27f" providerId="LiveId" clId="{01BA3CE9-85DB-4F71-AA1A-C63CBA7EBE03}" dt="2020-01-27T07:55:28.395" v="394" actId="26606"/>
          <ac:spMkLst>
            <pc:docMk/>
            <pc:sldMk cId="1007813328" sldId="280"/>
            <ac:spMk id="39" creationId="{D665D759-2DF8-4D47-8386-4BA28901A79D}"/>
          </ac:spMkLst>
        </pc:spChg>
        <pc:spChg chg="add mod">
          <ac:chgData name="ŠARAH ♥" userId="711c8199ab14c27f" providerId="LiveId" clId="{01BA3CE9-85DB-4F71-AA1A-C63CBA7EBE03}" dt="2020-01-27T07:57:47.248" v="503" actId="1036"/>
          <ac:spMkLst>
            <pc:docMk/>
            <pc:sldMk cId="1007813328" sldId="280"/>
            <ac:spMk id="41" creationId="{C58739F9-1E0A-4621-9F10-6BA73C11C5CC}"/>
          </ac:spMkLst>
        </pc:spChg>
        <pc:grpChg chg="add del">
          <ac:chgData name="ŠARAH ♥" userId="711c8199ab14c27f" providerId="LiveId" clId="{01BA3CE9-85DB-4F71-AA1A-C63CBA7EBE03}" dt="2020-01-27T07:55:28.395" v="394" actId="26606"/>
          <ac:grpSpMkLst>
            <pc:docMk/>
            <pc:sldMk cId="1007813328" sldId="280"/>
            <ac:grpSpMk id="10" creationId="{24413201-85BF-4680-A7D4-10CDBD03569C}"/>
          </ac:grpSpMkLst>
        </pc:grpChg>
        <pc:picChg chg="add mod">
          <ac:chgData name="ŠARAH ♥" userId="711c8199ab14c27f" providerId="LiveId" clId="{01BA3CE9-85DB-4F71-AA1A-C63CBA7EBE03}" dt="2020-01-27T07:55:48.818" v="407" actId="26606"/>
          <ac:picMkLst>
            <pc:docMk/>
            <pc:sldMk cId="1007813328" sldId="280"/>
            <ac:picMk id="3" creationId="{D98C7EDD-F4C9-49D0-818E-422551C1DB81}"/>
          </ac:picMkLst>
        </pc:picChg>
        <pc:picChg chg="add del">
          <ac:chgData name="ŠARAH ♥" userId="711c8199ab14c27f" providerId="LiveId" clId="{01BA3CE9-85DB-4F71-AA1A-C63CBA7EBE03}" dt="2020-01-27T07:55:26.139" v="392" actId="26606"/>
          <ac:picMkLst>
            <pc:docMk/>
            <pc:sldMk cId="1007813328" sldId="280"/>
            <ac:picMk id="8" creationId="{CB607B98-7700-4DC9-8BE8-A876255F9C52}"/>
          </ac:picMkLst>
        </pc:picChg>
        <pc:picChg chg="del">
          <ac:chgData name="ŠARAH ♥" userId="711c8199ab14c27f" providerId="LiveId" clId="{01BA3CE9-85DB-4F71-AA1A-C63CBA7EBE03}" dt="2020-01-27T07:53:33.411" v="384" actId="478"/>
          <ac:picMkLst>
            <pc:docMk/>
            <pc:sldMk cId="1007813328" sldId="280"/>
            <ac:picMk id="9" creationId="{1883D929-D3FE-4E42-9EAC-37720D68ADE3}"/>
          </ac:picMkLst>
        </pc:picChg>
        <pc:picChg chg="add del">
          <ac:chgData name="ŠARAH ♥" userId="711c8199ab14c27f" providerId="LiveId" clId="{01BA3CE9-85DB-4F71-AA1A-C63CBA7EBE03}" dt="2020-01-27T07:55:48.799" v="406" actId="26606"/>
          <ac:picMkLst>
            <pc:docMk/>
            <pc:sldMk cId="1007813328" sldId="280"/>
            <ac:picMk id="18" creationId="{CB607B98-7700-4DC9-8BE8-A876255F9C52}"/>
          </ac:picMkLst>
        </pc:picChg>
      </pc:sldChg>
      <pc:sldChg chg="addSp delSp modSp modNotesTx">
        <pc:chgData name="ŠARAH ♥" userId="711c8199ab14c27f" providerId="LiveId" clId="{01BA3CE9-85DB-4F71-AA1A-C63CBA7EBE03}" dt="2020-01-27T11:29:35.950" v="2892" actId="1076"/>
        <pc:sldMkLst>
          <pc:docMk/>
          <pc:sldMk cId="3505278646" sldId="281"/>
        </pc:sldMkLst>
        <pc:spChg chg="mod">
          <ac:chgData name="ŠARAH ♥" userId="711c8199ab14c27f" providerId="LiveId" clId="{01BA3CE9-85DB-4F71-AA1A-C63CBA7EBE03}" dt="2020-01-27T10:08:16.023" v="844" actId="20577"/>
          <ac:spMkLst>
            <pc:docMk/>
            <pc:sldMk cId="3505278646" sldId="281"/>
            <ac:spMk id="4" creationId="{00000000-0000-0000-0000-000000000000}"/>
          </ac:spMkLst>
        </pc:spChg>
        <pc:spChg chg="add mod">
          <ac:chgData name="ŠARAH ♥" userId="711c8199ab14c27f" providerId="LiveId" clId="{01BA3CE9-85DB-4F71-AA1A-C63CBA7EBE03}" dt="2020-01-27T11:29:35.950" v="2892" actId="1076"/>
          <ac:spMkLst>
            <pc:docMk/>
            <pc:sldMk cId="3505278646" sldId="281"/>
            <ac:spMk id="7" creationId="{4D61822B-F48D-48ED-BBBD-F9F829E11FBB}"/>
          </ac:spMkLst>
        </pc:spChg>
        <pc:spChg chg="add del mod">
          <ac:chgData name="ŠARAH ♥" userId="711c8199ab14c27f" providerId="LiveId" clId="{01BA3CE9-85DB-4F71-AA1A-C63CBA7EBE03}" dt="2020-01-27T10:09:57.478" v="896" actId="478"/>
          <ac:spMkLst>
            <pc:docMk/>
            <pc:sldMk cId="3505278646" sldId="281"/>
            <ac:spMk id="11" creationId="{72D77EAA-72DB-4956-959B-9BDDE1086202}"/>
          </ac:spMkLst>
        </pc:spChg>
        <pc:spChg chg="add mod">
          <ac:chgData name="ŠARAH ♥" userId="711c8199ab14c27f" providerId="LiveId" clId="{01BA3CE9-85DB-4F71-AA1A-C63CBA7EBE03}" dt="2020-01-27T10:10:25.502" v="910" actId="1076"/>
          <ac:spMkLst>
            <pc:docMk/>
            <pc:sldMk cId="3505278646" sldId="281"/>
            <ac:spMk id="16" creationId="{155C6514-3024-479A-B12E-C07672B09DC1}"/>
          </ac:spMkLst>
        </pc:spChg>
        <pc:spChg chg="add mod">
          <ac:chgData name="ŠARAH ♥" userId="711c8199ab14c27f" providerId="LiveId" clId="{01BA3CE9-85DB-4F71-AA1A-C63CBA7EBE03}" dt="2020-01-27T10:13:05.576" v="938" actId="1037"/>
          <ac:spMkLst>
            <pc:docMk/>
            <pc:sldMk cId="3505278646" sldId="281"/>
            <ac:spMk id="19" creationId="{902DA862-EAE7-406C-AD3D-E1579C8066E4}"/>
          </ac:spMkLst>
        </pc:spChg>
        <pc:spChg chg="add mod">
          <ac:chgData name="ŠARAH ♥" userId="711c8199ab14c27f" providerId="LiveId" clId="{01BA3CE9-85DB-4F71-AA1A-C63CBA7EBE03}" dt="2020-01-27T10:15:02.363" v="975" actId="1076"/>
          <ac:spMkLst>
            <pc:docMk/>
            <pc:sldMk cId="3505278646" sldId="281"/>
            <ac:spMk id="22" creationId="{0D8D6699-0F79-449D-8C29-E9339C9B902D}"/>
          </ac:spMkLst>
        </pc:spChg>
        <pc:picChg chg="add mod modCrop">
          <ac:chgData name="ŠARAH ♥" userId="711c8199ab14c27f" providerId="LiveId" clId="{01BA3CE9-85DB-4F71-AA1A-C63CBA7EBE03}" dt="2020-01-27T10:08:05.453" v="822" actId="1076"/>
          <ac:picMkLst>
            <pc:docMk/>
            <pc:sldMk cId="3505278646" sldId="281"/>
            <ac:picMk id="5" creationId="{203E88E9-AE7E-4DB4-9501-7DD88FCC7249}"/>
          </ac:picMkLst>
        </pc:picChg>
        <pc:picChg chg="del">
          <ac:chgData name="ŠARAH ♥" userId="711c8199ab14c27f" providerId="LiveId" clId="{01BA3CE9-85DB-4F71-AA1A-C63CBA7EBE03}" dt="2020-01-27T09:31:25.475" v="795" actId="478"/>
          <ac:picMkLst>
            <pc:docMk/>
            <pc:sldMk cId="3505278646" sldId="281"/>
            <ac:picMk id="6" creationId="{8EE607B0-73B3-406F-AEC9-079E88A68FF1}"/>
          </ac:picMkLst>
        </pc:picChg>
        <pc:picChg chg="del">
          <ac:chgData name="ŠARAH ♥" userId="711c8199ab14c27f" providerId="LiveId" clId="{01BA3CE9-85DB-4F71-AA1A-C63CBA7EBE03}" dt="2020-01-27T09:31:25.475" v="795" actId="478"/>
          <ac:picMkLst>
            <pc:docMk/>
            <pc:sldMk cId="3505278646" sldId="281"/>
            <ac:picMk id="8" creationId="{4196C275-F273-4118-9C8E-A68603BA64C0}"/>
          </ac:picMkLst>
        </pc:picChg>
        <pc:picChg chg="add mod modCrop">
          <ac:chgData name="ŠARAH ♥" userId="711c8199ab14c27f" providerId="LiveId" clId="{01BA3CE9-85DB-4F71-AA1A-C63CBA7EBE03}" dt="2020-01-27T10:09:49.482" v="893" actId="1035"/>
          <ac:picMkLst>
            <pc:docMk/>
            <pc:sldMk cId="3505278646" sldId="281"/>
            <ac:picMk id="10" creationId="{0B25C54C-EFF5-4D12-863B-F6A5644992F1}"/>
          </ac:picMkLst>
        </pc:picChg>
        <pc:picChg chg="add mod modCrop">
          <ac:chgData name="ŠARAH ♥" userId="711c8199ab14c27f" providerId="LiveId" clId="{01BA3CE9-85DB-4F71-AA1A-C63CBA7EBE03}" dt="2020-01-27T10:12:42.655" v="920" actId="1076"/>
          <ac:picMkLst>
            <pc:docMk/>
            <pc:sldMk cId="3505278646" sldId="281"/>
            <ac:picMk id="13" creationId="{21A22DAB-9B65-412B-90EA-93BCAD6A35B5}"/>
          </ac:picMkLst>
        </pc:picChg>
        <pc:picChg chg="add mod modCrop">
          <ac:chgData name="ŠARAH ♥" userId="711c8199ab14c27f" providerId="LiveId" clId="{01BA3CE9-85DB-4F71-AA1A-C63CBA7EBE03}" dt="2020-01-27T10:15:06.951" v="984" actId="1036"/>
          <ac:picMkLst>
            <pc:docMk/>
            <pc:sldMk cId="3505278646" sldId="281"/>
            <ac:picMk id="15" creationId="{640E772B-1EC7-4A6D-A099-62CF8F625C5B}"/>
          </ac:picMkLst>
        </pc:picChg>
        <pc:picChg chg="del">
          <ac:chgData name="ŠARAH ♥" userId="711c8199ab14c27f" providerId="LiveId" clId="{01BA3CE9-85DB-4F71-AA1A-C63CBA7EBE03}" dt="2020-01-27T09:31:25.475" v="795" actId="478"/>
          <ac:picMkLst>
            <pc:docMk/>
            <pc:sldMk cId="3505278646" sldId="281"/>
            <ac:picMk id="18" creationId="{0744AFEC-740A-4691-88C6-DD65B8F26B72}"/>
          </ac:picMkLst>
        </pc:picChg>
        <pc:picChg chg="del">
          <ac:chgData name="ŠARAH ♥" userId="711c8199ab14c27f" providerId="LiveId" clId="{01BA3CE9-85DB-4F71-AA1A-C63CBA7EBE03}" dt="2020-01-27T09:31:25.475" v="795" actId="478"/>
          <ac:picMkLst>
            <pc:docMk/>
            <pc:sldMk cId="3505278646" sldId="281"/>
            <ac:picMk id="25" creationId="{833ECACB-E8B1-439E-9089-E2921CA29CA9}"/>
          </ac:picMkLst>
        </pc:picChg>
        <pc:cxnChg chg="mod">
          <ac:chgData name="ŠARAH ♥" userId="711c8199ab14c27f" providerId="LiveId" clId="{01BA3CE9-85DB-4F71-AA1A-C63CBA7EBE03}" dt="2020-01-27T10:07:59.889" v="819" actId="1036"/>
          <ac:cxnSpMkLst>
            <pc:docMk/>
            <pc:sldMk cId="3505278646" sldId="281"/>
            <ac:cxnSpMk id="21" creationId="{4E482F34-69C2-4F11-AF97-4FBC054CA0DC}"/>
          </ac:cxnSpMkLst>
        </pc:cxnChg>
      </pc:sldChg>
      <pc:sldChg chg="del">
        <pc:chgData name="ŠARAH ♥" userId="711c8199ab14c27f" providerId="LiveId" clId="{01BA3CE9-85DB-4F71-AA1A-C63CBA7EBE03}" dt="2020-01-27T10:33:20.142" v="1547" actId="47"/>
        <pc:sldMkLst>
          <pc:docMk/>
          <pc:sldMk cId="411115927" sldId="282"/>
        </pc:sldMkLst>
      </pc:sldChg>
      <pc:sldChg chg="addSp delSp modSp ord modNotesTx">
        <pc:chgData name="ŠARAH ♥" userId="711c8199ab14c27f" providerId="LiveId" clId="{01BA3CE9-85DB-4F71-AA1A-C63CBA7EBE03}" dt="2020-01-28T07:25:58.785" v="4699" actId="1035"/>
        <pc:sldMkLst>
          <pc:docMk/>
          <pc:sldMk cId="1552171858" sldId="302"/>
        </pc:sldMkLst>
        <pc:spChg chg="del">
          <ac:chgData name="ŠARAH ♥" userId="711c8199ab14c27f" providerId="LiveId" clId="{01BA3CE9-85DB-4F71-AA1A-C63CBA7EBE03}" dt="2020-01-28T07:18:40.084" v="4448" actId="478"/>
          <ac:spMkLst>
            <pc:docMk/>
            <pc:sldMk cId="1552171858" sldId="302"/>
            <ac:spMk id="153" creationId="{00000000-0000-0000-0000-000000000000}"/>
          </ac:spMkLst>
        </pc:spChg>
        <pc:spChg chg="mod">
          <ac:chgData name="ŠARAH ♥" userId="711c8199ab14c27f" providerId="LiveId" clId="{01BA3CE9-85DB-4F71-AA1A-C63CBA7EBE03}" dt="2020-01-28T07:24:10.685" v="4675" actId="1038"/>
          <ac:spMkLst>
            <pc:docMk/>
            <pc:sldMk cId="1552171858" sldId="302"/>
            <ac:spMk id="155" creationId="{00000000-0000-0000-0000-000000000000}"/>
          </ac:spMkLst>
        </pc:spChg>
        <pc:picChg chg="add mod modCrop">
          <ac:chgData name="ŠARAH ♥" userId="711c8199ab14c27f" providerId="LiveId" clId="{01BA3CE9-85DB-4F71-AA1A-C63CBA7EBE03}" dt="2020-01-28T07:23:06.227" v="4651" actId="1036"/>
          <ac:picMkLst>
            <pc:docMk/>
            <pc:sldMk cId="1552171858" sldId="302"/>
            <ac:picMk id="2" creationId="{91316FD0-2A06-404B-9784-3306E4F3805D}"/>
          </ac:picMkLst>
        </pc:picChg>
        <pc:picChg chg="del">
          <ac:chgData name="ŠARAH ♥" userId="711c8199ab14c27f" providerId="LiveId" clId="{01BA3CE9-85DB-4F71-AA1A-C63CBA7EBE03}" dt="2020-01-28T07:19:09.387" v="4455" actId="478"/>
          <ac:picMkLst>
            <pc:docMk/>
            <pc:sldMk cId="1552171858" sldId="302"/>
            <ac:picMk id="4" creationId="{00000000-0000-0000-0000-000000000000}"/>
          </ac:picMkLst>
        </pc:picChg>
        <pc:picChg chg="del">
          <ac:chgData name="ŠARAH ♥" userId="711c8199ab14c27f" providerId="LiveId" clId="{01BA3CE9-85DB-4F71-AA1A-C63CBA7EBE03}" dt="2020-01-27T10:20:45.850" v="1129" actId="478"/>
          <ac:picMkLst>
            <pc:docMk/>
            <pc:sldMk cId="1552171858" sldId="302"/>
            <ac:picMk id="6" creationId="{258D95A1-A724-461A-B90E-0E7B142ABDB8}"/>
          </ac:picMkLst>
        </pc:picChg>
        <pc:picChg chg="del">
          <ac:chgData name="ŠARAH ♥" userId="711c8199ab14c27f" providerId="LiveId" clId="{01BA3CE9-85DB-4F71-AA1A-C63CBA7EBE03}" dt="2020-01-27T10:20:47.272" v="1130" actId="478"/>
          <ac:picMkLst>
            <pc:docMk/>
            <pc:sldMk cId="1552171858" sldId="302"/>
            <ac:picMk id="8" creationId="{D8A00913-A7CD-48C2-B60C-80F0744FB837}"/>
          </ac:picMkLst>
        </pc:picChg>
        <pc:picChg chg="add del mod">
          <ac:chgData name="ŠARAH ♥" userId="711c8199ab14c27f" providerId="LiveId" clId="{01BA3CE9-85DB-4F71-AA1A-C63CBA7EBE03}" dt="2020-01-28T07:18:38.729" v="4447" actId="478"/>
          <ac:picMkLst>
            <pc:docMk/>
            <pc:sldMk cId="1552171858" sldId="302"/>
            <ac:picMk id="12" creationId="{F3CD9F00-4776-406E-BD2E-93F4CD67EBB4}"/>
          </ac:picMkLst>
        </pc:picChg>
        <pc:picChg chg="add mod">
          <ac:chgData name="ŠARAH ♥" userId="711c8199ab14c27f" providerId="LiveId" clId="{01BA3CE9-85DB-4F71-AA1A-C63CBA7EBE03}" dt="2020-01-28T07:25:58.785" v="4699" actId="1035"/>
          <ac:picMkLst>
            <pc:docMk/>
            <pc:sldMk cId="1552171858" sldId="302"/>
            <ac:picMk id="13" creationId="{F1DDEEEA-56FA-4F69-8DD6-868FBDBD4407}"/>
          </ac:picMkLst>
        </pc:picChg>
        <pc:picChg chg="del">
          <ac:chgData name="ŠARAH ♥" userId="711c8199ab14c27f" providerId="LiveId" clId="{01BA3CE9-85DB-4F71-AA1A-C63CBA7EBE03}" dt="2020-01-28T07:19:09.387" v="4455" actId="478"/>
          <ac:picMkLst>
            <pc:docMk/>
            <pc:sldMk cId="1552171858" sldId="302"/>
            <ac:picMk id="14" creationId="{00000000-0000-0000-0000-000000000000}"/>
          </ac:picMkLst>
        </pc:picChg>
        <pc:picChg chg="del">
          <ac:chgData name="ŠARAH ♥" userId="711c8199ab14c27f" providerId="LiveId" clId="{01BA3CE9-85DB-4F71-AA1A-C63CBA7EBE03}" dt="2020-01-28T07:19:09.387" v="4455" actId="478"/>
          <ac:picMkLst>
            <pc:docMk/>
            <pc:sldMk cId="1552171858" sldId="302"/>
            <ac:picMk id="15" creationId="{00000000-0000-0000-0000-000000000000}"/>
          </ac:picMkLst>
        </pc:picChg>
        <pc:picChg chg="add mod">
          <ac:chgData name="ŠARAH ♥" userId="711c8199ab14c27f" providerId="LiveId" clId="{01BA3CE9-85DB-4F71-AA1A-C63CBA7EBE03}" dt="2020-01-28T07:24:31.214" v="4684" actId="688"/>
          <ac:picMkLst>
            <pc:docMk/>
            <pc:sldMk cId="1552171858" sldId="302"/>
            <ac:picMk id="16" creationId="{941AD095-7FEE-4B9C-AC6E-89F6C3B19522}"/>
          </ac:picMkLst>
        </pc:picChg>
      </pc:sldChg>
      <pc:sldChg chg="addSp delSp modSp modNotesTx">
        <pc:chgData name="ŠARAH ♥" userId="711c8199ab14c27f" providerId="LiveId" clId="{01BA3CE9-85DB-4F71-AA1A-C63CBA7EBE03}" dt="2020-01-27T10:52:49.624" v="2447" actId="20577"/>
        <pc:sldMkLst>
          <pc:docMk/>
          <pc:sldMk cId="2456145900" sldId="304"/>
        </pc:sldMkLst>
        <pc:spChg chg="mod">
          <ac:chgData name="ŠARAH ♥" userId="711c8199ab14c27f" providerId="LiveId" clId="{01BA3CE9-85DB-4F71-AA1A-C63CBA7EBE03}" dt="2020-01-27T10:33:48.935" v="1555" actId="20577"/>
          <ac:spMkLst>
            <pc:docMk/>
            <pc:sldMk cId="2456145900" sldId="304"/>
            <ac:spMk id="155" creationId="{00000000-0000-0000-0000-000000000000}"/>
          </ac:spMkLst>
        </pc:spChg>
        <pc:spChg chg="mod">
          <ac:chgData name="ŠARAH ♥" userId="711c8199ab14c27f" providerId="LiveId" clId="{01BA3CE9-85DB-4F71-AA1A-C63CBA7EBE03}" dt="2020-01-27T10:34:07.383" v="1606" actId="20577"/>
          <ac:spMkLst>
            <pc:docMk/>
            <pc:sldMk cId="2456145900" sldId="304"/>
            <ac:spMk id="156" creationId="{00000000-0000-0000-0000-000000000000}"/>
          </ac:spMkLst>
        </pc:spChg>
        <pc:picChg chg="del">
          <ac:chgData name="ŠARAH ♥" userId="711c8199ab14c27f" providerId="LiveId" clId="{01BA3CE9-85DB-4F71-AA1A-C63CBA7EBE03}" dt="2020-01-27T10:34:37.095" v="1607" actId="478"/>
          <ac:picMkLst>
            <pc:docMk/>
            <pc:sldMk cId="2456145900" sldId="304"/>
            <ac:picMk id="3" creationId="{00000000-0000-0000-0000-000000000000}"/>
          </ac:picMkLst>
        </pc:picChg>
        <pc:picChg chg="add mod">
          <ac:chgData name="ŠARAH ♥" userId="711c8199ab14c27f" providerId="LiveId" clId="{01BA3CE9-85DB-4F71-AA1A-C63CBA7EBE03}" dt="2020-01-27T10:35:00.100" v="1622" actId="1038"/>
          <ac:picMkLst>
            <pc:docMk/>
            <pc:sldMk cId="2456145900" sldId="304"/>
            <ac:picMk id="3074" creationId="{F93AE662-E3C4-44E3-9140-E725747D7465}"/>
          </ac:picMkLst>
        </pc:picChg>
      </pc:sldChg>
      <pc:sldChg chg="addSp delSp modSp ord">
        <pc:chgData name="ŠARAH ♥" userId="711c8199ab14c27f" providerId="LiveId" clId="{01BA3CE9-85DB-4F71-AA1A-C63CBA7EBE03}" dt="2020-01-27T11:33:02.791" v="2898" actId="20577"/>
        <pc:sldMkLst>
          <pc:docMk/>
          <pc:sldMk cId="3551386656" sldId="305"/>
        </pc:sldMkLst>
        <pc:spChg chg="del">
          <ac:chgData name="ŠARAH ♥" userId="711c8199ab14c27f" providerId="LiveId" clId="{01BA3CE9-85DB-4F71-AA1A-C63CBA7EBE03}" dt="2020-01-27T10:15:29.567" v="985" actId="478"/>
          <ac:spMkLst>
            <pc:docMk/>
            <pc:sldMk cId="3551386656" sldId="305"/>
            <ac:spMk id="7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38.062" v="986" actId="478"/>
          <ac:spMkLst>
            <pc:docMk/>
            <pc:sldMk cId="3551386656" sldId="305"/>
            <ac:spMk id="9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38.062" v="986" actId="478"/>
          <ac:spMkLst>
            <pc:docMk/>
            <pc:sldMk cId="3551386656" sldId="305"/>
            <ac:spMk id="10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38.062" v="986" actId="478"/>
          <ac:spMkLst>
            <pc:docMk/>
            <pc:sldMk cId="3551386656" sldId="305"/>
            <ac:spMk id="12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29.567" v="985" actId="478"/>
          <ac:spMkLst>
            <pc:docMk/>
            <pc:sldMk cId="3551386656" sldId="305"/>
            <ac:spMk id="14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38.062" v="986" actId="478"/>
          <ac:spMkLst>
            <pc:docMk/>
            <pc:sldMk cId="3551386656" sldId="305"/>
            <ac:spMk id="15" creationId="{00000000-0000-0000-0000-000000000000}"/>
          </ac:spMkLst>
        </pc:spChg>
        <pc:spChg chg="mod">
          <ac:chgData name="ŠARAH ♥" userId="711c8199ab14c27f" providerId="LiveId" clId="{01BA3CE9-85DB-4F71-AA1A-C63CBA7EBE03}" dt="2020-01-27T10:25:29.544" v="1529" actId="1076"/>
          <ac:spMkLst>
            <pc:docMk/>
            <pc:sldMk cId="3551386656" sldId="305"/>
            <ac:spMk id="18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29.567" v="985" actId="478"/>
          <ac:spMkLst>
            <pc:docMk/>
            <pc:sldMk cId="3551386656" sldId="305"/>
            <ac:spMk id="21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38.062" v="986" actId="478"/>
          <ac:spMkLst>
            <pc:docMk/>
            <pc:sldMk cId="3551386656" sldId="305"/>
            <ac:spMk id="22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38.062" v="986" actId="478"/>
          <ac:spMkLst>
            <pc:docMk/>
            <pc:sldMk cId="3551386656" sldId="305"/>
            <ac:spMk id="23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29.567" v="985" actId="478"/>
          <ac:spMkLst>
            <pc:docMk/>
            <pc:sldMk cId="3551386656" sldId="305"/>
            <ac:spMk id="25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29.567" v="985" actId="478"/>
          <ac:spMkLst>
            <pc:docMk/>
            <pc:sldMk cId="3551386656" sldId="305"/>
            <ac:spMk id="26" creationId="{00000000-0000-0000-0000-000000000000}"/>
          </ac:spMkLst>
        </pc:spChg>
        <pc:spChg chg="del">
          <ac:chgData name="ŠARAH ♥" userId="711c8199ab14c27f" providerId="LiveId" clId="{01BA3CE9-85DB-4F71-AA1A-C63CBA7EBE03}" dt="2020-01-27T10:15:29.567" v="985" actId="478"/>
          <ac:spMkLst>
            <pc:docMk/>
            <pc:sldMk cId="3551386656" sldId="305"/>
            <ac:spMk id="27" creationId="{00000000-0000-0000-0000-000000000000}"/>
          </ac:spMkLst>
        </pc:spChg>
        <pc:spChg chg="del">
          <ac:chgData name="ŠARAH ♥" userId="711c8199ab14c27f" providerId="LiveId" clId="{01BA3CE9-85DB-4F71-AA1A-C63CBA7EBE03}" dt="2020-01-27T10:21:48.440" v="1140" actId="478"/>
          <ac:spMkLst>
            <pc:docMk/>
            <pc:sldMk cId="3551386656" sldId="305"/>
            <ac:spMk id="28" creationId="{8FF885D1-7D9B-4A96-97B5-560BC6C468DD}"/>
          </ac:spMkLst>
        </pc:spChg>
        <pc:spChg chg="add mod">
          <ac:chgData name="ŠARAH ♥" userId="711c8199ab14c27f" providerId="LiveId" clId="{01BA3CE9-85DB-4F71-AA1A-C63CBA7EBE03}" dt="2020-01-27T11:33:02.791" v="2898" actId="20577"/>
          <ac:spMkLst>
            <pc:docMk/>
            <pc:sldMk cId="3551386656" sldId="305"/>
            <ac:spMk id="34" creationId="{54B9523E-76CE-4E08-AC7D-2B8DCB3DAFB6}"/>
          </ac:spMkLst>
        </pc:spChg>
        <pc:grpChg chg="del">
          <ac:chgData name="ŠARAH ♥" userId="711c8199ab14c27f" providerId="LiveId" clId="{01BA3CE9-85DB-4F71-AA1A-C63CBA7EBE03}" dt="2020-01-27T10:21:48.440" v="1140" actId="478"/>
          <ac:grpSpMkLst>
            <pc:docMk/>
            <pc:sldMk cId="3551386656" sldId="305"/>
            <ac:grpSpMk id="29" creationId="{D704CC50-2607-48CA-BAE6-51200EE8ADF1}"/>
          </ac:grpSpMkLst>
        </pc:grpChg>
        <pc:picChg chg="del">
          <ac:chgData name="ŠARAH ♥" userId="711c8199ab14c27f" providerId="LiveId" clId="{01BA3CE9-85DB-4F71-AA1A-C63CBA7EBE03}" dt="2020-01-27T10:15:29.567" v="985" actId="478"/>
          <ac:picMkLst>
            <pc:docMk/>
            <pc:sldMk cId="3551386656" sldId="305"/>
            <ac:picMk id="5" creationId="{00000000-0000-0000-0000-000000000000}"/>
          </ac:picMkLst>
        </pc:picChg>
        <pc:picChg chg="del">
          <ac:chgData name="ŠARAH ♥" userId="711c8199ab14c27f" providerId="LiveId" clId="{01BA3CE9-85DB-4F71-AA1A-C63CBA7EBE03}" dt="2020-01-27T10:15:29.567" v="985" actId="478"/>
          <ac:picMkLst>
            <pc:docMk/>
            <pc:sldMk cId="3551386656" sldId="305"/>
            <ac:picMk id="6" creationId="{00000000-0000-0000-0000-000000000000}"/>
          </ac:picMkLst>
        </pc:picChg>
        <pc:picChg chg="del">
          <ac:chgData name="ŠARAH ♥" userId="711c8199ab14c27f" providerId="LiveId" clId="{01BA3CE9-85DB-4F71-AA1A-C63CBA7EBE03}" dt="2020-01-27T10:15:29.567" v="985" actId="478"/>
          <ac:picMkLst>
            <pc:docMk/>
            <pc:sldMk cId="3551386656" sldId="305"/>
            <ac:picMk id="11" creationId="{00000000-0000-0000-0000-000000000000}"/>
          </ac:picMkLst>
        </pc:picChg>
        <pc:picChg chg="del">
          <ac:chgData name="ŠARAH ♥" userId="711c8199ab14c27f" providerId="LiveId" clId="{01BA3CE9-85DB-4F71-AA1A-C63CBA7EBE03}" dt="2020-01-27T10:15:29.567" v="985" actId="478"/>
          <ac:picMkLst>
            <pc:docMk/>
            <pc:sldMk cId="3551386656" sldId="305"/>
            <ac:picMk id="17" creationId="{00000000-0000-0000-0000-000000000000}"/>
          </ac:picMkLst>
        </pc:picChg>
        <pc:picChg chg="del">
          <ac:chgData name="ŠARAH ♥" userId="711c8199ab14c27f" providerId="LiveId" clId="{01BA3CE9-85DB-4F71-AA1A-C63CBA7EBE03}" dt="2020-01-27T10:15:29.567" v="985" actId="478"/>
          <ac:picMkLst>
            <pc:docMk/>
            <pc:sldMk cId="3551386656" sldId="305"/>
            <ac:picMk id="19" creationId="{00000000-0000-0000-0000-000000000000}"/>
          </ac:picMkLst>
        </pc:picChg>
        <pc:picChg chg="del">
          <ac:chgData name="ŠARAH ♥" userId="711c8199ab14c27f" providerId="LiveId" clId="{01BA3CE9-85DB-4F71-AA1A-C63CBA7EBE03}" dt="2020-01-27T10:15:29.567" v="985" actId="478"/>
          <ac:picMkLst>
            <pc:docMk/>
            <pc:sldMk cId="3551386656" sldId="305"/>
            <ac:picMk id="24" creationId="{00000000-0000-0000-0000-000000000000}"/>
          </ac:picMkLst>
        </pc:picChg>
        <pc:picChg chg="add mod">
          <ac:chgData name="ŠARAH ♥" userId="711c8199ab14c27f" providerId="LiveId" clId="{01BA3CE9-85DB-4F71-AA1A-C63CBA7EBE03}" dt="2020-01-27T10:21:56.180" v="1143" actId="1076"/>
          <ac:picMkLst>
            <pc:docMk/>
            <pc:sldMk cId="3551386656" sldId="305"/>
            <ac:picMk id="32" creationId="{82DAE71D-38F3-44EC-A22D-2B865A3BAAFC}"/>
          </ac:picMkLst>
        </pc:picChg>
        <pc:picChg chg="add mod">
          <ac:chgData name="ŠARAH ♥" userId="711c8199ab14c27f" providerId="LiveId" clId="{01BA3CE9-85DB-4F71-AA1A-C63CBA7EBE03}" dt="2020-01-27T10:21:51.537" v="1142" actId="571"/>
          <ac:picMkLst>
            <pc:docMk/>
            <pc:sldMk cId="3551386656" sldId="305"/>
            <ac:picMk id="33" creationId="{DA1E0592-2DEF-497C-A646-EA9C8E34D501}"/>
          </ac:picMkLst>
        </pc:picChg>
        <pc:picChg chg="add mod">
          <ac:chgData name="ŠARAH ♥" userId="711c8199ab14c27f" providerId="LiveId" clId="{01BA3CE9-85DB-4F71-AA1A-C63CBA7EBE03}" dt="2020-01-27T10:36:01.932" v="1624" actId="1440"/>
          <ac:picMkLst>
            <pc:docMk/>
            <pc:sldMk cId="3551386656" sldId="305"/>
            <ac:picMk id="2050" creationId="{CF06D132-B187-40A0-BAED-6E16DE53FBDB}"/>
          </ac:picMkLst>
        </pc:picChg>
      </pc:sldChg>
      <pc:sldChg chg="add del">
        <pc:chgData name="ŠARAH ♥" userId="711c8199ab14c27f" providerId="LiveId" clId="{01BA3CE9-85DB-4F71-AA1A-C63CBA7EBE03}" dt="2020-01-28T05:12:47.904" v="2900"/>
        <pc:sldMkLst>
          <pc:docMk/>
          <pc:sldMk cId="208007463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a server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computer program or a device that provides functionality for other programs or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4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of the types, there are more. </a:t>
            </a:r>
          </a:p>
          <a:p>
            <a:r>
              <a:rPr lang="en-US" dirty="0"/>
              <a:t>Ask the students which website they use most frequently?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the kids if they built a website before?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58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77a2db5b9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77a2db5b9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16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1- Select a template suitable to the topic.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 Change the title of the first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 Edit the menu to leave 3 pages only ( Home, History, General information).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4- In Home page: change the footer to have Studio56 or student preferred contact information.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 In History page: Change title size and font + edit description text + add a picture.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 In General Information page: change text size and font + edit description text + add a picture.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7- In Home page: Edit the hyperlinks of the buttons to refer to the right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8- Publish your website and save the link.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58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007391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4" y="1116718"/>
            <a:ext cx="800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Create your own website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lum bright="100000"/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0707E17-F989-44B1-86E2-92F7DE696C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2383" t="16283" r="5417" b="17938"/>
          <a:stretch/>
        </p:blipFill>
        <p:spPr>
          <a:xfrm>
            <a:off x="1168924" y="2221093"/>
            <a:ext cx="4515439" cy="36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4193668" y="301733"/>
            <a:ext cx="3918528" cy="3717455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4294967295"/>
          </p:nvPr>
        </p:nvSpPr>
        <p:spPr>
          <a:xfrm>
            <a:off x="1740064" y="4046853"/>
            <a:ext cx="8711737" cy="1546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867" dirty="0"/>
              <a:t>LET’S </a:t>
            </a:r>
            <a:r>
              <a:rPr lang="en-US" sz="5867" dirty="0"/>
              <a:t>START</a:t>
            </a:r>
            <a:r>
              <a:rPr lang="ar-QA" sz="5867" dirty="0"/>
              <a:t>!</a:t>
            </a:r>
            <a:br>
              <a:rPr lang="en" sz="5867" dirty="0"/>
            </a:br>
            <a:endParaRPr sz="4267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4294967295"/>
          </p:nvPr>
        </p:nvSpPr>
        <p:spPr>
          <a:xfrm>
            <a:off x="742537" y="4964044"/>
            <a:ext cx="10706793" cy="1046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dirty="0"/>
              <a:t>We will be using the Google Sites online platform </a:t>
            </a: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9"/>
          <a:stretch/>
        </p:blipFill>
        <p:spPr>
          <a:xfrm rot="19880403">
            <a:off x="76176" y="138578"/>
            <a:ext cx="1655517" cy="1359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9"/>
          <a:stretch/>
        </p:blipFill>
        <p:spPr>
          <a:xfrm rot="19880403">
            <a:off x="474975" y="1393989"/>
            <a:ext cx="1381056" cy="1133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9"/>
          <a:stretch/>
        </p:blipFill>
        <p:spPr>
          <a:xfrm rot="19880403">
            <a:off x="1538193" y="280457"/>
            <a:ext cx="928433" cy="762252"/>
          </a:xfrm>
          <a:prstGeom prst="rect">
            <a:avLst/>
          </a:prstGeom>
        </p:spPr>
      </p:pic>
      <p:pic>
        <p:nvPicPr>
          <p:cNvPr id="1026" name="Picture 2" descr="Google Sites - Wikipedia">
            <a:extLst>
              <a:ext uri="{FF2B5EF4-FFF2-40B4-BE49-F238E27FC236}">
                <a16:creationId xmlns:a16="http://schemas.microsoft.com/office/drawing/2014/main" id="{434D5D58-0A62-46AD-8E72-F5612008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32" y="126474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4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8" y="2529544"/>
            <a:ext cx="3817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721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lum/>
          </a:blip>
          <a:srcRect l="6415" t="8200" r="76033" b="38094"/>
          <a:stretch/>
        </p:blipFill>
        <p:spPr>
          <a:xfrm>
            <a:off x="1" y="-297710"/>
            <a:ext cx="2051594" cy="71557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A70AB3-8402-4130-8019-3EFA205FE93F}"/>
              </a:ext>
            </a:extLst>
          </p:cNvPr>
          <p:cNvSpPr txBox="1">
            <a:spLocks/>
          </p:cNvSpPr>
          <p:nvPr/>
        </p:nvSpPr>
        <p:spPr>
          <a:xfrm>
            <a:off x="3638037" y="308013"/>
            <a:ext cx="8069894" cy="6987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WHO</a:t>
            </a:r>
            <a:r>
              <a:rPr lang="en-US" sz="1600" dirty="0"/>
              <a:t> </a:t>
            </a:r>
            <a:r>
              <a:rPr lang="en-US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ARE</a:t>
            </a:r>
            <a:r>
              <a:rPr lang="en-US" sz="1600" dirty="0"/>
              <a:t> </a:t>
            </a:r>
            <a:r>
              <a:rPr lang="en-US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WE?</a:t>
            </a:r>
            <a:endParaRPr lang="en-US" sz="3600" b="1" i="1" dirty="0">
              <a:solidFill>
                <a:schemeClr val="tx1"/>
              </a:solidFill>
              <a:latin typeface="Roboto"/>
              <a:ea typeface="Roboto"/>
              <a:cs typeface="Roboto"/>
              <a:sym typeface="Work Sans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5E85B8-90A2-4A9E-BBB0-0D03E9C89C2C}"/>
              </a:ext>
            </a:extLst>
          </p:cNvPr>
          <p:cNvSpPr txBox="1">
            <a:spLocks/>
          </p:cNvSpPr>
          <p:nvPr/>
        </p:nvSpPr>
        <p:spPr>
          <a:xfrm>
            <a:off x="2507087" y="1273375"/>
            <a:ext cx="4432909" cy="40289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atin typeface="Consolas" panose="020B0609020204030204" pitchFamily="49" charset="0"/>
              </a:rPr>
              <a:t>STUDIO 5\6 is a fabrication lab targeting kids from age 7 to 18.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                        _____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Our goals is to transform kids from consumers to creators, by  empowering them to be technology makers. 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pPr marL="101600" algn="ctr" rtl="1"/>
            <a:r>
              <a:rPr lang="en-US" sz="1800" b="1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_____</a:t>
            </a: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In </a:t>
            </a:r>
            <a:r>
              <a:rPr lang="en-US" sz="2000" dirty="0" err="1">
                <a:latin typeface="Consolas" panose="020B0609020204030204" pitchFamily="49" charset="0"/>
              </a:rPr>
              <a:t>Fablab</a:t>
            </a:r>
            <a:r>
              <a:rPr lang="en-US" sz="2000" dirty="0">
                <a:latin typeface="Consolas" panose="020B0609020204030204" pitchFamily="49" charset="0"/>
              </a:rPr>
              <a:t> there are different machines and tools to create active prototypes.</a:t>
            </a:r>
            <a:endParaRPr lang="ar-QA" sz="2000" dirty="0">
              <a:latin typeface="Consolas" panose="020B06090202040302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8D865-3919-4D62-9B8A-ED14446A8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11" y="1273375"/>
            <a:ext cx="4882149" cy="402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7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074172-4A28-4993-B05A-BE4F215A05BD}"/>
              </a:ext>
            </a:extLst>
          </p:cNvPr>
          <p:cNvSpPr txBox="1">
            <a:spLocks/>
          </p:cNvSpPr>
          <p:nvPr/>
        </p:nvSpPr>
        <p:spPr>
          <a:xfrm>
            <a:off x="1963827" y="395130"/>
            <a:ext cx="7382335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latin typeface="Raleway ExtraBold"/>
              </a:rPr>
              <a:t>What is inside the FABLAB?</a:t>
            </a:r>
          </a:p>
        </p:txBody>
      </p:sp>
      <p:pic>
        <p:nvPicPr>
          <p:cNvPr id="17" name="Picture 16" descr="Image result for 3d printer">
            <a:extLst>
              <a:ext uri="{FF2B5EF4-FFF2-40B4-BE49-F238E27FC236}">
                <a16:creationId xmlns:a16="http://schemas.microsoft.com/office/drawing/2014/main" id="{381A6FE3-0202-43BF-A881-0A5C5DDC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129"/>
            <a:ext cx="1860644" cy="2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146">
            <a:extLst>
              <a:ext uri="{FF2B5EF4-FFF2-40B4-BE49-F238E27FC236}">
                <a16:creationId xmlns:a16="http://schemas.microsoft.com/office/drawing/2014/main" id="{2F2AF982-5BEF-4DD5-A541-6AC35A7A853B}"/>
              </a:ext>
            </a:extLst>
          </p:cNvPr>
          <p:cNvSpPr txBox="1"/>
          <p:nvPr/>
        </p:nvSpPr>
        <p:spPr>
          <a:xfrm>
            <a:off x="4338955" y="4525153"/>
            <a:ext cx="1764357" cy="618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Laser cutting</a:t>
            </a:r>
          </a:p>
        </p:txBody>
      </p:sp>
      <p:sp>
        <p:nvSpPr>
          <p:cNvPr id="27" name="Shape 147">
            <a:extLst>
              <a:ext uri="{FF2B5EF4-FFF2-40B4-BE49-F238E27FC236}">
                <a16:creationId xmlns:a16="http://schemas.microsoft.com/office/drawing/2014/main" id="{2C91F23B-D450-470B-91A7-B7EEFF82380D}"/>
              </a:ext>
            </a:extLst>
          </p:cNvPr>
          <p:cNvSpPr txBox="1"/>
          <p:nvPr/>
        </p:nvSpPr>
        <p:spPr>
          <a:xfrm>
            <a:off x="-364566" y="3617702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3D printing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8" name="Shape 148">
            <a:extLst>
              <a:ext uri="{FF2B5EF4-FFF2-40B4-BE49-F238E27FC236}">
                <a16:creationId xmlns:a16="http://schemas.microsoft.com/office/drawing/2014/main" id="{17DAD5B2-D015-4CAB-95FA-F86D2805808C}"/>
              </a:ext>
            </a:extLst>
          </p:cNvPr>
          <p:cNvSpPr txBox="1"/>
          <p:nvPr/>
        </p:nvSpPr>
        <p:spPr>
          <a:xfrm>
            <a:off x="1892242" y="4183429"/>
            <a:ext cx="2193231" cy="62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Electronics and programming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29" name="Picture 28" descr="Image result for electronics board diy">
            <a:extLst>
              <a:ext uri="{FF2B5EF4-FFF2-40B4-BE49-F238E27FC236}">
                <a16:creationId xmlns:a16="http://schemas.microsoft.com/office/drawing/2014/main" id="{A8258946-9F16-4C17-BBD3-207F42639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2" r="11908"/>
          <a:stretch/>
        </p:blipFill>
        <p:spPr bwMode="auto">
          <a:xfrm>
            <a:off x="1860644" y="4874392"/>
            <a:ext cx="2256428" cy="20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laser cutting">
            <a:extLst>
              <a:ext uri="{FF2B5EF4-FFF2-40B4-BE49-F238E27FC236}">
                <a16:creationId xmlns:a16="http://schemas.microsoft.com/office/drawing/2014/main" id="{46E81C90-693B-4241-89FB-B5CCB036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r="18288"/>
          <a:stretch/>
        </p:blipFill>
        <p:spPr bwMode="auto">
          <a:xfrm>
            <a:off x="4117072" y="5361526"/>
            <a:ext cx="2208124" cy="15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3B81A6-2B38-4D33-ACC6-C894E8D4BEDD}"/>
              </a:ext>
            </a:extLst>
          </p:cNvPr>
          <p:cNvSpPr/>
          <p:nvPr/>
        </p:nvSpPr>
        <p:spPr>
          <a:xfrm>
            <a:off x="334680" y="1138130"/>
            <a:ext cx="4859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Tools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aleway ExtraBold"/>
              </a:rPr>
              <a:t> </a:t>
            </a:r>
            <a:r>
              <a:rPr lang="en-US" sz="48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&amp;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aleway ExtraBold"/>
              </a:rPr>
              <a:t> </a:t>
            </a:r>
            <a:r>
              <a:rPr lang="en-US" sz="48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Machines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34B4FF-5ED4-4E9B-A0BE-CFB8176F84D9}"/>
              </a:ext>
            </a:extLst>
          </p:cNvPr>
          <p:cNvSpPr/>
          <p:nvPr/>
        </p:nvSpPr>
        <p:spPr>
          <a:xfrm>
            <a:off x="9114679" y="1141705"/>
            <a:ext cx="17732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Zones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3" name="Shape 147">
            <a:extLst>
              <a:ext uri="{FF2B5EF4-FFF2-40B4-BE49-F238E27FC236}">
                <a16:creationId xmlns:a16="http://schemas.microsoft.com/office/drawing/2014/main" id="{4C0CCE41-F4DA-4D4F-A48E-43DA02098E3B}"/>
              </a:ext>
            </a:extLst>
          </p:cNvPr>
          <p:cNvSpPr txBox="1"/>
          <p:nvPr/>
        </p:nvSpPr>
        <p:spPr>
          <a:xfrm>
            <a:off x="9648005" y="287315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Creativity zone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4" name="Shape 147">
            <a:extLst>
              <a:ext uri="{FF2B5EF4-FFF2-40B4-BE49-F238E27FC236}">
                <a16:creationId xmlns:a16="http://schemas.microsoft.com/office/drawing/2014/main" id="{EF2A427B-2F0D-467C-AE3E-5CC34693B1FB}"/>
              </a:ext>
            </a:extLst>
          </p:cNvPr>
          <p:cNvSpPr txBox="1"/>
          <p:nvPr/>
        </p:nvSpPr>
        <p:spPr>
          <a:xfrm>
            <a:off x="9485692" y="437383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Software zone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5" name="Shape 147">
            <a:extLst>
              <a:ext uri="{FF2B5EF4-FFF2-40B4-BE49-F238E27FC236}">
                <a16:creationId xmlns:a16="http://schemas.microsoft.com/office/drawing/2014/main" id="{5FAC4DDE-5170-4595-A66A-622676B72541}"/>
              </a:ext>
            </a:extLst>
          </p:cNvPr>
          <p:cNvSpPr txBox="1"/>
          <p:nvPr/>
        </p:nvSpPr>
        <p:spPr>
          <a:xfrm>
            <a:off x="9647303" y="5953614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Technology zone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F5770D-C228-4BE0-90D2-E9885C7D1A64}"/>
              </a:ext>
            </a:extLst>
          </p:cNvPr>
          <p:cNvSpPr/>
          <p:nvPr/>
        </p:nvSpPr>
        <p:spPr>
          <a:xfrm>
            <a:off x="7877534" y="2315448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5751C3-571F-412A-95FD-E59D8F043A80}"/>
              </a:ext>
            </a:extLst>
          </p:cNvPr>
          <p:cNvSpPr/>
          <p:nvPr/>
        </p:nvSpPr>
        <p:spPr>
          <a:xfrm>
            <a:off x="7877534" y="3870852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50F9A4-A99A-4839-BE14-C36D1CA70536}"/>
              </a:ext>
            </a:extLst>
          </p:cNvPr>
          <p:cNvSpPr/>
          <p:nvPr/>
        </p:nvSpPr>
        <p:spPr>
          <a:xfrm>
            <a:off x="7877534" y="5437935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1079AA5-F451-471C-A13D-9991722775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072"/>
          <a:stretch/>
        </p:blipFill>
        <p:spPr>
          <a:xfrm>
            <a:off x="8125099" y="5680217"/>
            <a:ext cx="1068637" cy="91826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A56B9A5-9535-4039-B51A-421C7F66CF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072"/>
          <a:stretch/>
        </p:blipFill>
        <p:spPr>
          <a:xfrm>
            <a:off x="8010530" y="4055506"/>
            <a:ext cx="1257406" cy="10804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0A56D96-7C44-48CF-94F0-F0AF2B014E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485"/>
          <a:stretch/>
        </p:blipFill>
        <p:spPr>
          <a:xfrm>
            <a:off x="8034259" y="2431021"/>
            <a:ext cx="1248878" cy="108046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FD8D4D-947E-4C23-87E3-87022069DEDD}"/>
              </a:ext>
            </a:extLst>
          </p:cNvPr>
          <p:cNvCxnSpPr>
            <a:cxnSpLocks/>
          </p:cNvCxnSpPr>
          <p:nvPr/>
        </p:nvCxnSpPr>
        <p:spPr>
          <a:xfrm>
            <a:off x="7123236" y="1709608"/>
            <a:ext cx="0" cy="488887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0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4" name="Picture 3" descr="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D170CE0F-0523-46F3-85C0-339EF870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6440"/>
            <a:ext cx="12192000" cy="812583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3DF30E-D706-4D63-80DB-D7355E513FC2}"/>
              </a:ext>
            </a:extLst>
          </p:cNvPr>
          <p:cNvSpPr txBox="1">
            <a:spLocks/>
          </p:cNvSpPr>
          <p:nvPr/>
        </p:nvSpPr>
        <p:spPr>
          <a:xfrm>
            <a:off x="135222" y="-77529"/>
            <a:ext cx="5678704" cy="35894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Your mission is to develop a website to represent the stadiums of </a:t>
            </a:r>
          </a:p>
          <a:p>
            <a:endParaRPr lang="it-IT" sz="2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r>
              <a:rPr lang="it-IT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Qatar 2022 world cup</a:t>
            </a:r>
            <a:endParaRPr lang="it-IT" sz="24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endParaRPr lang="it-IT" sz="2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endParaRPr lang="it-IT" sz="4000" b="1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0366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esktop computer monitor sitting on top of a desk&#10;&#10;Description automatically generated">
            <a:extLst>
              <a:ext uri="{FF2B5EF4-FFF2-40B4-BE49-F238E27FC236}">
                <a16:creationId xmlns:a16="http://schemas.microsoft.com/office/drawing/2014/main" id="{D98C7EDD-F4C9-49D0-818E-422551C1D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6" r="6047"/>
          <a:stretch/>
        </p:blipFill>
        <p:spPr>
          <a:xfrm>
            <a:off x="20" y="10"/>
            <a:ext cx="9272902" cy="685799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58739F9-1E0A-4621-9F10-6BA73C11C5CC}"/>
              </a:ext>
            </a:extLst>
          </p:cNvPr>
          <p:cNvSpPr txBox="1">
            <a:spLocks/>
          </p:cNvSpPr>
          <p:nvPr/>
        </p:nvSpPr>
        <p:spPr>
          <a:xfrm>
            <a:off x="9169988" y="4572936"/>
            <a:ext cx="2948212" cy="26078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But first,</a:t>
            </a:r>
          </a:p>
          <a:p>
            <a:r>
              <a:rPr lang="it-IT" sz="40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What is a WEBSITE?</a:t>
            </a:r>
          </a:p>
          <a:p>
            <a:endParaRPr lang="it-IT" sz="28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781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849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lum bright="100000"/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4CA2ECD-009D-4780-8E7A-4305BDBFDDED}"/>
              </a:ext>
            </a:extLst>
          </p:cNvPr>
          <p:cNvSpPr txBox="1">
            <a:spLocks/>
          </p:cNvSpPr>
          <p:nvPr/>
        </p:nvSpPr>
        <p:spPr>
          <a:xfrm>
            <a:off x="177410" y="428302"/>
            <a:ext cx="4856504" cy="4991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Raleway ExtraBold"/>
                <a:sym typeface="Roboto"/>
              </a:rPr>
              <a:t>What is a Website? </a:t>
            </a:r>
          </a:p>
        </p:txBody>
      </p:sp>
      <p:sp>
        <p:nvSpPr>
          <p:cNvPr id="24" name="Right Arrow 10">
            <a:extLst>
              <a:ext uri="{FF2B5EF4-FFF2-40B4-BE49-F238E27FC236}">
                <a16:creationId xmlns:a16="http://schemas.microsoft.com/office/drawing/2014/main" id="{F92EA4E0-F542-40BC-8CDF-430764BB325A}"/>
              </a:ext>
            </a:extLst>
          </p:cNvPr>
          <p:cNvSpPr/>
          <p:nvPr/>
        </p:nvSpPr>
        <p:spPr>
          <a:xfrm>
            <a:off x="3679767" y="4090166"/>
            <a:ext cx="580433" cy="1591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5" name="Right Arrow 11">
            <a:extLst>
              <a:ext uri="{FF2B5EF4-FFF2-40B4-BE49-F238E27FC236}">
                <a16:creationId xmlns:a16="http://schemas.microsoft.com/office/drawing/2014/main" id="{9A996CBB-7A0E-42F1-803D-39ADE7DEF4D3}"/>
              </a:ext>
            </a:extLst>
          </p:cNvPr>
          <p:cNvSpPr/>
          <p:nvPr/>
        </p:nvSpPr>
        <p:spPr>
          <a:xfrm flipH="1">
            <a:off x="8322658" y="4143214"/>
            <a:ext cx="580433" cy="1591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6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7A2E511-9582-411C-9E37-E52B85EE0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b="18350"/>
          <a:stretch/>
        </p:blipFill>
        <p:spPr>
          <a:xfrm>
            <a:off x="4052633" y="2460394"/>
            <a:ext cx="4456545" cy="3638746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2D485C-58FE-45D4-B9BB-088F490009D6}"/>
              </a:ext>
            </a:extLst>
          </p:cNvPr>
          <p:cNvSpPr txBox="1">
            <a:spLocks/>
          </p:cNvSpPr>
          <p:nvPr/>
        </p:nvSpPr>
        <p:spPr>
          <a:xfrm>
            <a:off x="177410" y="1175481"/>
            <a:ext cx="11286709" cy="89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i="1" dirty="0">
                <a:latin typeface="Consolas" charset="0"/>
                <a:ea typeface="Consolas" charset="0"/>
                <a:cs typeface="Consolas" charset="0"/>
              </a:rPr>
              <a:t>A set of interconnected webpages, located on the same server, prepared and maintained as a collection of information by a person or a group.</a:t>
            </a:r>
            <a:endParaRPr lang="en-US" sz="2000" i="1" dirty="0"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48A4C0F-4854-43E3-ABE2-7E1C2B28A9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151"/>
          <a:stretch/>
        </p:blipFill>
        <p:spPr>
          <a:xfrm>
            <a:off x="747534" y="3115140"/>
            <a:ext cx="2642016" cy="2215299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A520676-19E1-49BC-AC26-2C324A1ECA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151"/>
          <a:stretch/>
        </p:blipFill>
        <p:spPr>
          <a:xfrm>
            <a:off x="9089436" y="3115140"/>
            <a:ext cx="2642016" cy="22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091" y="287027"/>
            <a:ext cx="960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aleway ExtraBold"/>
                <a:cs typeface="Arial"/>
                <a:sym typeface="Arial"/>
              </a:rPr>
              <a:t>Types of Websites?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CFC82F-4C9C-407D-AE93-E443A0DC9582}"/>
              </a:ext>
            </a:extLst>
          </p:cNvPr>
          <p:cNvCxnSpPr/>
          <p:nvPr/>
        </p:nvCxnSpPr>
        <p:spPr>
          <a:xfrm>
            <a:off x="6956981" y="1376313"/>
            <a:ext cx="0" cy="477939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482F34-69C2-4F11-AF97-4FBC054CA0DC}"/>
              </a:ext>
            </a:extLst>
          </p:cNvPr>
          <p:cNvCxnSpPr>
            <a:cxnSpLocks/>
          </p:cNvCxnSpPr>
          <p:nvPr/>
        </p:nvCxnSpPr>
        <p:spPr>
          <a:xfrm flipH="1">
            <a:off x="2165859" y="3517769"/>
            <a:ext cx="9798521" cy="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3E88E9-AE7E-4DB4-9501-7DD88FCC7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982"/>
          <a:stretch/>
        </p:blipFill>
        <p:spPr>
          <a:xfrm>
            <a:off x="3364920" y="1153465"/>
            <a:ext cx="2089611" cy="17765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61822B-F48D-48ED-BBBD-F9F829E11FBB}"/>
              </a:ext>
            </a:extLst>
          </p:cNvPr>
          <p:cNvSpPr/>
          <p:nvPr/>
        </p:nvSpPr>
        <p:spPr>
          <a:xfrm>
            <a:off x="3820460" y="298042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aleway ExtraBold"/>
              </a:rPr>
              <a:t>Shopping </a:t>
            </a:r>
            <a:endParaRPr lang="en-US" dirty="0">
              <a:latin typeface="Raleway ExtraBold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B25C54C-EFF5-4D12-863B-F6A5644992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308"/>
          <a:stretch/>
        </p:blipFill>
        <p:spPr>
          <a:xfrm>
            <a:off x="8272211" y="1046898"/>
            <a:ext cx="2504387" cy="18455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5C6514-3024-479A-B12E-C07672B09DC1}"/>
              </a:ext>
            </a:extLst>
          </p:cNvPr>
          <p:cNvSpPr/>
          <p:nvPr/>
        </p:nvSpPr>
        <p:spPr>
          <a:xfrm>
            <a:off x="9214062" y="293000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aleway ExtraBold"/>
              </a:rPr>
              <a:t>Blog</a:t>
            </a:r>
            <a:endParaRPr lang="en-US" dirty="0">
              <a:latin typeface="Raleway ExtraBold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1A22DAB-9B65-412B-90EA-93BCAD6A35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069"/>
          <a:stretch/>
        </p:blipFill>
        <p:spPr>
          <a:xfrm>
            <a:off x="8272211" y="3685787"/>
            <a:ext cx="2441377" cy="19514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2DA862-EAE7-406C-AD3D-E1579C8066E4}"/>
              </a:ext>
            </a:extLst>
          </p:cNvPr>
          <p:cNvSpPr/>
          <p:nvPr/>
        </p:nvSpPr>
        <p:spPr>
          <a:xfrm>
            <a:off x="9091347" y="5805222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aleway ExtraBold"/>
              </a:rPr>
              <a:t>Business</a:t>
            </a:r>
            <a:endParaRPr lang="en-US" dirty="0">
              <a:latin typeface="Raleway ExtraBold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40E772B-1EC7-4A6D-A099-62CF8F625C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351"/>
          <a:stretch/>
        </p:blipFill>
        <p:spPr>
          <a:xfrm>
            <a:off x="2987720" y="3428719"/>
            <a:ext cx="2793070" cy="23643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D8D6699-0F79-449D-8C29-E9339C9B902D}"/>
              </a:ext>
            </a:extLst>
          </p:cNvPr>
          <p:cNvSpPr/>
          <p:nvPr/>
        </p:nvSpPr>
        <p:spPr>
          <a:xfrm>
            <a:off x="3567186" y="5783855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aleway ExtraBold"/>
              </a:rPr>
              <a:t>Entertainment</a:t>
            </a:r>
            <a:endParaRPr lang="en-US" dirty="0">
              <a:latin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0527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ctrTitle" idx="4294967295"/>
          </p:nvPr>
        </p:nvSpPr>
        <p:spPr>
          <a:xfrm>
            <a:off x="2323956" y="3342872"/>
            <a:ext cx="8105200" cy="3296851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Raleway ExtraBold"/>
              </a:rPr>
              <a:t>TODAY, WE WILL DESIGN OUR OWN WEBSITE!</a:t>
            </a:r>
            <a:br>
              <a:rPr lang="en-US" dirty="0">
                <a:solidFill>
                  <a:schemeClr val="dk1"/>
                </a:solidFill>
                <a:latin typeface="Raleway ExtraBold"/>
              </a:rPr>
            </a:br>
            <a:r>
              <a:rPr lang="en-US" sz="1800" dirty="0">
                <a:solidFill>
                  <a:schemeClr val="dk1"/>
                </a:solidFill>
                <a:latin typeface="Raleway ExtraBold"/>
              </a:rPr>
              <a:t>Add pictures</a:t>
            </a:r>
            <a:br>
              <a:rPr lang="en-US" sz="1800" dirty="0">
                <a:solidFill>
                  <a:schemeClr val="dk1"/>
                </a:solidFill>
                <a:latin typeface="Raleway ExtraBold"/>
              </a:rPr>
            </a:br>
            <a:r>
              <a:rPr lang="en-US" sz="1800" dirty="0">
                <a:solidFill>
                  <a:schemeClr val="dk1"/>
                </a:solidFill>
                <a:latin typeface="Raleway ExtraBold"/>
              </a:rPr>
              <a:t>Edit text size and font</a:t>
            </a:r>
            <a:br>
              <a:rPr lang="en-US" sz="1800" dirty="0">
                <a:solidFill>
                  <a:schemeClr val="dk1"/>
                </a:solidFill>
                <a:latin typeface="Raleway ExtraBold"/>
              </a:rPr>
            </a:br>
            <a:r>
              <a:rPr lang="en-US" sz="1800" dirty="0">
                <a:solidFill>
                  <a:schemeClr val="dk1"/>
                </a:solidFill>
                <a:latin typeface="Raleway ExtraBold"/>
              </a:rPr>
              <a:t>Select layout</a:t>
            </a:r>
            <a:br>
              <a:rPr lang="en-US" sz="1800" dirty="0">
                <a:solidFill>
                  <a:schemeClr val="dk1"/>
                </a:solidFill>
                <a:latin typeface="Raleway ExtraBold"/>
              </a:rPr>
            </a:br>
            <a:r>
              <a:rPr lang="en-US" sz="1800" dirty="0">
                <a:solidFill>
                  <a:schemeClr val="dk1"/>
                </a:solidFill>
                <a:latin typeface="Raleway ExtraBold"/>
              </a:rPr>
              <a:t>Edit hyperlinks</a:t>
            </a:r>
            <a:endParaRPr dirty="0">
              <a:solidFill>
                <a:schemeClr val="dk1"/>
              </a:solidFill>
              <a:latin typeface="Raleway ExtraBold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7001469" y="812683"/>
            <a:ext cx="496652" cy="48261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5402361" y="3035936"/>
            <a:ext cx="353396" cy="34341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1DDEEEA-56FA-4F69-8DD6-868FBDBD4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57"/>
          <a:stretch/>
        </p:blipFill>
        <p:spPr>
          <a:xfrm rot="16200000" flipV="1">
            <a:off x="9584413" y="5034204"/>
            <a:ext cx="1115291" cy="95628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41AD095-7FEE-4B9C-AC6E-89F6C3B19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57"/>
          <a:stretch/>
        </p:blipFill>
        <p:spPr>
          <a:xfrm rot="5400000" flipH="1" flipV="1">
            <a:off x="2064447" y="4935911"/>
            <a:ext cx="1115291" cy="956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52B22-B0AD-4A62-AD9E-5487B1246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1" b="4982"/>
          <a:stretch/>
        </p:blipFill>
        <p:spPr>
          <a:xfrm>
            <a:off x="1893206" y="98189"/>
            <a:ext cx="8726993" cy="42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953" y="332927"/>
            <a:ext cx="12039045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Raleway ExtraBold"/>
                <a:ea typeface="+mn-ea"/>
              </a:rPr>
              <a:t>What is Web Design?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DAE71D-38F3-44EC-A22D-2B865A3B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797" y="19050"/>
            <a:ext cx="1873250" cy="6724968"/>
          </a:xfrm>
          <a:prstGeom prst="rect">
            <a:avLst/>
          </a:prstGeom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4B9523E-76CE-4E08-AC7D-2B8DCB3DAFB6}"/>
              </a:ext>
            </a:extLst>
          </p:cNvPr>
          <p:cNvSpPr txBox="1">
            <a:spLocks/>
          </p:cNvSpPr>
          <p:nvPr/>
        </p:nvSpPr>
        <p:spPr>
          <a:xfrm>
            <a:off x="177410" y="1175481"/>
            <a:ext cx="9153403" cy="17741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i="1" dirty="0">
                <a:latin typeface="Consolas" charset="0"/>
                <a:ea typeface="Consolas" charset="0"/>
                <a:cs typeface="Consolas" charset="0"/>
                <a:sym typeface="Roboto"/>
              </a:rPr>
              <a:t>The process of deciding and choosing the appearance, layout, structure, and content of the website. </a:t>
            </a:r>
          </a:p>
          <a:p>
            <a:endParaRPr lang="en-US" sz="2000" i="1" dirty="0"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r>
              <a:rPr lang="en-US" sz="2000" i="1" dirty="0">
                <a:latin typeface="Consolas" charset="0"/>
                <a:ea typeface="Consolas" charset="0"/>
                <a:cs typeface="Consolas" charset="0"/>
                <a:sym typeface="Roboto"/>
              </a:rPr>
              <a:t>It also includes choosing the suitable color, font, </a:t>
            </a:r>
            <a:r>
              <a:rPr lang="en-US" sz="2000" i="1" dirty="0" err="1">
                <a:latin typeface="Consolas" charset="0"/>
                <a:ea typeface="Consolas" charset="0"/>
                <a:cs typeface="Consolas" charset="0"/>
                <a:sym typeface="Roboto"/>
              </a:rPr>
              <a:t>images,and</a:t>
            </a:r>
            <a:r>
              <a:rPr lang="en-US" sz="2000" i="1" dirty="0">
                <a:latin typeface="Consolas" charset="0"/>
                <a:ea typeface="Consolas" charset="0"/>
                <a:cs typeface="Consolas" charset="0"/>
                <a:sym typeface="Roboto"/>
              </a:rPr>
              <a:t> videos.</a:t>
            </a:r>
          </a:p>
        </p:txBody>
      </p:sp>
      <p:pic>
        <p:nvPicPr>
          <p:cNvPr id="2050" name="Picture 2" descr="Image result for what is web design">
            <a:extLst>
              <a:ext uri="{FF2B5EF4-FFF2-40B4-BE49-F238E27FC236}">
                <a16:creationId xmlns:a16="http://schemas.microsoft.com/office/drawing/2014/main" id="{CF06D132-B187-40A0-BAED-6E16DE53F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17769" r="16845"/>
          <a:stretch/>
        </p:blipFill>
        <p:spPr bwMode="auto">
          <a:xfrm>
            <a:off x="2821856" y="3051316"/>
            <a:ext cx="4670322" cy="380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138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416</Words>
  <Application>Microsoft Office PowerPoint</Application>
  <PresentationFormat>Widescreen</PresentationFormat>
  <Paragraphs>64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Politica</vt:lpstr>
      <vt:lpstr>Raleway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WILL DESIGN OUR OWN WEBSITE! Add pictures Edit text size and font Select layout Edit hyperlinks</vt:lpstr>
      <vt:lpstr>PowerPoint Presentation</vt:lpstr>
      <vt:lpstr>LET’S START!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ŠARAH ♥</dc:creator>
  <cp:lastModifiedBy>Sarah Busaaa</cp:lastModifiedBy>
  <cp:revision>4</cp:revision>
  <dcterms:created xsi:type="dcterms:W3CDTF">2020-01-27T07:55:48Z</dcterms:created>
  <dcterms:modified xsi:type="dcterms:W3CDTF">2020-10-03T10:49:38Z</dcterms:modified>
</cp:coreProperties>
</file>