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65" r:id="rId3"/>
    <p:sldId id="266" r:id="rId4"/>
    <p:sldId id="264" r:id="rId5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EE8B0-8EE6-4069-AD40-657D1356D5B0}" v="27" dt="2020-11-03T11:53:40.94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37" autoAdjust="0"/>
  </p:normalViewPr>
  <p:slideViewPr>
    <p:cSldViewPr snapToGrid="0">
      <p:cViewPr varScale="1">
        <p:scale>
          <a:sx n="101" d="100"/>
          <a:sy n="101" d="100"/>
        </p:scale>
        <p:origin x="9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87D63477-FDDF-41DB-8DA1-9711F19DDCA4}"/>
    <pc:docChg chg="modSld">
      <pc:chgData name="moath momani" userId="720708e143949568" providerId="LiveId" clId="{87D63477-FDDF-41DB-8DA1-9711F19DDCA4}" dt="2020-06-25T09:13:08.776" v="19" actId="14100"/>
      <pc:docMkLst>
        <pc:docMk/>
      </pc:docMkLst>
      <pc:sldChg chg="modSp mod">
        <pc:chgData name="moath momani" userId="720708e143949568" providerId="LiveId" clId="{87D63477-FDDF-41DB-8DA1-9711F19DDCA4}" dt="2020-06-25T09:13:08.776" v="19" actId="14100"/>
        <pc:sldMkLst>
          <pc:docMk/>
          <pc:sldMk cId="0" sldId="256"/>
        </pc:sldMkLst>
        <pc:spChg chg="mod">
          <ac:chgData name="moath momani" userId="720708e143949568" providerId="LiveId" clId="{87D63477-FDDF-41DB-8DA1-9711F19DDCA4}" dt="2020-06-25T09:13:00.116" v="18" actId="20577"/>
          <ac:spMkLst>
            <pc:docMk/>
            <pc:sldMk cId="0" sldId="256"/>
            <ac:spMk id="101" creationId="{00000000-0000-0000-0000-000000000000}"/>
          </ac:spMkLst>
        </pc:spChg>
        <pc:grpChg chg="mod">
          <ac:chgData name="moath momani" userId="720708e143949568" providerId="LiveId" clId="{87D63477-FDDF-41DB-8DA1-9711F19DDCA4}" dt="2020-06-25T09:13:08.776" v="19" actId="14100"/>
          <ac:grpSpMkLst>
            <pc:docMk/>
            <pc:sldMk cId="0" sldId="256"/>
            <ac:grpSpMk id="104" creationId="{00000000-0000-0000-0000-000000000000}"/>
          </ac:grpSpMkLst>
        </pc:grpChg>
      </pc:sldChg>
    </pc:docChg>
  </pc:docChgLst>
  <pc:docChgLst>
    <pc:chgData name="moath momani" userId="720708e143949568" providerId="LiveId" clId="{753F1A8C-7C78-4539-AE81-57D98E2FB03F}"/>
    <pc:docChg chg="sldOrd">
      <pc:chgData name="moath momani" userId="720708e143949568" providerId="LiveId" clId="{753F1A8C-7C78-4539-AE81-57D98E2FB03F}" dt="2020-04-09T10:21:27.359" v="0" actId="20578"/>
      <pc:docMkLst>
        <pc:docMk/>
      </pc:docMkLst>
      <pc:sldChg chg="ord">
        <pc:chgData name="moath momani" userId="720708e143949568" providerId="LiveId" clId="{753F1A8C-7C78-4539-AE81-57D98E2FB03F}" dt="2020-04-09T10:21:27.359" v="0" actId="20578"/>
        <pc:sldMkLst>
          <pc:docMk/>
          <pc:sldMk cId="3542123355" sldId="258"/>
        </pc:sldMkLst>
      </pc:sldChg>
    </pc:docChg>
  </pc:docChgLst>
  <pc:docChgLst>
    <pc:chgData name="moath momani" userId="720708e143949568" providerId="LiveId" clId="{69C388A9-4848-43C2-8793-A2B6F2CDDE39}"/>
    <pc:docChg chg="custSel addSld modSld">
      <pc:chgData name="moath momani" userId="720708e143949568" providerId="LiveId" clId="{69C388A9-4848-43C2-8793-A2B6F2CDDE39}" dt="2020-06-25T12:35:41.045" v="84" actId="11"/>
      <pc:docMkLst>
        <pc:docMk/>
      </pc:docMkLst>
      <pc:sldChg chg="modSp mod">
        <pc:chgData name="moath momani" userId="720708e143949568" providerId="LiveId" clId="{69C388A9-4848-43C2-8793-A2B6F2CDDE39}" dt="2020-06-25T12:34:26.803" v="54" actId="20577"/>
        <pc:sldMkLst>
          <pc:docMk/>
          <pc:sldMk cId="1368490105" sldId="258"/>
        </pc:sldMkLst>
        <pc:graphicFrameChg chg="modGraphic">
          <ac:chgData name="moath momani" userId="720708e143949568" providerId="LiveId" clId="{69C388A9-4848-43C2-8793-A2B6F2CDDE39}" dt="2020-06-25T12:34:26.803" v="54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modSp mod">
        <pc:chgData name="moath momani" userId="720708e143949568" providerId="LiveId" clId="{69C388A9-4848-43C2-8793-A2B6F2CDDE39}" dt="2020-06-25T12:35:02.945" v="83" actId="20577"/>
        <pc:sldMkLst>
          <pc:docMk/>
          <pc:sldMk cId="3704995808" sldId="260"/>
        </pc:sldMkLst>
        <pc:graphicFrameChg chg="modGraphic">
          <ac:chgData name="moath momani" userId="720708e143949568" providerId="LiveId" clId="{69C388A9-4848-43C2-8793-A2B6F2CDDE39}" dt="2020-06-25T12:35:02.945" v="83" actId="20577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addSp delSp modSp add mod">
        <pc:chgData name="moath momani" userId="720708e143949568" providerId="LiveId" clId="{69C388A9-4848-43C2-8793-A2B6F2CDDE39}" dt="2020-06-25T12:32:30.248" v="6"/>
        <pc:sldMkLst>
          <pc:docMk/>
          <pc:sldMk cId="4027102162" sldId="266"/>
        </pc:sldMkLst>
        <pc:spChg chg="add mod">
          <ac:chgData name="moath momani" userId="720708e143949568" providerId="LiveId" clId="{69C388A9-4848-43C2-8793-A2B6F2CDDE39}" dt="2020-06-25T12:32:09.792" v="4"/>
          <ac:spMkLst>
            <pc:docMk/>
            <pc:sldMk cId="4027102162" sldId="266"/>
            <ac:spMk id="10" creationId="{9D7E174E-AFFB-4815-93E6-758F1C7F88AB}"/>
          </ac:spMkLst>
        </pc:spChg>
        <pc:spChg chg="add mod">
          <ac:chgData name="moath momani" userId="720708e143949568" providerId="LiveId" clId="{69C388A9-4848-43C2-8793-A2B6F2CDDE39}" dt="2020-06-25T12:32:09.792" v="4"/>
          <ac:spMkLst>
            <pc:docMk/>
            <pc:sldMk cId="4027102162" sldId="266"/>
            <ac:spMk id="12" creationId="{EAA786CF-BDF9-4604-921C-1F1DE4C1C29D}"/>
          </ac:spMkLst>
        </pc:spChg>
        <pc:spChg chg="mod">
          <ac:chgData name="moath momani" userId="720708e143949568" providerId="LiveId" clId="{69C388A9-4848-43C2-8793-A2B6F2CDDE39}" dt="2020-06-25T12:32:19.832" v="5"/>
          <ac:spMkLst>
            <pc:docMk/>
            <pc:sldMk cId="4027102162" sldId="266"/>
            <ac:spMk id="14" creationId="{B5AC5E12-24AB-4606-8335-AEB2970CA2DD}"/>
          </ac:spMkLst>
        </pc:spChg>
        <pc:spChg chg="mod">
          <ac:chgData name="moath momani" userId="720708e143949568" providerId="LiveId" clId="{69C388A9-4848-43C2-8793-A2B6F2CDDE39}" dt="2020-06-25T12:32:19.832" v="5"/>
          <ac:spMkLst>
            <pc:docMk/>
            <pc:sldMk cId="4027102162" sldId="266"/>
            <ac:spMk id="15" creationId="{8671E96A-BF37-41FB-92B8-0C37A4E93A72}"/>
          </ac:spMkLst>
        </pc:spChg>
        <pc:spChg chg="add mod">
          <ac:chgData name="moath momani" userId="720708e143949568" providerId="LiveId" clId="{69C388A9-4848-43C2-8793-A2B6F2CDDE39}" dt="2020-06-25T12:32:30.248" v="6"/>
          <ac:spMkLst>
            <pc:docMk/>
            <pc:sldMk cId="4027102162" sldId="266"/>
            <ac:spMk id="16" creationId="{79F93827-5C9D-46E5-AC23-4889FBFC9122}"/>
          </ac:spMkLst>
        </pc:spChg>
        <pc:spChg chg="del">
          <ac:chgData name="moath momani" userId="720708e143949568" providerId="LiveId" clId="{69C388A9-4848-43C2-8793-A2B6F2CDDE39}" dt="2020-06-25T12:31:57.904" v="3" actId="478"/>
          <ac:spMkLst>
            <pc:docMk/>
            <pc:sldMk cId="4027102162" sldId="266"/>
            <ac:spMk id="111" creationId="{00000000-0000-0000-0000-000000000000}"/>
          </ac:spMkLst>
        </pc:spChg>
        <pc:spChg chg="del">
          <ac:chgData name="moath momani" userId="720708e143949568" providerId="LiveId" clId="{69C388A9-4848-43C2-8793-A2B6F2CDDE39}" dt="2020-06-25T12:31:57.904" v="3" actId="478"/>
          <ac:spMkLst>
            <pc:docMk/>
            <pc:sldMk cId="4027102162" sldId="266"/>
            <ac:spMk id="116" creationId="{00000000-0000-0000-0000-000000000000}"/>
          </ac:spMkLst>
        </pc:spChg>
        <pc:grpChg chg="add mod">
          <ac:chgData name="moath momani" userId="720708e143949568" providerId="LiveId" clId="{69C388A9-4848-43C2-8793-A2B6F2CDDE39}" dt="2020-06-25T12:32:19.832" v="5"/>
          <ac:grpSpMkLst>
            <pc:docMk/>
            <pc:sldMk cId="4027102162" sldId="266"/>
            <ac:grpSpMk id="13" creationId="{AD781103-0814-41FD-B7F8-2A810A23A6BF}"/>
          </ac:grpSpMkLst>
        </pc:grpChg>
        <pc:grpChg chg="del">
          <ac:chgData name="moath momani" userId="720708e143949568" providerId="LiveId" clId="{69C388A9-4848-43C2-8793-A2B6F2CDDE39}" dt="2020-06-25T12:31:57.904" v="3" actId="478"/>
          <ac:grpSpMkLst>
            <pc:docMk/>
            <pc:sldMk cId="4027102162" sldId="266"/>
            <ac:grpSpMk id="114" creationId="{00000000-0000-0000-0000-000000000000}"/>
          </ac:grpSpMkLst>
        </pc:grpChg>
        <pc:graphicFrameChg chg="del">
          <ac:chgData name="moath momani" userId="720708e143949568" providerId="LiveId" clId="{69C388A9-4848-43C2-8793-A2B6F2CDDE39}" dt="2020-06-25T12:31:57.904" v="3" actId="478"/>
          <ac:graphicFrameMkLst>
            <pc:docMk/>
            <pc:sldMk cId="4027102162" sldId="266"/>
            <ac:graphicFrameMk id="9" creationId="{AFF9E331-2F6D-4237-9C3A-352475C82492}"/>
          </ac:graphicFrameMkLst>
        </pc:graphicFrameChg>
        <pc:picChg chg="add mod">
          <ac:chgData name="moath momani" userId="720708e143949568" providerId="LiveId" clId="{69C388A9-4848-43C2-8793-A2B6F2CDDE39}" dt="2020-06-25T12:32:09.792" v="4"/>
          <ac:picMkLst>
            <pc:docMk/>
            <pc:sldMk cId="4027102162" sldId="266"/>
            <ac:picMk id="11" creationId="{78A25FA2-5138-48F5-A37E-A4A006086A5D}"/>
          </ac:picMkLst>
        </pc:picChg>
        <pc:picChg chg="del">
          <ac:chgData name="moath momani" userId="720708e143949568" providerId="LiveId" clId="{69C388A9-4848-43C2-8793-A2B6F2CDDE39}" dt="2020-06-25T12:31:57.904" v="3" actId="478"/>
          <ac:picMkLst>
            <pc:docMk/>
            <pc:sldMk cId="4027102162" sldId="266"/>
            <ac:picMk id="115" creationId="{00000000-0000-0000-0000-000000000000}"/>
          </ac:picMkLst>
        </pc:picChg>
      </pc:sldChg>
      <pc:sldChg chg="addSp delSp modSp add mod">
        <pc:chgData name="moath momani" userId="720708e143949568" providerId="LiveId" clId="{69C388A9-4848-43C2-8793-A2B6F2CDDE39}" dt="2020-06-25T12:35:41.045" v="84" actId="11"/>
        <pc:sldMkLst>
          <pc:docMk/>
          <pc:sldMk cId="2983114971" sldId="267"/>
        </pc:sldMkLst>
        <pc:spChg chg="add 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0" creationId="{4520B65B-FB47-4A30-821D-E86797BB747B}"/>
          </ac:spMkLst>
        </pc:spChg>
        <pc:spChg chg="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2" creationId="{5056E231-171D-4483-8900-6A802D160699}"/>
          </ac:spMkLst>
        </pc:spChg>
        <pc:spChg chg="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3" creationId="{4F3E5250-AAB2-487F-9416-DA996CC17C11}"/>
          </ac:spMkLst>
        </pc:spChg>
        <pc:spChg chg="add 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5" creationId="{AD13471E-04CD-428C-ABF4-62B28D5C3016}"/>
          </ac:spMkLst>
        </pc:spChg>
        <pc:spChg chg="del">
          <ac:chgData name="moath momani" userId="720708e143949568" providerId="LiveId" clId="{69C388A9-4848-43C2-8793-A2B6F2CDDE39}" dt="2020-06-25T12:31:54.222" v="2" actId="478"/>
          <ac:spMkLst>
            <pc:docMk/>
            <pc:sldMk cId="2983114971" sldId="267"/>
            <ac:spMk id="111" creationId="{00000000-0000-0000-0000-000000000000}"/>
          </ac:spMkLst>
        </pc:spChg>
        <pc:spChg chg="del">
          <ac:chgData name="moath momani" userId="720708e143949568" providerId="LiveId" clId="{69C388A9-4848-43C2-8793-A2B6F2CDDE39}" dt="2020-06-25T12:31:54.222" v="2" actId="478"/>
          <ac:spMkLst>
            <pc:docMk/>
            <pc:sldMk cId="2983114971" sldId="267"/>
            <ac:spMk id="116" creationId="{00000000-0000-0000-0000-000000000000}"/>
          </ac:spMkLst>
        </pc:spChg>
        <pc:grpChg chg="add mod">
          <ac:chgData name="moath momani" userId="720708e143949568" providerId="LiveId" clId="{69C388A9-4848-43C2-8793-A2B6F2CDDE39}" dt="2020-06-25T12:32:42.792" v="7"/>
          <ac:grpSpMkLst>
            <pc:docMk/>
            <pc:sldMk cId="2983114971" sldId="267"/>
            <ac:grpSpMk id="11" creationId="{DCC475F0-962E-46A0-ADF2-BD6B14A68A68}"/>
          </ac:grpSpMkLst>
        </pc:grpChg>
        <pc:grpChg chg="del">
          <ac:chgData name="moath momani" userId="720708e143949568" providerId="LiveId" clId="{69C388A9-4848-43C2-8793-A2B6F2CDDE39}" dt="2020-06-25T12:31:54.222" v="2" actId="478"/>
          <ac:grpSpMkLst>
            <pc:docMk/>
            <pc:sldMk cId="2983114971" sldId="267"/>
            <ac:grpSpMk id="114" creationId="{00000000-0000-0000-0000-000000000000}"/>
          </ac:grpSpMkLst>
        </pc:grpChg>
        <pc:graphicFrameChg chg="del">
          <ac:chgData name="moath momani" userId="720708e143949568" providerId="LiveId" clId="{69C388A9-4848-43C2-8793-A2B6F2CDDE39}" dt="2020-06-25T12:31:54.222" v="2" actId="478"/>
          <ac:graphicFrameMkLst>
            <pc:docMk/>
            <pc:sldMk cId="2983114971" sldId="267"/>
            <ac:graphicFrameMk id="9" creationId="{AFF9E331-2F6D-4237-9C3A-352475C82492}"/>
          </ac:graphicFrameMkLst>
        </pc:graphicFrameChg>
        <pc:graphicFrameChg chg="add mod modGraphic">
          <ac:chgData name="moath momani" userId="720708e143949568" providerId="LiveId" clId="{69C388A9-4848-43C2-8793-A2B6F2CDDE39}" dt="2020-06-25T12:35:41.045" v="84" actId="11"/>
          <ac:graphicFrameMkLst>
            <pc:docMk/>
            <pc:sldMk cId="2983114971" sldId="267"/>
            <ac:graphicFrameMk id="16" creationId="{8A0EDEE8-F79A-4E20-8E6F-D0692D2840F8}"/>
          </ac:graphicFrameMkLst>
        </pc:graphicFrameChg>
        <pc:picChg chg="add mod">
          <ac:chgData name="moath momani" userId="720708e143949568" providerId="LiveId" clId="{69C388A9-4848-43C2-8793-A2B6F2CDDE39}" dt="2020-06-25T12:32:42.792" v="7"/>
          <ac:picMkLst>
            <pc:docMk/>
            <pc:sldMk cId="2983114971" sldId="267"/>
            <ac:picMk id="14" creationId="{6E7AB1BB-AB3E-44C8-AF15-4BFB4D2FE053}"/>
          </ac:picMkLst>
        </pc:picChg>
        <pc:picChg chg="del">
          <ac:chgData name="moath momani" userId="720708e143949568" providerId="LiveId" clId="{69C388A9-4848-43C2-8793-A2B6F2CDDE39}" dt="2020-06-25T12:31:54.222" v="2" actId="478"/>
          <ac:picMkLst>
            <pc:docMk/>
            <pc:sldMk cId="2983114971" sldId="267"/>
            <ac:picMk id="115" creationId="{00000000-0000-0000-0000-000000000000}"/>
          </ac:picMkLst>
        </pc:picChg>
      </pc:sldChg>
    </pc:docChg>
  </pc:docChgLst>
  <pc:docChgLst>
    <pc:chgData name="moath.m.momani@gmail.com" userId="720708e143949568" providerId="LiveId" clId="{3FC583A6-6FBC-483B-B94E-85193486E04D}"/>
    <pc:docChg chg="undo custSel addSld delSld modSld">
      <pc:chgData name="moath.m.momani@gmail.com" userId="720708e143949568" providerId="LiveId" clId="{3FC583A6-6FBC-483B-B94E-85193486E04D}" dt="2020-03-25T07:37:08.687" v="618" actId="20577"/>
      <pc:docMkLst>
        <pc:docMk/>
      </pc:docMkLst>
      <pc:sldChg chg="modSp">
        <pc:chgData name="moath.m.momani@gmail.com" userId="720708e143949568" providerId="LiveId" clId="{3FC583A6-6FBC-483B-B94E-85193486E04D}" dt="2020-03-25T07:05:17.952" v="7" actId="1036"/>
        <pc:sldMkLst>
          <pc:docMk/>
          <pc:sldMk cId="0" sldId="256"/>
        </pc:sldMkLst>
        <pc:grpChg chg="mod">
          <ac:chgData name="moath.m.momani@gmail.com" userId="720708e143949568" providerId="LiveId" clId="{3FC583A6-6FBC-483B-B94E-85193486E04D}" dt="2020-03-25T07:05:17.952" v="7" actId="1036"/>
          <ac:grpSpMkLst>
            <pc:docMk/>
            <pc:sldMk cId="0" sldId="256"/>
            <ac:grpSpMk id="104" creationId="{00000000-0000-0000-0000-000000000000}"/>
          </ac:grpSpMkLst>
        </pc:grpChg>
        <pc:picChg chg="mod">
          <ac:chgData name="moath.m.momani@gmail.com" userId="720708e143949568" providerId="LiveId" clId="{3FC583A6-6FBC-483B-B94E-85193486E04D}" dt="2020-03-25T07:05:10.738" v="3" actId="1076"/>
          <ac:picMkLst>
            <pc:docMk/>
            <pc:sldMk cId="0" sldId="256"/>
            <ac:picMk id="106" creationId="{00000000-0000-0000-0000-000000000000}"/>
          </ac:picMkLst>
        </pc:picChg>
        <pc:picChg chg="mod">
          <ac:chgData name="moath.m.momani@gmail.com" userId="720708e143949568" providerId="LiveId" clId="{3FC583A6-6FBC-483B-B94E-85193486E04D}" dt="2020-03-25T07:05:03.977" v="1" actId="1076"/>
          <ac:picMkLst>
            <pc:docMk/>
            <pc:sldMk cId="0" sldId="256"/>
            <ac:picMk id="108" creationId="{00000000-0000-0000-0000-000000000000}"/>
          </ac:picMkLst>
        </pc:picChg>
      </pc:sldChg>
      <pc:sldChg chg="modSp">
        <pc:chgData name="moath.m.momani@gmail.com" userId="720708e143949568" providerId="LiveId" clId="{3FC583A6-6FBC-483B-B94E-85193486E04D}" dt="2020-03-25T07:34:13.829" v="599" actId="20577"/>
        <pc:sldMkLst>
          <pc:docMk/>
          <pc:sldMk cId="0" sldId="257"/>
        </pc:sldMkLst>
        <pc:spChg chg="mod">
          <ac:chgData name="moath.m.momani@gmail.com" userId="720708e143949568" providerId="LiveId" clId="{3FC583A6-6FBC-483B-B94E-85193486E04D}" dt="2020-03-25T07:25:48.941" v="436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.m.momani@gmail.com" userId="720708e143949568" providerId="LiveId" clId="{3FC583A6-6FBC-483B-B94E-85193486E04D}" dt="2020-03-25T07:34:13.829" v="599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 add">
        <pc:chgData name="moath.m.momani@gmail.com" userId="720708e143949568" providerId="LiveId" clId="{3FC583A6-6FBC-483B-B94E-85193486E04D}" dt="2020-03-25T07:37:08.687" v="618" actId="20577"/>
        <pc:sldMkLst>
          <pc:docMk/>
          <pc:sldMk cId="3542123355" sldId="258"/>
        </pc:sldMkLst>
        <pc:spChg chg="mod">
          <ac:chgData name="moath.m.momani@gmail.com" userId="720708e143949568" providerId="LiveId" clId="{3FC583A6-6FBC-483B-B94E-85193486E04D}" dt="2020-03-25T07:37:08.687" v="618" actId="20577"/>
          <ac:spMkLst>
            <pc:docMk/>
            <pc:sldMk cId="3542123355" sldId="258"/>
            <ac:spMk id="110" creationId="{00000000-0000-0000-0000-000000000000}"/>
          </ac:spMkLst>
        </pc:spChg>
        <pc:spChg chg="mod">
          <ac:chgData name="moath.m.momani@gmail.com" userId="720708e143949568" providerId="LiveId" clId="{3FC583A6-6FBC-483B-B94E-85193486E04D}" dt="2020-03-25T07:36:49.596" v="614" actId="20577"/>
          <ac:spMkLst>
            <pc:docMk/>
            <pc:sldMk cId="3542123355" sldId="258"/>
            <ac:spMk id="111" creationId="{00000000-0000-0000-0000-000000000000}"/>
          </ac:spMkLst>
        </pc:spChg>
      </pc:sldChg>
      <pc:sldChg chg="del">
        <pc:chgData name="moath.m.momani@gmail.com" userId="720708e143949568" providerId="LiveId" clId="{3FC583A6-6FBC-483B-B94E-85193486E04D}" dt="2020-03-25T07:26:04.405" v="438" actId="47"/>
        <pc:sldMkLst>
          <pc:docMk/>
          <pc:sldMk cId="1051649133" sldId="259"/>
        </pc:sldMkLst>
      </pc:sldChg>
    </pc:docChg>
  </pc:docChgLst>
  <pc:docChgLst>
    <pc:chgData name="moath momani" userId="720708e143949568" providerId="LiveId" clId="{BF92555B-D453-4F32-99B2-E06E230181E1}"/>
    <pc:docChg chg="undo custSel modSld">
      <pc:chgData name="moath momani" userId="720708e143949568" providerId="LiveId" clId="{BF92555B-D453-4F32-99B2-E06E230181E1}" dt="2020-06-25T09:37:38.182" v="106" actId="1037"/>
      <pc:docMkLst>
        <pc:docMk/>
      </pc:docMkLst>
      <pc:sldChg chg="modSp mod">
        <pc:chgData name="moath momani" userId="720708e143949568" providerId="LiveId" clId="{BF92555B-D453-4F32-99B2-E06E230181E1}" dt="2020-06-25T09:37:38.182" v="106" actId="1037"/>
        <pc:sldMkLst>
          <pc:docMk/>
          <pc:sldMk cId="0" sldId="256"/>
        </pc:sldMkLst>
        <pc:spChg chg="mod">
          <ac:chgData name="moath momani" userId="720708e143949568" providerId="LiveId" clId="{BF92555B-D453-4F32-99B2-E06E230181E1}" dt="2020-06-25T09:36:50.435" v="51" actId="20577"/>
          <ac:spMkLst>
            <pc:docMk/>
            <pc:sldMk cId="0" sldId="256"/>
            <ac:spMk id="101" creationId="{00000000-0000-0000-0000-000000000000}"/>
          </ac:spMkLst>
        </pc:spChg>
        <pc:grpChg chg="mod">
          <ac:chgData name="moath momani" userId="720708e143949568" providerId="LiveId" clId="{BF92555B-D453-4F32-99B2-E06E230181E1}" dt="2020-06-25T09:37:33.513" v="104" actId="14100"/>
          <ac:grpSpMkLst>
            <pc:docMk/>
            <pc:sldMk cId="0" sldId="256"/>
            <ac:grpSpMk id="104" creationId="{00000000-0000-0000-0000-000000000000}"/>
          </ac:grpSpMkLst>
        </pc:grpChg>
        <pc:picChg chg="mod">
          <ac:chgData name="moath momani" userId="720708e143949568" providerId="LiveId" clId="{BF92555B-D453-4F32-99B2-E06E230181E1}" dt="2020-06-25T09:37:38.182" v="106" actId="1037"/>
          <ac:picMkLst>
            <pc:docMk/>
            <pc:sldMk cId="0" sldId="256"/>
            <ac:picMk id="106" creationId="{00000000-0000-0000-0000-000000000000}"/>
          </ac:picMkLst>
        </pc:picChg>
        <pc:picChg chg="mod">
          <ac:chgData name="moath momani" userId="720708e143949568" providerId="LiveId" clId="{BF92555B-D453-4F32-99B2-E06E230181E1}" dt="2020-06-25T09:37:16.025" v="99" actId="1037"/>
          <ac:picMkLst>
            <pc:docMk/>
            <pc:sldMk cId="0" sldId="256"/>
            <ac:picMk id="107" creationId="{00000000-0000-0000-0000-000000000000}"/>
          </ac:picMkLst>
        </pc:picChg>
        <pc:picChg chg="mod">
          <ac:chgData name="moath momani" userId="720708e143949568" providerId="LiveId" clId="{BF92555B-D453-4F32-99B2-E06E230181E1}" dt="2020-06-25T09:37:06.943" v="62" actId="1036"/>
          <ac:picMkLst>
            <pc:docMk/>
            <pc:sldMk cId="0" sldId="256"/>
            <ac:picMk id="108" creationId="{00000000-0000-0000-0000-000000000000}"/>
          </ac:picMkLst>
        </pc:picChg>
      </pc:sldChg>
    </pc:docChg>
  </pc:docChgLst>
  <pc:docChgLst>
    <pc:chgData name="moath momani" userId="720708e143949568" providerId="LiveId" clId="{031EE8B0-8EE6-4069-AD40-657D1356D5B0}"/>
    <pc:docChg chg="undo custSel modSld">
      <pc:chgData name="moath momani" userId="720708e143949568" providerId="LiveId" clId="{031EE8B0-8EE6-4069-AD40-657D1356D5B0}" dt="2020-11-03T11:54:29.873" v="407" actId="20577"/>
      <pc:docMkLst>
        <pc:docMk/>
      </pc:docMkLst>
      <pc:sldChg chg="modSp mod">
        <pc:chgData name="moath momani" userId="720708e143949568" providerId="LiveId" clId="{031EE8B0-8EE6-4069-AD40-657D1356D5B0}" dt="2020-11-01T10:17:07.930" v="338" actId="2711"/>
        <pc:sldMkLst>
          <pc:docMk/>
          <pc:sldMk cId="0" sldId="256"/>
        </pc:sldMkLst>
        <pc:spChg chg="mod">
          <ac:chgData name="moath momani" userId="720708e143949568" providerId="LiveId" clId="{031EE8B0-8EE6-4069-AD40-657D1356D5B0}" dt="2020-11-01T10:17:07.930" v="338" actId="2711"/>
          <ac:spMkLst>
            <pc:docMk/>
            <pc:sldMk cId="0" sldId="256"/>
            <ac:spMk id="101" creationId="{00000000-0000-0000-0000-000000000000}"/>
          </ac:spMkLst>
        </pc:spChg>
      </pc:sldChg>
      <pc:sldChg chg="modSp mod">
        <pc:chgData name="moath momani" userId="720708e143949568" providerId="LiveId" clId="{031EE8B0-8EE6-4069-AD40-657D1356D5B0}" dt="2020-11-03T11:54:29.873" v="407" actId="20577"/>
        <pc:sldMkLst>
          <pc:docMk/>
          <pc:sldMk cId="3299758773" sldId="264"/>
        </pc:sldMkLst>
        <pc:spChg chg="mod">
          <ac:chgData name="moath momani" userId="720708e143949568" providerId="LiveId" clId="{031EE8B0-8EE6-4069-AD40-657D1356D5B0}" dt="2020-11-03T11:45:21.149" v="341"/>
          <ac:spMkLst>
            <pc:docMk/>
            <pc:sldMk cId="3299758773" sldId="264"/>
            <ac:spMk id="17" creationId="{3491E9C2-141A-47B4-8AF8-20871943362C}"/>
          </ac:spMkLst>
        </pc:spChg>
        <pc:graphicFrameChg chg="mod modGraphic">
          <ac:chgData name="moath momani" userId="720708e143949568" providerId="LiveId" clId="{031EE8B0-8EE6-4069-AD40-657D1356D5B0}" dt="2020-11-03T11:54:29.873" v="407" actId="20577"/>
          <ac:graphicFrameMkLst>
            <pc:docMk/>
            <pc:sldMk cId="3299758773" sldId="264"/>
            <ac:graphicFrameMk id="23" creationId="{6C6CF4B0-4757-42B9-88DC-6C219C26B495}"/>
          </ac:graphicFrameMkLst>
        </pc:graphicFrameChg>
      </pc:sldChg>
      <pc:sldChg chg="modSp mod">
        <pc:chgData name="moath momani" userId="720708e143949568" providerId="LiveId" clId="{031EE8B0-8EE6-4069-AD40-657D1356D5B0}" dt="2020-11-03T11:44:55.110" v="339"/>
        <pc:sldMkLst>
          <pc:docMk/>
          <pc:sldMk cId="2396038251" sldId="265"/>
        </pc:sldMkLst>
        <pc:spChg chg="mod">
          <ac:chgData name="moath momani" userId="720708e143949568" providerId="LiveId" clId="{031EE8B0-8EE6-4069-AD40-657D1356D5B0}" dt="2020-11-03T11:44:55.110" v="339"/>
          <ac:spMkLst>
            <pc:docMk/>
            <pc:sldMk cId="2396038251" sldId="265"/>
            <ac:spMk id="2" creationId="{FC84119A-9C00-4A4D-B8A1-A3CEF39C8A71}"/>
          </ac:spMkLst>
        </pc:spChg>
        <pc:spChg chg="mod">
          <ac:chgData name="moath momani" userId="720708e143949568" providerId="LiveId" clId="{031EE8B0-8EE6-4069-AD40-657D1356D5B0}" dt="2020-11-01T10:16:18.918" v="311" actId="20577"/>
          <ac:spMkLst>
            <pc:docMk/>
            <pc:sldMk cId="2396038251" sldId="265"/>
            <ac:spMk id="3" creationId="{315EFD2C-9D32-4E66-B641-9629E89EEF30}"/>
          </ac:spMkLst>
        </pc:spChg>
      </pc:sldChg>
      <pc:sldChg chg="modSp mod">
        <pc:chgData name="moath momani" userId="720708e143949568" providerId="LiveId" clId="{031EE8B0-8EE6-4069-AD40-657D1356D5B0}" dt="2020-11-03T11:53:09.801" v="400" actId="20577"/>
        <pc:sldMkLst>
          <pc:docMk/>
          <pc:sldMk cId="327740868" sldId="266"/>
        </pc:sldMkLst>
        <pc:spChg chg="mod">
          <ac:chgData name="moath momani" userId="720708e143949568" providerId="LiveId" clId="{031EE8B0-8EE6-4069-AD40-657D1356D5B0}" dt="2020-11-03T11:45:19.073" v="340"/>
          <ac:spMkLst>
            <pc:docMk/>
            <pc:sldMk cId="327740868" sldId="266"/>
            <ac:spMk id="17" creationId="{3491E9C2-141A-47B4-8AF8-20871943362C}"/>
          </ac:spMkLst>
        </pc:spChg>
        <pc:graphicFrameChg chg="mod modGraphic">
          <ac:chgData name="moath momani" userId="720708e143949568" providerId="LiveId" clId="{031EE8B0-8EE6-4069-AD40-657D1356D5B0}" dt="2020-11-03T11:53:09.801" v="400" actId="20577"/>
          <ac:graphicFrameMkLst>
            <pc:docMk/>
            <pc:sldMk cId="327740868" sldId="266"/>
            <ac:graphicFrameMk id="23" creationId="{6C6CF4B0-4757-42B9-88DC-6C219C26B495}"/>
          </ac:graphicFrameMkLst>
        </pc:graphicFrameChg>
      </pc:sldChg>
    </pc:docChg>
  </pc:docChgLst>
  <pc:docChgLst>
    <pc:chgData name="moath momani" userId="720708e143949568" providerId="LiveId" clId="{18DCD83D-8650-4A3D-862A-9A23723EBE9C}"/>
    <pc:docChg chg="custSel modSld">
      <pc:chgData name="moath momani" userId="720708e143949568" providerId="LiveId" clId="{18DCD83D-8650-4A3D-862A-9A23723EBE9C}" dt="2020-10-21T18:56:35.854" v="52" actId="20577"/>
      <pc:docMkLst>
        <pc:docMk/>
      </pc:docMkLst>
      <pc:sldChg chg="modSp mod">
        <pc:chgData name="moath momani" userId="720708e143949568" providerId="LiveId" clId="{18DCD83D-8650-4A3D-862A-9A23723EBE9C}" dt="2020-10-21T18:56:35.854" v="52" actId="20577"/>
        <pc:sldMkLst>
          <pc:docMk/>
          <pc:sldMk cId="1368490105" sldId="258"/>
        </pc:sldMkLst>
        <pc:graphicFrameChg chg="modGraphic">
          <ac:chgData name="moath momani" userId="720708e143949568" providerId="LiveId" clId="{18DCD83D-8650-4A3D-862A-9A23723EBE9C}" dt="2020-10-21T18:56:35.854" v="52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</pc:docChg>
  </pc:docChgLst>
  <pc:docChgLst>
    <pc:chgData name="moath momani" userId="720708e143949568" providerId="LiveId" clId="{8A4CDFA0-D424-4625-B21C-4E10EC16BC3D}"/>
    <pc:docChg chg="custSel modSld">
      <pc:chgData name="moath momani" userId="720708e143949568" providerId="LiveId" clId="{8A4CDFA0-D424-4625-B21C-4E10EC16BC3D}" dt="2020-10-11T09:07:42.953" v="3077" actId="20577"/>
      <pc:docMkLst>
        <pc:docMk/>
      </pc:docMkLst>
      <pc:sldChg chg="modSp mod">
        <pc:chgData name="moath momani" userId="720708e143949568" providerId="LiveId" clId="{8A4CDFA0-D424-4625-B21C-4E10EC16BC3D}" dt="2020-10-06T15:58:23.559" v="473" actId="20577"/>
        <pc:sldMkLst>
          <pc:docMk/>
          <pc:sldMk cId="0" sldId="257"/>
        </pc:sldMkLst>
        <pc:spChg chg="mod">
          <ac:chgData name="moath momani" userId="720708e143949568" providerId="LiveId" clId="{8A4CDFA0-D424-4625-B21C-4E10EC16BC3D}" dt="2020-10-06T15:58:23.559" v="473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momani" userId="720708e143949568" providerId="LiveId" clId="{8A4CDFA0-D424-4625-B21C-4E10EC16BC3D}" dt="2020-10-06T15:44:31.243" v="391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momani" userId="720708e143949568" providerId="LiveId" clId="{8A4CDFA0-D424-4625-B21C-4E10EC16BC3D}" dt="2020-10-07T10:11:11.418" v="1669" actId="21"/>
        <pc:sldMkLst>
          <pc:docMk/>
          <pc:sldMk cId="1368490105" sldId="258"/>
        </pc:sldMkLst>
        <pc:spChg chg="mod">
          <ac:chgData name="moath momani" userId="720708e143949568" providerId="LiveId" clId="{8A4CDFA0-D424-4625-B21C-4E10EC16BC3D}" dt="2020-10-06T16:11:11.005" v="872" actId="20577"/>
          <ac:spMkLst>
            <pc:docMk/>
            <pc:sldMk cId="1368490105" sldId="258"/>
            <ac:spMk id="111" creationId="{00000000-0000-0000-0000-000000000000}"/>
          </ac:spMkLst>
        </pc:spChg>
        <pc:graphicFrameChg chg="mod modGraphic">
          <ac:chgData name="moath momani" userId="720708e143949568" providerId="LiveId" clId="{8A4CDFA0-D424-4625-B21C-4E10EC16BC3D}" dt="2020-10-07T10:11:11.418" v="1669" actId="21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modSp mod">
        <pc:chgData name="moath momani" userId="720708e143949568" providerId="LiveId" clId="{8A4CDFA0-D424-4625-B21C-4E10EC16BC3D}" dt="2020-10-07T10:33:42.360" v="2458" actId="20577"/>
        <pc:sldMkLst>
          <pc:docMk/>
          <pc:sldMk cId="1051649133" sldId="259"/>
        </pc:sldMkLst>
        <pc:spChg chg="mod">
          <ac:chgData name="moath momani" userId="720708e143949568" providerId="LiveId" clId="{8A4CDFA0-D424-4625-B21C-4E10EC16BC3D}" dt="2020-10-07T10:33:42.360" v="2458" actId="20577"/>
          <ac:spMkLst>
            <pc:docMk/>
            <pc:sldMk cId="1051649133" sldId="259"/>
            <ac:spMk id="10" creationId="{EF7D5529-E01F-40C4-9628-C79A2F2BE828}"/>
          </ac:spMkLst>
        </pc:spChg>
        <pc:spChg chg="mod">
          <ac:chgData name="moath momani" userId="720708e143949568" providerId="LiveId" clId="{8A4CDFA0-D424-4625-B21C-4E10EC16BC3D}" dt="2020-10-07T09:22:06.062" v="926" actId="20577"/>
          <ac:spMkLst>
            <pc:docMk/>
            <pc:sldMk cId="1051649133" sldId="259"/>
            <ac:spMk id="111" creationId="{00000000-0000-0000-0000-000000000000}"/>
          </ac:spMkLst>
        </pc:spChg>
      </pc:sldChg>
      <pc:sldChg chg="modSp mod">
        <pc:chgData name="moath momani" userId="720708e143949568" providerId="LiveId" clId="{8A4CDFA0-D424-4625-B21C-4E10EC16BC3D}" dt="2020-10-07T10:13:01.645" v="1808" actId="20577"/>
        <pc:sldMkLst>
          <pc:docMk/>
          <pc:sldMk cId="3704995808" sldId="260"/>
        </pc:sldMkLst>
        <pc:spChg chg="mod">
          <ac:chgData name="moath momani" userId="720708e143949568" providerId="LiveId" clId="{8A4CDFA0-D424-4625-B21C-4E10EC16BC3D}" dt="2020-10-07T09:21:52.126" v="924" actId="20577"/>
          <ac:spMkLst>
            <pc:docMk/>
            <pc:sldMk cId="3704995808" sldId="260"/>
            <ac:spMk id="111" creationId="{00000000-0000-0000-0000-000000000000}"/>
          </ac:spMkLst>
        </pc:spChg>
        <pc:graphicFrameChg chg="mod modGraphic">
          <ac:chgData name="moath momani" userId="720708e143949568" providerId="LiveId" clId="{8A4CDFA0-D424-4625-B21C-4E10EC16BC3D}" dt="2020-10-07T10:13:01.645" v="1808" actId="20577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modSp mod">
        <pc:chgData name="moath momani" userId="720708e143949568" providerId="LiveId" clId="{8A4CDFA0-D424-4625-B21C-4E10EC16BC3D}" dt="2020-10-08T08:42:27.394" v="2636" actId="255"/>
        <pc:sldMkLst>
          <pc:docMk/>
          <pc:sldMk cId="2975555803" sldId="261"/>
        </pc:sldMkLst>
        <pc:spChg chg="mod">
          <ac:chgData name="moath momani" userId="720708e143949568" providerId="LiveId" clId="{8A4CDFA0-D424-4625-B21C-4E10EC16BC3D}" dt="2020-10-06T15:41:28.460" v="353" actId="20577"/>
          <ac:spMkLst>
            <pc:docMk/>
            <pc:sldMk cId="2975555803" sldId="261"/>
            <ac:spMk id="10" creationId="{D7A87FB4-AB01-424A-A7EF-A9F633313350}"/>
          </ac:spMkLst>
        </pc:spChg>
        <pc:graphicFrameChg chg="mod modGraphic">
          <ac:chgData name="moath momani" userId="720708e143949568" providerId="LiveId" clId="{8A4CDFA0-D424-4625-B21C-4E10EC16BC3D}" dt="2020-10-08T08:42:27.394" v="2636" actId="255"/>
          <ac:graphicFrameMkLst>
            <pc:docMk/>
            <pc:sldMk cId="2975555803" sldId="261"/>
            <ac:graphicFrameMk id="16" creationId="{19F4B6FB-F246-464D-8F74-C3493134C0E4}"/>
          </ac:graphicFrameMkLst>
        </pc:graphicFrameChg>
      </pc:sldChg>
      <pc:sldChg chg="modSp mod">
        <pc:chgData name="moath momani" userId="720708e143949568" providerId="LiveId" clId="{8A4CDFA0-D424-4625-B21C-4E10EC16BC3D}" dt="2020-10-11T09:07:42.953" v="3077" actId="20577"/>
        <pc:sldMkLst>
          <pc:docMk/>
          <pc:sldMk cId="3395007616" sldId="262"/>
        </pc:sldMkLst>
        <pc:spChg chg="mod">
          <ac:chgData name="moath momani" userId="720708e143949568" providerId="LiveId" clId="{8A4CDFA0-D424-4625-B21C-4E10EC16BC3D}" dt="2020-10-11T09:07:42.953" v="3077" actId="20577"/>
          <ac:spMkLst>
            <pc:docMk/>
            <pc:sldMk cId="3395007616" sldId="262"/>
            <ac:spMk id="10" creationId="{CA2989F7-5D56-441E-9E1C-B92A7AC5048D}"/>
          </ac:spMkLst>
        </pc:spChg>
        <pc:spChg chg="mod">
          <ac:chgData name="moath momani" userId="720708e143949568" providerId="LiveId" clId="{8A4CDFA0-D424-4625-B21C-4E10EC16BC3D}" dt="2020-10-06T15:42:05.766" v="364" actId="20577"/>
          <ac:spMkLst>
            <pc:docMk/>
            <pc:sldMk cId="3395007616" sldId="262"/>
            <ac:spMk id="11" creationId="{C33DD1E7-E79F-4DFA-80FA-C346FD1F051B}"/>
          </ac:spMkLst>
        </pc:spChg>
      </pc:sldChg>
      <pc:sldChg chg="modSp mod">
        <pc:chgData name="moath momani" userId="720708e143949568" providerId="LiveId" clId="{8A4CDFA0-D424-4625-B21C-4E10EC16BC3D}" dt="2020-10-08T08:39:55.722" v="2625" actId="12"/>
        <pc:sldMkLst>
          <pc:docMk/>
          <pc:sldMk cId="3299758773" sldId="264"/>
        </pc:sldMkLst>
        <pc:spChg chg="mod">
          <ac:chgData name="moath momani" userId="720708e143949568" providerId="LiveId" clId="{8A4CDFA0-D424-4625-B21C-4E10EC16BC3D}" dt="2020-10-06T15:41:58.808" v="358" actId="20577"/>
          <ac:spMkLst>
            <pc:docMk/>
            <pc:sldMk cId="3299758773" sldId="264"/>
            <ac:spMk id="17" creationId="{3491E9C2-141A-47B4-8AF8-20871943362C}"/>
          </ac:spMkLst>
        </pc:spChg>
        <pc:graphicFrameChg chg="mod modGraphic">
          <ac:chgData name="moath momani" userId="720708e143949568" providerId="LiveId" clId="{8A4CDFA0-D424-4625-B21C-4E10EC16BC3D}" dt="2020-10-08T08:39:55.722" v="2625" actId="12"/>
          <ac:graphicFrameMkLst>
            <pc:docMk/>
            <pc:sldMk cId="3299758773" sldId="264"/>
            <ac:graphicFrameMk id="23" creationId="{6C6CF4B0-4757-42B9-88DC-6C219C26B495}"/>
          </ac:graphicFrameMkLst>
        </pc:graphicFrameChg>
      </pc:sldChg>
      <pc:sldChg chg="modSp mod">
        <pc:chgData name="moath momani" userId="720708e143949568" providerId="LiveId" clId="{8A4CDFA0-D424-4625-B21C-4E10EC16BC3D}" dt="2020-10-10T15:34:25.877" v="3076" actId="20577"/>
        <pc:sldMkLst>
          <pc:docMk/>
          <pc:sldMk cId="2396038251" sldId="265"/>
        </pc:sldMkLst>
        <pc:spChg chg="mod">
          <ac:chgData name="moath momani" userId="720708e143949568" providerId="LiveId" clId="{8A4CDFA0-D424-4625-B21C-4E10EC16BC3D}" dt="2020-10-10T15:34:25.877" v="3076" actId="20577"/>
          <ac:spMkLst>
            <pc:docMk/>
            <pc:sldMk cId="2396038251" sldId="265"/>
            <ac:spMk id="2" creationId="{FC84119A-9C00-4A4D-B8A1-A3CEF39C8A71}"/>
          </ac:spMkLst>
        </pc:spChg>
        <pc:spChg chg="mod">
          <ac:chgData name="moath momani" userId="720708e143949568" providerId="LiveId" clId="{8A4CDFA0-D424-4625-B21C-4E10EC16BC3D}" dt="2020-10-06T15:41:50.467" v="356" actId="20577"/>
          <ac:spMkLst>
            <pc:docMk/>
            <pc:sldMk cId="2396038251" sldId="265"/>
            <ac:spMk id="3" creationId="{315EFD2C-9D32-4E66-B641-9629E89EEF30}"/>
          </ac:spMkLst>
        </pc:spChg>
      </pc:sldChg>
      <pc:sldChg chg="modSp mod">
        <pc:chgData name="moath momani" userId="720708e143949568" providerId="LiveId" clId="{8A4CDFA0-D424-4625-B21C-4E10EC16BC3D}" dt="2020-10-07T10:08:52.891" v="1603" actId="20577"/>
        <pc:sldMkLst>
          <pc:docMk/>
          <pc:sldMk cId="4027102162" sldId="266"/>
        </pc:sldMkLst>
        <pc:spChg chg="mod">
          <ac:chgData name="moath momani" userId="720708e143949568" providerId="LiveId" clId="{8A4CDFA0-D424-4625-B21C-4E10EC16BC3D}" dt="2020-10-07T10:08:52.891" v="1603" actId="20577"/>
          <ac:spMkLst>
            <pc:docMk/>
            <pc:sldMk cId="4027102162" sldId="266"/>
            <ac:spMk id="10" creationId="{9D7E174E-AFFB-4815-93E6-758F1C7F88AB}"/>
          </ac:spMkLst>
        </pc:spChg>
        <pc:spChg chg="mod">
          <ac:chgData name="moath momani" userId="720708e143949568" providerId="LiveId" clId="{8A4CDFA0-D424-4625-B21C-4E10EC16BC3D}" dt="2020-10-07T09:23:38.695" v="941" actId="20577"/>
          <ac:spMkLst>
            <pc:docMk/>
            <pc:sldMk cId="4027102162" sldId="266"/>
            <ac:spMk id="16" creationId="{79F93827-5C9D-46E5-AC23-4889FBFC9122}"/>
          </ac:spMkLst>
        </pc:spChg>
      </pc:sldChg>
      <pc:sldChg chg="modSp mod">
        <pc:chgData name="moath momani" userId="720708e143949568" providerId="LiveId" clId="{8A4CDFA0-D424-4625-B21C-4E10EC16BC3D}" dt="2020-10-07T10:15:48.129" v="1998" actId="20577"/>
        <pc:sldMkLst>
          <pc:docMk/>
          <pc:sldMk cId="2983114971" sldId="267"/>
        </pc:sldMkLst>
        <pc:spChg chg="mod">
          <ac:chgData name="moath momani" userId="720708e143949568" providerId="LiveId" clId="{8A4CDFA0-D424-4625-B21C-4E10EC16BC3D}" dt="2020-10-07T09:23:51.390" v="955" actId="20577"/>
          <ac:spMkLst>
            <pc:docMk/>
            <pc:sldMk cId="2983114971" sldId="267"/>
            <ac:spMk id="10" creationId="{4520B65B-FB47-4A30-821D-E86797BB747B}"/>
          </ac:spMkLst>
        </pc:spChg>
        <pc:graphicFrameChg chg="modGraphic">
          <ac:chgData name="moath momani" userId="720708e143949568" providerId="LiveId" clId="{8A4CDFA0-D424-4625-B21C-4E10EC16BC3D}" dt="2020-10-07T10:15:48.129" v="1998" actId="20577"/>
          <ac:graphicFrameMkLst>
            <pc:docMk/>
            <pc:sldMk cId="2983114971" sldId="267"/>
            <ac:graphicFrameMk id="16" creationId="{8A0EDEE8-F79A-4E20-8E6F-D0692D2840F8}"/>
          </ac:graphicFrameMkLst>
        </pc:graphicFrameChg>
      </pc:sldChg>
    </pc:docChg>
  </pc:docChgLst>
  <pc:docChgLst>
    <pc:chgData name="moath momani" userId="720708e143949568" providerId="LiveId" clId="{16DC9DAB-C106-475D-B666-BE155EC0BD56}"/>
    <pc:docChg chg="undo custSel addSld delSld modSld">
      <pc:chgData name="moath momani" userId="720708e143949568" providerId="LiveId" clId="{16DC9DAB-C106-475D-B666-BE155EC0BD56}" dt="2020-10-25T08:00:59.386" v="5069" actId="33524"/>
      <pc:docMkLst>
        <pc:docMk/>
      </pc:docMkLst>
      <pc:sldChg chg="modSp mod">
        <pc:chgData name="moath momani" userId="720708e143949568" providerId="LiveId" clId="{16DC9DAB-C106-475D-B666-BE155EC0BD56}" dt="2020-10-20T13:49:53.164" v="1" actId="20577"/>
        <pc:sldMkLst>
          <pc:docMk/>
          <pc:sldMk cId="0" sldId="256"/>
        </pc:sldMkLst>
        <pc:spChg chg="mod">
          <ac:chgData name="moath momani" userId="720708e143949568" providerId="LiveId" clId="{16DC9DAB-C106-475D-B666-BE155EC0BD56}" dt="2020-10-20T13:49:53.164" v="1" actId="20577"/>
          <ac:spMkLst>
            <pc:docMk/>
            <pc:sldMk cId="0" sldId="256"/>
            <ac:spMk id="101" creationId="{00000000-0000-0000-0000-000000000000}"/>
          </ac:spMkLst>
        </pc:spChg>
      </pc:sldChg>
      <pc:sldChg chg="modSp mod">
        <pc:chgData name="moath momani" userId="720708e143949568" providerId="LiveId" clId="{16DC9DAB-C106-475D-B666-BE155EC0BD56}" dt="2020-10-25T07:05:11.342" v="4810" actId="20577"/>
        <pc:sldMkLst>
          <pc:docMk/>
          <pc:sldMk cId="0" sldId="257"/>
        </pc:sldMkLst>
        <pc:spChg chg="mod">
          <ac:chgData name="moath momani" userId="720708e143949568" providerId="LiveId" clId="{16DC9DAB-C106-475D-B666-BE155EC0BD56}" dt="2020-10-25T07:05:11.342" v="4810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momani" userId="720708e143949568" providerId="LiveId" clId="{16DC9DAB-C106-475D-B666-BE155EC0BD56}" dt="2020-10-20T14:25:15.558" v="1390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momani" userId="720708e143949568" providerId="LiveId" clId="{16DC9DAB-C106-475D-B666-BE155EC0BD56}" dt="2020-10-25T07:07:23.401" v="4813" actId="20577"/>
        <pc:sldMkLst>
          <pc:docMk/>
          <pc:sldMk cId="1368490105" sldId="258"/>
        </pc:sldMkLst>
        <pc:spChg chg="mod">
          <ac:chgData name="moath momani" userId="720708e143949568" providerId="LiveId" clId="{16DC9DAB-C106-475D-B666-BE155EC0BD56}" dt="2020-10-20T14:39:37.590" v="2161"/>
          <ac:spMkLst>
            <pc:docMk/>
            <pc:sldMk cId="1368490105" sldId="258"/>
            <ac:spMk id="111" creationId="{00000000-0000-0000-0000-000000000000}"/>
          </ac:spMkLst>
        </pc:spChg>
        <pc:graphicFrameChg chg="mod modGraphic">
          <ac:chgData name="moath momani" userId="720708e143949568" providerId="LiveId" clId="{16DC9DAB-C106-475D-B666-BE155EC0BD56}" dt="2020-10-25T07:07:23.401" v="4813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addSp delSp modSp add del mod">
        <pc:chgData name="moath momani" userId="720708e143949568" providerId="LiveId" clId="{16DC9DAB-C106-475D-B666-BE155EC0BD56}" dt="2020-10-25T07:11:25.863" v="4849" actId="20577"/>
        <pc:sldMkLst>
          <pc:docMk/>
          <pc:sldMk cId="1051649133" sldId="259"/>
        </pc:sldMkLst>
        <pc:spChg chg="add mod">
          <ac:chgData name="moath momani" userId="720708e143949568" providerId="LiveId" clId="{16DC9DAB-C106-475D-B666-BE155EC0BD56}" dt="2020-10-25T07:11:25.863" v="4849" actId="20577"/>
          <ac:spMkLst>
            <pc:docMk/>
            <pc:sldMk cId="1051649133" sldId="259"/>
            <ac:spMk id="2" creationId="{7DF578D1-C995-46E9-956B-D856A40923D9}"/>
          </ac:spMkLst>
        </pc:spChg>
        <pc:spChg chg="del mod">
          <ac:chgData name="moath momani" userId="720708e143949568" providerId="LiveId" clId="{16DC9DAB-C106-475D-B666-BE155EC0BD56}" dt="2020-10-20T14:39:03.440" v="2156" actId="478"/>
          <ac:spMkLst>
            <pc:docMk/>
            <pc:sldMk cId="1051649133" sldId="259"/>
            <ac:spMk id="10" creationId="{EF7D5529-E01F-40C4-9628-C79A2F2BE828}"/>
          </ac:spMkLst>
        </pc:spChg>
        <pc:spChg chg="mod">
          <ac:chgData name="moath momani" userId="720708e143949568" providerId="LiveId" clId="{16DC9DAB-C106-475D-B666-BE155EC0BD56}" dt="2020-10-22T08:14:07.485" v="3849" actId="20577"/>
          <ac:spMkLst>
            <pc:docMk/>
            <pc:sldMk cId="1051649133" sldId="259"/>
            <ac:spMk id="111" creationId="{00000000-0000-0000-0000-000000000000}"/>
          </ac:spMkLst>
        </pc:spChg>
      </pc:sldChg>
      <pc:sldChg chg="addSp delSp modSp add del mod">
        <pc:chgData name="moath momani" userId="720708e143949568" providerId="LiveId" clId="{16DC9DAB-C106-475D-B666-BE155EC0BD56}" dt="2020-10-25T07:30:00.588" v="4992" actId="20577"/>
        <pc:sldMkLst>
          <pc:docMk/>
          <pc:sldMk cId="3704995808" sldId="260"/>
        </pc:sldMkLst>
        <pc:spChg chg="mod">
          <ac:chgData name="moath momani" userId="720708e143949568" providerId="LiveId" clId="{16DC9DAB-C106-475D-B666-BE155EC0BD56}" dt="2020-10-20T14:39:43.413" v="2162"/>
          <ac:spMkLst>
            <pc:docMk/>
            <pc:sldMk cId="3704995808" sldId="260"/>
            <ac:spMk id="111" creationId="{00000000-0000-0000-0000-000000000000}"/>
          </ac:spMkLst>
        </pc:spChg>
        <pc:graphicFrameChg chg="add mod modGraphic">
          <ac:chgData name="moath momani" userId="720708e143949568" providerId="LiveId" clId="{16DC9DAB-C106-475D-B666-BE155EC0BD56}" dt="2020-10-25T07:30:00.588" v="4992" actId="20577"/>
          <ac:graphicFrameMkLst>
            <pc:docMk/>
            <pc:sldMk cId="3704995808" sldId="260"/>
            <ac:graphicFrameMk id="2" creationId="{38103DEC-B88E-4548-AD0B-41F0B75E5382}"/>
          </ac:graphicFrameMkLst>
        </pc:graphicFrameChg>
        <pc:graphicFrameChg chg="del">
          <ac:chgData name="moath momani" userId="720708e143949568" providerId="LiveId" clId="{16DC9DAB-C106-475D-B666-BE155EC0BD56}" dt="2020-10-20T14:39:16.888" v="2159" actId="478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modSp mod">
        <pc:chgData name="moath momani" userId="720708e143949568" providerId="LiveId" clId="{16DC9DAB-C106-475D-B666-BE155EC0BD56}" dt="2020-10-25T07:02:45.500" v="4802" actId="12"/>
        <pc:sldMkLst>
          <pc:docMk/>
          <pc:sldMk cId="2975555803" sldId="261"/>
        </pc:sldMkLst>
        <pc:spChg chg="mod">
          <ac:chgData name="moath momani" userId="720708e143949568" providerId="LiveId" clId="{16DC9DAB-C106-475D-B666-BE155EC0BD56}" dt="2020-10-25T05:44:36.585" v="4346" actId="1076"/>
          <ac:spMkLst>
            <pc:docMk/>
            <pc:sldMk cId="2975555803" sldId="261"/>
            <ac:spMk id="10" creationId="{D7A87FB4-AB01-424A-A7EF-A9F633313350}"/>
          </ac:spMkLst>
        </pc:spChg>
        <pc:grpChg chg="mod">
          <ac:chgData name="moath momani" userId="720708e143949568" providerId="LiveId" clId="{16DC9DAB-C106-475D-B666-BE155EC0BD56}" dt="2020-10-25T05:44:36.585" v="4346" actId="1076"/>
          <ac:grpSpMkLst>
            <pc:docMk/>
            <pc:sldMk cId="2975555803" sldId="261"/>
            <ac:grpSpMk id="11" creationId="{DD40D670-B5F0-498E-A587-9EE600551682}"/>
          </ac:grpSpMkLst>
        </pc:grpChg>
        <pc:graphicFrameChg chg="mod modGraphic">
          <ac:chgData name="moath momani" userId="720708e143949568" providerId="LiveId" clId="{16DC9DAB-C106-475D-B666-BE155EC0BD56}" dt="2020-10-25T07:02:45.500" v="4802" actId="12"/>
          <ac:graphicFrameMkLst>
            <pc:docMk/>
            <pc:sldMk cId="2975555803" sldId="261"/>
            <ac:graphicFrameMk id="16" creationId="{19F4B6FB-F246-464D-8F74-C3493134C0E4}"/>
          </ac:graphicFrameMkLst>
        </pc:graphicFrameChg>
      </pc:sldChg>
      <pc:sldChg chg="modSp mod">
        <pc:chgData name="moath momani" userId="720708e143949568" providerId="LiveId" clId="{16DC9DAB-C106-475D-B666-BE155EC0BD56}" dt="2020-10-25T06:52:02.293" v="4759" actId="20577"/>
        <pc:sldMkLst>
          <pc:docMk/>
          <pc:sldMk cId="3395007616" sldId="262"/>
        </pc:sldMkLst>
        <pc:spChg chg="mod">
          <ac:chgData name="moath momani" userId="720708e143949568" providerId="LiveId" clId="{16DC9DAB-C106-475D-B666-BE155EC0BD56}" dt="2020-10-25T06:52:02.293" v="4759" actId="20577"/>
          <ac:spMkLst>
            <pc:docMk/>
            <pc:sldMk cId="3395007616" sldId="262"/>
            <ac:spMk id="10" creationId="{CA2989F7-5D56-441E-9E1C-B92A7AC5048D}"/>
          </ac:spMkLst>
        </pc:spChg>
        <pc:spChg chg="mod">
          <ac:chgData name="moath momani" userId="720708e143949568" providerId="LiveId" clId="{16DC9DAB-C106-475D-B666-BE155EC0BD56}" dt="2020-10-25T06:37:33.800" v="4740" actId="20577"/>
          <ac:spMkLst>
            <pc:docMk/>
            <pc:sldMk cId="3395007616" sldId="262"/>
            <ac:spMk id="11" creationId="{C33DD1E7-E79F-4DFA-80FA-C346FD1F051B}"/>
          </ac:spMkLst>
        </pc:spChg>
      </pc:sldChg>
      <pc:sldChg chg="delSp modSp mod">
        <pc:chgData name="moath momani" userId="720708e143949568" providerId="LiveId" clId="{16DC9DAB-C106-475D-B666-BE155EC0BD56}" dt="2020-10-25T06:32:17.401" v="4730" actId="20577"/>
        <pc:sldMkLst>
          <pc:docMk/>
          <pc:sldMk cId="3299758773" sldId="264"/>
        </pc:sldMkLst>
        <pc:spChg chg="mod">
          <ac:chgData name="moath momani" userId="720708e143949568" providerId="LiveId" clId="{16DC9DAB-C106-475D-B666-BE155EC0BD56}" dt="2020-10-25T06:12:28.247" v="4533" actId="20577"/>
          <ac:spMkLst>
            <pc:docMk/>
            <pc:sldMk cId="3299758773" sldId="264"/>
            <ac:spMk id="17" creationId="{3491E9C2-141A-47B4-8AF8-20871943362C}"/>
          </ac:spMkLst>
        </pc:spChg>
        <pc:spChg chg="del">
          <ac:chgData name="moath momani" userId="720708e143949568" providerId="LiveId" clId="{16DC9DAB-C106-475D-B666-BE155EC0BD56}" dt="2020-10-20T14:09:29.415" v="914" actId="478"/>
          <ac:spMkLst>
            <pc:docMk/>
            <pc:sldMk cId="3299758773" sldId="264"/>
            <ac:spMk id="22" creationId="{DD61AAE1-2E64-4ABD-877C-7899B186CE9A}"/>
          </ac:spMkLst>
        </pc:spChg>
        <pc:grpChg chg="mod">
          <ac:chgData name="moath momani" userId="720708e143949568" providerId="LiveId" clId="{16DC9DAB-C106-475D-B666-BE155EC0BD56}" dt="2020-10-25T05:48:17.289" v="4421" actId="1076"/>
          <ac:grpSpMkLst>
            <pc:docMk/>
            <pc:sldMk cId="3299758773" sldId="264"/>
            <ac:grpSpMk id="18" creationId="{82C87080-1F36-471E-9EE2-93A9445BA970}"/>
          </ac:grpSpMkLst>
        </pc:grpChg>
        <pc:graphicFrameChg chg="mod modGraphic">
          <ac:chgData name="moath momani" userId="720708e143949568" providerId="LiveId" clId="{16DC9DAB-C106-475D-B666-BE155EC0BD56}" dt="2020-10-25T06:32:17.401" v="4730" actId="20577"/>
          <ac:graphicFrameMkLst>
            <pc:docMk/>
            <pc:sldMk cId="3299758773" sldId="264"/>
            <ac:graphicFrameMk id="23" creationId="{6C6CF4B0-4757-42B9-88DC-6C219C26B495}"/>
          </ac:graphicFrameMkLst>
        </pc:graphicFrameChg>
        <pc:picChg chg="del">
          <ac:chgData name="moath momani" userId="720708e143949568" providerId="LiveId" clId="{16DC9DAB-C106-475D-B666-BE155EC0BD56}" dt="2020-10-20T14:09:29.415" v="914" actId="478"/>
          <ac:picMkLst>
            <pc:docMk/>
            <pc:sldMk cId="3299758773" sldId="264"/>
            <ac:picMk id="21" creationId="{87EACC26-5BEC-466C-93BA-0FC93503BA33}"/>
          </ac:picMkLst>
        </pc:picChg>
      </pc:sldChg>
      <pc:sldChg chg="modSp mod">
        <pc:chgData name="moath momani" userId="720708e143949568" providerId="LiveId" clId="{16DC9DAB-C106-475D-B666-BE155EC0BD56}" dt="2020-10-25T08:00:59.386" v="5069" actId="33524"/>
        <pc:sldMkLst>
          <pc:docMk/>
          <pc:sldMk cId="2396038251" sldId="265"/>
        </pc:sldMkLst>
        <pc:spChg chg="mod">
          <ac:chgData name="moath momani" userId="720708e143949568" providerId="LiveId" clId="{16DC9DAB-C106-475D-B666-BE155EC0BD56}" dt="2020-10-25T08:00:59.386" v="5069" actId="33524"/>
          <ac:spMkLst>
            <pc:docMk/>
            <pc:sldMk cId="2396038251" sldId="265"/>
            <ac:spMk id="2" creationId="{FC84119A-9C00-4A4D-B8A1-A3CEF39C8A71}"/>
          </ac:spMkLst>
        </pc:spChg>
        <pc:spChg chg="mod">
          <ac:chgData name="moath momani" userId="720708e143949568" providerId="LiveId" clId="{16DC9DAB-C106-475D-B666-BE155EC0BD56}" dt="2020-10-25T06:12:14.928" v="4531" actId="20577"/>
          <ac:spMkLst>
            <pc:docMk/>
            <pc:sldMk cId="2396038251" sldId="265"/>
            <ac:spMk id="3" creationId="{315EFD2C-9D32-4E66-B641-9629E89EEF30}"/>
          </ac:spMkLst>
        </pc:spChg>
      </pc:sldChg>
      <pc:sldChg chg="modSp mod">
        <pc:chgData name="moath momani" userId="720708e143949568" providerId="LiveId" clId="{16DC9DAB-C106-475D-B666-BE155EC0BD56}" dt="2020-10-25T07:17:53.841" v="4850"/>
        <pc:sldMkLst>
          <pc:docMk/>
          <pc:sldMk cId="4027102162" sldId="266"/>
        </pc:sldMkLst>
        <pc:spChg chg="mod">
          <ac:chgData name="moath momani" userId="720708e143949568" providerId="LiveId" clId="{16DC9DAB-C106-475D-B666-BE155EC0BD56}" dt="2020-10-25T07:17:53.841" v="4850"/>
          <ac:spMkLst>
            <pc:docMk/>
            <pc:sldMk cId="4027102162" sldId="266"/>
            <ac:spMk id="10" creationId="{9D7E174E-AFFB-4815-93E6-758F1C7F88AB}"/>
          </ac:spMkLst>
        </pc:spChg>
      </pc:sldChg>
      <pc:sldChg chg="modSp mod">
        <pc:chgData name="moath momani" userId="720708e143949568" providerId="LiveId" clId="{16DC9DAB-C106-475D-B666-BE155EC0BD56}" dt="2020-10-25T07:21:45.682" v="4870" actId="20577"/>
        <pc:sldMkLst>
          <pc:docMk/>
          <pc:sldMk cId="2983114971" sldId="267"/>
        </pc:sldMkLst>
        <pc:graphicFrameChg chg="mod modGraphic">
          <ac:chgData name="moath momani" userId="720708e143949568" providerId="LiveId" clId="{16DC9DAB-C106-475D-B666-BE155EC0BD56}" dt="2020-10-25T07:21:45.682" v="4870" actId="20577"/>
          <ac:graphicFrameMkLst>
            <pc:docMk/>
            <pc:sldMk cId="2983114971" sldId="267"/>
            <ac:graphicFrameMk id="16" creationId="{8A0EDEE8-F79A-4E20-8E6F-D0692D2840F8}"/>
          </ac:graphicFrameMkLst>
        </pc:graphicFrameChg>
      </pc:sldChg>
      <pc:sldChg chg="add del setBg">
        <pc:chgData name="moath momani" userId="720708e143949568" providerId="LiveId" clId="{16DC9DAB-C106-475D-B666-BE155EC0BD56}" dt="2020-10-20T14:38:33.718" v="2153"/>
        <pc:sldMkLst>
          <pc:docMk/>
          <pc:sldMk cId="0" sldId="268"/>
        </pc:sldMkLst>
      </pc:sldChg>
      <pc:sldChg chg="add del setBg">
        <pc:chgData name="moath momani" userId="720708e143949568" providerId="LiveId" clId="{16DC9DAB-C106-475D-B666-BE155EC0BD56}" dt="2020-10-20T14:38:07.922" v="2149"/>
        <pc:sldMkLst>
          <pc:docMk/>
          <pc:sldMk cId="4181356581" sldId="269"/>
        </pc:sldMkLst>
      </pc:sldChg>
    </pc:docChg>
  </pc:docChgLst>
  <pc:docChgLst>
    <pc:chgData name="moath momani" userId="720708e143949568" providerId="LiveId" clId="{5399783D-F0DE-47F2-95D5-26F50D1FDDE9}"/>
    <pc:docChg chg="undo custSel modSld">
      <pc:chgData name="moath momani" userId="720708e143949568" providerId="LiveId" clId="{5399783D-F0DE-47F2-95D5-26F50D1FDDE9}" dt="2020-11-01T06:33:54.415" v="442" actId="20577"/>
      <pc:docMkLst>
        <pc:docMk/>
      </pc:docMkLst>
      <pc:sldChg chg="modSp mod">
        <pc:chgData name="moath momani" userId="720708e143949568" providerId="LiveId" clId="{5399783D-F0DE-47F2-95D5-26F50D1FDDE9}" dt="2020-11-01T06:07:32.281" v="48" actId="20577"/>
        <pc:sldMkLst>
          <pc:docMk/>
          <pc:sldMk cId="0" sldId="256"/>
        </pc:sldMkLst>
        <pc:spChg chg="mod">
          <ac:chgData name="moath momani" userId="720708e143949568" providerId="LiveId" clId="{5399783D-F0DE-47F2-95D5-26F50D1FDDE9}" dt="2020-11-01T06:07:32.281" v="48" actId="20577"/>
          <ac:spMkLst>
            <pc:docMk/>
            <pc:sldMk cId="0" sldId="256"/>
            <ac:spMk id="101" creationId="{00000000-0000-0000-0000-000000000000}"/>
          </ac:spMkLst>
        </pc:spChg>
      </pc:sldChg>
      <pc:sldChg chg="modSp mod">
        <pc:chgData name="moath momani" userId="720708e143949568" providerId="LiveId" clId="{5399783D-F0DE-47F2-95D5-26F50D1FDDE9}" dt="2020-11-01T06:07:55.474" v="50"/>
        <pc:sldMkLst>
          <pc:docMk/>
          <pc:sldMk cId="0" sldId="257"/>
        </pc:sldMkLst>
        <pc:spChg chg="mod">
          <ac:chgData name="moath momani" userId="720708e143949568" providerId="LiveId" clId="{5399783D-F0DE-47F2-95D5-26F50D1FDDE9}" dt="2020-11-01T06:07:55.474" v="50"/>
          <ac:spMkLst>
            <pc:docMk/>
            <pc:sldMk cId="0" sldId="257"/>
            <ac:spMk id="110" creationId="{00000000-0000-0000-0000-000000000000}"/>
          </ac:spMkLst>
        </pc:spChg>
      </pc:sldChg>
      <pc:sldChg chg="modSp mod">
        <pc:chgData name="moath momani" userId="720708e143949568" providerId="LiveId" clId="{5399783D-F0DE-47F2-95D5-26F50D1FDDE9}" dt="2020-11-01T06:08:01.094" v="51"/>
        <pc:sldMkLst>
          <pc:docMk/>
          <pc:sldMk cId="1051649133" sldId="259"/>
        </pc:sldMkLst>
        <pc:spChg chg="mod">
          <ac:chgData name="moath momani" userId="720708e143949568" providerId="LiveId" clId="{5399783D-F0DE-47F2-95D5-26F50D1FDDE9}" dt="2020-11-01T06:08:01.094" v="51"/>
          <ac:spMkLst>
            <pc:docMk/>
            <pc:sldMk cId="1051649133" sldId="259"/>
            <ac:spMk id="2" creationId="{7DF578D1-C995-46E9-956B-D856A40923D9}"/>
          </ac:spMkLst>
        </pc:spChg>
      </pc:sldChg>
      <pc:sldChg chg="modSp mod">
        <pc:chgData name="moath momani" userId="720708e143949568" providerId="LiveId" clId="{5399783D-F0DE-47F2-95D5-26F50D1FDDE9}" dt="2020-11-01T06:07:46.719" v="49"/>
        <pc:sldMkLst>
          <pc:docMk/>
          <pc:sldMk cId="3395007616" sldId="262"/>
        </pc:sldMkLst>
        <pc:spChg chg="mod">
          <ac:chgData name="moath momani" userId="720708e143949568" providerId="LiveId" clId="{5399783D-F0DE-47F2-95D5-26F50D1FDDE9}" dt="2020-11-01T06:07:46.719" v="49"/>
          <ac:spMkLst>
            <pc:docMk/>
            <pc:sldMk cId="3395007616" sldId="262"/>
            <ac:spMk id="10" creationId="{CA2989F7-5D56-441E-9E1C-B92A7AC5048D}"/>
          </ac:spMkLst>
        </pc:spChg>
      </pc:sldChg>
      <pc:sldChg chg="modSp mod">
        <pc:chgData name="moath momani" userId="720708e143949568" providerId="LiveId" clId="{5399783D-F0DE-47F2-95D5-26F50D1FDDE9}" dt="2020-11-01T06:33:54.415" v="442" actId="20577"/>
        <pc:sldMkLst>
          <pc:docMk/>
          <pc:sldMk cId="2396038251" sldId="265"/>
        </pc:sldMkLst>
        <pc:spChg chg="mod">
          <ac:chgData name="moath momani" userId="720708e143949568" providerId="LiveId" clId="{5399783D-F0DE-47F2-95D5-26F50D1FDDE9}" dt="2020-11-01T06:33:25.293" v="414" actId="12"/>
          <ac:spMkLst>
            <pc:docMk/>
            <pc:sldMk cId="2396038251" sldId="265"/>
            <ac:spMk id="2" creationId="{FC84119A-9C00-4A4D-B8A1-A3CEF39C8A71}"/>
          </ac:spMkLst>
        </pc:spChg>
        <pc:spChg chg="mod">
          <ac:chgData name="moath momani" userId="720708e143949568" providerId="LiveId" clId="{5399783D-F0DE-47F2-95D5-26F50D1FDDE9}" dt="2020-11-01T06:33:54.415" v="442" actId="20577"/>
          <ac:spMkLst>
            <pc:docMk/>
            <pc:sldMk cId="2396038251" sldId="265"/>
            <ac:spMk id="3" creationId="{315EFD2C-9D32-4E66-B641-9629E89EEF30}"/>
          </ac:spMkLst>
        </pc:spChg>
      </pc:sldChg>
      <pc:sldChg chg="modSp mod">
        <pc:chgData name="moath momani" userId="720708e143949568" providerId="LiveId" clId="{5399783D-F0DE-47F2-95D5-26F50D1FDDE9}" dt="2020-11-01T06:08:08.685" v="52"/>
        <pc:sldMkLst>
          <pc:docMk/>
          <pc:sldMk cId="4027102162" sldId="266"/>
        </pc:sldMkLst>
        <pc:spChg chg="mod">
          <ac:chgData name="moath momani" userId="720708e143949568" providerId="LiveId" clId="{5399783D-F0DE-47F2-95D5-26F50D1FDDE9}" dt="2020-11-01T06:08:08.685" v="52"/>
          <ac:spMkLst>
            <pc:docMk/>
            <pc:sldMk cId="4027102162" sldId="266"/>
            <ac:spMk id="10" creationId="{9D7E174E-AFFB-4815-93E6-758F1C7F88AB}"/>
          </ac:spMkLst>
        </pc:spChg>
      </pc:sldChg>
    </pc:docChg>
  </pc:docChgLst>
  <pc:docChgLst>
    <pc:chgData name="moath momani" userId="720708e143949568" providerId="LiveId" clId="{7A736DBF-5AC3-4463-8F7B-ACA07C834241}"/>
    <pc:docChg chg="undo custSel addSld delSld modSld">
      <pc:chgData name="moath momani" userId="720708e143949568" providerId="LiveId" clId="{7A736DBF-5AC3-4463-8F7B-ACA07C834241}" dt="2020-04-19T11:06:42.405" v="114"/>
      <pc:docMkLst>
        <pc:docMk/>
      </pc:docMkLst>
      <pc:sldChg chg="addSp delSp modSp add">
        <pc:chgData name="moath momani" userId="720708e143949568" providerId="LiveId" clId="{7A736DBF-5AC3-4463-8F7B-ACA07C834241}" dt="2020-04-19T11:06:42.405" v="114"/>
        <pc:sldMkLst>
          <pc:docMk/>
          <pc:sldMk cId="1368490105" sldId="258"/>
        </pc:sldMkLst>
        <pc:spChg chg="del">
          <ac:chgData name="moath momani" userId="720708e143949568" providerId="LiveId" clId="{7A736DBF-5AC3-4463-8F7B-ACA07C834241}" dt="2020-04-19T10:53:39.386" v="2" actId="478"/>
          <ac:spMkLst>
            <pc:docMk/>
            <pc:sldMk cId="1368490105" sldId="258"/>
            <ac:spMk id="110" creationId="{00000000-0000-0000-0000-000000000000}"/>
          </ac:spMkLst>
        </pc:spChg>
        <pc:graphicFrameChg chg="add mod modGraphic">
          <ac:chgData name="moath momani" userId="720708e143949568" providerId="LiveId" clId="{7A736DBF-5AC3-4463-8F7B-ACA07C834241}" dt="2020-04-19T11:06:42.405" v="114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del">
        <pc:chgData name="moath momani" userId="720708e143949568" providerId="LiveId" clId="{7A736DBF-5AC3-4463-8F7B-ACA07C834241}" dt="2020-04-19T10:53:31.824" v="0" actId="47"/>
        <pc:sldMkLst>
          <pc:docMk/>
          <pc:sldMk cId="3542123355" sldId="258"/>
        </pc:sldMkLst>
      </pc:sldChg>
    </pc:docChg>
  </pc:docChgLst>
  <pc:docChgLst>
    <pc:chgData name="moath momani" userId="720708e143949568" providerId="LiveId" clId="{0F7E49B7-4401-481C-BB39-EE638D2530BE}"/>
    <pc:docChg chg="custSel modSld">
      <pc:chgData name="moath momani" userId="720708e143949568" providerId="LiveId" clId="{0F7E49B7-4401-481C-BB39-EE638D2530BE}" dt="2020-05-03T09:22:25.752" v="0" actId="207"/>
      <pc:docMkLst>
        <pc:docMk/>
      </pc:docMkLst>
      <pc:sldChg chg="modSp mod">
        <pc:chgData name="moath momani" userId="720708e143949568" providerId="LiveId" clId="{0F7E49B7-4401-481C-BB39-EE638D2530BE}" dt="2020-05-03T09:22:25.752" v="0" actId="207"/>
        <pc:sldMkLst>
          <pc:docMk/>
          <pc:sldMk cId="1368490105" sldId="258"/>
        </pc:sldMkLst>
        <pc:graphicFrameChg chg="modGraphic">
          <ac:chgData name="moath momani" userId="720708e143949568" providerId="LiveId" clId="{0F7E49B7-4401-481C-BB39-EE638D2530BE}" dt="2020-05-03T09:22:25.752" v="0" actId="20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</pc:docChg>
  </pc:docChgLst>
  <pc:docChgLst>
    <pc:chgData name="moath momani" userId="720708e143949568" providerId="LiveId" clId="{BA8FE9A6-0A45-445D-8609-1264B74832AB}"/>
    <pc:docChg chg="modSld">
      <pc:chgData name="moath momani" userId="720708e143949568" providerId="LiveId" clId="{BA8FE9A6-0A45-445D-8609-1264B74832AB}" dt="2020-11-04T04:35:43.073" v="6" actId="20577"/>
      <pc:docMkLst>
        <pc:docMk/>
      </pc:docMkLst>
      <pc:sldChg chg="modSp mod">
        <pc:chgData name="moath momani" userId="720708e143949568" providerId="LiveId" clId="{BA8FE9A6-0A45-445D-8609-1264B74832AB}" dt="2020-11-04T04:35:43.073" v="6" actId="20577"/>
        <pc:sldMkLst>
          <pc:docMk/>
          <pc:sldMk cId="3299758773" sldId="264"/>
        </pc:sldMkLst>
        <pc:graphicFrameChg chg="modGraphic">
          <ac:chgData name="moath momani" userId="720708e143949568" providerId="LiveId" clId="{BA8FE9A6-0A45-445D-8609-1264B74832AB}" dt="2020-11-04T04:35:43.073" v="6" actId="20577"/>
          <ac:graphicFrameMkLst>
            <pc:docMk/>
            <pc:sldMk cId="3299758773" sldId="264"/>
            <ac:graphicFrameMk id="23" creationId="{6C6CF4B0-4757-42B9-88DC-6C219C26B495}"/>
          </ac:graphicFrameMkLst>
        </pc:graphicFrameChg>
      </pc:sldChg>
      <pc:sldChg chg="modSp mod">
        <pc:chgData name="moath momani" userId="720708e143949568" providerId="LiveId" clId="{BA8FE9A6-0A45-445D-8609-1264B74832AB}" dt="2020-11-04T04:35:37.419" v="1" actId="20577"/>
        <pc:sldMkLst>
          <pc:docMk/>
          <pc:sldMk cId="327740868" sldId="266"/>
        </pc:sldMkLst>
        <pc:graphicFrameChg chg="modGraphic">
          <ac:chgData name="moath momani" userId="720708e143949568" providerId="LiveId" clId="{BA8FE9A6-0A45-445D-8609-1264B74832AB}" dt="2020-11-04T04:35:37.419" v="1" actId="20577"/>
          <ac:graphicFrameMkLst>
            <pc:docMk/>
            <pc:sldMk cId="327740868" sldId="266"/>
            <ac:graphicFrameMk id="23" creationId="{6C6CF4B0-4757-42B9-88DC-6C219C26B495}"/>
          </ac:graphicFrameMkLst>
        </pc:graphicFrameChg>
      </pc:sldChg>
    </pc:docChg>
  </pc:docChgLst>
  <pc:docChgLst>
    <pc:chgData name="moath momani" userId="720708e143949568" providerId="LiveId" clId="{77310440-B0E1-49DB-AA2D-7BED0FB21575}"/>
    <pc:docChg chg="undo custSel addSld delSld modSld sldOrd">
      <pc:chgData name="moath momani" userId="720708e143949568" providerId="LiveId" clId="{77310440-B0E1-49DB-AA2D-7BED0FB21575}" dt="2020-06-24T12:26:49.561" v="104"/>
      <pc:docMkLst>
        <pc:docMk/>
      </pc:docMkLst>
      <pc:sldChg chg="addSp delSp modSp add mod">
        <pc:chgData name="moath momani" userId="720708e143949568" providerId="LiveId" clId="{77310440-B0E1-49DB-AA2D-7BED0FB21575}" dt="2020-06-24T12:20:23.218" v="12"/>
        <pc:sldMkLst>
          <pc:docMk/>
          <pc:sldMk cId="1051649133" sldId="259"/>
        </pc:sldMkLst>
        <pc:spChg chg="add mod">
          <ac:chgData name="moath momani" userId="720708e143949568" providerId="LiveId" clId="{77310440-B0E1-49DB-AA2D-7BED0FB21575}" dt="2020-06-24T12:20:02.621" v="9"/>
          <ac:spMkLst>
            <pc:docMk/>
            <pc:sldMk cId="1051649133" sldId="259"/>
            <ac:spMk id="10" creationId="{EF7D5529-E01F-40C4-9628-C79A2F2BE828}"/>
          </ac:spMkLst>
        </pc:spChg>
        <pc:spChg chg="mod">
          <ac:chgData name="moath momani" userId="720708e143949568" providerId="LiveId" clId="{77310440-B0E1-49DB-AA2D-7BED0FB21575}" dt="2020-06-24T12:19:33.634" v="5" actId="207"/>
          <ac:spMkLst>
            <pc:docMk/>
            <pc:sldMk cId="1051649133" sldId="259"/>
            <ac:spMk id="110" creationId="{00000000-0000-0000-0000-000000000000}"/>
          </ac:spMkLst>
        </pc:spChg>
        <pc:spChg chg="mod">
          <ac:chgData name="moath momani" userId="720708e143949568" providerId="LiveId" clId="{77310440-B0E1-49DB-AA2D-7BED0FB21575}" dt="2020-06-24T12:20:23.218" v="12"/>
          <ac:spMkLst>
            <pc:docMk/>
            <pc:sldMk cId="1051649133" sldId="259"/>
            <ac:spMk id="111" creationId="{00000000-0000-0000-0000-000000000000}"/>
          </ac:spMkLst>
        </pc:spChg>
        <pc:graphicFrameChg chg="del">
          <ac:chgData name="moath momani" userId="720708e143949568" providerId="LiveId" clId="{77310440-B0E1-49DB-AA2D-7BED0FB21575}" dt="2020-06-24T12:19:53.690" v="8" actId="478"/>
          <ac:graphicFrameMkLst>
            <pc:docMk/>
            <pc:sldMk cId="1051649133" sldId="259"/>
            <ac:graphicFrameMk id="9" creationId="{D924ADDC-0FC0-4E07-9A6E-A6392502FFAB}"/>
          </ac:graphicFrameMkLst>
        </pc:graphicFrameChg>
      </pc:sldChg>
      <pc:sldChg chg="add del setBg">
        <pc:chgData name="moath momani" userId="720708e143949568" providerId="LiveId" clId="{77310440-B0E1-49DB-AA2D-7BED0FB21575}" dt="2020-06-24T12:19:17.027" v="3"/>
        <pc:sldMkLst>
          <pc:docMk/>
          <pc:sldMk cId="184621246" sldId="260"/>
        </pc:sldMkLst>
      </pc:sldChg>
      <pc:sldChg chg="add del setBg">
        <pc:chgData name="moath momani" userId="720708e143949568" providerId="LiveId" clId="{77310440-B0E1-49DB-AA2D-7BED0FB21575}" dt="2020-06-24T12:19:09.330" v="1"/>
        <pc:sldMkLst>
          <pc:docMk/>
          <pc:sldMk cId="2273473089" sldId="260"/>
        </pc:sldMkLst>
      </pc:sldChg>
      <pc:sldChg chg="add del setBg">
        <pc:chgData name="moath momani" userId="720708e143949568" providerId="LiveId" clId="{77310440-B0E1-49DB-AA2D-7BED0FB21575}" dt="2020-06-24T12:20:47.277" v="14"/>
        <pc:sldMkLst>
          <pc:docMk/>
          <pc:sldMk cId="3196849208" sldId="260"/>
        </pc:sldMkLst>
      </pc:sldChg>
      <pc:sldChg chg="addSp delSp modSp add mod">
        <pc:chgData name="moath momani" userId="720708e143949568" providerId="LiveId" clId="{77310440-B0E1-49DB-AA2D-7BED0FB21575}" dt="2020-06-24T12:21:30.233" v="18" actId="1076"/>
        <pc:sldMkLst>
          <pc:docMk/>
          <pc:sldMk cId="3704995808" sldId="260"/>
        </pc:sldMkLst>
        <pc:spChg chg="del">
          <ac:chgData name="moath momani" userId="720708e143949568" providerId="LiveId" clId="{77310440-B0E1-49DB-AA2D-7BED0FB21575}" dt="2020-06-24T12:20:58.244" v="16" actId="478"/>
          <ac:spMkLst>
            <pc:docMk/>
            <pc:sldMk cId="3704995808" sldId="260"/>
            <ac:spMk id="10" creationId="{EF7D5529-E01F-40C4-9628-C79A2F2BE828}"/>
          </ac:spMkLst>
        </pc:spChg>
        <pc:graphicFrameChg chg="add mod">
          <ac:chgData name="moath momani" userId="720708e143949568" providerId="LiveId" clId="{77310440-B0E1-49DB-AA2D-7BED0FB21575}" dt="2020-06-24T12:21:30.233" v="18" actId="1076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addSp delSp modSp add mod ord">
        <pc:chgData name="moath momani" userId="720708e143949568" providerId="LiveId" clId="{77310440-B0E1-49DB-AA2D-7BED0FB21575}" dt="2020-06-24T12:24:00.976" v="55" actId="20577"/>
        <pc:sldMkLst>
          <pc:docMk/>
          <pc:sldMk cId="2975555803" sldId="261"/>
        </pc:sldMkLst>
        <pc:spChg chg="add mod">
          <ac:chgData name="moath momani" userId="720708e143949568" providerId="LiveId" clId="{77310440-B0E1-49DB-AA2D-7BED0FB21575}" dt="2020-06-24T12:24:00.976" v="55" actId="20577"/>
          <ac:spMkLst>
            <pc:docMk/>
            <pc:sldMk cId="2975555803" sldId="261"/>
            <ac:spMk id="10" creationId="{D7A87FB4-AB01-424A-A7EF-A9F633313350}"/>
          </ac:spMkLst>
        </pc:spChg>
        <pc:spChg chg="mod">
          <ac:chgData name="moath momani" userId="720708e143949568" providerId="LiveId" clId="{77310440-B0E1-49DB-AA2D-7BED0FB21575}" dt="2020-06-24T12:23:22.344" v="36"/>
          <ac:spMkLst>
            <pc:docMk/>
            <pc:sldMk cId="2975555803" sldId="261"/>
            <ac:spMk id="12" creationId="{C7A02477-A55C-462D-8FD4-6F3DB880F6D4}"/>
          </ac:spMkLst>
        </pc:spChg>
        <pc:spChg chg="mod">
          <ac:chgData name="moath momani" userId="720708e143949568" providerId="LiveId" clId="{77310440-B0E1-49DB-AA2D-7BED0FB21575}" dt="2020-06-24T12:23:22.344" v="36"/>
          <ac:spMkLst>
            <pc:docMk/>
            <pc:sldMk cId="2975555803" sldId="261"/>
            <ac:spMk id="13" creationId="{0F4FC5E7-72C5-4739-A99D-384169D60A43}"/>
          </ac:spMkLst>
        </pc:spChg>
        <pc:spChg chg="add del mod">
          <ac:chgData name="moath momani" userId="720708e143949568" providerId="LiveId" clId="{77310440-B0E1-49DB-AA2D-7BED0FB21575}" dt="2020-06-24T12:23:34.447" v="39" actId="478"/>
          <ac:spMkLst>
            <pc:docMk/>
            <pc:sldMk cId="2975555803" sldId="261"/>
            <ac:spMk id="15" creationId="{9D63C563-12D2-4BCF-AC66-C1BD12F07A98}"/>
          </ac:spMkLst>
        </pc:spChg>
        <pc:spChg chg="del">
          <ac:chgData name="moath momani" userId="720708e143949568" providerId="LiveId" clId="{77310440-B0E1-49DB-AA2D-7BED0FB21575}" dt="2020-06-24T12:22:24.552" v="29" actId="478"/>
          <ac:spMkLst>
            <pc:docMk/>
            <pc:sldMk cId="2975555803" sldId="261"/>
            <ac:spMk id="101" creationId="{00000000-0000-0000-0000-000000000000}"/>
          </ac:spMkLst>
        </pc:spChg>
        <pc:grpChg chg="add mod">
          <ac:chgData name="moath momani" userId="720708e143949568" providerId="LiveId" clId="{77310440-B0E1-49DB-AA2D-7BED0FB21575}" dt="2020-06-24T12:23:22.344" v="36"/>
          <ac:grpSpMkLst>
            <pc:docMk/>
            <pc:sldMk cId="2975555803" sldId="261"/>
            <ac:grpSpMk id="11" creationId="{DD40D670-B5F0-498E-A587-9EE600551682}"/>
          </ac:grpSpMkLst>
        </pc:grpChg>
        <pc:grpChg chg="del">
          <ac:chgData name="moath momani" userId="720708e143949568" providerId="LiveId" clId="{77310440-B0E1-49DB-AA2D-7BED0FB21575}" dt="2020-06-24T12:22:15.045" v="24" actId="478"/>
          <ac:grpSpMkLst>
            <pc:docMk/>
            <pc:sldMk cId="2975555803" sldId="261"/>
            <ac:grpSpMk id="104" creationId="{00000000-0000-0000-0000-000000000000}"/>
          </ac:grpSpMkLst>
        </pc:grpChg>
        <pc:graphicFrameChg chg="add mod">
          <ac:chgData name="moath momani" userId="720708e143949568" providerId="LiveId" clId="{77310440-B0E1-49DB-AA2D-7BED0FB21575}" dt="2020-06-24T12:23:22.344" v="36"/>
          <ac:graphicFrameMkLst>
            <pc:docMk/>
            <pc:sldMk cId="2975555803" sldId="261"/>
            <ac:graphicFrameMk id="16" creationId="{19F4B6FB-F246-464D-8F74-C3493134C0E4}"/>
          </ac:graphicFrameMkLst>
        </pc:graphicFrameChg>
        <pc:picChg chg="add del mod">
          <ac:chgData name="moath momani" userId="720708e143949568" providerId="LiveId" clId="{77310440-B0E1-49DB-AA2D-7BED0FB21575}" dt="2020-06-24T12:23:34.447" v="39" actId="478"/>
          <ac:picMkLst>
            <pc:docMk/>
            <pc:sldMk cId="2975555803" sldId="261"/>
            <ac:picMk id="14" creationId="{387B677F-205A-4AAA-96FA-13060C2C8E5A}"/>
          </ac:picMkLst>
        </pc:picChg>
        <pc:picChg chg="del">
          <ac:chgData name="moath momani" userId="720708e143949568" providerId="LiveId" clId="{77310440-B0E1-49DB-AA2D-7BED0FB21575}" dt="2020-06-24T12:23:27.931" v="37" actId="478"/>
          <ac:picMkLst>
            <pc:docMk/>
            <pc:sldMk cId="2975555803" sldId="261"/>
            <ac:picMk id="105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25.321" v="30" actId="478"/>
          <ac:picMkLst>
            <pc:docMk/>
            <pc:sldMk cId="2975555803" sldId="261"/>
            <ac:picMk id="106" creationId="{00000000-0000-0000-0000-000000000000}"/>
          </ac:picMkLst>
        </pc:picChg>
        <pc:picChg chg="del mod">
          <ac:chgData name="moath momani" userId="720708e143949568" providerId="LiveId" clId="{77310440-B0E1-49DB-AA2D-7BED0FB21575}" dt="2020-06-24T12:22:12.952" v="22" actId="478"/>
          <ac:picMkLst>
            <pc:docMk/>
            <pc:sldMk cId="2975555803" sldId="261"/>
            <ac:picMk id="107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13.970" v="23" actId="478"/>
          <ac:picMkLst>
            <pc:docMk/>
            <pc:sldMk cId="2975555803" sldId="261"/>
            <ac:picMk id="108" creationId="{00000000-0000-0000-0000-000000000000}"/>
          </ac:picMkLst>
        </pc:picChg>
      </pc:sldChg>
      <pc:sldChg chg="addSp delSp modSp add mod">
        <pc:chgData name="moath momani" userId="720708e143949568" providerId="LiveId" clId="{77310440-B0E1-49DB-AA2D-7BED0FB21575}" dt="2020-06-24T12:24:11.452" v="56"/>
        <pc:sldMkLst>
          <pc:docMk/>
          <pc:sldMk cId="3395007616" sldId="262"/>
        </pc:sldMkLst>
        <pc:spChg chg="add mod">
          <ac:chgData name="moath momani" userId="720708e143949568" providerId="LiveId" clId="{77310440-B0E1-49DB-AA2D-7BED0FB21575}" dt="2020-06-24T12:22:48.521" v="32"/>
          <ac:spMkLst>
            <pc:docMk/>
            <pc:sldMk cId="3395007616" sldId="262"/>
            <ac:spMk id="10" creationId="{CA2989F7-5D56-441E-9E1C-B92A7AC5048D}"/>
          </ac:spMkLst>
        </pc:spChg>
        <pc:spChg chg="add mod">
          <ac:chgData name="moath momani" userId="720708e143949568" providerId="LiveId" clId="{77310440-B0E1-49DB-AA2D-7BED0FB21575}" dt="2020-06-24T12:24:11.452" v="56"/>
          <ac:spMkLst>
            <pc:docMk/>
            <pc:sldMk cId="3395007616" sldId="262"/>
            <ac:spMk id="11" creationId="{C33DD1E7-E79F-4DFA-80FA-C346FD1F051B}"/>
          </ac:spMkLst>
        </pc:spChg>
        <pc:spChg chg="mod">
          <ac:chgData name="moath momani" userId="720708e143949568" providerId="LiveId" clId="{77310440-B0E1-49DB-AA2D-7BED0FB21575}" dt="2020-06-24T12:23:02.663" v="33"/>
          <ac:spMkLst>
            <pc:docMk/>
            <pc:sldMk cId="3395007616" sldId="262"/>
            <ac:spMk id="13" creationId="{0EADB2AE-0BFF-436A-9F5E-13031E94AFC0}"/>
          </ac:spMkLst>
        </pc:spChg>
        <pc:spChg chg="mod">
          <ac:chgData name="moath momani" userId="720708e143949568" providerId="LiveId" clId="{77310440-B0E1-49DB-AA2D-7BED0FB21575}" dt="2020-06-24T12:23:02.663" v="33"/>
          <ac:spMkLst>
            <pc:docMk/>
            <pc:sldMk cId="3395007616" sldId="262"/>
            <ac:spMk id="14" creationId="{0687433D-8FE9-4B18-9E70-2CD4E976F6A7}"/>
          </ac:spMkLst>
        </pc:spChg>
        <pc:spChg chg="del">
          <ac:chgData name="moath momani" userId="720708e143949568" providerId="LiveId" clId="{77310440-B0E1-49DB-AA2D-7BED0FB21575}" dt="2020-06-24T12:22:20.690" v="28" actId="478"/>
          <ac:spMkLst>
            <pc:docMk/>
            <pc:sldMk cId="3395007616" sldId="262"/>
            <ac:spMk id="101" creationId="{00000000-0000-0000-0000-000000000000}"/>
          </ac:spMkLst>
        </pc:spChg>
        <pc:grpChg chg="add mod">
          <ac:chgData name="moath momani" userId="720708e143949568" providerId="LiveId" clId="{77310440-B0E1-49DB-AA2D-7BED0FB21575}" dt="2020-06-24T12:23:02.663" v="33"/>
          <ac:grpSpMkLst>
            <pc:docMk/>
            <pc:sldMk cId="3395007616" sldId="262"/>
            <ac:grpSpMk id="12" creationId="{A84067D7-4FAC-4975-9C7B-C6655B04ED9E}"/>
          </ac:grpSpMkLst>
        </pc:grpChg>
        <pc:grpChg chg="del">
          <ac:chgData name="moath momani" userId="720708e143949568" providerId="LiveId" clId="{77310440-B0E1-49DB-AA2D-7BED0FB21575}" dt="2020-06-24T12:22:17.742" v="26" actId="478"/>
          <ac:grpSpMkLst>
            <pc:docMk/>
            <pc:sldMk cId="3395007616" sldId="262"/>
            <ac:grpSpMk id="104" creationId="{00000000-0000-0000-0000-000000000000}"/>
          </ac:grpSpMkLst>
        </pc:grpChg>
        <pc:picChg chg="del">
          <ac:chgData name="moath momani" userId="720708e143949568" providerId="LiveId" clId="{77310440-B0E1-49DB-AA2D-7BED0FB21575}" dt="2020-06-24T12:23:38.308" v="40" actId="478"/>
          <ac:picMkLst>
            <pc:docMk/>
            <pc:sldMk cId="3395007616" sldId="262"/>
            <ac:picMk id="105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27.520" v="31" actId="478"/>
          <ac:picMkLst>
            <pc:docMk/>
            <pc:sldMk cId="3395007616" sldId="262"/>
            <ac:picMk id="106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18.614" v="27" actId="478"/>
          <ac:picMkLst>
            <pc:docMk/>
            <pc:sldMk cId="3395007616" sldId="262"/>
            <ac:picMk id="107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16.943" v="25" actId="478"/>
          <ac:picMkLst>
            <pc:docMk/>
            <pc:sldMk cId="3395007616" sldId="262"/>
            <ac:picMk id="108" creationId="{00000000-0000-0000-0000-000000000000}"/>
          </ac:picMkLst>
        </pc:picChg>
      </pc:sldChg>
      <pc:sldChg chg="add del">
        <pc:chgData name="moath momani" userId="720708e143949568" providerId="LiveId" clId="{77310440-B0E1-49DB-AA2D-7BED0FB21575}" dt="2020-06-24T12:24:46.040" v="63" actId="47"/>
        <pc:sldMkLst>
          <pc:docMk/>
          <pc:sldMk cId="2426762762" sldId="263"/>
        </pc:sldMkLst>
      </pc:sldChg>
      <pc:sldChg chg="addSp delSp modSp add mod">
        <pc:chgData name="moath momani" userId="720708e143949568" providerId="LiveId" clId="{77310440-B0E1-49DB-AA2D-7BED0FB21575}" dt="2020-06-24T12:26:30.268" v="102" actId="20577"/>
        <pc:sldMkLst>
          <pc:docMk/>
          <pc:sldMk cId="3299758773" sldId="264"/>
        </pc:sldMkLst>
        <pc:spChg chg="add del mod">
          <ac:chgData name="moath momani" userId="720708e143949568" providerId="LiveId" clId="{77310440-B0E1-49DB-AA2D-7BED0FB21575}" dt="2020-06-24T12:26:14.237" v="85" actId="478"/>
          <ac:spMkLst>
            <pc:docMk/>
            <pc:sldMk cId="3299758773" sldId="264"/>
            <ac:spMk id="10" creationId="{8469C344-59FE-4DE3-888E-FAB19A6FFECE}"/>
          </ac:spMkLst>
        </pc:spChg>
        <pc:spChg chg="mod">
          <ac:chgData name="moath momani" userId="720708e143949568" providerId="LiveId" clId="{77310440-B0E1-49DB-AA2D-7BED0FB21575}" dt="2020-06-24T12:25:11.478" v="66"/>
          <ac:spMkLst>
            <pc:docMk/>
            <pc:sldMk cId="3299758773" sldId="264"/>
            <ac:spMk id="12" creationId="{FC8C137D-0047-4C68-94DE-B4FF030489A2}"/>
          </ac:spMkLst>
        </pc:spChg>
        <pc:spChg chg="mod">
          <ac:chgData name="moath momani" userId="720708e143949568" providerId="LiveId" clId="{77310440-B0E1-49DB-AA2D-7BED0FB21575}" dt="2020-06-24T12:25:11.478" v="66"/>
          <ac:spMkLst>
            <pc:docMk/>
            <pc:sldMk cId="3299758773" sldId="264"/>
            <ac:spMk id="13" creationId="{7FC5EBD3-A501-4E9A-8D05-99AD5FF35602}"/>
          </ac:spMkLst>
        </pc:spChg>
        <pc:spChg chg="add del mod">
          <ac:chgData name="moath momani" userId="720708e143949568" providerId="LiveId" clId="{77310440-B0E1-49DB-AA2D-7BED0FB21575}" dt="2020-06-24T12:26:14.237" v="85" actId="478"/>
          <ac:spMkLst>
            <pc:docMk/>
            <pc:sldMk cId="3299758773" sldId="264"/>
            <ac:spMk id="15" creationId="{DFC08B4F-8A55-4152-9006-C889D0CD5AEE}"/>
          </ac:spMkLst>
        </pc:spChg>
        <pc:spChg chg="add mod">
          <ac:chgData name="moath momani" userId="720708e143949568" providerId="LiveId" clId="{77310440-B0E1-49DB-AA2D-7BED0FB21575}" dt="2020-06-24T12:26:30.268" v="102" actId="20577"/>
          <ac:spMkLst>
            <pc:docMk/>
            <pc:sldMk cId="3299758773" sldId="264"/>
            <ac:spMk id="17" creationId="{3491E9C2-141A-47B4-8AF8-20871943362C}"/>
          </ac:spMkLst>
        </pc:spChg>
        <pc:spChg chg="mod">
          <ac:chgData name="moath momani" userId="720708e143949568" providerId="LiveId" clId="{77310440-B0E1-49DB-AA2D-7BED0FB21575}" dt="2020-06-24T12:26:15.045" v="86"/>
          <ac:spMkLst>
            <pc:docMk/>
            <pc:sldMk cId="3299758773" sldId="264"/>
            <ac:spMk id="19" creationId="{DE76BCF3-94C0-435C-AD0C-2CAEBCD02074}"/>
          </ac:spMkLst>
        </pc:spChg>
        <pc:spChg chg="mod">
          <ac:chgData name="moath momani" userId="720708e143949568" providerId="LiveId" clId="{77310440-B0E1-49DB-AA2D-7BED0FB21575}" dt="2020-06-24T12:26:15.045" v="86"/>
          <ac:spMkLst>
            <pc:docMk/>
            <pc:sldMk cId="3299758773" sldId="264"/>
            <ac:spMk id="20" creationId="{00A21D34-67D7-479F-BB68-20B805A08721}"/>
          </ac:spMkLst>
        </pc:spChg>
        <pc:spChg chg="add mod">
          <ac:chgData name="moath momani" userId="720708e143949568" providerId="LiveId" clId="{77310440-B0E1-49DB-AA2D-7BED0FB21575}" dt="2020-06-24T12:26:15.045" v="86"/>
          <ac:spMkLst>
            <pc:docMk/>
            <pc:sldMk cId="3299758773" sldId="264"/>
            <ac:spMk id="22" creationId="{DD61AAE1-2E64-4ABD-877C-7899B186CE9A}"/>
          </ac:spMkLst>
        </pc:spChg>
        <pc:spChg chg="del">
          <ac:chgData name="moath momani" userId="720708e143949568" providerId="LiveId" clId="{77310440-B0E1-49DB-AA2D-7BED0FB21575}" dt="2020-06-24T12:24:38.292" v="59" actId="478"/>
          <ac:spMkLst>
            <pc:docMk/>
            <pc:sldMk cId="3299758773" sldId="264"/>
            <ac:spMk id="101" creationId="{00000000-0000-0000-0000-000000000000}"/>
          </ac:spMkLst>
        </pc:spChg>
        <pc:grpChg chg="add del mod">
          <ac:chgData name="moath momani" userId="720708e143949568" providerId="LiveId" clId="{77310440-B0E1-49DB-AA2D-7BED0FB21575}" dt="2020-06-24T12:26:14.237" v="85" actId="478"/>
          <ac:grpSpMkLst>
            <pc:docMk/>
            <pc:sldMk cId="3299758773" sldId="264"/>
            <ac:grpSpMk id="11" creationId="{8CC0C15C-125D-48CC-B151-F3338535383C}"/>
          </ac:grpSpMkLst>
        </pc:grpChg>
        <pc:grpChg chg="add mod">
          <ac:chgData name="moath momani" userId="720708e143949568" providerId="LiveId" clId="{77310440-B0E1-49DB-AA2D-7BED0FB21575}" dt="2020-06-24T12:26:15.045" v="86"/>
          <ac:grpSpMkLst>
            <pc:docMk/>
            <pc:sldMk cId="3299758773" sldId="264"/>
            <ac:grpSpMk id="18" creationId="{82C87080-1F36-471E-9EE2-93A9445BA970}"/>
          </ac:grpSpMkLst>
        </pc:grpChg>
        <pc:grpChg chg="del">
          <ac:chgData name="moath momani" userId="720708e143949568" providerId="LiveId" clId="{77310440-B0E1-49DB-AA2D-7BED0FB21575}" dt="2020-06-24T12:24:38.292" v="59" actId="478"/>
          <ac:grpSpMkLst>
            <pc:docMk/>
            <pc:sldMk cId="3299758773" sldId="264"/>
            <ac:grpSpMk id="104" creationId="{00000000-0000-0000-0000-000000000000}"/>
          </ac:grpSpMkLst>
        </pc:grpChg>
        <pc:graphicFrameChg chg="add del mod">
          <ac:chgData name="moath momani" userId="720708e143949568" providerId="LiveId" clId="{77310440-B0E1-49DB-AA2D-7BED0FB21575}" dt="2020-06-24T12:26:14.237" v="85" actId="478"/>
          <ac:graphicFrameMkLst>
            <pc:docMk/>
            <pc:sldMk cId="3299758773" sldId="264"/>
            <ac:graphicFrameMk id="16" creationId="{F5752BFB-F688-4672-B034-427F7FEB1EB8}"/>
          </ac:graphicFrameMkLst>
        </pc:graphicFrameChg>
        <pc:graphicFrameChg chg="add mod">
          <ac:chgData name="moath momani" userId="720708e143949568" providerId="LiveId" clId="{77310440-B0E1-49DB-AA2D-7BED0FB21575}" dt="2020-06-24T12:26:15.045" v="86"/>
          <ac:graphicFrameMkLst>
            <pc:docMk/>
            <pc:sldMk cId="3299758773" sldId="264"/>
            <ac:graphicFrameMk id="23" creationId="{6C6CF4B0-4757-42B9-88DC-6C219C26B495}"/>
          </ac:graphicFrameMkLst>
        </pc:graphicFrameChg>
        <pc:picChg chg="add del mod">
          <ac:chgData name="moath momani" userId="720708e143949568" providerId="LiveId" clId="{77310440-B0E1-49DB-AA2D-7BED0FB21575}" dt="2020-06-24T12:26:14.237" v="85" actId="478"/>
          <ac:picMkLst>
            <pc:docMk/>
            <pc:sldMk cId="3299758773" sldId="264"/>
            <ac:picMk id="14" creationId="{2C925D47-9325-4D10-BDB1-13533CF71ECF}"/>
          </ac:picMkLst>
        </pc:picChg>
        <pc:picChg chg="add mod">
          <ac:chgData name="moath momani" userId="720708e143949568" providerId="LiveId" clId="{77310440-B0E1-49DB-AA2D-7BED0FB21575}" dt="2020-06-24T12:26:15.045" v="86"/>
          <ac:picMkLst>
            <pc:docMk/>
            <pc:sldMk cId="3299758773" sldId="264"/>
            <ac:picMk id="21" creationId="{87EACC26-5BEC-466C-93BA-0FC93503BA33}"/>
          </ac:picMkLst>
        </pc:picChg>
        <pc:picChg chg="del">
          <ac:chgData name="moath momani" userId="720708e143949568" providerId="LiveId" clId="{77310440-B0E1-49DB-AA2D-7BED0FB21575}" dt="2020-06-24T12:24:38.292" v="59" actId="478"/>
          <ac:picMkLst>
            <pc:docMk/>
            <pc:sldMk cId="3299758773" sldId="264"/>
            <ac:picMk id="105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4:41.124" v="61" actId="478"/>
          <ac:picMkLst>
            <pc:docMk/>
            <pc:sldMk cId="3299758773" sldId="264"/>
            <ac:picMk id="106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4:38.292" v="59" actId="478"/>
          <ac:picMkLst>
            <pc:docMk/>
            <pc:sldMk cId="3299758773" sldId="264"/>
            <ac:picMk id="107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4:39.823" v="60" actId="478"/>
          <ac:picMkLst>
            <pc:docMk/>
            <pc:sldMk cId="3299758773" sldId="264"/>
            <ac:picMk id="108" creationId="{00000000-0000-0000-0000-000000000000}"/>
          </ac:picMkLst>
        </pc:picChg>
      </pc:sldChg>
      <pc:sldChg chg="addSp modSp add mod ord">
        <pc:chgData name="moath momani" userId="720708e143949568" providerId="LiveId" clId="{77310440-B0E1-49DB-AA2D-7BED0FB21575}" dt="2020-06-24T12:26:49.561" v="104"/>
        <pc:sldMkLst>
          <pc:docMk/>
          <pc:sldMk cId="2396038251" sldId="265"/>
        </pc:sldMkLst>
        <pc:spChg chg="add 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2" creationId="{FC84119A-9C00-4A4D-B8A1-A3CEF39C8A71}"/>
          </ac:spMkLst>
        </pc:spChg>
        <pc:spChg chg="add mod">
          <ac:chgData name="moath momani" userId="720708e143949568" providerId="LiveId" clId="{77310440-B0E1-49DB-AA2D-7BED0FB21575}" dt="2020-06-24T12:26:49.561" v="104"/>
          <ac:spMkLst>
            <pc:docMk/>
            <pc:sldMk cId="2396038251" sldId="265"/>
            <ac:spMk id="3" creationId="{315EFD2C-9D32-4E66-B641-9629E89EEF30}"/>
          </ac:spMkLst>
        </pc:spChg>
        <pc:spChg chg="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5" creationId="{3EC52141-38F5-4574-851F-53C977C6C376}"/>
          </ac:spMkLst>
        </pc:spChg>
        <pc:spChg chg="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6" creationId="{D6B761B1-1020-4181-B906-C9495B6AFAE3}"/>
          </ac:spMkLst>
        </pc:spChg>
        <pc:spChg chg="add 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8" creationId="{EB7DF314-2ECC-48D3-B735-DC91BB4F0C4F}"/>
          </ac:spMkLst>
        </pc:spChg>
        <pc:grpChg chg="add mod">
          <ac:chgData name="moath momani" userId="720708e143949568" providerId="LiveId" clId="{77310440-B0E1-49DB-AA2D-7BED0FB21575}" dt="2020-06-24T12:26:42.346" v="103"/>
          <ac:grpSpMkLst>
            <pc:docMk/>
            <pc:sldMk cId="2396038251" sldId="265"/>
            <ac:grpSpMk id="4" creationId="{6DBA73C4-A3BF-4C58-82B8-4640F15FB341}"/>
          </ac:grpSpMkLst>
        </pc:grpChg>
        <pc:picChg chg="add mod">
          <ac:chgData name="moath momani" userId="720708e143949568" providerId="LiveId" clId="{77310440-B0E1-49DB-AA2D-7BED0FB21575}" dt="2020-06-24T12:26:42.346" v="103"/>
          <ac:picMkLst>
            <pc:docMk/>
            <pc:sldMk cId="2396038251" sldId="265"/>
            <ac:picMk id="7" creationId="{7ED6BC1B-5636-4733-A24C-4AAC094E04AC}"/>
          </ac:picMkLst>
        </pc:picChg>
      </pc:sldChg>
      <pc:sldChg chg="add del setBg">
        <pc:chgData name="moath momani" userId="720708e143949568" providerId="LiveId" clId="{77310440-B0E1-49DB-AA2D-7BED0FB21575}" dt="2020-06-24T12:25:05.813" v="65"/>
        <pc:sldMkLst>
          <pc:docMk/>
          <pc:sldMk cId="831755398" sldId="266"/>
        </pc:sldMkLst>
      </pc:sldChg>
    </pc:docChg>
  </pc:docChgLst>
  <pc:docChgLst>
    <pc:chgData name="moath momani" userId="720708e143949568" providerId="LiveId" clId="{123BFAE8-7C23-419C-AD73-98B6005D0901}"/>
    <pc:docChg chg="undo custSel addSld delSld modSld sldOrd">
      <pc:chgData name="moath momani" userId="720708e143949568" providerId="LiveId" clId="{123BFAE8-7C23-419C-AD73-98B6005D0901}" dt="2020-11-01T09:47:12.524" v="947" actId="207"/>
      <pc:docMkLst>
        <pc:docMk/>
      </pc:docMkLst>
      <pc:sldChg chg="modSp mod">
        <pc:chgData name="moath momani" userId="720708e143949568" providerId="LiveId" clId="{123BFAE8-7C23-419C-AD73-98B6005D0901}" dt="2020-11-01T09:12:36.371" v="26" actId="20577"/>
        <pc:sldMkLst>
          <pc:docMk/>
          <pc:sldMk cId="0" sldId="256"/>
        </pc:sldMkLst>
        <pc:spChg chg="mod">
          <ac:chgData name="moath momani" userId="720708e143949568" providerId="LiveId" clId="{123BFAE8-7C23-419C-AD73-98B6005D0901}" dt="2020-11-01T09:12:36.371" v="26" actId="20577"/>
          <ac:spMkLst>
            <pc:docMk/>
            <pc:sldMk cId="0" sldId="256"/>
            <ac:spMk id="101" creationId="{00000000-0000-0000-0000-000000000000}"/>
          </ac:spMkLst>
        </pc:spChg>
      </pc:sldChg>
      <pc:sldChg chg="del">
        <pc:chgData name="moath momani" userId="720708e143949568" providerId="LiveId" clId="{123BFAE8-7C23-419C-AD73-98B6005D0901}" dt="2020-11-01T09:12:12.862" v="0" actId="47"/>
        <pc:sldMkLst>
          <pc:docMk/>
          <pc:sldMk cId="0" sldId="257"/>
        </pc:sldMkLst>
      </pc:sldChg>
      <pc:sldChg chg="del">
        <pc:chgData name="moath momani" userId="720708e143949568" providerId="LiveId" clId="{123BFAE8-7C23-419C-AD73-98B6005D0901}" dt="2020-11-01T09:12:12.862" v="0" actId="47"/>
        <pc:sldMkLst>
          <pc:docMk/>
          <pc:sldMk cId="1368490105" sldId="258"/>
        </pc:sldMkLst>
      </pc:sldChg>
      <pc:sldChg chg="del">
        <pc:chgData name="moath momani" userId="720708e143949568" providerId="LiveId" clId="{123BFAE8-7C23-419C-AD73-98B6005D0901}" dt="2020-11-01T09:12:12.862" v="0" actId="47"/>
        <pc:sldMkLst>
          <pc:docMk/>
          <pc:sldMk cId="1051649133" sldId="259"/>
        </pc:sldMkLst>
      </pc:sldChg>
      <pc:sldChg chg="del">
        <pc:chgData name="moath momani" userId="720708e143949568" providerId="LiveId" clId="{123BFAE8-7C23-419C-AD73-98B6005D0901}" dt="2020-11-01T09:12:12.862" v="0" actId="47"/>
        <pc:sldMkLst>
          <pc:docMk/>
          <pc:sldMk cId="3704995808" sldId="260"/>
        </pc:sldMkLst>
      </pc:sldChg>
      <pc:sldChg chg="del">
        <pc:chgData name="moath momani" userId="720708e143949568" providerId="LiveId" clId="{123BFAE8-7C23-419C-AD73-98B6005D0901}" dt="2020-11-01T09:12:12.862" v="0" actId="47"/>
        <pc:sldMkLst>
          <pc:docMk/>
          <pc:sldMk cId="2975555803" sldId="261"/>
        </pc:sldMkLst>
      </pc:sldChg>
      <pc:sldChg chg="del">
        <pc:chgData name="moath momani" userId="720708e143949568" providerId="LiveId" clId="{123BFAE8-7C23-419C-AD73-98B6005D0901}" dt="2020-11-01T09:12:12.862" v="0" actId="47"/>
        <pc:sldMkLst>
          <pc:docMk/>
          <pc:sldMk cId="3395007616" sldId="262"/>
        </pc:sldMkLst>
      </pc:sldChg>
      <pc:sldChg chg="modSp mod">
        <pc:chgData name="moath momani" userId="720708e143949568" providerId="LiveId" clId="{123BFAE8-7C23-419C-AD73-98B6005D0901}" dt="2020-11-01T09:42:16.377" v="899" actId="20577"/>
        <pc:sldMkLst>
          <pc:docMk/>
          <pc:sldMk cId="3299758773" sldId="264"/>
        </pc:sldMkLst>
        <pc:graphicFrameChg chg="mod modGraphic">
          <ac:chgData name="moath momani" userId="720708e143949568" providerId="LiveId" clId="{123BFAE8-7C23-419C-AD73-98B6005D0901}" dt="2020-11-01T09:42:16.377" v="899" actId="20577"/>
          <ac:graphicFrameMkLst>
            <pc:docMk/>
            <pc:sldMk cId="3299758773" sldId="264"/>
            <ac:graphicFrameMk id="23" creationId="{6C6CF4B0-4757-42B9-88DC-6C219C26B495}"/>
          </ac:graphicFrameMkLst>
        </pc:graphicFrameChg>
      </pc:sldChg>
      <pc:sldChg chg="modSp mod">
        <pc:chgData name="moath momani" userId="720708e143949568" providerId="LiveId" clId="{123BFAE8-7C23-419C-AD73-98B6005D0901}" dt="2020-11-01T09:47:12.524" v="947" actId="207"/>
        <pc:sldMkLst>
          <pc:docMk/>
          <pc:sldMk cId="2396038251" sldId="265"/>
        </pc:sldMkLst>
        <pc:spChg chg="mod">
          <ac:chgData name="moath momani" userId="720708e143949568" providerId="LiveId" clId="{123BFAE8-7C23-419C-AD73-98B6005D0901}" dt="2020-11-01T09:47:12.524" v="947" actId="207"/>
          <ac:spMkLst>
            <pc:docMk/>
            <pc:sldMk cId="2396038251" sldId="265"/>
            <ac:spMk id="2" creationId="{FC84119A-9C00-4A4D-B8A1-A3CEF39C8A71}"/>
          </ac:spMkLst>
        </pc:spChg>
      </pc:sldChg>
      <pc:sldChg chg="modSp add mod ord">
        <pc:chgData name="moath momani" userId="720708e143949568" providerId="LiveId" clId="{123BFAE8-7C23-419C-AD73-98B6005D0901}" dt="2020-11-01T09:41:12.026" v="858" actId="20577"/>
        <pc:sldMkLst>
          <pc:docMk/>
          <pc:sldMk cId="327740868" sldId="266"/>
        </pc:sldMkLst>
        <pc:graphicFrameChg chg="mod modGraphic">
          <ac:chgData name="moath momani" userId="720708e143949568" providerId="LiveId" clId="{123BFAE8-7C23-419C-AD73-98B6005D0901}" dt="2020-11-01T09:41:12.026" v="858" actId="20577"/>
          <ac:graphicFrameMkLst>
            <pc:docMk/>
            <pc:sldMk cId="327740868" sldId="266"/>
            <ac:graphicFrameMk id="23" creationId="{6C6CF4B0-4757-42B9-88DC-6C219C26B495}"/>
          </ac:graphicFrameMkLst>
        </pc:graphicFrameChg>
      </pc:sldChg>
      <pc:sldChg chg="del">
        <pc:chgData name="moath momani" userId="720708e143949568" providerId="LiveId" clId="{123BFAE8-7C23-419C-AD73-98B6005D0901}" dt="2020-11-01T09:12:12.862" v="0" actId="47"/>
        <pc:sldMkLst>
          <pc:docMk/>
          <pc:sldMk cId="4027102162" sldId="266"/>
        </pc:sldMkLst>
      </pc:sldChg>
      <pc:sldChg chg="del">
        <pc:chgData name="moath momani" userId="720708e143949568" providerId="LiveId" clId="{123BFAE8-7C23-419C-AD73-98B6005D0901}" dt="2020-11-01T09:12:12.862" v="0" actId="47"/>
        <pc:sldMkLst>
          <pc:docMk/>
          <pc:sldMk cId="2983114971" sldId="267"/>
        </pc:sldMkLst>
      </pc:sldChg>
    </pc:docChg>
  </pc:docChgLst>
  <pc:docChgLst>
    <pc:chgData name="moath momani" userId="720708e143949568" providerId="LiveId" clId="{E2900F80-DF3C-407D-AE3D-681D102F2033}"/>
    <pc:docChg chg="custSel modSld">
      <pc:chgData name="moath momani" userId="720708e143949568" providerId="LiveId" clId="{E2900F80-DF3C-407D-AE3D-681D102F2033}" dt="2020-06-18T08:03:27.382" v="59" actId="20577"/>
      <pc:docMkLst>
        <pc:docMk/>
      </pc:docMkLst>
      <pc:sldChg chg="modSp mod">
        <pc:chgData name="moath momani" userId="720708e143949568" providerId="LiveId" clId="{E2900F80-DF3C-407D-AE3D-681D102F2033}" dt="2020-06-18T08:03:27.382" v="59" actId="20577"/>
        <pc:sldMkLst>
          <pc:docMk/>
          <pc:sldMk cId="0" sldId="257"/>
        </pc:sldMkLst>
        <pc:spChg chg="mod">
          <ac:chgData name="moath momani" userId="720708e143949568" providerId="LiveId" clId="{E2900F80-DF3C-407D-AE3D-681D102F2033}" dt="2020-06-18T08:03:27.382" v="59" actId="20577"/>
          <ac:spMkLst>
            <pc:docMk/>
            <pc:sldMk cId="0" sldId="257"/>
            <ac:spMk id="110" creationId="{00000000-0000-0000-0000-000000000000}"/>
          </ac:spMkLst>
        </pc:spChg>
      </pc:sldChg>
    </pc:docChg>
  </pc:docChgLst>
  <pc:docChgLst>
    <pc:chgData name="moath momani" userId="720708e143949568" providerId="LiveId" clId="{F1A4974B-54A6-4BD7-98DC-9B13C4AFCE5A}"/>
    <pc:docChg chg="undo custSel modSld">
      <pc:chgData name="moath momani" userId="720708e143949568" providerId="LiveId" clId="{F1A4974B-54A6-4BD7-98DC-9B13C4AFCE5A}" dt="2020-06-24T09:45:40.198" v="924" actId="20577"/>
      <pc:docMkLst>
        <pc:docMk/>
      </pc:docMkLst>
      <pc:sldChg chg="modSp mod">
        <pc:chgData name="moath momani" userId="720708e143949568" providerId="LiveId" clId="{F1A4974B-54A6-4BD7-98DC-9B13C4AFCE5A}" dt="2020-06-24T09:26:35.676" v="315"/>
        <pc:sldMkLst>
          <pc:docMk/>
          <pc:sldMk cId="0" sldId="257"/>
        </pc:sldMkLst>
        <pc:spChg chg="mod">
          <ac:chgData name="moath momani" userId="720708e143949568" providerId="LiveId" clId="{F1A4974B-54A6-4BD7-98DC-9B13C4AFCE5A}" dt="2020-06-24T09:25:55.887" v="312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momani" userId="720708e143949568" providerId="LiveId" clId="{F1A4974B-54A6-4BD7-98DC-9B13C4AFCE5A}" dt="2020-06-24T09:26:35.676" v="315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momani" userId="720708e143949568" providerId="LiveId" clId="{F1A4974B-54A6-4BD7-98DC-9B13C4AFCE5A}" dt="2020-06-24T09:45:40.198" v="924" actId="20577"/>
        <pc:sldMkLst>
          <pc:docMk/>
          <pc:sldMk cId="1368490105" sldId="258"/>
        </pc:sldMkLst>
        <pc:spChg chg="mod">
          <ac:chgData name="moath momani" userId="720708e143949568" providerId="LiveId" clId="{F1A4974B-54A6-4BD7-98DC-9B13C4AFCE5A}" dt="2020-06-24T09:26:46.800" v="316"/>
          <ac:spMkLst>
            <pc:docMk/>
            <pc:sldMk cId="1368490105" sldId="258"/>
            <ac:spMk id="111" creationId="{00000000-0000-0000-0000-000000000000}"/>
          </ac:spMkLst>
        </pc:spChg>
        <pc:graphicFrameChg chg="modGraphic">
          <ac:chgData name="moath momani" userId="720708e143949568" providerId="LiveId" clId="{F1A4974B-54A6-4BD7-98DC-9B13C4AFCE5A}" dt="2020-06-24T09:45:40.198" v="924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</pc:docChg>
  </pc:docChgLst>
  <pc:docChgLst>
    <pc:chgData name="moath momani" userId="720708e143949568" providerId="LiveId" clId="{383EE336-0517-4E2A-8698-78CF9FE0EB5E}"/>
    <pc:docChg chg="modSld">
      <pc:chgData name="moath momani" userId="720708e143949568" providerId="LiveId" clId="{383EE336-0517-4E2A-8698-78CF9FE0EB5E}" dt="2020-06-24T10:49:02.476" v="6" actId="20577"/>
      <pc:docMkLst>
        <pc:docMk/>
      </pc:docMkLst>
      <pc:sldChg chg="modSp mod">
        <pc:chgData name="moath momani" userId="720708e143949568" providerId="LiveId" clId="{383EE336-0517-4E2A-8698-78CF9FE0EB5E}" dt="2020-06-24T10:49:02.476" v="6" actId="20577"/>
        <pc:sldMkLst>
          <pc:docMk/>
          <pc:sldMk cId="1368490105" sldId="258"/>
        </pc:sldMkLst>
        <pc:graphicFrameChg chg="modGraphic">
          <ac:chgData name="moath momani" userId="720708e143949568" providerId="LiveId" clId="{383EE336-0517-4E2A-8698-78CF9FE0EB5E}" dt="2020-06-24T10:49:02.476" v="6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</pc:docChg>
  </pc:docChgLst>
  <pc:docChgLst>
    <pc:chgData name="moath momani" userId="720708e143949568" providerId="LiveId" clId="{5B2AAE73-3AC5-4A2B-9D78-1D34603AF273}"/>
    <pc:docChg chg="modSld">
      <pc:chgData name="moath momani" userId="720708e143949568" providerId="LiveId" clId="{5B2AAE73-3AC5-4A2B-9D78-1D34603AF273}" dt="2020-06-24T10:23:42.054" v="40" actId="255"/>
      <pc:docMkLst>
        <pc:docMk/>
      </pc:docMkLst>
      <pc:sldChg chg="modSp mod">
        <pc:chgData name="moath momani" userId="720708e143949568" providerId="LiveId" clId="{5B2AAE73-3AC5-4A2B-9D78-1D34603AF273}" dt="2020-06-24T10:23:42.054" v="40" actId="255"/>
        <pc:sldMkLst>
          <pc:docMk/>
          <pc:sldMk cId="0" sldId="257"/>
        </pc:sldMkLst>
        <pc:spChg chg="mod">
          <ac:chgData name="moath momani" userId="720708e143949568" providerId="LiveId" clId="{5B2AAE73-3AC5-4A2B-9D78-1D34603AF273}" dt="2020-06-24T10:23:42.054" v="40" actId="255"/>
          <ac:spMkLst>
            <pc:docMk/>
            <pc:sldMk cId="0" sldId="257"/>
            <ac:spMk id="110" creationId="{00000000-0000-0000-0000-000000000000}"/>
          </ac:spMkLst>
        </pc:spChg>
      </pc:sldChg>
    </pc:docChg>
  </pc:docChgLst>
  <pc:docChgLst>
    <pc:chgData name="moath momani" userId="720708e143949568" providerId="LiveId" clId="{090A9F16-55B6-4A19-809A-20835BCC8008}"/>
    <pc:docChg chg="undo custSel modSld">
      <pc:chgData name="moath momani" userId="720708e143949568" providerId="LiveId" clId="{090A9F16-55B6-4A19-809A-20835BCC8008}" dt="2020-10-19T07:04:15.309" v="4619" actId="20577"/>
      <pc:docMkLst>
        <pc:docMk/>
      </pc:docMkLst>
      <pc:sldChg chg="modSp mod">
        <pc:chgData name="moath momani" userId="720708e143949568" providerId="LiveId" clId="{090A9F16-55B6-4A19-809A-20835BCC8008}" dt="2020-10-13T10:17:15.226" v="4272" actId="20577"/>
        <pc:sldMkLst>
          <pc:docMk/>
          <pc:sldMk cId="0" sldId="256"/>
        </pc:sldMkLst>
        <pc:spChg chg="mod">
          <ac:chgData name="moath momani" userId="720708e143949568" providerId="LiveId" clId="{090A9F16-55B6-4A19-809A-20835BCC8008}" dt="2020-10-13T10:17:15.226" v="4272" actId="20577"/>
          <ac:spMkLst>
            <pc:docMk/>
            <pc:sldMk cId="0" sldId="256"/>
            <ac:spMk id="101" creationId="{00000000-0000-0000-0000-000000000000}"/>
          </ac:spMkLst>
        </pc:spChg>
      </pc:sldChg>
      <pc:sldChg chg="modSp mod">
        <pc:chgData name="moath momani" userId="720708e143949568" providerId="LiveId" clId="{090A9F16-55B6-4A19-809A-20835BCC8008}" dt="2020-10-19T06:10:38.033" v="4568" actId="20577"/>
        <pc:sldMkLst>
          <pc:docMk/>
          <pc:sldMk cId="0" sldId="257"/>
        </pc:sldMkLst>
        <pc:spChg chg="mod">
          <ac:chgData name="moath momani" userId="720708e143949568" providerId="LiveId" clId="{090A9F16-55B6-4A19-809A-20835BCC8008}" dt="2020-10-19T06:10:38.033" v="4568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momani" userId="720708e143949568" providerId="LiveId" clId="{090A9F16-55B6-4A19-809A-20835BCC8008}" dt="2020-10-13T09:07:38.896" v="3136" actId="313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momani" userId="720708e143949568" providerId="LiveId" clId="{090A9F16-55B6-4A19-809A-20835BCC8008}" dt="2020-10-15T07:59:03.052" v="4554" actId="20577"/>
        <pc:sldMkLst>
          <pc:docMk/>
          <pc:sldMk cId="1368490105" sldId="258"/>
        </pc:sldMkLst>
        <pc:spChg chg="mod">
          <ac:chgData name="moath momani" userId="720708e143949568" providerId="LiveId" clId="{090A9F16-55B6-4A19-809A-20835BCC8008}" dt="2020-10-13T09:19:39.890" v="3476"/>
          <ac:spMkLst>
            <pc:docMk/>
            <pc:sldMk cId="1368490105" sldId="258"/>
            <ac:spMk id="111" creationId="{00000000-0000-0000-0000-000000000000}"/>
          </ac:spMkLst>
        </pc:spChg>
        <pc:graphicFrameChg chg="modGraphic">
          <ac:chgData name="moath momani" userId="720708e143949568" providerId="LiveId" clId="{090A9F16-55B6-4A19-809A-20835BCC8008}" dt="2020-10-15T07:59:03.052" v="4554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modSp mod">
        <pc:chgData name="moath momani" userId="720708e143949568" providerId="LiveId" clId="{090A9F16-55B6-4A19-809A-20835BCC8008}" dt="2020-10-19T06:25:25.753" v="4578" actId="20577"/>
        <pc:sldMkLst>
          <pc:docMk/>
          <pc:sldMk cId="1051649133" sldId="259"/>
        </pc:sldMkLst>
        <pc:spChg chg="mod">
          <ac:chgData name="moath momani" userId="720708e143949568" providerId="LiveId" clId="{090A9F16-55B6-4A19-809A-20835BCC8008}" dt="2020-10-19T06:25:25.753" v="4578" actId="20577"/>
          <ac:spMkLst>
            <pc:docMk/>
            <pc:sldMk cId="1051649133" sldId="259"/>
            <ac:spMk id="10" creationId="{EF7D5529-E01F-40C4-9628-C79A2F2BE828}"/>
          </ac:spMkLst>
        </pc:spChg>
        <pc:spChg chg="mod">
          <ac:chgData name="moath momani" userId="720708e143949568" providerId="LiveId" clId="{090A9F16-55B6-4A19-809A-20835BCC8008}" dt="2020-10-13T10:14:55.510" v="4220" actId="20577"/>
          <ac:spMkLst>
            <pc:docMk/>
            <pc:sldMk cId="1051649133" sldId="259"/>
            <ac:spMk id="111" creationId="{00000000-0000-0000-0000-000000000000}"/>
          </ac:spMkLst>
        </pc:spChg>
      </pc:sldChg>
      <pc:sldChg chg="addSp delSp modSp mod">
        <pc:chgData name="moath momani" userId="720708e143949568" providerId="LiveId" clId="{090A9F16-55B6-4A19-809A-20835BCC8008}" dt="2020-10-19T06:44:17.588" v="4602" actId="20577"/>
        <pc:sldMkLst>
          <pc:docMk/>
          <pc:sldMk cId="3704995808" sldId="260"/>
        </pc:sldMkLst>
        <pc:spChg chg="mod">
          <ac:chgData name="moath momani" userId="720708e143949568" providerId="LiveId" clId="{090A9F16-55B6-4A19-809A-20835BCC8008}" dt="2020-10-13T10:15:10.619" v="4221"/>
          <ac:spMkLst>
            <pc:docMk/>
            <pc:sldMk cId="3704995808" sldId="260"/>
            <ac:spMk id="111" creationId="{00000000-0000-0000-0000-000000000000}"/>
          </ac:spMkLst>
        </pc:spChg>
        <pc:graphicFrameChg chg="add del modGraphic">
          <ac:chgData name="moath momani" userId="720708e143949568" providerId="LiveId" clId="{090A9F16-55B6-4A19-809A-20835BCC8008}" dt="2020-10-19T06:29:25.735" v="4580" actId="27309"/>
          <ac:graphicFrameMkLst>
            <pc:docMk/>
            <pc:sldMk cId="3704995808" sldId="260"/>
            <ac:graphicFrameMk id="3" creationId="{CAAF72AD-79CD-4DD0-978C-9B882866CC7C}"/>
          </ac:graphicFrameMkLst>
        </pc:graphicFrameChg>
        <pc:graphicFrameChg chg="modGraphic">
          <ac:chgData name="moath momani" userId="720708e143949568" providerId="LiveId" clId="{090A9F16-55B6-4A19-809A-20835BCC8008}" dt="2020-10-19T06:44:17.588" v="4602" actId="20577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modSp mod">
        <pc:chgData name="moath momani" userId="720708e143949568" providerId="LiveId" clId="{090A9F16-55B6-4A19-809A-20835BCC8008}" dt="2020-10-13T09:04:28.846" v="3097"/>
        <pc:sldMkLst>
          <pc:docMk/>
          <pc:sldMk cId="2975555803" sldId="261"/>
        </pc:sldMkLst>
        <pc:spChg chg="mod">
          <ac:chgData name="moath momani" userId="720708e143949568" providerId="LiveId" clId="{090A9F16-55B6-4A19-809A-20835BCC8008}" dt="2020-10-13T09:04:28.846" v="3097"/>
          <ac:spMkLst>
            <pc:docMk/>
            <pc:sldMk cId="2975555803" sldId="261"/>
            <ac:spMk id="10" creationId="{D7A87FB4-AB01-424A-A7EF-A9F633313350}"/>
          </ac:spMkLst>
        </pc:spChg>
        <pc:graphicFrameChg chg="mod modGraphic">
          <ac:chgData name="moath momani" userId="720708e143949568" providerId="LiveId" clId="{090A9F16-55B6-4A19-809A-20835BCC8008}" dt="2020-10-13T09:00:37.886" v="3009" actId="20577"/>
          <ac:graphicFrameMkLst>
            <pc:docMk/>
            <pc:sldMk cId="2975555803" sldId="261"/>
            <ac:graphicFrameMk id="16" creationId="{19F4B6FB-F246-464D-8F74-C3493134C0E4}"/>
          </ac:graphicFrameMkLst>
        </pc:graphicFrameChg>
      </pc:sldChg>
      <pc:sldChg chg="modSp mod">
        <pc:chgData name="moath momani" userId="720708e143949568" providerId="LiveId" clId="{090A9F16-55B6-4A19-809A-20835BCC8008}" dt="2020-10-13T09:03:39.322" v="3096" actId="20577"/>
        <pc:sldMkLst>
          <pc:docMk/>
          <pc:sldMk cId="3395007616" sldId="262"/>
        </pc:sldMkLst>
        <pc:spChg chg="mod">
          <ac:chgData name="moath momani" userId="720708e143949568" providerId="LiveId" clId="{090A9F16-55B6-4A19-809A-20835BCC8008}" dt="2020-10-13T09:00:54.080" v="3016" actId="20577"/>
          <ac:spMkLst>
            <pc:docMk/>
            <pc:sldMk cId="3395007616" sldId="262"/>
            <ac:spMk id="10" creationId="{CA2989F7-5D56-441E-9E1C-B92A7AC5048D}"/>
          </ac:spMkLst>
        </pc:spChg>
        <pc:spChg chg="mod">
          <ac:chgData name="moath momani" userId="720708e143949568" providerId="LiveId" clId="{090A9F16-55B6-4A19-809A-20835BCC8008}" dt="2020-10-13T09:03:39.322" v="3096" actId="20577"/>
          <ac:spMkLst>
            <pc:docMk/>
            <pc:sldMk cId="3395007616" sldId="262"/>
            <ac:spMk id="11" creationId="{C33DD1E7-E79F-4DFA-80FA-C346FD1F051B}"/>
          </ac:spMkLst>
        </pc:spChg>
      </pc:sldChg>
      <pc:sldChg chg="modSp mod">
        <pc:chgData name="moath momani" userId="720708e143949568" providerId="LiveId" clId="{090A9F16-55B6-4A19-809A-20835BCC8008}" dt="2020-10-19T07:04:14.059" v="4618" actId="20577"/>
        <pc:sldMkLst>
          <pc:docMk/>
          <pc:sldMk cId="3299758773" sldId="264"/>
        </pc:sldMkLst>
        <pc:spChg chg="mod">
          <ac:chgData name="moath momani" userId="720708e143949568" providerId="LiveId" clId="{090A9F16-55B6-4A19-809A-20835BCC8008}" dt="2020-10-13T09:04:52.952" v="3108"/>
          <ac:spMkLst>
            <pc:docMk/>
            <pc:sldMk cId="3299758773" sldId="264"/>
            <ac:spMk id="17" creationId="{3491E9C2-141A-47B4-8AF8-20871943362C}"/>
          </ac:spMkLst>
        </pc:spChg>
        <pc:graphicFrameChg chg="mod modGraphic">
          <ac:chgData name="moath momani" userId="720708e143949568" providerId="LiveId" clId="{090A9F16-55B6-4A19-809A-20835BCC8008}" dt="2020-10-19T07:04:14.059" v="4618" actId="20577"/>
          <ac:graphicFrameMkLst>
            <pc:docMk/>
            <pc:sldMk cId="3299758773" sldId="264"/>
            <ac:graphicFrameMk id="23" creationId="{6C6CF4B0-4757-42B9-88DC-6C219C26B495}"/>
          </ac:graphicFrameMkLst>
        </pc:graphicFrameChg>
      </pc:sldChg>
      <pc:sldChg chg="modSp mod">
        <pc:chgData name="moath momani" userId="720708e143949568" providerId="LiveId" clId="{090A9F16-55B6-4A19-809A-20835BCC8008}" dt="2020-10-19T07:04:15.309" v="4619" actId="20577"/>
        <pc:sldMkLst>
          <pc:docMk/>
          <pc:sldMk cId="2396038251" sldId="265"/>
        </pc:sldMkLst>
        <pc:spChg chg="mod">
          <ac:chgData name="moath momani" userId="720708e143949568" providerId="LiveId" clId="{090A9F16-55B6-4A19-809A-20835BCC8008}" dt="2020-10-19T07:04:15.309" v="4619" actId="20577"/>
          <ac:spMkLst>
            <pc:docMk/>
            <pc:sldMk cId="2396038251" sldId="265"/>
            <ac:spMk id="2" creationId="{FC84119A-9C00-4A4D-B8A1-A3CEF39C8A71}"/>
          </ac:spMkLst>
        </pc:spChg>
        <pc:spChg chg="mod">
          <ac:chgData name="moath momani" userId="720708e143949568" providerId="LiveId" clId="{090A9F16-55B6-4A19-809A-20835BCC8008}" dt="2020-10-13T09:04:45.741" v="3107" actId="20577"/>
          <ac:spMkLst>
            <pc:docMk/>
            <pc:sldMk cId="2396038251" sldId="265"/>
            <ac:spMk id="3" creationId="{315EFD2C-9D32-4E66-B641-9629E89EEF30}"/>
          </ac:spMkLst>
        </pc:spChg>
      </pc:sldChg>
      <pc:sldChg chg="modSp mod">
        <pc:chgData name="moath momani" userId="720708e143949568" providerId="LiveId" clId="{090A9F16-55B6-4A19-809A-20835BCC8008}" dt="2020-10-19T06:46:49.355" v="4606" actId="20577"/>
        <pc:sldMkLst>
          <pc:docMk/>
          <pc:sldMk cId="4027102162" sldId="266"/>
        </pc:sldMkLst>
        <pc:spChg chg="mod">
          <ac:chgData name="moath momani" userId="720708e143949568" providerId="LiveId" clId="{090A9F16-55B6-4A19-809A-20835BCC8008}" dt="2020-10-19T06:46:49.355" v="4606" actId="20577"/>
          <ac:spMkLst>
            <pc:docMk/>
            <pc:sldMk cId="4027102162" sldId="266"/>
            <ac:spMk id="10" creationId="{9D7E174E-AFFB-4815-93E6-758F1C7F88AB}"/>
          </ac:spMkLst>
        </pc:spChg>
      </pc:sldChg>
      <pc:sldChg chg="modSp mod">
        <pc:chgData name="moath momani" userId="720708e143949568" providerId="LiveId" clId="{090A9F16-55B6-4A19-809A-20835BCC8008}" dt="2020-10-19T06:54:02.038" v="4610" actId="20577"/>
        <pc:sldMkLst>
          <pc:docMk/>
          <pc:sldMk cId="2983114971" sldId="267"/>
        </pc:sldMkLst>
        <pc:graphicFrameChg chg="modGraphic">
          <ac:chgData name="moath momani" userId="720708e143949568" providerId="LiveId" clId="{090A9F16-55B6-4A19-809A-20835BCC8008}" dt="2020-10-19T06:54:02.038" v="4610" actId="20577"/>
          <ac:graphicFrameMkLst>
            <pc:docMk/>
            <pc:sldMk cId="2983114971" sldId="267"/>
            <ac:graphicFrameMk id="16" creationId="{8A0EDEE8-F79A-4E20-8E6F-D0692D2840F8}"/>
          </ac:graphicFrameMkLst>
        </pc:graphicFrameChg>
      </pc:sldChg>
    </pc:docChg>
  </pc:docChgLst>
  <pc:docChgLst>
    <pc:chgData name="moath.m.momani@gmail.com" userId="720708e143949568" providerId="LiveId" clId="{FE5826E5-A6BA-4563-AB24-EF690DC54DD9}"/>
    <pc:docChg chg="custSel modSld">
      <pc:chgData name="moath.m.momani@gmail.com" userId="720708e143949568" providerId="LiveId" clId="{FE5826E5-A6BA-4563-AB24-EF690DC54DD9}" dt="2020-03-23T10:23:09.298" v="144" actId="113"/>
      <pc:docMkLst>
        <pc:docMk/>
      </pc:docMkLst>
      <pc:sldChg chg="modSp">
        <pc:chgData name="moath.m.momani@gmail.com" userId="720708e143949568" providerId="LiveId" clId="{FE5826E5-A6BA-4563-AB24-EF690DC54DD9}" dt="2020-03-23T10:23:09.298" v="144" actId="113"/>
        <pc:sldMkLst>
          <pc:docMk/>
          <pc:sldMk cId="0" sldId="257"/>
        </pc:sldMkLst>
        <pc:spChg chg="mod">
          <ac:chgData name="moath.m.momani@gmail.com" userId="720708e143949568" providerId="LiveId" clId="{FE5826E5-A6BA-4563-AB24-EF690DC54DD9}" dt="2020-03-23T10:23:09.298" v="144" actId="113"/>
          <ac:spMkLst>
            <pc:docMk/>
            <pc:sldMk cId="0" sldId="257"/>
            <ac:spMk id="110" creationId="{00000000-0000-0000-0000-000000000000}"/>
          </ac:spMkLst>
        </pc:spChg>
      </pc:sldChg>
      <pc:sldChg chg="modSp">
        <pc:chgData name="moath.m.momani@gmail.com" userId="720708e143949568" providerId="LiveId" clId="{FE5826E5-A6BA-4563-AB24-EF690DC54DD9}" dt="2020-03-23T10:11:55.155" v="141" actId="207"/>
        <pc:sldMkLst>
          <pc:docMk/>
          <pc:sldMk cId="3542123355" sldId="258"/>
        </pc:sldMkLst>
        <pc:graphicFrameChg chg="mod modGraphic">
          <ac:chgData name="moath.m.momani@gmail.com" userId="720708e143949568" providerId="LiveId" clId="{FE5826E5-A6BA-4563-AB24-EF690DC54DD9}" dt="2020-03-23T10:11:55.155" v="141" actId="207"/>
          <ac:graphicFrameMkLst>
            <pc:docMk/>
            <pc:sldMk cId="3542123355" sldId="258"/>
            <ac:graphicFrameMk id="122" creationId="{00000000-0000-0000-0000-000000000000}"/>
          </ac:graphicFrameMkLst>
        </pc:graphicFrameChg>
      </pc:sldChg>
      <pc:sldChg chg="modSp">
        <pc:chgData name="moath.m.momani@gmail.com" userId="720708e143949568" providerId="LiveId" clId="{FE5826E5-A6BA-4563-AB24-EF690DC54DD9}" dt="2020-03-23T10:11:34.443" v="138"/>
        <pc:sldMkLst>
          <pc:docMk/>
          <pc:sldMk cId="1051649133" sldId="259"/>
        </pc:sldMkLst>
        <pc:graphicFrameChg chg="mod modGraphic">
          <ac:chgData name="moath.m.momani@gmail.com" userId="720708e143949568" providerId="LiveId" clId="{FE5826E5-A6BA-4563-AB24-EF690DC54DD9}" dt="2020-03-23T10:11:34.443" v="138"/>
          <ac:graphicFrameMkLst>
            <pc:docMk/>
            <pc:sldMk cId="1051649133" sldId="259"/>
            <ac:graphicFrameMk id="130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3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092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74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07" y="992767"/>
            <a:ext cx="11358000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3778832"/>
            <a:ext cx="11358000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1536633"/>
            <a:ext cx="53319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20;p4"/>
          <p:cNvSpPr txBox="1">
            <a:spLocks noGrp="1"/>
          </p:cNvSpPr>
          <p:nvPr>
            <p:ph type="body" sz="half" idx="13"/>
          </p:nvPr>
        </p:nvSpPr>
        <p:spPr>
          <a:xfrm>
            <a:off x="6441587" y="1536632"/>
            <a:ext cx="53319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496" y="740799"/>
            <a:ext cx="3743100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1852800"/>
            <a:ext cx="3743100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502" y="600199"/>
            <a:ext cx="8488201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3;p8"/>
          <p:cNvSpPr/>
          <p:nvPr/>
        </p:nvSpPr>
        <p:spPr>
          <a:xfrm>
            <a:off x="6094474" y="-167"/>
            <a:ext cx="6094501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3911" y="1644232"/>
            <a:ext cx="53922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3911" y="3737433"/>
            <a:ext cx="53922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6;p8"/>
          <p:cNvSpPr txBox="1">
            <a:spLocks noGrp="1"/>
          </p:cNvSpPr>
          <p:nvPr>
            <p:ph type="body" sz="half" idx="13"/>
          </p:nvPr>
        </p:nvSpPr>
        <p:spPr>
          <a:xfrm>
            <a:off x="6584352" y="965433"/>
            <a:ext cx="5114700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5640766"/>
            <a:ext cx="79965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15496" y="1474833"/>
            <a:ext cx="11358000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4202967"/>
            <a:ext cx="11358000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496" y="593366"/>
            <a:ext cx="11358000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5093" y="6265547"/>
            <a:ext cx="440092" cy="428850"/>
          </a:xfrm>
          <a:prstGeom prst="rect">
            <a:avLst/>
          </a:prstGeom>
          <a:ln w="12700">
            <a:miter lim="400000"/>
          </a:ln>
        </p:spPr>
        <p:txBody>
          <a:bodyPr wrap="none" lIns="121874" tIns="121874" rIns="121874" bIns="121874" anchor="ctr">
            <a:sp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51;p12"/>
          <p:cNvSpPr txBox="1"/>
          <p:nvPr/>
        </p:nvSpPr>
        <p:spPr>
          <a:xfrm>
            <a:off x="2691500" y="3192190"/>
            <a:ext cx="7050300" cy="1169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>
                <a:latin typeface="+mj-lt"/>
                <a:cs typeface="+mj-cs"/>
              </a:rPr>
              <a:t>الخطة الدراسية</a:t>
            </a:r>
            <a:endParaRPr lang="en-US" dirty="0">
              <a:latin typeface="+mj-lt"/>
              <a:cs typeface="+mj-cs"/>
            </a:endParaRPr>
          </a:p>
          <a:p>
            <a:r>
              <a:rPr lang="ar-QA" dirty="0">
                <a:cs typeface="+mj-cs"/>
              </a:rPr>
              <a:t>اليوم الوطني و الواقع الافتراضي 11-14</a:t>
            </a:r>
          </a:p>
        </p:txBody>
      </p:sp>
      <p:grpSp>
        <p:nvGrpSpPr>
          <p:cNvPr id="104" name="Google Shape;52;p12"/>
          <p:cNvGrpSpPr/>
          <p:nvPr/>
        </p:nvGrpSpPr>
        <p:grpSpPr>
          <a:xfrm>
            <a:off x="3391297" y="3270852"/>
            <a:ext cx="5676385" cy="1090796"/>
            <a:chOff x="0" y="0"/>
            <a:chExt cx="4530447" cy="494649"/>
          </a:xfrm>
        </p:grpSpPr>
        <p:sp>
          <p:nvSpPr>
            <p:cNvPr id="102" name="Google Shape;53;p12"/>
            <p:cNvSpPr/>
            <p:nvPr/>
          </p:nvSpPr>
          <p:spPr>
            <a:xfrm>
              <a:off x="0" y="-1"/>
              <a:ext cx="453044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oogle Shape;54;p12"/>
            <p:cNvSpPr/>
            <p:nvPr/>
          </p:nvSpPr>
          <p:spPr>
            <a:xfrm>
              <a:off x="0" y="494649"/>
              <a:ext cx="453044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918" y="74868"/>
            <a:ext cx="2177431" cy="7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4"/>
          <a:srcRect r="50000"/>
          <a:stretch>
            <a:fillRect/>
          </a:stretch>
        </p:blipFill>
        <p:spPr>
          <a:xfrm>
            <a:off x="8778224" y="721921"/>
            <a:ext cx="3403996" cy="635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5"/>
          <a:srcRect l="3178" r="48363" b="8832"/>
          <a:stretch>
            <a:fillRect/>
          </a:stretch>
        </p:blipFill>
        <p:spPr>
          <a:xfrm rot="16200000">
            <a:off x="2197304" y="-1297576"/>
            <a:ext cx="2308691" cy="4903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6"/>
          <a:srcRect r="45129"/>
          <a:stretch>
            <a:fillRect/>
          </a:stretch>
        </p:blipFill>
        <p:spPr>
          <a:xfrm rot="5400000">
            <a:off x="807216" y="1918942"/>
            <a:ext cx="3498670" cy="6376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;p13">
            <a:extLst>
              <a:ext uri="{FF2B5EF4-FFF2-40B4-BE49-F238E27FC236}">
                <a16:creationId xmlns:a16="http://schemas.microsoft.com/office/drawing/2014/main" id="{FC84119A-9C00-4A4D-B8A1-A3CEF39C8A71}"/>
              </a:ext>
            </a:extLst>
          </p:cNvPr>
          <p:cNvSpPr txBox="1"/>
          <p:nvPr/>
        </p:nvSpPr>
        <p:spPr>
          <a:xfrm>
            <a:off x="952398" y="795029"/>
            <a:ext cx="10568063" cy="5809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21874" tIns="121874" rIns="121874" bIns="121874" anchor="ctr">
            <a:spAutoFit/>
          </a:bodyPr>
          <a:lstStyle/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dirty="0">
                <a:cs typeface="Simplified Arabic" panose="02020603050405020304" pitchFamily="18" charset="-78"/>
              </a:rPr>
              <a:t>المنطقة: التكنولوجيا             العمر: </a:t>
            </a:r>
            <a:r>
              <a:rPr lang="en-US" dirty="0">
                <a:cs typeface="Simplified Arabic" panose="02020603050405020304" pitchFamily="18" charset="-78"/>
              </a:rPr>
              <a:t>1</a:t>
            </a:r>
            <a:r>
              <a:rPr lang="ar-QA" dirty="0">
                <a:cs typeface="Simplified Arabic" panose="02020603050405020304" pitchFamily="18" charset="-78"/>
              </a:rPr>
              <a:t>1-</a:t>
            </a:r>
            <a:r>
              <a:rPr lang="en-US" dirty="0">
                <a:cs typeface="Simplified Arabic" panose="02020603050405020304" pitchFamily="18" charset="-78"/>
              </a:rPr>
              <a:t>14</a:t>
            </a:r>
            <a:endParaRPr lang="ar-QA" dirty="0">
              <a:cs typeface="Simplified Arabic" panose="02020603050405020304" pitchFamily="18" charset="-78"/>
            </a:endParaRP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dirty="0"/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600" b="1" dirty="0">
                <a:cs typeface="Simplified Arabic" panose="02020603050405020304" pitchFamily="18" charset="-78"/>
              </a:rPr>
              <a:t>وصف </a:t>
            </a:r>
            <a:r>
              <a:rPr sz="1600" b="1" dirty="0"/>
              <a:t>:</a:t>
            </a:r>
            <a:endParaRPr lang="en-US" sz="1600" b="1" dirty="0"/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QA" dirty="0">
                <a:solidFill>
                  <a:schemeClr val="bg1"/>
                </a:solidFill>
              </a:rPr>
              <a:t>الواقع الافتراضي هو تقنية شائعة ومهمة توفر مجالًا ممتازًا لمجالات متنوعة.</a:t>
            </a: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QA" dirty="0">
                <a:solidFill>
                  <a:schemeClr val="bg1"/>
                </a:solidFill>
              </a:rPr>
              <a:t>في هذه الجلسة ، سيتعرف المشاركون على الواقع الافتراضي وتطبيقاته ويتعلمون كيفية إنشاء مشهد افتراضي لليوم الوطني لدولة قطر باستخدام برنامج </a:t>
            </a:r>
            <a:r>
              <a:rPr lang="en-US" dirty="0">
                <a:solidFill>
                  <a:schemeClr val="bg1"/>
                </a:solidFill>
              </a:rPr>
              <a:t>CoSpaces</a:t>
            </a: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600" b="1" dirty="0">
                <a:cs typeface="+mn-cs"/>
              </a:rPr>
              <a:t>تحدي التصميم الهندسي</a:t>
            </a:r>
            <a:r>
              <a:rPr lang="ar-QA" sz="1600" dirty="0">
                <a:cs typeface="+mn-cs"/>
              </a:rPr>
              <a:t>: </a:t>
            </a:r>
            <a:r>
              <a:rPr lang="ar-QA" dirty="0">
                <a:cs typeface="+mn-cs"/>
              </a:rPr>
              <a:t>يرغب حمد في الاحتفال باليوم الوطني في قطر ، لكن بسبب وضعه الصحي لن يتمكن من الخروج من منزله ، نحتاج إلى مساعدة حمد والاحتفال باليوم الوطني معه من خلال إنشاء عالم افتراضي يحاكي اليوم الوطني لدولة قطر.</a:t>
            </a:r>
            <a:endParaRPr lang="en-US" dirty="0">
              <a:cs typeface="+mn-cs"/>
            </a:endParaRP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lang="en-US" dirty="0">
              <a:cs typeface="+mn-cs"/>
            </a:endParaRP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b="1" dirty="0">
                <a:cs typeface="+mn-cs"/>
              </a:rPr>
              <a:t>أهداف الدرس:</a:t>
            </a: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dirty="0">
                <a:cs typeface="+mn-cs"/>
              </a:rPr>
              <a:t>بعد الجلسة سيتمكن الطلاب من: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dirty="0">
                <a:cs typeface="+mn-cs"/>
              </a:rPr>
              <a:t>شرح ما هو الواقع الافتراضي.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dirty="0">
                <a:cs typeface="+mn-cs"/>
              </a:rPr>
              <a:t>اشرح بعض الأنواع المختلفة من تطبيقات الواقع الافتراضي في العالم الحقيقي.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dirty="0">
                <a:cs typeface="+mn-cs"/>
              </a:rPr>
              <a:t>استخدم أساسيات الترميز الكتلي.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dirty="0">
                <a:cs typeface="+mn-cs"/>
              </a:rPr>
              <a:t>بناء مشهد افتراضي لليوم الوطني لدولة قطر</a:t>
            </a:r>
            <a:r>
              <a:rPr lang="en-US" b="1" dirty="0">
                <a:cs typeface="+mn-cs"/>
              </a:rPr>
              <a:t>.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lang="en-US" b="1" dirty="0">
              <a:cs typeface="+mn-cs"/>
            </a:endParaRP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المواد والمعدات: كمبيوتر ، اتصال بالإنترنت</a:t>
            </a: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lang="en-US" b="1" dirty="0">
              <a:cs typeface="+mn-cs"/>
            </a:endParaRPr>
          </a:p>
        </p:txBody>
      </p:sp>
      <p:sp>
        <p:nvSpPr>
          <p:cNvPr id="3" name="Google Shape;60;p13">
            <a:extLst>
              <a:ext uri="{FF2B5EF4-FFF2-40B4-BE49-F238E27FC236}">
                <a16:creationId xmlns:a16="http://schemas.microsoft.com/office/drawing/2014/main" id="{315EFD2C-9D32-4E66-B641-9629E89EEF30}"/>
              </a:ext>
            </a:extLst>
          </p:cNvPr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>
                <a:cs typeface="+mj-cs"/>
              </a:rPr>
              <a:t>اليوم الوطني و الواقع الافتراضي 11-14</a:t>
            </a:r>
          </a:p>
        </p:txBody>
      </p:sp>
      <p:grpSp>
        <p:nvGrpSpPr>
          <p:cNvPr id="4" name="Google Shape;61;p13">
            <a:extLst>
              <a:ext uri="{FF2B5EF4-FFF2-40B4-BE49-F238E27FC236}">
                <a16:creationId xmlns:a16="http://schemas.microsoft.com/office/drawing/2014/main" id="{6DBA73C4-A3BF-4C58-82B8-4640F15FB341}"/>
              </a:ext>
            </a:extLst>
          </p:cNvPr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5" name="Google Shape;62;p13">
              <a:extLst>
                <a:ext uri="{FF2B5EF4-FFF2-40B4-BE49-F238E27FC236}">
                  <a16:creationId xmlns:a16="http://schemas.microsoft.com/office/drawing/2014/main" id="{3EC52141-38F5-4574-851F-53C977C6C376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Google Shape;63;p13">
              <a:extLst>
                <a:ext uri="{FF2B5EF4-FFF2-40B4-BE49-F238E27FC236}">
                  <a16:creationId xmlns:a16="http://schemas.microsoft.com/office/drawing/2014/main" id="{D6B761B1-1020-4181-B906-C9495B6AFAE3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7" name="Picture 7" descr="Picture 7">
            <a:extLst>
              <a:ext uri="{FF2B5EF4-FFF2-40B4-BE49-F238E27FC236}">
                <a16:creationId xmlns:a16="http://schemas.microsoft.com/office/drawing/2014/main" id="{7ED6BC1B-5636-4733-A24C-4AAC094E0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EB7DF314-2ECC-48D3-B735-DC91BB4F0C4F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23960382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0;p13">
            <a:extLst>
              <a:ext uri="{FF2B5EF4-FFF2-40B4-BE49-F238E27FC236}">
                <a16:creationId xmlns:a16="http://schemas.microsoft.com/office/drawing/2014/main" id="{3491E9C2-141A-47B4-8AF8-20871943362C}"/>
              </a:ext>
            </a:extLst>
          </p:cNvPr>
          <p:cNvSpPr txBox="1"/>
          <p:nvPr/>
        </p:nvSpPr>
        <p:spPr>
          <a:xfrm>
            <a:off x="1937525" y="128974"/>
            <a:ext cx="8304249" cy="86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>
                <a:cs typeface="+mj-cs"/>
              </a:rPr>
              <a:t>اليوم الوطني و الواقع الافتراضي 11-14</a:t>
            </a:r>
          </a:p>
          <a:p>
            <a:endParaRPr lang="en-US" dirty="0"/>
          </a:p>
        </p:txBody>
      </p:sp>
      <p:grpSp>
        <p:nvGrpSpPr>
          <p:cNvPr id="18" name="Google Shape;61;p13">
            <a:extLst>
              <a:ext uri="{FF2B5EF4-FFF2-40B4-BE49-F238E27FC236}">
                <a16:creationId xmlns:a16="http://schemas.microsoft.com/office/drawing/2014/main" id="{82C87080-1F36-471E-9EE2-93A9445BA970}"/>
              </a:ext>
            </a:extLst>
          </p:cNvPr>
          <p:cNvGrpSpPr/>
          <p:nvPr/>
        </p:nvGrpSpPr>
        <p:grpSpPr>
          <a:xfrm>
            <a:off x="2049398" y="120566"/>
            <a:ext cx="8070978" cy="494651"/>
            <a:chOff x="0" y="0"/>
            <a:chExt cx="8070977" cy="494649"/>
          </a:xfrm>
        </p:grpSpPr>
        <p:sp>
          <p:nvSpPr>
            <p:cNvPr id="19" name="Google Shape;62;p13">
              <a:extLst>
                <a:ext uri="{FF2B5EF4-FFF2-40B4-BE49-F238E27FC236}">
                  <a16:creationId xmlns:a16="http://schemas.microsoft.com/office/drawing/2014/main" id="{DE76BCF3-94C0-435C-AD0C-2CAEBCD02074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Google Shape;63;p13">
              <a:extLst>
                <a:ext uri="{FF2B5EF4-FFF2-40B4-BE49-F238E27FC236}">
                  <a16:creationId xmlns:a16="http://schemas.microsoft.com/office/drawing/2014/main" id="{00A21D34-67D7-479F-BB68-20B805A08721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23" name="Google Shape;76;p15">
            <a:extLst>
              <a:ext uri="{FF2B5EF4-FFF2-40B4-BE49-F238E27FC236}">
                <a16:creationId xmlns:a16="http://schemas.microsoft.com/office/drawing/2014/main" id="{6C6CF4B0-4757-42B9-88DC-6C219C26B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5797312"/>
              </p:ext>
            </p:extLst>
          </p:nvPr>
        </p:nvGraphicFramePr>
        <p:xfrm>
          <a:off x="730979" y="679016"/>
          <a:ext cx="11054418" cy="5199621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8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9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16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الوقت / المدة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النشاط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المواد  و المعدات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0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5 دقائق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introduction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Politica"/>
                        </a:rPr>
                        <a:t>تقديم </a:t>
                      </a: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+mn-lt"/>
                        </a:rPr>
                        <a:t>خيارات </a:t>
                      </a: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+mn-lt"/>
                        </a:rPr>
                        <a:t> MS Teams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+mn-lt"/>
                        </a:rPr>
                        <a:t>نقدم استوديو 56 ومناطقنا.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+mn-lt"/>
                        </a:rPr>
                        <a:t>اشرح بإيجاز فكرة الجلسة وأنشطتها.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+mn-lt"/>
                        </a:rPr>
                        <a:t>نشاط </a:t>
                      </a:r>
                      <a:r>
                        <a:rPr lang="ar-QA" sz="1400" u="none" strike="noStrike" cap="none" dirty="0" err="1">
                          <a:solidFill>
                            <a:schemeClr val="bg1"/>
                          </a:solidFill>
                          <a:latin typeface="+mn-lt"/>
                        </a:rPr>
                        <a:t>كسرالجليد</a:t>
                      </a: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+mn-lt"/>
                        </a:rPr>
                        <a:t> - ناقش مع المشاركين كيف يحتفلون باليوم الوطني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QA" sz="1400" u="none" strike="noStrike" cap="none" dirty="0">
                          <a:solidFill>
                            <a:schemeClr val="bg1"/>
                          </a:solidFill>
                          <a:latin typeface="+mn-lt"/>
                        </a:rPr>
                        <a:t>قدم تحدي التصميم الهندسي واسأل المشاركين عما يحبون الاحتفال به داخل العالم الافتراضي</a:t>
                      </a:r>
                      <a:endParaRPr lang="en-US" sz="1400" u="none" strike="noStrike" cap="non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defRPr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المواد: كمبيوتر ، اتصال إنترنت.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3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10 </a:t>
                      </a: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دقائق</a:t>
                      </a: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الواقع الافتراضي</a:t>
                      </a: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r" rtl="1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dirty="0">
                          <a:cs typeface="+mj-cs"/>
                        </a:rPr>
                        <a:t>سيتم تعريف المشاركين بمعنى الواقع الافتراضي.</a:t>
                      </a:r>
                    </a:p>
                    <a:p>
                      <a:pPr marL="285750" indent="-285750" algn="r" rtl="1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dirty="0">
                          <a:cs typeface="+mj-cs"/>
                        </a:rPr>
                        <a:t>التعريف بمجالات الواقع الافتراضي وكيف تعمل.</a:t>
                      </a:r>
                    </a:p>
                    <a:p>
                      <a:pPr marL="285750" indent="-285750" algn="r" rtl="1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dirty="0">
                          <a:cs typeface="+mj-cs"/>
                        </a:rPr>
                        <a:t>قم بتقديم </a:t>
                      </a:r>
                      <a:r>
                        <a:rPr lang="en-US" dirty="0">
                          <a:cs typeface="+mj-cs"/>
                        </a:rPr>
                        <a:t>CoSpaces </a:t>
                      </a:r>
                      <a:r>
                        <a:rPr lang="ar-QA" dirty="0">
                          <a:cs typeface="+mj-cs"/>
                        </a:rPr>
                        <a:t>وتأكد من أن جميع الأطفال لديهم حساب </a:t>
                      </a:r>
                      <a:r>
                        <a:rPr lang="en-US" dirty="0">
                          <a:cs typeface="+mj-cs"/>
                        </a:rPr>
                        <a:t>Cospaces.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المواد: كمبيوتر ، اتصال إنترنت.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304329"/>
                  </a:ext>
                </a:extLst>
              </a:tr>
              <a:tr h="25284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20 </a:t>
                      </a: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دقيقة</a:t>
                      </a: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CoSpaces 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25000"/>
                        </a:lnSpc>
                        <a:defRPr sz="12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dirty="0">
                          <a:latin typeface="+mj-lt"/>
                          <a:cs typeface="+mj-cs"/>
                        </a:rPr>
                        <a:t>ناقش مع الطلاب الحاجة إلى المعرفة:</a:t>
                      </a:r>
                    </a:p>
                    <a:p>
                      <a:pPr marL="285750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  <a:defRPr sz="12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dirty="0">
                          <a:latin typeface="+mj-lt"/>
                          <a:cs typeface="+mj-cs"/>
                        </a:rPr>
                        <a:t>كيف نبني المشهد.</a:t>
                      </a:r>
                    </a:p>
                    <a:p>
                      <a:pPr marL="285750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  <a:defRPr sz="12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dirty="0">
                          <a:latin typeface="+mj-lt"/>
                          <a:cs typeface="+mj-cs"/>
                        </a:rPr>
                        <a:t>مقدمة في برنامج </a:t>
                      </a:r>
                      <a:r>
                        <a:rPr lang="en-US" sz="1400" dirty="0">
                          <a:latin typeface="+mj-lt"/>
                          <a:cs typeface="+mj-cs"/>
                        </a:rPr>
                        <a:t>Cospaces:</a:t>
                      </a:r>
                    </a:p>
                    <a:p>
                      <a:pPr marL="285750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  <a:defRPr sz="12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dirty="0">
                          <a:latin typeface="+mj-lt"/>
                          <a:cs typeface="+mj-cs"/>
                        </a:rPr>
                        <a:t>قدم واجهة البرنامج.</a:t>
                      </a:r>
                    </a:p>
                    <a:p>
                      <a:pPr marL="285750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  <a:defRPr sz="12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dirty="0">
                          <a:latin typeface="+mj-lt"/>
                          <a:cs typeface="+mj-cs"/>
                        </a:rPr>
                        <a:t>تعرف على كيفية إنشاء بيئات افتراضية مدمجة.</a:t>
                      </a:r>
                    </a:p>
                    <a:p>
                      <a:pPr marL="285750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  <a:defRPr sz="12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dirty="0">
                          <a:latin typeface="+mj-lt"/>
                          <a:cs typeface="+mj-cs"/>
                        </a:rPr>
                        <a:t>اشرح كيفية تحميل النماذج والصور والشخصيات.</a:t>
                      </a:r>
                    </a:p>
                    <a:p>
                      <a:pPr marL="285750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  <a:defRPr sz="12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dirty="0">
                          <a:latin typeface="+mj-lt"/>
                          <a:cs typeface="+mj-cs"/>
                        </a:rPr>
                        <a:t>اشرح كيفية تغيير خصائص الشخصية والحجم والألوان.</a:t>
                      </a:r>
                      <a:endParaRPr lang="en-US" sz="1400" dirty="0">
                        <a:solidFill>
                          <a:schemeClr val="bg1"/>
                        </a:solidFill>
                        <a:latin typeface="Politica"/>
                        <a:cs typeface="+mj-cs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defRPr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b="0" dirty="0">
                          <a:solidFill>
                            <a:schemeClr val="bg1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المواد: كمبيوتر ، اتصال إنترنت.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462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408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0;p13">
            <a:extLst>
              <a:ext uri="{FF2B5EF4-FFF2-40B4-BE49-F238E27FC236}">
                <a16:creationId xmlns:a16="http://schemas.microsoft.com/office/drawing/2014/main" id="{3491E9C2-141A-47B4-8AF8-20871943362C}"/>
              </a:ext>
            </a:extLst>
          </p:cNvPr>
          <p:cNvSpPr txBox="1"/>
          <p:nvPr/>
        </p:nvSpPr>
        <p:spPr>
          <a:xfrm>
            <a:off x="1937525" y="128974"/>
            <a:ext cx="8304249" cy="861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>
                <a:cs typeface="+mj-cs"/>
              </a:rPr>
              <a:t>اليوم الوطني و الواقع الافتراضي 11-14</a:t>
            </a:r>
          </a:p>
          <a:p>
            <a:endParaRPr lang="en-US" dirty="0"/>
          </a:p>
        </p:txBody>
      </p:sp>
      <p:grpSp>
        <p:nvGrpSpPr>
          <p:cNvPr id="18" name="Google Shape;61;p13">
            <a:extLst>
              <a:ext uri="{FF2B5EF4-FFF2-40B4-BE49-F238E27FC236}">
                <a16:creationId xmlns:a16="http://schemas.microsoft.com/office/drawing/2014/main" id="{82C87080-1F36-471E-9EE2-93A9445BA970}"/>
              </a:ext>
            </a:extLst>
          </p:cNvPr>
          <p:cNvGrpSpPr/>
          <p:nvPr/>
        </p:nvGrpSpPr>
        <p:grpSpPr>
          <a:xfrm>
            <a:off x="2049398" y="120566"/>
            <a:ext cx="8070978" cy="494651"/>
            <a:chOff x="0" y="0"/>
            <a:chExt cx="8070977" cy="494649"/>
          </a:xfrm>
        </p:grpSpPr>
        <p:sp>
          <p:nvSpPr>
            <p:cNvPr id="19" name="Google Shape;62;p13">
              <a:extLst>
                <a:ext uri="{FF2B5EF4-FFF2-40B4-BE49-F238E27FC236}">
                  <a16:creationId xmlns:a16="http://schemas.microsoft.com/office/drawing/2014/main" id="{DE76BCF3-94C0-435C-AD0C-2CAEBCD02074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Google Shape;63;p13">
              <a:extLst>
                <a:ext uri="{FF2B5EF4-FFF2-40B4-BE49-F238E27FC236}">
                  <a16:creationId xmlns:a16="http://schemas.microsoft.com/office/drawing/2014/main" id="{00A21D34-67D7-479F-BB68-20B805A08721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23" name="Google Shape;76;p15">
            <a:extLst>
              <a:ext uri="{FF2B5EF4-FFF2-40B4-BE49-F238E27FC236}">
                <a16:creationId xmlns:a16="http://schemas.microsoft.com/office/drawing/2014/main" id="{6C6CF4B0-4757-42B9-88DC-6C219C26B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3883455"/>
              </p:ext>
            </p:extLst>
          </p:nvPr>
        </p:nvGraphicFramePr>
        <p:xfrm>
          <a:off x="730979" y="679016"/>
          <a:ext cx="11054418" cy="4898720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8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9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2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الوقت / المدة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النشاط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المواد  و المعدات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37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20 min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عمل العالم الافتراضي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  <a:p>
                      <a:pPr marL="285750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dirty="0">
                          <a:cs typeface="+mj-cs"/>
                        </a:rPr>
                        <a:t>تحدي المشاركين من أجل</a:t>
                      </a:r>
                      <a:r>
                        <a:rPr lang="en-US" dirty="0">
                          <a:cs typeface="+mj-cs"/>
                        </a:rPr>
                        <a:t> </a:t>
                      </a:r>
                      <a:r>
                        <a:rPr lang="ar-QA" dirty="0">
                          <a:cs typeface="+mj-cs"/>
                        </a:rPr>
                        <a:t>بناء مشاهد خاصة بهم على سبيل المثال إضافة معلومات تاريخية عن قطر واليوم الوطني وعلم قطر والأبراج والسيارات.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defRPr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dirty="0"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المواد: كمبيوتر ، اتصال إنترنت.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37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Politica"/>
                        </a:rPr>
                        <a:t>5 min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None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dirty="0">
                          <a:cs typeface="+mj-cs"/>
                        </a:rPr>
                        <a:t>اختتام - تقديم النماذج الأولية:</a:t>
                      </a:r>
                    </a:p>
                    <a:p>
                      <a:pPr marL="285750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dirty="0">
                          <a:cs typeface="+mj-cs"/>
                        </a:rPr>
                        <a:t>سيبدأ المشاركون في تقديم نماذجهم الأولية إلى اصدقائهم والمعلم.</a:t>
                      </a:r>
                    </a:p>
                    <a:p>
                      <a:pPr marL="285750" indent="-285750" algn="r" rtl="1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dirty="0">
                          <a:cs typeface="+mj-cs"/>
                        </a:rPr>
                        <a:t>سوف يشرحون وأفكارهم حول مشروعهم</a:t>
                      </a:r>
                      <a:r>
                        <a:rPr lang="ar-QA" dirty="0"/>
                        <a:t>.</a:t>
                      </a:r>
                      <a:endParaRPr lang="en-US"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Simplified Arabic" panose="02020603050405020304" pitchFamily="18" charset="-78"/>
                          <a:cs typeface="Simplified Arabic" panose="02020603050405020304" pitchFamily="18" charset="-78"/>
                        </a:rPr>
                        <a:t>المواد: كمبيوتر ، اتصال إنترنت.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Politica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682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75877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381</Words>
  <Application>Microsoft Office PowerPoint</Application>
  <PresentationFormat>Custom</PresentationFormat>
  <Paragraphs>62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Politica</vt:lpstr>
      <vt:lpstr>Simplified Arabic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moath momani</cp:lastModifiedBy>
  <cp:revision>34</cp:revision>
  <dcterms:modified xsi:type="dcterms:W3CDTF">2020-11-04T04:35:47Z</dcterms:modified>
</cp:coreProperties>
</file>