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8"/>
  </p:notesMasterIdLst>
  <p:sldIdLst>
    <p:sldId id="273" r:id="rId2"/>
    <p:sldId id="288" r:id="rId3"/>
    <p:sldId id="279" r:id="rId4"/>
    <p:sldId id="292" r:id="rId5"/>
    <p:sldId id="293" r:id="rId6"/>
    <p:sldId id="290" r:id="rId7"/>
    <p:sldId id="298" r:id="rId8"/>
    <p:sldId id="306" r:id="rId9"/>
    <p:sldId id="264" r:id="rId10"/>
    <p:sldId id="299" r:id="rId11"/>
    <p:sldId id="300" r:id="rId12"/>
    <p:sldId id="301" r:id="rId13"/>
    <p:sldId id="305" r:id="rId14"/>
    <p:sldId id="302" r:id="rId15"/>
    <p:sldId id="304"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4A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84" autoAdjust="0"/>
  </p:normalViewPr>
  <p:slideViewPr>
    <p:cSldViewPr snapToGrid="0" showGuides="1">
      <p:cViewPr varScale="1">
        <p:scale>
          <a:sx n="73" d="100"/>
          <a:sy n="73" d="100"/>
        </p:scale>
        <p:origin x="1032" y="65"/>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29A5F566-38FD-493D-A129-4AEAF41C4985}"/>
    <pc:docChg chg="modSld">
      <pc:chgData name="moath momani" userId="720708e143949568" providerId="LiveId" clId="{29A5F566-38FD-493D-A129-4AEAF41C4985}" dt="2020-07-05T05:45:13.911" v="4" actId="20577"/>
      <pc:docMkLst>
        <pc:docMk/>
      </pc:docMkLst>
      <pc:sldChg chg="modSp mod">
        <pc:chgData name="moath momani" userId="720708e143949568" providerId="LiveId" clId="{29A5F566-38FD-493D-A129-4AEAF41C4985}" dt="2020-07-05T05:45:13.911" v="4" actId="20577"/>
        <pc:sldMkLst>
          <pc:docMk/>
          <pc:sldMk cId="911208218" sldId="273"/>
        </pc:sldMkLst>
        <pc:spChg chg="mod">
          <ac:chgData name="moath momani" userId="720708e143949568" providerId="LiveId" clId="{29A5F566-38FD-493D-A129-4AEAF41C4985}" dt="2020-07-05T05:45:13.911" v="4" actId="20577"/>
          <ac:spMkLst>
            <pc:docMk/>
            <pc:sldMk cId="911208218" sldId="273"/>
            <ac:spMk id="4" creationId="{00000000-0000-0000-0000-000000000000}"/>
          </ac:spMkLst>
        </pc:sp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2604A760-CFCE-4A6C-986A-BB6E86FB46CD}"/>
    <pc:docChg chg="modSld">
      <pc:chgData name="moath momani" userId="720708e143949568" providerId="LiveId" clId="{2604A760-CFCE-4A6C-986A-BB6E86FB46CD}" dt="2020-10-04T10:36:53.659" v="5" actId="20577"/>
      <pc:docMkLst>
        <pc:docMk/>
      </pc:docMkLst>
      <pc:sldChg chg="modSp mod">
        <pc:chgData name="moath momani" userId="720708e143949568" providerId="LiveId" clId="{2604A760-CFCE-4A6C-986A-BB6E86FB46CD}" dt="2020-10-04T10:36:53.659" v="5" actId="20577"/>
        <pc:sldMkLst>
          <pc:docMk/>
          <pc:sldMk cId="2514924934" sldId="288"/>
        </pc:sldMkLst>
        <pc:spChg chg="mod">
          <ac:chgData name="moath momani" userId="720708e143949568" providerId="LiveId" clId="{2604A760-CFCE-4A6C-986A-BB6E86FB46CD}" dt="2020-10-04T10:36:53.659" v="5" actId="20577"/>
          <ac:spMkLst>
            <pc:docMk/>
            <pc:sldMk cId="2514924934" sldId="288"/>
            <ac:spMk id="7" creationId="{DF5976E2-F309-462B-9964-CF1825FFB057}"/>
          </ac:spMkLst>
        </pc:spChg>
      </pc:sldChg>
    </pc:docChg>
  </pc:docChgLst>
  <pc:docChgLst>
    <pc:chgData name="moath momani" userId="720708e143949568" providerId="LiveId" clId="{E9BF02B8-1D9C-45A8-8E4F-EEEF76AC7EB6}"/>
    <pc:docChg chg="modSld">
      <pc:chgData name="moath momani" userId="720708e143949568" providerId="LiveId" clId="{E9BF02B8-1D9C-45A8-8E4F-EEEF76AC7EB6}" dt="2020-06-26T11:25:03.013" v="2" actId="2711"/>
      <pc:docMkLst>
        <pc:docMk/>
      </pc:docMkLst>
      <pc:sldChg chg="modSp mod">
        <pc:chgData name="moath momani" userId="720708e143949568" providerId="LiveId" clId="{E9BF02B8-1D9C-45A8-8E4F-EEEF76AC7EB6}" dt="2020-06-26T11:25:03.013" v="2" actId="2711"/>
        <pc:sldMkLst>
          <pc:docMk/>
          <pc:sldMk cId="2448404788" sldId="280"/>
        </pc:sldMkLst>
        <pc:spChg chg="mod">
          <ac:chgData name="moath momani" userId="720708e143949568" providerId="LiveId" clId="{E9BF02B8-1D9C-45A8-8E4F-EEEF76AC7EB6}" dt="2020-06-26T11:24:45.846" v="1" actId="2711"/>
          <ac:spMkLst>
            <pc:docMk/>
            <pc:sldMk cId="2448404788" sldId="280"/>
            <ac:spMk id="4" creationId="{00000000-0000-0000-0000-000000000000}"/>
          </ac:spMkLst>
        </pc:spChg>
        <pc:spChg chg="mod">
          <ac:chgData name="moath momani" userId="720708e143949568" providerId="LiveId" clId="{E9BF02B8-1D9C-45A8-8E4F-EEEF76AC7EB6}" dt="2020-06-26T11:25:03.013" v="2" actId="2711"/>
          <ac:spMkLst>
            <pc:docMk/>
            <pc:sldMk cId="2448404788" sldId="280"/>
            <ac:spMk id="11" creationId="{65284718-9A8B-4649-96DE-DA89CF0137E1}"/>
          </ac:spMkLst>
        </pc:spChg>
      </pc:sldChg>
    </pc:docChg>
  </pc:docChgLst>
  <pc:docChgLst>
    <pc:chgData name="moath momani" userId="720708e143949568" providerId="LiveId" clId="{2C13763B-52F0-4838-A5D5-22C9023B9AD1}"/>
    <pc:docChg chg="modSld">
      <pc:chgData name="moath momani" userId="720708e143949568" providerId="LiveId" clId="{2C13763B-52F0-4838-A5D5-22C9023B9AD1}" dt="2021-01-17T11:26:26.546" v="4"/>
      <pc:docMkLst>
        <pc:docMk/>
      </pc:docMkLst>
      <pc:sldChg chg="modSp mod">
        <pc:chgData name="moath momani" userId="720708e143949568" providerId="LiveId" clId="{2C13763B-52F0-4838-A5D5-22C9023B9AD1}" dt="2021-01-17T10:14:34.853" v="0" actId="20577"/>
        <pc:sldMkLst>
          <pc:docMk/>
          <pc:sldMk cId="2271298433" sldId="279"/>
        </pc:sldMkLst>
        <pc:spChg chg="mod">
          <ac:chgData name="moath momani" userId="720708e143949568" providerId="LiveId" clId="{2C13763B-52F0-4838-A5D5-22C9023B9AD1}" dt="2021-01-17T10:14:34.853" v="0" actId="20577"/>
          <ac:spMkLst>
            <pc:docMk/>
            <pc:sldMk cId="2271298433" sldId="279"/>
            <ac:spMk id="17" creationId="{4955A6DA-815F-4124-A9F3-75EDB42FED58}"/>
          </ac:spMkLst>
        </pc:spChg>
      </pc:sldChg>
      <pc:sldChg chg="modNotesTx">
        <pc:chgData name="moath momani" userId="720708e143949568" providerId="LiveId" clId="{2C13763B-52F0-4838-A5D5-22C9023B9AD1}" dt="2021-01-17T11:26:26.546" v="4"/>
        <pc:sldMkLst>
          <pc:docMk/>
          <pc:sldMk cId="3321422314" sldId="304"/>
        </pc:sldMkLst>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2179C5FE-1B2E-47AE-AE0D-9C4FCE364B67}"/>
    <pc:docChg chg="undo custSel modSld">
      <pc:chgData name="moath momani" userId="720708e143949568" providerId="LiveId" clId="{2179C5FE-1B2E-47AE-AE0D-9C4FCE364B67}" dt="2020-07-19T09:18:08.237" v="67" actId="20577"/>
      <pc:docMkLst>
        <pc:docMk/>
      </pc:docMkLst>
      <pc:sldChg chg="modSp mod">
        <pc:chgData name="moath momani" userId="720708e143949568" providerId="LiveId" clId="{2179C5FE-1B2E-47AE-AE0D-9C4FCE364B67}" dt="2020-07-19T09:18:08.237" v="67" actId="20577"/>
        <pc:sldMkLst>
          <pc:docMk/>
          <pc:sldMk cId="2271298433" sldId="279"/>
        </pc:sldMkLst>
        <pc:spChg chg="mod">
          <ac:chgData name="moath momani" userId="720708e143949568" providerId="LiveId" clId="{2179C5FE-1B2E-47AE-AE0D-9C4FCE364B67}" dt="2020-07-19T09:18:08.237" v="67" actId="20577"/>
          <ac:spMkLst>
            <pc:docMk/>
            <pc:sldMk cId="2271298433" sldId="279"/>
            <ac:spMk id="2" creationId="{0B2AAF93-F372-4E32-8DE3-2B37B0349A7C}"/>
          </ac:spMkLst>
        </pc:spChg>
      </pc:sldChg>
      <pc:sldChg chg="modSp mod">
        <pc:chgData name="moath momani" userId="720708e143949568" providerId="LiveId" clId="{2179C5FE-1B2E-47AE-AE0D-9C4FCE364B67}" dt="2020-07-19T09:08:21.328" v="50" actId="20577"/>
        <pc:sldMkLst>
          <pc:docMk/>
          <pc:sldMk cId="2514924934" sldId="288"/>
        </pc:sldMkLst>
        <pc:spChg chg="mod">
          <ac:chgData name="moath momani" userId="720708e143949568" providerId="LiveId" clId="{2179C5FE-1B2E-47AE-AE0D-9C4FCE364B67}" dt="2020-07-19T09:08:21.328" v="50" actId="20577"/>
          <ac:spMkLst>
            <pc:docMk/>
            <pc:sldMk cId="2514924934" sldId="288"/>
            <ac:spMk id="7" creationId="{DF5976E2-F309-462B-9964-CF1825FFB057}"/>
          </ac:spMkLst>
        </pc:spChg>
      </pc:sldChg>
    </pc:docChg>
  </pc:docChgLst>
  <pc:docChgLst>
    <pc:chgData name="moath momani" userId="720708e143949568" providerId="LiveId" clId="{F5EAF766-8D4B-4093-8072-6ED40C71E07B}"/>
    <pc:docChg chg="modSld">
      <pc:chgData name="moath momani" userId="720708e143949568" providerId="LiveId" clId="{F5EAF766-8D4B-4093-8072-6ED40C71E07B}" dt="2020-06-24T10:18:48.559" v="3" actId="20577"/>
      <pc:docMkLst>
        <pc:docMk/>
      </pc:docMkLst>
      <pc:sldChg chg="modSp mod">
        <pc:chgData name="moath momani" userId="720708e143949568" providerId="LiveId" clId="{F5EAF766-8D4B-4093-8072-6ED40C71E07B}" dt="2020-06-24T10:18:48.559" v="3" actId="20577"/>
        <pc:sldMkLst>
          <pc:docMk/>
          <pc:sldMk cId="911208218" sldId="273"/>
        </pc:sldMkLst>
        <pc:spChg chg="mod">
          <ac:chgData name="moath momani" userId="720708e143949568" providerId="LiveId" clId="{F5EAF766-8D4B-4093-8072-6ED40C71E07B}" dt="2020-06-24T10:18:48.559" v="3" actId="20577"/>
          <ac:spMkLst>
            <pc:docMk/>
            <pc:sldMk cId="911208218" sldId="273"/>
            <ac:spMk id="14" creationId="{00000000-0000-0000-0000-000000000000}"/>
          </ac:spMkLst>
        </pc:spChg>
      </pc:sldChg>
    </pc:docChg>
  </pc:docChgLst>
  <pc:docChgLst>
    <pc:chgData name="moath momani" userId="720708e143949568" providerId="LiveId" clId="{11E64C90-99E3-47A8-8EEF-B6711E15218B}"/>
    <pc:docChg chg="undo redo custSel addSld delSld modSld">
      <pc:chgData name="moath momani" userId="720708e143949568" providerId="LiveId" clId="{11E64C90-99E3-47A8-8EEF-B6711E15218B}" dt="2020-06-25T11:25:03.171" v="714" actId="1076"/>
      <pc:docMkLst>
        <pc:docMk/>
      </pc:docMkLst>
      <pc:sldChg chg="modSp mod">
        <pc:chgData name="moath momani" userId="720708e143949568" providerId="LiveId" clId="{11E64C90-99E3-47A8-8EEF-B6711E15218B}" dt="2020-06-25T11:24:08.987" v="709" actId="1076"/>
        <pc:sldMkLst>
          <pc:docMk/>
          <pc:sldMk cId="211947262" sldId="272"/>
        </pc:sldMkLst>
        <pc:spChg chg="mod">
          <ac:chgData name="moath momani" userId="720708e143949568" providerId="LiveId" clId="{11E64C90-99E3-47A8-8EEF-B6711E15218B}" dt="2020-06-25T11:24:08.987" v="709" actId="1076"/>
          <ac:spMkLst>
            <pc:docMk/>
            <pc:sldMk cId="211947262" sldId="272"/>
            <ac:spMk id="2" creationId="{0B2AAF93-F372-4E32-8DE3-2B37B0349A7C}"/>
          </ac:spMkLst>
        </pc:spChg>
        <pc:picChg chg="mod">
          <ac:chgData name="moath momani" userId="720708e143949568" providerId="LiveId" clId="{11E64C90-99E3-47A8-8EEF-B6711E15218B}" dt="2020-06-25T11:23:56.045" v="705" actId="1076"/>
          <ac:picMkLst>
            <pc:docMk/>
            <pc:sldMk cId="211947262" sldId="272"/>
            <ac:picMk id="9" creationId="{8F73BB18-6D38-480A-968D-4357CA986BEA}"/>
          </ac:picMkLst>
        </pc:picChg>
      </pc:sldChg>
      <pc:sldChg chg="modNotesTx">
        <pc:chgData name="moath momani" userId="720708e143949568" providerId="LiveId" clId="{11E64C90-99E3-47A8-8EEF-B6711E15218B}" dt="2020-06-25T11:23:35.316" v="702" actId="20577"/>
        <pc:sldMkLst>
          <pc:docMk/>
          <pc:sldMk cId="911208218" sldId="273"/>
        </pc:sldMkLst>
      </pc:sldChg>
      <pc:sldChg chg="addSp delSp modSp mod">
        <pc:chgData name="moath momani" userId="720708e143949568" providerId="LiveId" clId="{11E64C90-99E3-47A8-8EEF-B6711E15218B}" dt="2020-06-25T11:25:03.171" v="714" actId="1076"/>
        <pc:sldMkLst>
          <pc:docMk/>
          <pc:sldMk cId="2271298433" sldId="279"/>
        </pc:sldMkLst>
        <pc:spChg chg="add del mod">
          <ac:chgData name="moath momani" userId="720708e143949568" providerId="LiveId" clId="{11E64C90-99E3-47A8-8EEF-B6711E15218B}" dt="2020-06-25T11:25:03.171" v="714" actId="1076"/>
          <ac:spMkLst>
            <pc:docMk/>
            <pc:sldMk cId="2271298433" sldId="279"/>
            <ac:spMk id="2" creationId="{0B2AAF93-F372-4E32-8DE3-2B37B0349A7C}"/>
          </ac:spMkLst>
        </pc:spChg>
        <pc:picChg chg="del">
          <ac:chgData name="moath momani" userId="720708e143949568" providerId="LiveId" clId="{11E64C90-99E3-47A8-8EEF-B6711E15218B}" dt="2020-06-25T09:47:18.219" v="19" actId="478"/>
          <ac:picMkLst>
            <pc:docMk/>
            <pc:sldMk cId="2271298433" sldId="279"/>
            <ac:picMk id="7" creationId="{FE34B53B-90EE-4355-BAF9-AC7A117C8BE1}"/>
          </ac:picMkLst>
        </pc:picChg>
        <pc:picChg chg="add mod">
          <ac:chgData name="moath momani" userId="720708e143949568" providerId="LiveId" clId="{11E64C90-99E3-47A8-8EEF-B6711E15218B}" dt="2020-06-25T11:24:39.524" v="710" actId="14100"/>
          <ac:picMkLst>
            <pc:docMk/>
            <pc:sldMk cId="2271298433" sldId="279"/>
            <ac:picMk id="13" creationId="{9319865D-7103-44A0-8690-685D1A6BCF9C}"/>
          </ac:picMkLst>
        </pc:picChg>
        <pc:picChg chg="add mod">
          <ac:chgData name="moath momani" userId="720708e143949568" providerId="LiveId" clId="{11E64C90-99E3-47A8-8EEF-B6711E15218B}" dt="2020-06-25T11:24:39.524" v="710" actId="14100"/>
          <ac:picMkLst>
            <pc:docMk/>
            <pc:sldMk cId="2271298433" sldId="279"/>
            <ac:picMk id="14" creationId="{4F44C90C-9AB6-4E41-BBC9-EB36E64FA76A}"/>
          </ac:picMkLst>
        </pc:picChg>
        <pc:picChg chg="add mod">
          <ac:chgData name="moath momani" userId="720708e143949568" providerId="LiveId" clId="{11E64C90-99E3-47A8-8EEF-B6711E15218B}" dt="2020-06-25T11:24:39.524" v="710" actId="14100"/>
          <ac:picMkLst>
            <pc:docMk/>
            <pc:sldMk cId="2271298433" sldId="279"/>
            <ac:picMk id="15" creationId="{782957B5-4F0A-4A4E-A07D-DE1207191CA4}"/>
          </ac:picMkLst>
        </pc:picChg>
      </pc:sldChg>
      <pc:sldChg chg="modSp add mod">
        <pc:chgData name="moath momani" userId="720708e143949568" providerId="LiveId" clId="{11E64C90-99E3-47A8-8EEF-B6711E15218B}" dt="2020-06-25T09:45:50.889" v="17" actId="20577"/>
        <pc:sldMkLst>
          <pc:docMk/>
          <pc:sldMk cId="2448404788" sldId="280"/>
        </pc:sldMkLst>
        <pc:spChg chg="mod">
          <ac:chgData name="moath momani" userId="720708e143949568" providerId="LiveId" clId="{11E64C90-99E3-47A8-8EEF-B6711E15218B}" dt="2020-06-25T09:45:50.889" v="17" actId="20577"/>
          <ac:spMkLst>
            <pc:docMk/>
            <pc:sldMk cId="2448404788" sldId="280"/>
            <ac:spMk id="11" creationId="{65284718-9A8B-4649-96DE-DA89CF0137E1}"/>
          </ac:spMkLst>
        </pc:spChg>
      </pc:sldChg>
      <pc:sldChg chg="add del">
        <pc:chgData name="moath momani" userId="720708e143949568" providerId="LiveId" clId="{11E64C90-99E3-47A8-8EEF-B6711E15218B}" dt="2020-06-25T09:49:55.655" v="48" actId="47"/>
        <pc:sldMkLst>
          <pc:docMk/>
          <pc:sldMk cId="2228381312" sldId="281"/>
        </pc:sldMkLst>
      </pc:sldChg>
    </pc:docChg>
  </pc:docChgLst>
  <pc:docChgLst>
    <pc:chgData name="moath momani" userId="720708e143949568" providerId="LiveId" clId="{5CAD5C34-023A-4A33-BC01-8F1E2D8444BA}"/>
    <pc:docChg chg="undo custSel addSld delSld modSld sldOrd">
      <pc:chgData name="moath momani" userId="720708e143949568" providerId="LiveId" clId="{5CAD5C34-023A-4A33-BC01-8F1E2D8444BA}" dt="2020-10-14T09:15:02.410" v="2592" actId="20577"/>
      <pc:docMkLst>
        <pc:docMk/>
      </pc:docMkLst>
      <pc:sldChg chg="del">
        <pc:chgData name="moath momani" userId="720708e143949568" providerId="LiveId" clId="{5CAD5C34-023A-4A33-BC01-8F1E2D8444BA}" dt="2020-10-14T07:05:10.251" v="1389" actId="47"/>
        <pc:sldMkLst>
          <pc:docMk/>
          <pc:sldMk cId="1521942773" sldId="263"/>
        </pc:sldMkLst>
      </pc:sldChg>
      <pc:sldChg chg="addSp delSp modSp mod">
        <pc:chgData name="moath momani" userId="720708e143949568" providerId="LiveId" clId="{5CAD5C34-023A-4A33-BC01-8F1E2D8444BA}" dt="2020-10-14T07:17:18.106" v="1488" actId="20577"/>
        <pc:sldMkLst>
          <pc:docMk/>
          <pc:sldMk cId="2036179745" sldId="264"/>
        </pc:sldMkLst>
        <pc:spChg chg="mod">
          <ac:chgData name="moath momani" userId="720708e143949568" providerId="LiveId" clId="{5CAD5C34-023A-4A33-BC01-8F1E2D8444BA}" dt="2020-10-14T06:47:20.342" v="542" actId="1076"/>
          <ac:spMkLst>
            <pc:docMk/>
            <pc:sldMk cId="2036179745" sldId="264"/>
            <ac:spMk id="9" creationId="{00000000-0000-0000-0000-000000000000}"/>
          </ac:spMkLst>
        </pc:spChg>
        <pc:spChg chg="mod">
          <ac:chgData name="moath momani" userId="720708e143949568" providerId="LiveId" clId="{5CAD5C34-023A-4A33-BC01-8F1E2D8444BA}" dt="2020-10-14T07:17:18.106" v="1488" actId="20577"/>
          <ac:spMkLst>
            <pc:docMk/>
            <pc:sldMk cId="2036179745" sldId="264"/>
            <ac:spMk id="12" creationId="{CB7F213B-E680-4F6E-B850-3B9D657A9E84}"/>
          </ac:spMkLst>
        </pc:spChg>
        <pc:spChg chg="add del mod">
          <ac:chgData name="moath momani" userId="720708e143949568" providerId="LiveId" clId="{5CAD5C34-023A-4A33-BC01-8F1E2D8444BA}" dt="2020-10-14T06:59:40.295" v="1124"/>
          <ac:spMkLst>
            <pc:docMk/>
            <pc:sldMk cId="2036179745" sldId="264"/>
            <ac:spMk id="13" creationId="{E1BD02B0-EB37-437C-9B54-0D4A5CBA0E0B}"/>
          </ac:spMkLst>
        </pc:spChg>
        <pc:spChg chg="mod">
          <ac:chgData name="moath momani" userId="720708e143949568" providerId="LiveId" clId="{5CAD5C34-023A-4A33-BC01-8F1E2D8444BA}" dt="2020-10-14T07:04:48.917" v="1385" actId="12"/>
          <ac:spMkLst>
            <pc:docMk/>
            <pc:sldMk cId="2036179745" sldId="264"/>
            <ac:spMk id="14" creationId="{E02D2F0A-A520-44A2-B8E2-5DD6E542987A}"/>
          </ac:spMkLst>
        </pc:spChg>
        <pc:picChg chg="del">
          <ac:chgData name="moath momani" userId="720708e143949568" providerId="LiveId" clId="{5CAD5C34-023A-4A33-BC01-8F1E2D8444BA}" dt="2020-10-14T06:47:26.196" v="543" actId="478"/>
          <ac:picMkLst>
            <pc:docMk/>
            <pc:sldMk cId="2036179745" sldId="264"/>
            <ac:picMk id="2" creationId="{79DCDC5B-70F4-4C7D-B4E0-23B530453455}"/>
          </ac:picMkLst>
        </pc:picChg>
        <pc:picChg chg="add del mod">
          <ac:chgData name="moath momani" userId="720708e143949568" providerId="LiveId" clId="{5CAD5C34-023A-4A33-BC01-8F1E2D8444BA}" dt="2020-10-14T06:55:41.273" v="1007" actId="478"/>
          <ac:picMkLst>
            <pc:docMk/>
            <pc:sldMk cId="2036179745" sldId="264"/>
            <ac:picMk id="3" creationId="{52463AED-A86D-4432-AE0F-B7A75EDF909E}"/>
          </ac:picMkLst>
        </pc:picChg>
        <pc:picChg chg="del">
          <ac:chgData name="moath momani" userId="720708e143949568" providerId="LiveId" clId="{5CAD5C34-023A-4A33-BC01-8F1E2D8444BA}" dt="2020-10-14T06:47:28.215" v="544" actId="478"/>
          <ac:picMkLst>
            <pc:docMk/>
            <pc:sldMk cId="2036179745" sldId="264"/>
            <ac:picMk id="11" creationId="{CAE87B09-0555-416D-840C-0FBD24113676}"/>
          </ac:picMkLst>
        </pc:picChg>
      </pc:sldChg>
      <pc:sldChg chg="modSp mod">
        <pc:chgData name="moath momani" userId="720708e143949568" providerId="LiveId" clId="{5CAD5C34-023A-4A33-BC01-8F1E2D8444BA}" dt="2020-10-14T05:29:44.696" v="32" actId="20577"/>
        <pc:sldMkLst>
          <pc:docMk/>
          <pc:sldMk cId="911208218" sldId="273"/>
        </pc:sldMkLst>
        <pc:spChg chg="mod">
          <ac:chgData name="moath momani" userId="720708e143949568" providerId="LiveId" clId="{5CAD5C34-023A-4A33-BC01-8F1E2D8444BA}" dt="2020-10-14T05:29:37.493" v="27" actId="20577"/>
          <ac:spMkLst>
            <pc:docMk/>
            <pc:sldMk cId="911208218" sldId="273"/>
            <ac:spMk id="4" creationId="{00000000-0000-0000-0000-000000000000}"/>
          </ac:spMkLst>
        </pc:spChg>
        <pc:spChg chg="mod">
          <ac:chgData name="moath momani" userId="720708e143949568" providerId="LiveId" clId="{5CAD5C34-023A-4A33-BC01-8F1E2D8444BA}" dt="2020-10-14T05:29:44.696" v="32" actId="20577"/>
          <ac:spMkLst>
            <pc:docMk/>
            <pc:sldMk cId="911208218" sldId="273"/>
            <ac:spMk id="14" creationId="{00000000-0000-0000-0000-000000000000}"/>
          </ac:spMkLst>
        </pc:spChg>
      </pc:sldChg>
      <pc:sldChg chg="addSp delSp modSp mod modNotesTx">
        <pc:chgData name="moath momani" userId="720708e143949568" providerId="LiveId" clId="{5CAD5C34-023A-4A33-BC01-8F1E2D8444BA}" dt="2020-10-14T09:10:27.747" v="2567" actId="1076"/>
        <pc:sldMkLst>
          <pc:docMk/>
          <pc:sldMk cId="2729657736" sldId="276"/>
        </pc:sldMkLst>
        <pc:spChg chg="mod">
          <ac:chgData name="moath momani" userId="720708e143949568" providerId="LiveId" clId="{5CAD5C34-023A-4A33-BC01-8F1E2D8444BA}" dt="2020-10-14T09:10:14.610" v="2562" actId="1076"/>
          <ac:spMkLst>
            <pc:docMk/>
            <pc:sldMk cId="2729657736" sldId="276"/>
            <ac:spMk id="16" creationId="{CCA082C2-3FEC-4BC1-8F72-5280462EB1FD}"/>
          </ac:spMkLst>
        </pc:spChg>
        <pc:spChg chg="mod">
          <ac:chgData name="moath momani" userId="720708e143949568" providerId="LiveId" clId="{5CAD5C34-023A-4A33-BC01-8F1E2D8444BA}" dt="2020-10-14T09:10:16.587" v="2563" actId="14100"/>
          <ac:spMkLst>
            <pc:docMk/>
            <pc:sldMk cId="2729657736" sldId="276"/>
            <ac:spMk id="19" creationId="{3A19FDB5-205D-41F2-A62C-196EC416734C}"/>
          </ac:spMkLst>
        </pc:spChg>
        <pc:spChg chg="mod">
          <ac:chgData name="moath momani" userId="720708e143949568" providerId="LiveId" clId="{5CAD5C34-023A-4A33-BC01-8F1E2D8444BA}" dt="2020-10-14T05:53:47.171" v="335" actId="1037"/>
          <ac:spMkLst>
            <pc:docMk/>
            <pc:sldMk cId="2729657736" sldId="276"/>
            <ac:spMk id="23" creationId="{DBCEF4BA-D7D0-4AE5-AA42-1485677533AF}"/>
          </ac:spMkLst>
        </pc:spChg>
        <pc:spChg chg="mod">
          <ac:chgData name="moath momani" userId="720708e143949568" providerId="LiveId" clId="{5CAD5C34-023A-4A33-BC01-8F1E2D8444BA}" dt="2020-10-14T05:53:47.171" v="335" actId="1037"/>
          <ac:spMkLst>
            <pc:docMk/>
            <pc:sldMk cId="2729657736" sldId="276"/>
            <ac:spMk id="25" creationId="{6EE683CE-B4F9-4F7F-901B-2A9C46B5B3A6}"/>
          </ac:spMkLst>
        </pc:spChg>
        <pc:spChg chg="mod">
          <ac:chgData name="moath momani" userId="720708e143949568" providerId="LiveId" clId="{5CAD5C34-023A-4A33-BC01-8F1E2D8444BA}" dt="2020-10-14T05:54:03.473" v="380" actId="1038"/>
          <ac:spMkLst>
            <pc:docMk/>
            <pc:sldMk cId="2729657736" sldId="276"/>
            <ac:spMk id="27" creationId="{13E6180D-3356-4BE5-95D1-EC8BAE23EC65}"/>
          </ac:spMkLst>
        </pc:spChg>
        <pc:spChg chg="mod">
          <ac:chgData name="moath momani" userId="720708e143949568" providerId="LiveId" clId="{5CAD5C34-023A-4A33-BC01-8F1E2D8444BA}" dt="2020-10-14T05:54:03.473" v="380" actId="1038"/>
          <ac:spMkLst>
            <pc:docMk/>
            <pc:sldMk cId="2729657736" sldId="276"/>
            <ac:spMk id="29" creationId="{21371636-C087-438C-94E8-C41C46C46718}"/>
          </ac:spMkLst>
        </pc:spChg>
        <pc:spChg chg="mod">
          <ac:chgData name="moath momani" userId="720708e143949568" providerId="LiveId" clId="{5CAD5C34-023A-4A33-BC01-8F1E2D8444BA}" dt="2020-10-14T05:54:34.558" v="441" actId="1037"/>
          <ac:spMkLst>
            <pc:docMk/>
            <pc:sldMk cId="2729657736" sldId="276"/>
            <ac:spMk id="31" creationId="{56DA5B16-FCEC-4E05-BCEF-484C2B938B1E}"/>
          </ac:spMkLst>
        </pc:spChg>
        <pc:spChg chg="mod">
          <ac:chgData name="moath momani" userId="720708e143949568" providerId="LiveId" clId="{5CAD5C34-023A-4A33-BC01-8F1E2D8444BA}" dt="2020-10-14T05:54:34.558" v="441" actId="1037"/>
          <ac:spMkLst>
            <pc:docMk/>
            <pc:sldMk cId="2729657736" sldId="276"/>
            <ac:spMk id="33" creationId="{609CCEF0-2513-4EBA-A561-6A5A50C91972}"/>
          </ac:spMkLst>
        </pc:spChg>
        <pc:picChg chg="del">
          <ac:chgData name="moath momani" userId="720708e143949568" providerId="LiveId" clId="{5CAD5C34-023A-4A33-BC01-8F1E2D8444BA}" dt="2020-10-14T05:50:44.881" v="303" actId="478"/>
          <ac:picMkLst>
            <pc:docMk/>
            <pc:sldMk cId="2729657736" sldId="276"/>
            <ac:picMk id="3" creationId="{78DF608C-F6BC-49E1-A454-91D66A4E768A}"/>
          </ac:picMkLst>
        </pc:picChg>
        <pc:picChg chg="add mod">
          <ac:chgData name="moath momani" userId="720708e143949568" providerId="LiveId" clId="{5CAD5C34-023A-4A33-BC01-8F1E2D8444BA}" dt="2020-10-14T05:53:47.171" v="335" actId="1037"/>
          <ac:picMkLst>
            <pc:docMk/>
            <pc:sldMk cId="2729657736" sldId="276"/>
            <ac:picMk id="4" creationId="{3DBB0221-3CAE-4E72-8B96-16620F1F6949}"/>
          </ac:picMkLst>
        </pc:picChg>
        <pc:picChg chg="del">
          <ac:chgData name="moath momani" userId="720708e143949568" providerId="LiveId" clId="{5CAD5C34-023A-4A33-BC01-8F1E2D8444BA}" dt="2020-10-14T05:51:42.471" v="306" actId="478"/>
          <ac:picMkLst>
            <pc:docMk/>
            <pc:sldMk cId="2729657736" sldId="276"/>
            <ac:picMk id="9" creationId="{00000000-0000-0000-0000-000000000000}"/>
          </ac:picMkLst>
        </pc:picChg>
        <pc:picChg chg="del mod">
          <ac:chgData name="moath momani" userId="720708e143949568" providerId="LiveId" clId="{5CAD5C34-023A-4A33-BC01-8F1E2D8444BA}" dt="2020-10-14T09:08:32.780" v="2538" actId="478"/>
          <ac:picMkLst>
            <pc:docMk/>
            <pc:sldMk cId="2729657736" sldId="276"/>
            <ac:picMk id="13" creationId="{385D070F-D482-4667-BBDF-0B339BD257CD}"/>
          </ac:picMkLst>
        </pc:picChg>
        <pc:picChg chg="add mod">
          <ac:chgData name="moath momani" userId="720708e143949568" providerId="LiveId" clId="{5CAD5C34-023A-4A33-BC01-8F1E2D8444BA}" dt="2020-10-14T05:54:29.692" v="431" actId="14100"/>
          <ac:picMkLst>
            <pc:docMk/>
            <pc:sldMk cId="2729657736" sldId="276"/>
            <ac:picMk id="14" creationId="{3EE35C61-994F-40F8-B159-03060990AA41}"/>
          </ac:picMkLst>
        </pc:picChg>
        <pc:picChg chg="add del mod">
          <ac:chgData name="moath momani" userId="720708e143949568" providerId="LiveId" clId="{5CAD5C34-023A-4A33-BC01-8F1E2D8444BA}" dt="2020-10-14T09:08:58.491" v="2544" actId="478"/>
          <ac:picMkLst>
            <pc:docMk/>
            <pc:sldMk cId="2729657736" sldId="276"/>
            <ac:picMk id="17" creationId="{E6AE29D9-ACC6-42B7-9680-1C7825D8938B}"/>
          </ac:picMkLst>
        </pc:picChg>
        <pc:picChg chg="add del mod">
          <ac:chgData name="moath momani" userId="720708e143949568" providerId="LiveId" clId="{5CAD5C34-023A-4A33-BC01-8F1E2D8444BA}" dt="2020-10-14T09:09:39.702" v="2553" actId="478"/>
          <ac:picMkLst>
            <pc:docMk/>
            <pc:sldMk cId="2729657736" sldId="276"/>
            <ac:picMk id="21" creationId="{7A12C0B5-F7E2-448B-91F9-FF71E6644300}"/>
          </ac:picMkLst>
        </pc:picChg>
        <pc:picChg chg="add mod">
          <ac:chgData name="moath momani" userId="720708e143949568" providerId="LiveId" clId="{5CAD5C34-023A-4A33-BC01-8F1E2D8444BA}" dt="2020-10-14T09:10:27.747" v="2567" actId="1076"/>
          <ac:picMkLst>
            <pc:docMk/>
            <pc:sldMk cId="2729657736" sldId="276"/>
            <ac:picMk id="22" creationId="{098EA1B6-6A59-47C8-BB74-D8E2E3D3D95B}"/>
          </ac:picMkLst>
        </pc:picChg>
        <pc:picChg chg="del">
          <ac:chgData name="moath momani" userId="720708e143949568" providerId="LiveId" clId="{5CAD5C34-023A-4A33-BC01-8F1E2D8444BA}" dt="2020-10-14T05:51:52.633" v="310" actId="478"/>
          <ac:picMkLst>
            <pc:docMk/>
            <pc:sldMk cId="2729657736" sldId="276"/>
            <ac:picMk id="35" creationId="{EE65E8C4-4C1F-4C35-86B7-A0270E1FCE92}"/>
          </ac:picMkLst>
        </pc:picChg>
      </pc:sldChg>
      <pc:sldChg chg="addSp delSp modSp mod modNotesTx">
        <pc:chgData name="moath momani" userId="720708e143949568" providerId="LiveId" clId="{5CAD5C34-023A-4A33-BC01-8F1E2D8444BA}" dt="2020-10-14T08:46:39.158" v="2510" actId="20577"/>
        <pc:sldMkLst>
          <pc:docMk/>
          <pc:sldMk cId="2293705616" sldId="277"/>
        </pc:sldMkLst>
        <pc:spChg chg="mod">
          <ac:chgData name="moath momani" userId="720708e143949568" providerId="LiveId" clId="{5CAD5C34-023A-4A33-BC01-8F1E2D8444BA}" dt="2020-10-14T07:22:28.126" v="1591" actId="113"/>
          <ac:spMkLst>
            <pc:docMk/>
            <pc:sldMk cId="2293705616" sldId="277"/>
            <ac:spMk id="2" creationId="{00000000-0000-0000-0000-000000000000}"/>
          </ac:spMkLst>
        </pc:spChg>
        <pc:spChg chg="del">
          <ac:chgData name="moath momani" userId="720708e143949568" providerId="LiveId" clId="{5CAD5C34-023A-4A33-BC01-8F1E2D8444BA}" dt="2020-10-14T07:21:02.996" v="1547" actId="478"/>
          <ac:spMkLst>
            <pc:docMk/>
            <pc:sldMk cId="2293705616" sldId="277"/>
            <ac:spMk id="12" creationId="{4AFB44FE-3BF1-4566-B986-E43AD0DC5860}"/>
          </ac:spMkLst>
        </pc:spChg>
        <pc:picChg chg="add mod">
          <ac:chgData name="moath momani" userId="720708e143949568" providerId="LiveId" clId="{5CAD5C34-023A-4A33-BC01-8F1E2D8444BA}" dt="2020-10-14T07:21:48.658" v="1577" actId="1036"/>
          <ac:picMkLst>
            <pc:docMk/>
            <pc:sldMk cId="2293705616" sldId="277"/>
            <ac:picMk id="3" creationId="{FAA65F2C-77CB-4A2E-B256-3F565B6B986A}"/>
          </ac:picMkLst>
        </pc:picChg>
        <pc:picChg chg="del">
          <ac:chgData name="moath momani" userId="720708e143949568" providerId="LiveId" clId="{5CAD5C34-023A-4A33-BC01-8F1E2D8444BA}" dt="2020-10-14T07:21:01.319" v="1546" actId="478"/>
          <ac:picMkLst>
            <pc:docMk/>
            <pc:sldMk cId="2293705616" sldId="277"/>
            <ac:picMk id="5" creationId="{D6FFD61D-BC0D-45CC-9CE4-D4C5060AC8A9}"/>
          </ac:picMkLst>
        </pc:picChg>
      </pc:sldChg>
      <pc:sldChg chg="addSp delSp modSp mod">
        <pc:chgData name="moath momani" userId="720708e143949568" providerId="LiveId" clId="{5CAD5C34-023A-4A33-BC01-8F1E2D8444BA}" dt="2020-10-14T05:32:46.406" v="107" actId="14100"/>
        <pc:sldMkLst>
          <pc:docMk/>
          <pc:sldMk cId="2271298433" sldId="279"/>
        </pc:sldMkLst>
        <pc:spChg chg="mod">
          <ac:chgData name="moath momani" userId="720708e143949568" providerId="LiveId" clId="{5CAD5C34-023A-4A33-BC01-8F1E2D8444BA}" dt="2020-10-14T05:30:33.014" v="35" actId="255"/>
          <ac:spMkLst>
            <pc:docMk/>
            <pc:sldMk cId="2271298433" sldId="279"/>
            <ac:spMk id="2" creationId="{0B2AAF93-F372-4E32-8DE3-2B37B0349A7C}"/>
          </ac:spMkLst>
        </pc:spChg>
        <pc:spChg chg="mod">
          <ac:chgData name="moath momani" userId="720708e143949568" providerId="LiveId" clId="{5CAD5C34-023A-4A33-BC01-8F1E2D8444BA}" dt="2020-10-14T05:30:54.265" v="37" actId="14100"/>
          <ac:spMkLst>
            <pc:docMk/>
            <pc:sldMk cId="2271298433" sldId="279"/>
            <ac:spMk id="17" creationId="{4955A6DA-815F-4124-A9F3-75EDB42FED58}"/>
          </ac:spMkLst>
        </pc:spChg>
        <pc:picChg chg="add mod">
          <ac:chgData name="moath momani" userId="720708e143949568" providerId="LiveId" clId="{5CAD5C34-023A-4A33-BC01-8F1E2D8444BA}" dt="2020-10-14T05:32:33.644" v="99" actId="1038"/>
          <ac:picMkLst>
            <pc:docMk/>
            <pc:sldMk cId="2271298433" sldId="279"/>
            <ac:picMk id="3" creationId="{03821ED9-2EDD-4A50-B0F5-3B4A8EC5E335}"/>
          </ac:picMkLst>
        </pc:picChg>
        <pc:picChg chg="del mod">
          <ac:chgData name="moath momani" userId="720708e143949568" providerId="LiveId" clId="{5CAD5C34-023A-4A33-BC01-8F1E2D8444BA}" dt="2020-10-14T05:31:37.765" v="43" actId="478"/>
          <ac:picMkLst>
            <pc:docMk/>
            <pc:sldMk cId="2271298433" sldId="279"/>
            <ac:picMk id="14" creationId="{9B7F0385-F61B-44F8-9E69-0DF5D16EA5A7}"/>
          </ac:picMkLst>
        </pc:picChg>
        <pc:picChg chg="mod">
          <ac:chgData name="moath momani" userId="720708e143949568" providerId="LiveId" clId="{5CAD5C34-023A-4A33-BC01-8F1E2D8444BA}" dt="2020-10-14T05:32:46.406" v="107" actId="14100"/>
          <ac:picMkLst>
            <pc:docMk/>
            <pc:sldMk cId="2271298433" sldId="279"/>
            <ac:picMk id="24" creationId="{DE716A95-8587-40CF-9AF7-63D84DD74EB3}"/>
          </ac:picMkLst>
        </pc:picChg>
        <pc:picChg chg="mod">
          <ac:chgData name="moath momani" userId="720708e143949568" providerId="LiveId" clId="{5CAD5C34-023A-4A33-BC01-8F1E2D8444BA}" dt="2020-10-14T05:32:38.174" v="101" actId="14100"/>
          <ac:picMkLst>
            <pc:docMk/>
            <pc:sldMk cId="2271298433" sldId="279"/>
            <ac:picMk id="26" creationId="{987918EF-845F-42B2-AFB5-8470EE6AE81C}"/>
          </ac:picMkLst>
        </pc:picChg>
        <pc:picChg chg="del mod">
          <ac:chgData name="moath momani" userId="720708e143949568" providerId="LiveId" clId="{5CAD5C34-023A-4A33-BC01-8F1E2D8444BA}" dt="2020-10-14T05:32:29.667" v="50" actId="478"/>
          <ac:picMkLst>
            <pc:docMk/>
            <pc:sldMk cId="2271298433" sldId="279"/>
            <ac:picMk id="28" creationId="{03A2CD2C-1679-49F4-8C8D-054178496706}"/>
          </ac:picMkLst>
        </pc:picChg>
      </pc:sldChg>
      <pc:sldChg chg="addSp delSp modSp mod">
        <pc:chgData name="moath momani" userId="720708e143949568" providerId="LiveId" clId="{5CAD5C34-023A-4A33-BC01-8F1E2D8444BA}" dt="2020-10-14T05:41:55.197" v="236" actId="1076"/>
        <pc:sldMkLst>
          <pc:docMk/>
          <pc:sldMk cId="2252611959" sldId="290"/>
        </pc:sldMkLst>
        <pc:spChg chg="mod">
          <ac:chgData name="moath momani" userId="720708e143949568" providerId="LiveId" clId="{5CAD5C34-023A-4A33-BC01-8F1E2D8444BA}" dt="2020-10-14T05:40:20.552" v="183" actId="20577"/>
          <ac:spMkLst>
            <pc:docMk/>
            <pc:sldMk cId="2252611959" sldId="290"/>
            <ac:spMk id="17" creationId="{6F23D8BD-787D-4284-810F-276704CC0200}"/>
          </ac:spMkLst>
        </pc:spChg>
        <pc:spChg chg="mod">
          <ac:chgData name="moath momani" userId="720708e143949568" providerId="LiveId" clId="{5CAD5C34-023A-4A33-BC01-8F1E2D8444BA}" dt="2020-10-14T05:39:25.974" v="165" actId="1076"/>
          <ac:spMkLst>
            <pc:docMk/>
            <pc:sldMk cId="2252611959" sldId="290"/>
            <ac:spMk id="19" creationId="{BE275E7A-EB96-402C-BB89-129A034EC597}"/>
          </ac:spMkLst>
        </pc:spChg>
        <pc:spChg chg="mod">
          <ac:chgData name="moath momani" userId="720708e143949568" providerId="LiveId" clId="{5CAD5C34-023A-4A33-BC01-8F1E2D8444BA}" dt="2020-10-14T05:41:16.381" v="209" actId="1076"/>
          <ac:spMkLst>
            <pc:docMk/>
            <pc:sldMk cId="2252611959" sldId="290"/>
            <ac:spMk id="20" creationId="{B998D8D1-D5F8-47B7-925C-10A48A0D8C53}"/>
          </ac:spMkLst>
        </pc:spChg>
        <pc:spChg chg="mod">
          <ac:chgData name="moath momani" userId="720708e143949568" providerId="LiveId" clId="{5CAD5C34-023A-4A33-BC01-8F1E2D8444BA}" dt="2020-10-14T05:41:55.197" v="236" actId="1076"/>
          <ac:spMkLst>
            <pc:docMk/>
            <pc:sldMk cId="2252611959" sldId="290"/>
            <ac:spMk id="21" creationId="{C4444049-84FB-4279-B211-7378DABE5225}"/>
          </ac:spMkLst>
        </pc:spChg>
        <pc:spChg chg="del">
          <ac:chgData name="moath momani" userId="720708e143949568" providerId="LiveId" clId="{5CAD5C34-023A-4A33-BC01-8F1E2D8444BA}" dt="2020-10-14T05:38:31.576" v="145" actId="478"/>
          <ac:spMkLst>
            <pc:docMk/>
            <pc:sldMk cId="2252611959" sldId="290"/>
            <ac:spMk id="22" creationId="{3B1CBD7A-17DF-4613-B88E-406AD18A78A9}"/>
          </ac:spMkLst>
        </pc:spChg>
        <pc:spChg chg="del">
          <ac:chgData name="moath momani" userId="720708e143949568" providerId="LiveId" clId="{5CAD5C34-023A-4A33-BC01-8F1E2D8444BA}" dt="2020-10-14T05:38:33.072" v="146" actId="478"/>
          <ac:spMkLst>
            <pc:docMk/>
            <pc:sldMk cId="2252611959" sldId="290"/>
            <ac:spMk id="23" creationId="{2B53EFD3-EE9C-4063-B97A-D49AF5A40F4E}"/>
          </ac:spMkLst>
        </pc:spChg>
        <pc:picChg chg="del">
          <ac:chgData name="moath momani" userId="720708e143949568" providerId="LiveId" clId="{5CAD5C34-023A-4A33-BC01-8F1E2D8444BA}" dt="2020-10-14T05:36:16.647" v="117" actId="478"/>
          <ac:picMkLst>
            <pc:docMk/>
            <pc:sldMk cId="2252611959" sldId="290"/>
            <ac:picMk id="3" creationId="{DA725763-1BD2-4FF7-9EA5-5092496DD0AC}"/>
          </ac:picMkLst>
        </pc:picChg>
        <pc:picChg chg="del">
          <ac:chgData name="moath momani" userId="720708e143949568" providerId="LiveId" clId="{5CAD5C34-023A-4A33-BC01-8F1E2D8444BA}" dt="2020-10-14T05:36:02.288" v="112" actId="478"/>
          <ac:picMkLst>
            <pc:docMk/>
            <pc:sldMk cId="2252611959" sldId="290"/>
            <ac:picMk id="7" creationId="{29625EDA-548B-4206-A3FF-2C6C2CC6E846}"/>
          </ac:picMkLst>
        </pc:picChg>
        <pc:picChg chg="add mod">
          <ac:chgData name="moath momani" userId="720708e143949568" providerId="LiveId" clId="{5CAD5C34-023A-4A33-BC01-8F1E2D8444BA}" dt="2020-10-14T05:39:16.469" v="162" actId="1076"/>
          <ac:picMkLst>
            <pc:docMk/>
            <pc:sldMk cId="2252611959" sldId="290"/>
            <ac:picMk id="9" creationId="{982CC5F6-48F2-4EE5-8155-9B979C95E572}"/>
          </ac:picMkLst>
        </pc:picChg>
        <pc:picChg chg="add mod">
          <ac:chgData name="moath momani" userId="720708e143949568" providerId="LiveId" clId="{5CAD5C34-023A-4A33-BC01-8F1E2D8444BA}" dt="2020-10-14T05:39:17.869" v="163" actId="1076"/>
          <ac:picMkLst>
            <pc:docMk/>
            <pc:sldMk cId="2252611959" sldId="290"/>
            <ac:picMk id="13" creationId="{6B630FB3-A762-4085-B059-A7C2605E794D}"/>
          </ac:picMkLst>
        </pc:picChg>
        <pc:picChg chg="del">
          <ac:chgData name="moath momani" userId="720708e143949568" providerId="LiveId" clId="{5CAD5C34-023A-4A33-BC01-8F1E2D8444BA}" dt="2020-10-14T05:31:48.093" v="45" actId="21"/>
          <ac:picMkLst>
            <pc:docMk/>
            <pc:sldMk cId="2252611959" sldId="290"/>
            <ac:picMk id="14" creationId="{F4A18922-E898-4DDC-9D81-A3F9FF27C26A}"/>
          </ac:picMkLst>
        </pc:picChg>
      </pc:sldChg>
      <pc:sldChg chg="del">
        <pc:chgData name="moath momani" userId="720708e143949568" providerId="LiveId" clId="{5CAD5C34-023A-4A33-BC01-8F1E2D8444BA}" dt="2020-10-14T08:51:20.384" v="2537" actId="47"/>
        <pc:sldMkLst>
          <pc:docMk/>
          <pc:sldMk cId="2845015761" sldId="291"/>
        </pc:sldMkLst>
      </pc:sldChg>
      <pc:sldChg chg="addSp delSp modSp mod ord">
        <pc:chgData name="moath momani" userId="720708e143949568" providerId="LiveId" clId="{5CAD5C34-023A-4A33-BC01-8F1E2D8444BA}" dt="2020-10-14T05:55:14.039" v="443"/>
        <pc:sldMkLst>
          <pc:docMk/>
          <pc:sldMk cId="1866362295" sldId="293"/>
        </pc:sldMkLst>
        <pc:spChg chg="del">
          <ac:chgData name="moath momani" userId="720708e143949568" providerId="LiveId" clId="{5CAD5C34-023A-4A33-BC01-8F1E2D8444BA}" dt="2020-10-14T05:49:25.315" v="240" actId="478"/>
          <ac:spMkLst>
            <pc:docMk/>
            <pc:sldMk cId="1866362295" sldId="293"/>
            <ac:spMk id="17" creationId="{6F23D8BD-787D-4284-810F-276704CC0200}"/>
          </ac:spMkLst>
        </pc:spChg>
        <pc:spChg chg="del">
          <ac:chgData name="moath momani" userId="720708e143949568" providerId="LiveId" clId="{5CAD5C34-023A-4A33-BC01-8F1E2D8444BA}" dt="2020-10-14T05:49:23.195" v="239" actId="478"/>
          <ac:spMkLst>
            <pc:docMk/>
            <pc:sldMk cId="1866362295" sldId="293"/>
            <ac:spMk id="19" creationId="{BE275E7A-EB96-402C-BB89-129A034EC597}"/>
          </ac:spMkLst>
        </pc:spChg>
        <pc:spChg chg="mod">
          <ac:chgData name="moath momani" userId="720708e143949568" providerId="LiveId" clId="{5CAD5C34-023A-4A33-BC01-8F1E2D8444BA}" dt="2020-10-14T05:50:23.635" v="302" actId="1076"/>
          <ac:spMkLst>
            <pc:docMk/>
            <pc:sldMk cId="1866362295" sldId="293"/>
            <ac:spMk id="20" creationId="{B998D8D1-D5F8-47B7-925C-10A48A0D8C53}"/>
          </ac:spMkLst>
        </pc:spChg>
        <pc:spChg chg="mod">
          <ac:chgData name="moath momani" userId="720708e143949568" providerId="LiveId" clId="{5CAD5C34-023A-4A33-BC01-8F1E2D8444BA}" dt="2020-10-14T05:50:23.635" v="302" actId="1076"/>
          <ac:spMkLst>
            <pc:docMk/>
            <pc:sldMk cId="1866362295" sldId="293"/>
            <ac:spMk id="21" creationId="{C4444049-84FB-4279-B211-7378DABE5225}"/>
          </ac:spMkLst>
        </pc:spChg>
        <pc:spChg chg="del">
          <ac:chgData name="moath momani" userId="720708e143949568" providerId="LiveId" clId="{5CAD5C34-023A-4A33-BC01-8F1E2D8444BA}" dt="2020-10-14T05:49:38.577" v="289" actId="478"/>
          <ac:spMkLst>
            <pc:docMk/>
            <pc:sldMk cId="1866362295" sldId="293"/>
            <ac:spMk id="22" creationId="{3B1CBD7A-17DF-4613-B88E-406AD18A78A9}"/>
          </ac:spMkLst>
        </pc:spChg>
        <pc:spChg chg="del">
          <ac:chgData name="moath momani" userId="720708e143949568" providerId="LiveId" clId="{5CAD5C34-023A-4A33-BC01-8F1E2D8444BA}" dt="2020-10-14T05:49:40.120" v="290" actId="478"/>
          <ac:spMkLst>
            <pc:docMk/>
            <pc:sldMk cId="1866362295" sldId="293"/>
            <ac:spMk id="23" creationId="{2B53EFD3-EE9C-4063-B97A-D49AF5A40F4E}"/>
          </ac:spMkLst>
        </pc:spChg>
        <pc:picChg chg="del">
          <ac:chgData name="moath momani" userId="720708e143949568" providerId="LiveId" clId="{5CAD5C34-023A-4A33-BC01-8F1E2D8444BA}" dt="2020-10-14T05:49:19.036" v="238" actId="478"/>
          <ac:picMkLst>
            <pc:docMk/>
            <pc:sldMk cId="1866362295" sldId="293"/>
            <ac:picMk id="4" creationId="{B2677AF1-1B89-4919-A610-CF5BEFE052D4}"/>
          </ac:picMkLst>
        </pc:picChg>
        <pc:picChg chg="add mod">
          <ac:chgData name="moath momani" userId="720708e143949568" providerId="LiveId" clId="{5CAD5C34-023A-4A33-BC01-8F1E2D8444BA}" dt="2020-10-14T05:50:18.579" v="301" actId="1076"/>
          <ac:picMkLst>
            <pc:docMk/>
            <pc:sldMk cId="1866362295" sldId="293"/>
            <ac:picMk id="7" creationId="{5F6083D4-6AAB-48BF-9B4E-6950265223CD}"/>
          </ac:picMkLst>
        </pc:picChg>
        <pc:picChg chg="del mod">
          <ac:chgData name="moath momani" userId="720708e143949568" providerId="LiveId" clId="{5CAD5C34-023A-4A33-BC01-8F1E2D8444BA}" dt="2020-10-14T05:50:06.174" v="294" actId="478"/>
          <ac:picMkLst>
            <pc:docMk/>
            <pc:sldMk cId="1866362295" sldId="293"/>
            <ac:picMk id="27" creationId="{147233B8-1D54-4647-8141-277F6D0F1388}"/>
          </ac:picMkLst>
        </pc:picChg>
        <pc:picChg chg="del">
          <ac:chgData name="moath momani" userId="720708e143949568" providerId="LiveId" clId="{5CAD5C34-023A-4A33-BC01-8F1E2D8444BA}" dt="2020-10-14T05:43:43.042" v="237" actId="478"/>
          <ac:picMkLst>
            <pc:docMk/>
            <pc:sldMk cId="1866362295" sldId="293"/>
            <ac:picMk id="31" creationId="{B74D9170-66CE-4FF4-A587-B82CBA5179C7}"/>
          </ac:picMkLst>
        </pc:picChg>
      </pc:sldChg>
      <pc:sldChg chg="del">
        <pc:chgData name="moath momani" userId="720708e143949568" providerId="LiveId" clId="{5CAD5C34-023A-4A33-BC01-8F1E2D8444BA}" dt="2020-10-14T07:34:42.064" v="1908" actId="47"/>
        <pc:sldMkLst>
          <pc:docMk/>
          <pc:sldMk cId="3088862319" sldId="294"/>
        </pc:sldMkLst>
      </pc:sldChg>
      <pc:sldChg chg="del">
        <pc:chgData name="moath momani" userId="720708e143949568" providerId="LiveId" clId="{5CAD5C34-023A-4A33-BC01-8F1E2D8444BA}" dt="2020-10-14T07:34:43.541" v="1909" actId="47"/>
        <pc:sldMkLst>
          <pc:docMk/>
          <pc:sldMk cId="3801030893" sldId="295"/>
        </pc:sldMkLst>
      </pc:sldChg>
      <pc:sldChg chg="del">
        <pc:chgData name="moath momani" userId="720708e143949568" providerId="LiveId" clId="{5CAD5C34-023A-4A33-BC01-8F1E2D8444BA}" dt="2020-10-14T07:34:44.520" v="1910" actId="47"/>
        <pc:sldMkLst>
          <pc:docMk/>
          <pc:sldMk cId="4219974568" sldId="296"/>
        </pc:sldMkLst>
      </pc:sldChg>
      <pc:sldChg chg="del">
        <pc:chgData name="moath momani" userId="720708e143949568" providerId="LiveId" clId="{5CAD5C34-023A-4A33-BC01-8F1E2D8444BA}" dt="2020-10-14T07:34:45.440" v="1911" actId="47"/>
        <pc:sldMkLst>
          <pc:docMk/>
          <pc:sldMk cId="1580388485" sldId="297"/>
        </pc:sldMkLst>
      </pc:sldChg>
      <pc:sldChg chg="addSp delSp modSp add mod delAnim modAnim modNotesTx">
        <pc:chgData name="moath momani" userId="720708e143949568" providerId="LiveId" clId="{5CAD5C34-023A-4A33-BC01-8F1E2D8444BA}" dt="2020-10-14T08:39:11.390" v="2492" actId="20577"/>
        <pc:sldMkLst>
          <pc:docMk/>
          <pc:sldMk cId="2093286337" sldId="298"/>
        </pc:sldMkLst>
        <pc:spChg chg="mod">
          <ac:chgData name="moath momani" userId="720708e143949568" providerId="LiveId" clId="{5CAD5C34-023A-4A33-BC01-8F1E2D8444BA}" dt="2020-10-14T06:02:39.411" v="492" actId="1076"/>
          <ac:spMkLst>
            <pc:docMk/>
            <pc:sldMk cId="2093286337" sldId="298"/>
            <ac:spMk id="2" creationId="{0B2AAF93-F372-4E32-8DE3-2B37B0349A7C}"/>
          </ac:spMkLst>
        </pc:spChg>
        <pc:spChg chg="del mod">
          <ac:chgData name="moath momani" userId="720708e143949568" providerId="LiveId" clId="{5CAD5C34-023A-4A33-BC01-8F1E2D8444BA}" dt="2020-10-14T06:00:41.911" v="487" actId="478"/>
          <ac:spMkLst>
            <pc:docMk/>
            <pc:sldMk cId="2093286337" sldId="298"/>
            <ac:spMk id="17" creationId="{6F23D8BD-787D-4284-810F-276704CC0200}"/>
          </ac:spMkLst>
        </pc:spChg>
        <pc:spChg chg="mod">
          <ac:chgData name="moath momani" userId="720708e143949568" providerId="LiveId" clId="{5CAD5C34-023A-4A33-BC01-8F1E2D8444BA}" dt="2020-10-14T06:02:36.298" v="491" actId="1076"/>
          <ac:spMkLst>
            <pc:docMk/>
            <pc:sldMk cId="2093286337" sldId="298"/>
            <ac:spMk id="18" creationId="{62605D86-DEA7-4D40-906C-66D92E9112CF}"/>
          </ac:spMkLst>
        </pc:spChg>
        <pc:spChg chg="del mod">
          <ac:chgData name="moath momani" userId="720708e143949568" providerId="LiveId" clId="{5CAD5C34-023A-4A33-BC01-8F1E2D8444BA}" dt="2020-10-14T06:00:41.911" v="487" actId="478"/>
          <ac:spMkLst>
            <pc:docMk/>
            <pc:sldMk cId="2093286337" sldId="298"/>
            <ac:spMk id="19" creationId="{BE275E7A-EB96-402C-BB89-129A034EC597}"/>
          </ac:spMkLst>
        </pc:spChg>
        <pc:spChg chg="del">
          <ac:chgData name="moath momani" userId="720708e143949568" providerId="LiveId" clId="{5CAD5C34-023A-4A33-BC01-8F1E2D8444BA}" dt="2020-10-14T05:56:37.846" v="485" actId="478"/>
          <ac:spMkLst>
            <pc:docMk/>
            <pc:sldMk cId="2093286337" sldId="298"/>
            <ac:spMk id="20" creationId="{B998D8D1-D5F8-47B7-925C-10A48A0D8C53}"/>
          </ac:spMkLst>
        </pc:spChg>
        <pc:spChg chg="del">
          <ac:chgData name="moath momani" userId="720708e143949568" providerId="LiveId" clId="{5CAD5C34-023A-4A33-BC01-8F1E2D8444BA}" dt="2020-10-14T05:56:37.846" v="485" actId="478"/>
          <ac:spMkLst>
            <pc:docMk/>
            <pc:sldMk cId="2093286337" sldId="298"/>
            <ac:spMk id="21" creationId="{C4444049-84FB-4279-B211-7378DABE5225}"/>
          </ac:spMkLst>
        </pc:spChg>
        <pc:picChg chg="add del mod">
          <ac:chgData name="moath momani" userId="720708e143949568" providerId="LiveId" clId="{5CAD5C34-023A-4A33-BC01-8F1E2D8444BA}" dt="2020-10-14T06:10:47.398" v="517" actId="478"/>
          <ac:picMkLst>
            <pc:docMk/>
            <pc:sldMk cId="2093286337" sldId="298"/>
            <ac:picMk id="3" creationId="{87F7002C-AFC4-4212-876E-83200058EB5E}"/>
          </ac:picMkLst>
        </pc:picChg>
        <pc:picChg chg="add mod">
          <ac:chgData name="moath momani" userId="720708e143949568" providerId="LiveId" clId="{5CAD5C34-023A-4A33-BC01-8F1E2D8444BA}" dt="2020-10-14T06:14:09.562" v="519" actId="1076"/>
          <ac:picMkLst>
            <pc:docMk/>
            <pc:sldMk cId="2093286337" sldId="298"/>
            <ac:picMk id="4" creationId="{F6A67DF8-1A22-4D50-88C6-9DA6707D6715}"/>
          </ac:picMkLst>
        </pc:picChg>
        <pc:picChg chg="del mod">
          <ac:chgData name="moath momani" userId="720708e143949568" providerId="LiveId" clId="{5CAD5C34-023A-4A33-BC01-8F1E2D8444BA}" dt="2020-10-14T06:00:41.911" v="487" actId="478"/>
          <ac:picMkLst>
            <pc:docMk/>
            <pc:sldMk cId="2093286337" sldId="298"/>
            <ac:picMk id="9" creationId="{982CC5F6-48F2-4EE5-8155-9B979C95E572}"/>
          </ac:picMkLst>
        </pc:picChg>
        <pc:picChg chg="del">
          <ac:chgData name="moath momani" userId="720708e143949568" providerId="LiveId" clId="{5CAD5C34-023A-4A33-BC01-8F1E2D8444BA}" dt="2020-10-14T05:56:37.846" v="485" actId="478"/>
          <ac:picMkLst>
            <pc:docMk/>
            <pc:sldMk cId="2093286337" sldId="298"/>
            <ac:picMk id="13" creationId="{6B630FB3-A762-4085-B059-A7C2605E794D}"/>
          </ac:picMkLst>
        </pc:picChg>
      </pc:sldChg>
      <pc:sldChg chg="addSp delSp modSp add mod modNotesTx">
        <pc:chgData name="moath momani" userId="720708e143949568" providerId="LiveId" clId="{5CAD5C34-023A-4A33-BC01-8F1E2D8444BA}" dt="2020-10-14T08:45:39.227" v="2509" actId="20577"/>
        <pc:sldMkLst>
          <pc:docMk/>
          <pc:sldMk cId="3017246029" sldId="299"/>
        </pc:sldMkLst>
        <pc:spChg chg="mod">
          <ac:chgData name="moath momani" userId="720708e143949568" providerId="LiveId" clId="{5CAD5C34-023A-4A33-BC01-8F1E2D8444BA}" dt="2020-10-14T07:22:13.318" v="1586" actId="113"/>
          <ac:spMkLst>
            <pc:docMk/>
            <pc:sldMk cId="3017246029" sldId="299"/>
            <ac:spMk id="9" creationId="{00000000-0000-0000-0000-000000000000}"/>
          </ac:spMkLst>
        </pc:spChg>
        <pc:spChg chg="del mod">
          <ac:chgData name="moath momani" userId="720708e143949568" providerId="LiveId" clId="{5CAD5C34-023A-4A33-BC01-8F1E2D8444BA}" dt="2020-10-14T07:06:08.648" v="1400"/>
          <ac:spMkLst>
            <pc:docMk/>
            <pc:sldMk cId="3017246029" sldId="299"/>
            <ac:spMk id="12" creationId="{CB7F213B-E680-4F6E-B850-3B9D657A9E84}"/>
          </ac:spMkLst>
        </pc:spChg>
        <pc:spChg chg="del mod">
          <ac:chgData name="moath momani" userId="720708e143949568" providerId="LiveId" clId="{5CAD5C34-023A-4A33-BC01-8F1E2D8444BA}" dt="2020-10-14T07:06:45.645" v="1410" actId="478"/>
          <ac:spMkLst>
            <pc:docMk/>
            <pc:sldMk cId="3017246029" sldId="299"/>
            <ac:spMk id="14" creationId="{E02D2F0A-A520-44A2-B8E2-5DD6E542987A}"/>
          </ac:spMkLst>
        </pc:spChg>
        <pc:picChg chg="add mod">
          <ac:chgData name="moath momani" userId="720708e143949568" providerId="LiveId" clId="{5CAD5C34-023A-4A33-BC01-8F1E2D8444BA}" dt="2020-10-14T07:10:03.421" v="1414" actId="1440"/>
          <ac:picMkLst>
            <pc:docMk/>
            <pc:sldMk cId="3017246029" sldId="299"/>
            <ac:picMk id="2" creationId="{9A3CD030-E159-4ADF-A22E-D5CDA5F9DD80}"/>
          </ac:picMkLst>
        </pc:picChg>
      </pc:sldChg>
      <pc:sldChg chg="addSp delSp modSp add mod modNotesTx">
        <pc:chgData name="moath momani" userId="720708e143949568" providerId="LiveId" clId="{5CAD5C34-023A-4A33-BC01-8F1E2D8444BA}" dt="2020-10-14T07:22:09.902" v="1585"/>
        <pc:sldMkLst>
          <pc:docMk/>
          <pc:sldMk cId="252104698" sldId="300"/>
        </pc:sldMkLst>
        <pc:spChg chg="mod">
          <ac:chgData name="moath momani" userId="720708e143949568" providerId="LiveId" clId="{5CAD5C34-023A-4A33-BC01-8F1E2D8444BA}" dt="2020-10-14T07:22:08.504" v="1583" actId="20577"/>
          <ac:spMkLst>
            <pc:docMk/>
            <pc:sldMk cId="252104698" sldId="300"/>
            <ac:spMk id="9" creationId="{00000000-0000-0000-0000-000000000000}"/>
          </ac:spMkLst>
        </pc:spChg>
        <pc:spChg chg="add del mod">
          <ac:chgData name="moath momani" userId="720708e143949568" providerId="LiveId" clId="{5CAD5C34-023A-4A33-BC01-8F1E2D8444BA}" dt="2020-10-14T07:22:09.902" v="1585"/>
          <ac:spMkLst>
            <pc:docMk/>
            <pc:sldMk cId="252104698" sldId="300"/>
            <ac:spMk id="11" creationId="{B75EAF6D-815B-42D4-BC23-B553AF6E023D}"/>
          </ac:spMkLst>
        </pc:spChg>
        <pc:picChg chg="del">
          <ac:chgData name="moath momani" userId="720708e143949568" providerId="LiveId" clId="{5CAD5C34-023A-4A33-BC01-8F1E2D8444BA}" dt="2020-10-14T07:10:40.587" v="1429" actId="478"/>
          <ac:picMkLst>
            <pc:docMk/>
            <pc:sldMk cId="252104698" sldId="300"/>
            <ac:picMk id="2" creationId="{9A3CD030-E159-4ADF-A22E-D5CDA5F9DD80}"/>
          </ac:picMkLst>
        </pc:picChg>
        <pc:picChg chg="add mod">
          <ac:chgData name="moath momani" userId="720708e143949568" providerId="LiveId" clId="{5CAD5C34-023A-4A33-BC01-8F1E2D8444BA}" dt="2020-10-14T07:15:42.476" v="1478" actId="1076"/>
          <ac:picMkLst>
            <pc:docMk/>
            <pc:sldMk cId="252104698" sldId="300"/>
            <ac:picMk id="3" creationId="{FB03B3F4-9E67-474D-83BC-6579114D850F}"/>
          </ac:picMkLst>
        </pc:picChg>
        <pc:picChg chg="del">
          <ac:chgData name="moath momani" userId="720708e143949568" providerId="LiveId" clId="{5CAD5C34-023A-4A33-BC01-8F1E2D8444BA}" dt="2020-10-14T07:12:53.764" v="1455" actId="478"/>
          <ac:picMkLst>
            <pc:docMk/>
            <pc:sldMk cId="252104698" sldId="300"/>
            <ac:picMk id="6" creationId="{00000000-0000-0000-0000-000000000000}"/>
          </ac:picMkLst>
        </pc:picChg>
        <pc:picChg chg="add del mod">
          <ac:chgData name="moath momani" userId="720708e143949568" providerId="LiveId" clId="{5CAD5C34-023A-4A33-BC01-8F1E2D8444BA}" dt="2020-10-14T07:15:04.117" v="1469" actId="478"/>
          <ac:picMkLst>
            <pc:docMk/>
            <pc:sldMk cId="252104698" sldId="300"/>
            <ac:picMk id="12" creationId="{78346E8A-25E1-4422-9D9A-BD2C47B0653E}"/>
          </ac:picMkLst>
        </pc:picChg>
        <pc:picChg chg="add mod">
          <ac:chgData name="moath momani" userId="720708e143949568" providerId="LiveId" clId="{5CAD5C34-023A-4A33-BC01-8F1E2D8444BA}" dt="2020-10-14T07:15:47.092" v="1480" actId="14100"/>
          <ac:picMkLst>
            <pc:docMk/>
            <pc:sldMk cId="252104698" sldId="300"/>
            <ac:picMk id="13" creationId="{A9BBF4E9-2DFD-43F0-A096-FA0A652667B0}"/>
          </ac:picMkLst>
        </pc:picChg>
      </pc:sldChg>
      <pc:sldChg chg="addSp delSp modSp add mod modNotesTx">
        <pc:chgData name="moath momani" userId="720708e143949568" providerId="LiveId" clId="{5CAD5C34-023A-4A33-BC01-8F1E2D8444BA}" dt="2020-10-14T08:46:54.743" v="2511" actId="20577"/>
        <pc:sldMkLst>
          <pc:docMk/>
          <pc:sldMk cId="1289275880" sldId="301"/>
        </pc:sldMkLst>
        <pc:spChg chg="mod">
          <ac:chgData name="moath momani" userId="720708e143949568" providerId="LiveId" clId="{5CAD5C34-023A-4A33-BC01-8F1E2D8444BA}" dt="2020-10-14T07:26:12.488" v="1617" actId="20577"/>
          <ac:spMkLst>
            <pc:docMk/>
            <pc:sldMk cId="1289275880" sldId="301"/>
            <ac:spMk id="2" creationId="{00000000-0000-0000-0000-000000000000}"/>
          </ac:spMkLst>
        </pc:spChg>
        <pc:picChg chg="del">
          <ac:chgData name="moath momani" userId="720708e143949568" providerId="LiveId" clId="{5CAD5C34-023A-4A33-BC01-8F1E2D8444BA}" dt="2020-10-14T07:25:15.707" v="1593" actId="478"/>
          <ac:picMkLst>
            <pc:docMk/>
            <pc:sldMk cId="1289275880" sldId="301"/>
            <ac:picMk id="3" creationId="{FAA65F2C-77CB-4A2E-B256-3F565B6B986A}"/>
          </ac:picMkLst>
        </pc:picChg>
        <pc:picChg chg="add mod">
          <ac:chgData name="moath momani" userId="720708e143949568" providerId="LiveId" clId="{5CAD5C34-023A-4A33-BC01-8F1E2D8444BA}" dt="2020-10-14T07:25:20.187" v="1597" actId="1076"/>
          <ac:picMkLst>
            <pc:docMk/>
            <pc:sldMk cId="1289275880" sldId="301"/>
            <ac:picMk id="4" creationId="{ADCB9524-C312-4E44-B2FB-57DBE4DB58E0}"/>
          </ac:picMkLst>
        </pc:picChg>
      </pc:sldChg>
      <pc:sldChg chg="addSp delSp modSp add mod modNotesTx">
        <pc:chgData name="moath momani" userId="720708e143949568" providerId="LiveId" clId="{5CAD5C34-023A-4A33-BC01-8F1E2D8444BA}" dt="2020-10-14T09:15:02.410" v="2592" actId="20577"/>
        <pc:sldMkLst>
          <pc:docMk/>
          <pc:sldMk cId="2791550574" sldId="302"/>
        </pc:sldMkLst>
        <pc:spChg chg="mod">
          <ac:chgData name="moath momani" userId="720708e143949568" providerId="LiveId" clId="{5CAD5C34-023A-4A33-BC01-8F1E2D8444BA}" dt="2020-10-14T09:15:02.410" v="2592" actId="20577"/>
          <ac:spMkLst>
            <pc:docMk/>
            <pc:sldMk cId="2791550574" sldId="302"/>
            <ac:spMk id="2" creationId="{00000000-0000-0000-0000-000000000000}"/>
          </ac:spMkLst>
        </pc:spChg>
        <pc:spChg chg="add mod">
          <ac:chgData name="moath momani" userId="720708e143949568" providerId="LiveId" clId="{5CAD5C34-023A-4A33-BC01-8F1E2D8444BA}" dt="2020-10-14T09:14:54.605" v="2591" actId="20577"/>
          <ac:spMkLst>
            <pc:docMk/>
            <pc:sldMk cId="2791550574" sldId="302"/>
            <ac:spMk id="15" creationId="{13DCF886-4045-4F80-9176-3F661ED3F5AE}"/>
          </ac:spMkLst>
        </pc:spChg>
        <pc:picChg chg="del">
          <ac:chgData name="moath momani" userId="720708e143949568" providerId="LiveId" clId="{5CAD5C34-023A-4A33-BC01-8F1E2D8444BA}" dt="2020-10-14T07:26:36.141" v="1636" actId="478"/>
          <ac:picMkLst>
            <pc:docMk/>
            <pc:sldMk cId="2791550574" sldId="302"/>
            <ac:picMk id="4" creationId="{ADCB9524-C312-4E44-B2FB-57DBE4DB58E0}"/>
          </ac:picMkLst>
        </pc:picChg>
        <pc:picChg chg="add mod">
          <ac:chgData name="moath momani" userId="720708e143949568" providerId="LiveId" clId="{5CAD5C34-023A-4A33-BC01-8F1E2D8444BA}" dt="2020-10-14T07:27:58.051" v="1652" actId="14100"/>
          <ac:picMkLst>
            <pc:docMk/>
            <pc:sldMk cId="2791550574" sldId="302"/>
            <ac:picMk id="5" creationId="{79C6DE40-C731-4314-A8E9-842B3DF385E3}"/>
          </ac:picMkLst>
        </pc:picChg>
        <pc:picChg chg="add del mod">
          <ac:chgData name="moath momani" userId="720708e143949568" providerId="LiveId" clId="{5CAD5C34-023A-4A33-BC01-8F1E2D8444BA}" dt="2020-10-14T07:27:39.129" v="1647" actId="478"/>
          <ac:picMkLst>
            <pc:docMk/>
            <pc:sldMk cId="2791550574" sldId="302"/>
            <ac:picMk id="11" creationId="{EB8FC869-F274-4B92-8CD5-C8AF2C2855B6}"/>
          </ac:picMkLst>
        </pc:picChg>
        <pc:picChg chg="add mod">
          <ac:chgData name="moath momani" userId="720708e143949568" providerId="LiveId" clId="{5CAD5C34-023A-4A33-BC01-8F1E2D8444BA}" dt="2020-10-14T07:28:03.355" v="1654" actId="14100"/>
          <ac:picMkLst>
            <pc:docMk/>
            <pc:sldMk cId="2791550574" sldId="302"/>
            <ac:picMk id="13" creationId="{8A0DE358-71B7-4BC8-9F1D-FD0128855E77}"/>
          </ac:picMkLst>
        </pc:picChg>
      </pc:sldChg>
      <pc:sldChg chg="addSp delSp modSp add del mod">
        <pc:chgData name="moath momani" userId="720708e143949568" providerId="LiveId" clId="{5CAD5C34-023A-4A33-BC01-8F1E2D8444BA}" dt="2020-10-14T08:17:09.171" v="2389" actId="47"/>
        <pc:sldMkLst>
          <pc:docMk/>
          <pc:sldMk cId="2904323482" sldId="303"/>
        </pc:sldMkLst>
        <pc:spChg chg="mod">
          <ac:chgData name="moath momani" userId="720708e143949568" providerId="LiveId" clId="{5CAD5C34-023A-4A33-BC01-8F1E2D8444BA}" dt="2020-10-14T07:33:19.699" v="1895" actId="20577"/>
          <ac:spMkLst>
            <pc:docMk/>
            <pc:sldMk cId="2904323482" sldId="303"/>
            <ac:spMk id="2" creationId="{00000000-0000-0000-0000-000000000000}"/>
          </ac:spMkLst>
        </pc:spChg>
        <pc:spChg chg="mod">
          <ac:chgData name="moath momani" userId="720708e143949568" providerId="LiveId" clId="{5CAD5C34-023A-4A33-BC01-8F1E2D8444BA}" dt="2020-10-14T07:34:24.538" v="1907" actId="1076"/>
          <ac:spMkLst>
            <pc:docMk/>
            <pc:sldMk cId="2904323482" sldId="303"/>
            <ac:spMk id="15" creationId="{13DCF886-4045-4F80-9176-3F661ED3F5AE}"/>
          </ac:spMkLst>
        </pc:spChg>
        <pc:picChg chg="add del">
          <ac:chgData name="moath momani" userId="720708e143949568" providerId="LiveId" clId="{5CAD5C34-023A-4A33-BC01-8F1E2D8444BA}" dt="2020-10-14T07:37:56.023" v="1964" actId="478"/>
          <ac:picMkLst>
            <pc:docMk/>
            <pc:sldMk cId="2904323482" sldId="303"/>
            <ac:picMk id="5" creationId="{79C6DE40-C731-4314-A8E9-842B3DF385E3}"/>
          </ac:picMkLst>
        </pc:picChg>
        <pc:picChg chg="add del">
          <ac:chgData name="moath momani" userId="720708e143949568" providerId="LiveId" clId="{5CAD5C34-023A-4A33-BC01-8F1E2D8444BA}" dt="2020-10-14T07:37:55.395" v="1963" actId="478"/>
          <ac:picMkLst>
            <pc:docMk/>
            <pc:sldMk cId="2904323482" sldId="303"/>
            <ac:picMk id="13" creationId="{8A0DE358-71B7-4BC8-9F1D-FD0128855E77}"/>
          </ac:picMkLst>
        </pc:picChg>
      </pc:sldChg>
      <pc:sldChg chg="addSp delSp modSp add del mod">
        <pc:chgData name="moath momani" userId="720708e143949568" providerId="LiveId" clId="{5CAD5C34-023A-4A33-BC01-8F1E2D8444BA}" dt="2020-10-14T07:37:54.534" v="1962" actId="2890"/>
        <pc:sldMkLst>
          <pc:docMk/>
          <pc:sldMk cId="2533936093" sldId="304"/>
        </pc:sldMkLst>
        <pc:spChg chg="mod">
          <ac:chgData name="moath momani" userId="720708e143949568" providerId="LiveId" clId="{5CAD5C34-023A-4A33-BC01-8F1E2D8444BA}" dt="2020-10-14T07:37:53.979" v="1961" actId="20577"/>
          <ac:spMkLst>
            <pc:docMk/>
            <pc:sldMk cId="2533936093" sldId="304"/>
            <ac:spMk id="2" creationId="{00000000-0000-0000-0000-000000000000}"/>
          </ac:spMkLst>
        </pc:spChg>
        <pc:spChg chg="add del">
          <ac:chgData name="moath momani" userId="720708e143949568" providerId="LiveId" clId="{5CAD5C34-023A-4A33-BC01-8F1E2D8444BA}" dt="2020-10-14T07:36:40.019" v="1956" actId="478"/>
          <ac:spMkLst>
            <pc:docMk/>
            <pc:sldMk cId="2533936093" sldId="304"/>
            <ac:spMk id="15" creationId="{13DCF886-4045-4F80-9176-3F661ED3F5AE}"/>
          </ac:spMkLst>
        </pc:spChg>
      </pc:sldChg>
      <pc:sldChg chg="addSp delSp modSp add mod modNotesTx">
        <pc:chgData name="moath momani" userId="720708e143949568" providerId="LiveId" clId="{5CAD5C34-023A-4A33-BC01-8F1E2D8444BA}" dt="2020-10-14T07:58:50.201" v="2388" actId="20577"/>
        <pc:sldMkLst>
          <pc:docMk/>
          <pc:sldMk cId="3321422314" sldId="304"/>
        </pc:sldMkLst>
        <pc:spChg chg="mod">
          <ac:chgData name="moath momani" userId="720708e143949568" providerId="LiveId" clId="{5CAD5C34-023A-4A33-BC01-8F1E2D8444BA}" dt="2020-10-14T07:43:54.618" v="2174" actId="21"/>
          <ac:spMkLst>
            <pc:docMk/>
            <pc:sldMk cId="3321422314" sldId="304"/>
            <ac:spMk id="2" creationId="{00000000-0000-0000-0000-000000000000}"/>
          </ac:spMkLst>
        </pc:spChg>
        <pc:spChg chg="add mod">
          <ac:chgData name="moath momani" userId="720708e143949568" providerId="LiveId" clId="{5CAD5C34-023A-4A33-BC01-8F1E2D8444BA}" dt="2020-10-14T07:55:49.648" v="2221" actId="1076"/>
          <ac:spMkLst>
            <pc:docMk/>
            <pc:sldMk cId="3321422314" sldId="304"/>
            <ac:spMk id="14" creationId="{342DE94F-A914-4E33-A3F2-399E6BE01246}"/>
          </ac:spMkLst>
        </pc:spChg>
        <pc:spChg chg="del mod">
          <ac:chgData name="moath momani" userId="720708e143949568" providerId="LiveId" clId="{5CAD5C34-023A-4A33-BC01-8F1E2D8444BA}" dt="2020-10-14T07:38:25.690" v="1993" actId="478"/>
          <ac:spMkLst>
            <pc:docMk/>
            <pc:sldMk cId="3321422314" sldId="304"/>
            <ac:spMk id="15" creationId="{13DCF886-4045-4F80-9176-3F661ED3F5AE}"/>
          </ac:spMkLst>
        </pc:spChg>
        <pc:spChg chg="add mod">
          <ac:chgData name="moath momani" userId="720708e143949568" providerId="LiveId" clId="{5CAD5C34-023A-4A33-BC01-8F1E2D8444BA}" dt="2020-10-14T07:55:47.368" v="2220" actId="1076"/>
          <ac:spMkLst>
            <pc:docMk/>
            <pc:sldMk cId="3321422314" sldId="304"/>
            <ac:spMk id="16" creationId="{B334C01C-6864-460A-BCCA-FEFE50E35EAE}"/>
          </ac:spMkLst>
        </pc:spChg>
        <pc:picChg chg="del">
          <ac:chgData name="moath momani" userId="720708e143949568" providerId="LiveId" clId="{5CAD5C34-023A-4A33-BC01-8F1E2D8444BA}" dt="2020-10-14T07:38:27.761" v="1994" actId="478"/>
          <ac:picMkLst>
            <pc:docMk/>
            <pc:sldMk cId="3321422314" sldId="304"/>
            <ac:picMk id="5" creationId="{79C6DE40-C731-4314-A8E9-842B3DF385E3}"/>
          </ac:picMkLst>
        </pc:picChg>
        <pc:picChg chg="del">
          <ac:chgData name="moath momani" userId="720708e143949568" providerId="LiveId" clId="{5CAD5C34-023A-4A33-BC01-8F1E2D8444BA}" dt="2020-10-14T07:38:29.547" v="1995" actId="478"/>
          <ac:picMkLst>
            <pc:docMk/>
            <pc:sldMk cId="3321422314" sldId="304"/>
            <ac:picMk id="13" creationId="{8A0DE358-71B7-4BC8-9F1D-FD0128855E77}"/>
          </ac:picMkLst>
        </pc:picChg>
        <pc:picChg chg="add mod">
          <ac:chgData name="moath momani" userId="720708e143949568" providerId="LiveId" clId="{5CAD5C34-023A-4A33-BC01-8F1E2D8444BA}" dt="2020-10-14T07:55:51.903" v="2222" actId="1076"/>
          <ac:picMkLst>
            <pc:docMk/>
            <pc:sldMk cId="3321422314" sldId="304"/>
            <ac:picMk id="1026" creationId="{C0BDBE8E-1641-42DE-9C73-6789959507AE}"/>
          </ac:picMkLst>
        </pc:picChg>
      </pc:sldChg>
      <pc:sldChg chg="addSp delSp modSp add mod modNotesTx">
        <pc:chgData name="moath momani" userId="720708e143949568" providerId="LiveId" clId="{5CAD5C34-023A-4A33-BC01-8F1E2D8444BA}" dt="2020-10-14T09:13:48.328" v="2588" actId="20577"/>
        <pc:sldMkLst>
          <pc:docMk/>
          <pc:sldMk cId="2858008987" sldId="305"/>
        </pc:sldMkLst>
        <pc:spChg chg="mod">
          <ac:chgData name="moath momani" userId="720708e143949568" providerId="LiveId" clId="{5CAD5C34-023A-4A33-BC01-8F1E2D8444BA}" dt="2020-10-14T09:13:48.328" v="2588" actId="20577"/>
          <ac:spMkLst>
            <pc:docMk/>
            <pc:sldMk cId="2858008987" sldId="305"/>
            <ac:spMk id="2" creationId="{00000000-0000-0000-0000-000000000000}"/>
          </ac:spMkLst>
        </pc:spChg>
        <pc:picChg chg="add del mod">
          <ac:chgData name="moath momani" userId="720708e143949568" providerId="LiveId" clId="{5CAD5C34-023A-4A33-BC01-8F1E2D8444BA}" dt="2020-10-14T09:12:07.710" v="2573" actId="478"/>
          <ac:picMkLst>
            <pc:docMk/>
            <pc:sldMk cId="2858008987" sldId="305"/>
            <ac:picMk id="3" creationId="{872F512B-475D-4B2A-9474-4C2158F1928E}"/>
          </ac:picMkLst>
        </pc:picChg>
        <pc:picChg chg="del">
          <ac:chgData name="moath momani" userId="720708e143949568" providerId="LiveId" clId="{5CAD5C34-023A-4A33-BC01-8F1E2D8444BA}" dt="2020-10-14T08:51:09.262" v="2535" actId="478"/>
          <ac:picMkLst>
            <pc:docMk/>
            <pc:sldMk cId="2858008987" sldId="305"/>
            <ac:picMk id="4" creationId="{ADCB9524-C312-4E44-B2FB-57DBE4DB58E0}"/>
          </ac:picMkLst>
        </pc:picChg>
        <pc:picChg chg="add del mod">
          <ac:chgData name="moath momani" userId="720708e143949568" providerId="LiveId" clId="{5CAD5C34-023A-4A33-BC01-8F1E2D8444BA}" dt="2020-10-14T09:13:35.450" v="2579" actId="478"/>
          <ac:picMkLst>
            <pc:docMk/>
            <pc:sldMk cId="2858008987" sldId="305"/>
            <ac:picMk id="5" creationId="{001589BE-BCF3-469B-A0AF-0741D0674D2C}"/>
          </ac:picMkLst>
        </pc:picChg>
        <pc:picChg chg="add mod">
          <ac:chgData name="moath momani" userId="720708e143949568" providerId="LiveId" clId="{5CAD5C34-023A-4A33-BC01-8F1E2D8444BA}" dt="2020-10-14T09:13:43.658" v="2583" actId="1076"/>
          <ac:picMkLst>
            <pc:docMk/>
            <pc:sldMk cId="2858008987" sldId="305"/>
            <ac:picMk id="2050" creationId="{DB12EC42-ABE7-4386-8829-3BDF40C6861E}"/>
          </ac:picMkLst>
        </pc:picChg>
      </pc:sldChg>
    </pc:docChg>
  </pc:docChgLst>
  <pc:docChgLst>
    <pc:chgData name="moath momani" userId="720708e143949568" providerId="LiveId" clId="{0C3DF591-A7F9-4BAB-A896-04264AD049A4}"/>
    <pc:docChg chg="undo custSel addSld modSld">
      <pc:chgData name="moath momani" userId="720708e143949568" providerId="LiveId" clId="{0C3DF591-A7F9-4BAB-A896-04264AD049A4}" dt="2020-07-05T09:54:24.842" v="1358"/>
      <pc:docMkLst>
        <pc:docMk/>
      </pc:docMkLst>
      <pc:sldChg chg="modNotesTx">
        <pc:chgData name="moath momani" userId="720708e143949568" providerId="LiveId" clId="{0C3DF591-A7F9-4BAB-A896-04264AD049A4}" dt="2020-07-05T09:52:02.227" v="1349" actId="20577"/>
        <pc:sldMkLst>
          <pc:docMk/>
          <pc:sldMk cId="1521942773" sldId="263"/>
        </pc:sldMkLst>
      </pc:sldChg>
      <pc:sldChg chg="modNotesTx">
        <pc:chgData name="moath momani" userId="720708e143949568" providerId="LiveId" clId="{0C3DF591-A7F9-4BAB-A896-04264AD049A4}" dt="2020-07-05T08:41:07.300" v="117" actId="12"/>
        <pc:sldMkLst>
          <pc:docMk/>
          <pc:sldMk cId="911208218" sldId="273"/>
        </pc:sldMkLst>
      </pc:sldChg>
      <pc:sldChg chg="modSp mod modNotesTx">
        <pc:chgData name="moath momani" userId="720708e143949568" providerId="LiveId" clId="{0C3DF591-A7F9-4BAB-A896-04264AD049A4}" dt="2020-07-05T09:06:03.579" v="589" actId="20577"/>
        <pc:sldMkLst>
          <pc:docMk/>
          <pc:sldMk cId="2729657736" sldId="276"/>
        </pc:sldMkLst>
        <pc:picChg chg="mod">
          <ac:chgData name="moath momani" userId="720708e143949568" providerId="LiveId" clId="{0C3DF591-A7F9-4BAB-A896-04264AD049A4}" dt="2020-07-05T09:01:31.938" v="420" actId="1076"/>
          <ac:picMkLst>
            <pc:docMk/>
            <pc:sldMk cId="2729657736" sldId="276"/>
            <ac:picMk id="15" creationId="{C2742168-B3D3-4C6C-AB27-7F880DD7FEA3}"/>
          </ac:picMkLst>
        </pc:picChg>
      </pc:sldChg>
      <pc:sldChg chg="modSp mod">
        <pc:chgData name="moath momani" userId="720708e143949568" providerId="LiveId" clId="{0C3DF591-A7F9-4BAB-A896-04264AD049A4}" dt="2020-07-05T09:52:14.874" v="1357" actId="20577"/>
        <pc:sldMkLst>
          <pc:docMk/>
          <pc:sldMk cId="2293705616" sldId="277"/>
        </pc:sldMkLst>
        <pc:spChg chg="mod">
          <ac:chgData name="moath momani" userId="720708e143949568" providerId="LiveId" clId="{0C3DF591-A7F9-4BAB-A896-04264AD049A4}" dt="2020-07-05T09:52:14.874" v="1357" actId="20577"/>
          <ac:spMkLst>
            <pc:docMk/>
            <pc:sldMk cId="2293705616" sldId="277"/>
            <ac:spMk id="2" creationId="{00000000-0000-0000-0000-000000000000}"/>
          </ac:spMkLst>
        </pc:spChg>
      </pc:sldChg>
      <pc:sldChg chg="modSp mod modNotesTx">
        <pc:chgData name="moath momani" userId="720708e143949568" providerId="LiveId" clId="{0C3DF591-A7F9-4BAB-A896-04264AD049A4}" dt="2020-07-05T09:47:37.223" v="1293" actId="20577"/>
        <pc:sldMkLst>
          <pc:docMk/>
          <pc:sldMk cId="384976588" sldId="278"/>
        </pc:sldMkLst>
        <pc:spChg chg="mod">
          <ac:chgData name="moath momani" userId="720708e143949568" providerId="LiveId" clId="{0C3DF591-A7F9-4BAB-A896-04264AD049A4}" dt="2020-07-05T09:45:19.705" v="1171" actId="20577"/>
          <ac:spMkLst>
            <pc:docMk/>
            <pc:sldMk cId="384976588" sldId="278"/>
            <ac:spMk id="13" creationId="{B591A822-74DF-419C-A509-EDE907773CAE}"/>
          </ac:spMkLst>
        </pc:spChg>
        <pc:picChg chg="mod">
          <ac:chgData name="moath momani" userId="720708e143949568" providerId="LiveId" clId="{0C3DF591-A7F9-4BAB-A896-04264AD049A4}" dt="2020-07-05T09:12:23.398" v="1073" actId="1076"/>
          <ac:picMkLst>
            <pc:docMk/>
            <pc:sldMk cId="384976588" sldId="278"/>
            <ac:picMk id="15" creationId="{7B9C9AC8-47CF-4D74-89E0-C565A190885D}"/>
          </ac:picMkLst>
        </pc:picChg>
      </pc:sldChg>
      <pc:sldChg chg="modSp mod modNotesTx">
        <pc:chgData name="moath momani" userId="720708e143949568" providerId="LiveId" clId="{0C3DF591-A7F9-4BAB-A896-04264AD049A4}" dt="2020-07-05T09:42:51.025" v="1115" actId="20577"/>
        <pc:sldMkLst>
          <pc:docMk/>
          <pc:sldMk cId="2271298433" sldId="279"/>
        </pc:sldMkLst>
        <pc:spChg chg="mod">
          <ac:chgData name="moath momani" userId="720708e143949568" providerId="LiveId" clId="{0C3DF591-A7F9-4BAB-A896-04264AD049A4}" dt="2020-07-05T08:52:05.206" v="211" actId="113"/>
          <ac:spMkLst>
            <pc:docMk/>
            <pc:sldMk cId="2271298433" sldId="279"/>
            <ac:spMk id="2" creationId="{0B2AAF93-F372-4E32-8DE3-2B37B0349A7C}"/>
          </ac:spMkLst>
        </pc:spChg>
        <pc:spChg chg="mod">
          <ac:chgData name="moath momani" userId="720708e143949568" providerId="LiveId" clId="{0C3DF591-A7F9-4BAB-A896-04264AD049A4}" dt="2020-07-05T08:46:33.103" v="208" actId="1076"/>
          <ac:spMkLst>
            <pc:docMk/>
            <pc:sldMk cId="2271298433" sldId="279"/>
            <ac:spMk id="17" creationId="{4955A6DA-815F-4124-A9F3-75EDB42FED58}"/>
          </ac:spMkLst>
        </pc:spChg>
        <pc:picChg chg="mod">
          <ac:chgData name="moath momani" userId="720708e143949568" providerId="LiveId" clId="{0C3DF591-A7F9-4BAB-A896-04264AD049A4}" dt="2020-07-05T08:46:18.709" v="206" actId="1076"/>
          <ac:picMkLst>
            <pc:docMk/>
            <pc:sldMk cId="2271298433" sldId="279"/>
            <ac:picMk id="13" creationId="{9319865D-7103-44A0-8690-685D1A6BCF9C}"/>
          </ac:picMkLst>
        </pc:picChg>
        <pc:picChg chg="mod">
          <ac:chgData name="moath momani" userId="720708e143949568" providerId="LiveId" clId="{0C3DF591-A7F9-4BAB-A896-04264AD049A4}" dt="2020-07-05T08:46:18.709" v="206" actId="1076"/>
          <ac:picMkLst>
            <pc:docMk/>
            <pc:sldMk cId="2271298433" sldId="279"/>
            <ac:picMk id="14" creationId="{4F44C90C-9AB6-4E41-BBC9-EB36E64FA76A}"/>
          </ac:picMkLst>
        </pc:picChg>
        <pc:picChg chg="mod">
          <ac:chgData name="moath momani" userId="720708e143949568" providerId="LiveId" clId="{0C3DF591-A7F9-4BAB-A896-04264AD049A4}" dt="2020-07-05T08:46:18.709" v="206" actId="1076"/>
          <ac:picMkLst>
            <pc:docMk/>
            <pc:sldMk cId="2271298433" sldId="279"/>
            <ac:picMk id="15" creationId="{782957B5-4F0A-4A4E-A07D-DE1207191CA4}"/>
          </ac:picMkLst>
        </pc:picChg>
      </pc:sldChg>
      <pc:sldChg chg="modSp mod modNotesTx">
        <pc:chgData name="moath momani" userId="720708e143949568" providerId="LiveId" clId="{0C3DF591-A7F9-4BAB-A896-04264AD049A4}" dt="2020-07-05T06:00:47.617" v="95" actId="313"/>
        <pc:sldMkLst>
          <pc:docMk/>
          <pc:sldMk cId="2514924934" sldId="288"/>
        </pc:sldMkLst>
        <pc:spChg chg="mod">
          <ac:chgData name="moath momani" userId="720708e143949568" providerId="LiveId" clId="{0C3DF591-A7F9-4BAB-A896-04264AD049A4}" dt="2020-07-05T05:48:58.043" v="5" actId="113"/>
          <ac:spMkLst>
            <pc:docMk/>
            <pc:sldMk cId="2514924934" sldId="288"/>
            <ac:spMk id="40" creationId="{163E4506-78CC-450F-B675-EC079FA4AE69}"/>
          </ac:spMkLst>
        </pc:spChg>
      </pc:sldChg>
      <pc:sldChg chg="modSp mod modNotesTx">
        <pc:chgData name="moath momani" userId="720708e143949568" providerId="LiveId" clId="{0C3DF591-A7F9-4BAB-A896-04264AD049A4}" dt="2020-07-05T09:04:54.075" v="526" actId="20577"/>
        <pc:sldMkLst>
          <pc:docMk/>
          <pc:sldMk cId="2252611959" sldId="290"/>
        </pc:sldMkLst>
        <pc:spChg chg="mod">
          <ac:chgData name="moath momani" userId="720708e143949568" providerId="LiveId" clId="{0C3DF591-A7F9-4BAB-A896-04264AD049A4}" dt="2020-07-05T08:55:28.662" v="239" actId="1076"/>
          <ac:spMkLst>
            <pc:docMk/>
            <pc:sldMk cId="2252611959" sldId="290"/>
            <ac:spMk id="2" creationId="{0B2AAF93-F372-4E32-8DE3-2B37B0349A7C}"/>
          </ac:spMkLst>
        </pc:spChg>
      </pc:sldChg>
      <pc:sldChg chg="add">
        <pc:chgData name="moath momani" userId="720708e143949568" providerId="LiveId" clId="{0C3DF591-A7F9-4BAB-A896-04264AD049A4}" dt="2020-07-05T09:54:24.842" v="1358"/>
        <pc:sldMkLst>
          <pc:docMk/>
          <pc:sldMk cId="2845015761" sldId="291"/>
        </pc:sldMkLst>
      </pc:sldChg>
    </pc:docChg>
  </pc:docChgLst>
  <pc:docChgLst>
    <pc:chgData name="moath momani" userId="720708e143949568" providerId="LiveId" clId="{E97006B9-446E-4CDA-99B7-6A1EA71FF27B}"/>
    <pc:docChg chg="undo custSel mod addSld delSld modSld">
      <pc:chgData name="moath momani" userId="720708e143949568" providerId="LiveId" clId="{E97006B9-446E-4CDA-99B7-6A1EA71FF27B}" dt="2020-10-11T10:06:07.205" v="2920" actId="1076"/>
      <pc:docMkLst>
        <pc:docMk/>
      </pc:docMkLst>
      <pc:sldChg chg="addSp delSp modSp mod delAnim modAnim modNotesTx">
        <pc:chgData name="moath momani" userId="720708e143949568" providerId="LiveId" clId="{E97006B9-446E-4CDA-99B7-6A1EA71FF27B}" dt="2020-10-08T06:17:09.194" v="2126"/>
        <pc:sldMkLst>
          <pc:docMk/>
          <pc:sldMk cId="1521942773" sldId="263"/>
        </pc:sldMkLst>
        <pc:spChg chg="mod">
          <ac:chgData name="moath momani" userId="720708e143949568" providerId="LiveId" clId="{E97006B9-446E-4CDA-99B7-6A1EA71FF27B}" dt="2020-10-08T06:02:56.930" v="2124" actId="1076"/>
          <ac:spMkLst>
            <pc:docMk/>
            <pc:sldMk cId="1521942773" sldId="263"/>
            <ac:spMk id="2" creationId="{00000000-0000-0000-0000-000000000000}"/>
          </ac:spMkLst>
        </pc:spChg>
        <pc:spChg chg="add del mod">
          <ac:chgData name="moath momani" userId="720708e143949568" providerId="LiveId" clId="{E97006B9-446E-4CDA-99B7-6A1EA71FF27B}" dt="2020-10-08T06:01:28.766" v="2121" actId="478"/>
          <ac:spMkLst>
            <pc:docMk/>
            <pc:sldMk cId="1521942773" sldId="263"/>
            <ac:spMk id="12" creationId="{D03AC1A4-B670-4F7F-A35A-DC799A07DBC4}"/>
          </ac:spMkLst>
        </pc:spChg>
        <pc:picChg chg="del">
          <ac:chgData name="moath momani" userId="720708e143949568" providerId="LiveId" clId="{E97006B9-446E-4CDA-99B7-6A1EA71FF27B}" dt="2020-10-08T06:01:20.653" v="2118" actId="478"/>
          <ac:picMkLst>
            <pc:docMk/>
            <pc:sldMk cId="1521942773" sldId="263"/>
            <ac:picMk id="4" creationId="{20F8A2B3-6EDC-4CB9-B3DD-66F680FECBB4}"/>
          </ac:picMkLst>
        </pc:picChg>
        <pc:picChg chg="add del mod">
          <ac:chgData name="moath momani" userId="720708e143949568" providerId="LiveId" clId="{E97006B9-446E-4CDA-99B7-6A1EA71FF27B}" dt="2020-10-08T06:16:54.079" v="2125" actId="478"/>
          <ac:picMkLst>
            <pc:docMk/>
            <pc:sldMk cId="1521942773" sldId="263"/>
            <ac:picMk id="5" creationId="{42099E9F-661E-4191-9D06-CD8032B7F79D}"/>
          </ac:picMkLst>
        </pc:picChg>
        <pc:picChg chg="add mod">
          <ac:chgData name="moath momani" userId="720708e143949568" providerId="LiveId" clId="{E97006B9-446E-4CDA-99B7-6A1EA71FF27B}" dt="2020-10-08T06:17:09.194" v="2126"/>
          <ac:picMkLst>
            <pc:docMk/>
            <pc:sldMk cId="1521942773" sldId="263"/>
            <ac:picMk id="7" creationId="{6942E5D9-9ADF-4420-8D81-C6664BD109A6}"/>
          </ac:picMkLst>
        </pc:picChg>
      </pc:sldChg>
      <pc:sldChg chg="addSp delSp modSp add mod">
        <pc:chgData name="moath momani" userId="720708e143949568" providerId="LiveId" clId="{E97006B9-446E-4CDA-99B7-6A1EA71FF27B}" dt="2020-10-10T15:37:38.319" v="2796" actId="22"/>
        <pc:sldMkLst>
          <pc:docMk/>
          <pc:sldMk cId="2036179745" sldId="264"/>
        </pc:sldMkLst>
        <pc:spChg chg="del">
          <ac:chgData name="moath momani" userId="720708e143949568" providerId="LiveId" clId="{E97006B9-446E-4CDA-99B7-6A1EA71FF27B}" dt="2020-10-08T05:49:31.287" v="1969" actId="478"/>
          <ac:spMkLst>
            <pc:docMk/>
            <pc:sldMk cId="2036179745" sldId="264"/>
            <ac:spMk id="2" creationId="{00000000-0000-0000-0000-000000000000}"/>
          </ac:spMkLst>
        </pc:spChg>
        <pc:spChg chg="mod">
          <ac:chgData name="moath momani" userId="720708e143949568" providerId="LiveId" clId="{E97006B9-446E-4CDA-99B7-6A1EA71FF27B}" dt="2020-10-08T05:57:04.278" v="2090" actId="1076"/>
          <ac:spMkLst>
            <pc:docMk/>
            <pc:sldMk cId="2036179745" sldId="264"/>
            <ac:spMk id="9" creationId="{00000000-0000-0000-0000-000000000000}"/>
          </ac:spMkLst>
        </pc:spChg>
        <pc:spChg chg="add mod">
          <ac:chgData name="moath momani" userId="720708e143949568" providerId="LiveId" clId="{E97006B9-446E-4CDA-99B7-6A1EA71FF27B}" dt="2020-10-08T05:56:11.559" v="2039" actId="1076"/>
          <ac:spMkLst>
            <pc:docMk/>
            <pc:sldMk cId="2036179745" sldId="264"/>
            <ac:spMk id="12" creationId="{CB7F213B-E680-4F6E-B850-3B9D657A9E84}"/>
          </ac:spMkLst>
        </pc:spChg>
        <pc:spChg chg="add mod">
          <ac:chgData name="moath momani" userId="720708e143949568" providerId="LiveId" clId="{E97006B9-446E-4CDA-99B7-6A1EA71FF27B}" dt="2020-10-08T05:56:52.374" v="2089" actId="20577"/>
          <ac:spMkLst>
            <pc:docMk/>
            <pc:sldMk cId="2036179745" sldId="264"/>
            <ac:spMk id="14" creationId="{E02D2F0A-A520-44A2-B8E2-5DD6E542987A}"/>
          </ac:spMkLst>
        </pc:spChg>
        <pc:picChg chg="add">
          <ac:chgData name="moath momani" userId="720708e143949568" providerId="LiveId" clId="{E97006B9-446E-4CDA-99B7-6A1EA71FF27B}" dt="2020-10-10T15:37:38.319" v="2796" actId="22"/>
          <ac:picMkLst>
            <pc:docMk/>
            <pc:sldMk cId="2036179745" sldId="264"/>
            <ac:picMk id="2" creationId="{79DCDC5B-70F4-4C7D-B4E0-23B530453455}"/>
          </ac:picMkLst>
        </pc:picChg>
        <pc:picChg chg="add del mod">
          <ac:chgData name="moath momani" userId="720708e143949568" providerId="LiveId" clId="{E97006B9-446E-4CDA-99B7-6A1EA71FF27B}" dt="2020-10-08T05:50:27.369" v="1974" actId="478"/>
          <ac:picMkLst>
            <pc:docMk/>
            <pc:sldMk cId="2036179745" sldId="264"/>
            <ac:picMk id="3" creationId="{C1CB39F9-7587-4DE6-BC67-8D4AA3C9552F}"/>
          </ac:picMkLst>
        </pc:picChg>
        <pc:picChg chg="add del mod">
          <ac:chgData name="moath momani" userId="720708e143949568" providerId="LiveId" clId="{E97006B9-446E-4CDA-99B7-6A1EA71FF27B}" dt="2020-10-08T05:53:47.658" v="1984" actId="478"/>
          <ac:picMkLst>
            <pc:docMk/>
            <pc:sldMk cId="2036179745" sldId="264"/>
            <ac:picMk id="4" creationId="{808AD9D1-499C-499B-8E95-431EE1065ACF}"/>
          </ac:picMkLst>
        </pc:picChg>
        <pc:picChg chg="add mod">
          <ac:chgData name="moath momani" userId="720708e143949568" providerId="LiveId" clId="{E97006B9-446E-4CDA-99B7-6A1EA71FF27B}" dt="2020-10-08T05:55:58.525" v="2036" actId="1076"/>
          <ac:picMkLst>
            <pc:docMk/>
            <pc:sldMk cId="2036179745" sldId="264"/>
            <ac:picMk id="11" creationId="{CAE87B09-0555-416D-840C-0FBD24113676}"/>
          </ac:picMkLst>
        </pc:picChg>
        <pc:picChg chg="del mod">
          <ac:chgData name="moath momani" userId="720708e143949568" providerId="LiveId" clId="{E97006B9-446E-4CDA-99B7-6A1EA71FF27B}" dt="2020-10-10T15:36:41.909" v="2795" actId="478"/>
          <ac:picMkLst>
            <pc:docMk/>
            <pc:sldMk cId="2036179745" sldId="264"/>
            <ac:picMk id="5126" creationId="{00000000-0000-0000-0000-000000000000}"/>
          </ac:picMkLst>
        </pc:picChg>
      </pc:sldChg>
      <pc:sldChg chg="modSp mod">
        <pc:chgData name="moath momani" userId="720708e143949568" providerId="LiveId" clId="{E97006B9-446E-4CDA-99B7-6A1EA71FF27B}" dt="2020-10-07T10:51:34.673" v="12" actId="20577"/>
        <pc:sldMkLst>
          <pc:docMk/>
          <pc:sldMk cId="911208218" sldId="273"/>
        </pc:sldMkLst>
        <pc:spChg chg="mod">
          <ac:chgData name="moath momani" userId="720708e143949568" providerId="LiveId" clId="{E97006B9-446E-4CDA-99B7-6A1EA71FF27B}" dt="2020-10-07T10:51:34.673" v="12" actId="20577"/>
          <ac:spMkLst>
            <pc:docMk/>
            <pc:sldMk cId="911208218" sldId="273"/>
            <ac:spMk id="4" creationId="{00000000-0000-0000-0000-000000000000}"/>
          </ac:spMkLst>
        </pc:spChg>
      </pc:sldChg>
      <pc:sldChg chg="del">
        <pc:chgData name="moath momani" userId="720708e143949568" providerId="LiveId" clId="{E97006B9-446E-4CDA-99B7-6A1EA71FF27B}" dt="2020-10-08T06:22:47.464" v="2250" actId="47"/>
        <pc:sldMkLst>
          <pc:docMk/>
          <pc:sldMk cId="1823530429" sldId="275"/>
        </pc:sldMkLst>
      </pc:sldChg>
      <pc:sldChg chg="addSp delSp modSp mod modNotesTx">
        <pc:chgData name="moath momani" userId="720708e143949568" providerId="LiveId" clId="{E97006B9-446E-4CDA-99B7-6A1EA71FF27B}" dt="2020-10-08T05:47:08.857" v="1905" actId="113"/>
        <pc:sldMkLst>
          <pc:docMk/>
          <pc:sldMk cId="2729657736" sldId="276"/>
        </pc:sldMkLst>
        <pc:spChg chg="mod">
          <ac:chgData name="moath momani" userId="720708e143949568" providerId="LiveId" clId="{E97006B9-446E-4CDA-99B7-6A1EA71FF27B}" dt="2020-10-07T22:09:23.425" v="1631" actId="1076"/>
          <ac:spMkLst>
            <pc:docMk/>
            <pc:sldMk cId="2729657736" sldId="276"/>
            <ac:spMk id="7" creationId="{9E33896C-8318-4ED3-B30E-381542C1AF01}"/>
          </ac:spMkLst>
        </pc:spChg>
        <pc:spChg chg="mod">
          <ac:chgData name="moath momani" userId="720708e143949568" providerId="LiveId" clId="{E97006B9-446E-4CDA-99B7-6A1EA71FF27B}" dt="2020-10-08T05:44:36.975" v="1782" actId="1076"/>
          <ac:spMkLst>
            <pc:docMk/>
            <pc:sldMk cId="2729657736" sldId="276"/>
            <ac:spMk id="16" creationId="{CCA082C2-3FEC-4BC1-8F72-5280462EB1FD}"/>
          </ac:spMkLst>
        </pc:spChg>
        <pc:spChg chg="mod">
          <ac:chgData name="moath momani" userId="720708e143949568" providerId="LiveId" clId="{E97006B9-446E-4CDA-99B7-6A1EA71FF27B}" dt="2020-10-08T05:44:20.583" v="1778" actId="1076"/>
          <ac:spMkLst>
            <pc:docMk/>
            <pc:sldMk cId="2729657736" sldId="276"/>
            <ac:spMk id="19" creationId="{3A19FDB5-205D-41F2-A62C-196EC416734C}"/>
          </ac:spMkLst>
        </pc:spChg>
        <pc:spChg chg="add mod">
          <ac:chgData name="moath momani" userId="720708e143949568" providerId="LiveId" clId="{E97006B9-446E-4CDA-99B7-6A1EA71FF27B}" dt="2020-10-07T22:10:16.353" v="1645" actId="20577"/>
          <ac:spMkLst>
            <pc:docMk/>
            <pc:sldMk cId="2729657736" sldId="276"/>
            <ac:spMk id="20" creationId="{D4006D6C-1916-4ED3-8969-8C4CCF20BEF5}"/>
          </ac:spMkLst>
        </pc:spChg>
        <pc:spChg chg="add mod">
          <ac:chgData name="moath momani" userId="720708e143949568" providerId="LiveId" clId="{E97006B9-446E-4CDA-99B7-6A1EA71FF27B}" dt="2020-10-08T05:44:48.385" v="1797" actId="20577"/>
          <ac:spMkLst>
            <pc:docMk/>
            <pc:sldMk cId="2729657736" sldId="276"/>
            <ac:spMk id="23" creationId="{DBCEF4BA-D7D0-4AE5-AA42-1485677533AF}"/>
          </ac:spMkLst>
        </pc:spChg>
        <pc:spChg chg="add mod">
          <ac:chgData name="moath momani" userId="720708e143949568" providerId="LiveId" clId="{E97006B9-446E-4CDA-99B7-6A1EA71FF27B}" dt="2020-10-08T05:44:43.767" v="1790" actId="20577"/>
          <ac:spMkLst>
            <pc:docMk/>
            <pc:sldMk cId="2729657736" sldId="276"/>
            <ac:spMk id="25" creationId="{6EE683CE-B4F9-4F7F-901B-2A9C46B5B3A6}"/>
          </ac:spMkLst>
        </pc:spChg>
        <pc:spChg chg="add mod">
          <ac:chgData name="moath momani" userId="720708e143949568" providerId="LiveId" clId="{E97006B9-446E-4CDA-99B7-6A1EA71FF27B}" dt="2020-10-08T05:47:00.151" v="1903" actId="1076"/>
          <ac:spMkLst>
            <pc:docMk/>
            <pc:sldMk cId="2729657736" sldId="276"/>
            <ac:spMk id="27" creationId="{13E6180D-3356-4BE5-95D1-EC8BAE23EC65}"/>
          </ac:spMkLst>
        </pc:spChg>
        <pc:spChg chg="add mod">
          <ac:chgData name="moath momani" userId="720708e143949568" providerId="LiveId" clId="{E97006B9-446E-4CDA-99B7-6A1EA71FF27B}" dt="2020-10-08T05:47:00.151" v="1903" actId="1076"/>
          <ac:spMkLst>
            <pc:docMk/>
            <pc:sldMk cId="2729657736" sldId="276"/>
            <ac:spMk id="29" creationId="{21371636-C087-438C-94E8-C41C46C46718}"/>
          </ac:spMkLst>
        </pc:spChg>
        <pc:spChg chg="add mod">
          <ac:chgData name="moath momani" userId="720708e143949568" providerId="LiveId" clId="{E97006B9-446E-4CDA-99B7-6A1EA71FF27B}" dt="2020-10-08T05:47:06.655" v="1904" actId="1076"/>
          <ac:spMkLst>
            <pc:docMk/>
            <pc:sldMk cId="2729657736" sldId="276"/>
            <ac:spMk id="31" creationId="{56DA5B16-FCEC-4E05-BCEF-484C2B938B1E}"/>
          </ac:spMkLst>
        </pc:spChg>
        <pc:spChg chg="add mod">
          <ac:chgData name="moath momani" userId="720708e143949568" providerId="LiveId" clId="{E97006B9-446E-4CDA-99B7-6A1EA71FF27B}" dt="2020-10-08T05:47:08.857" v="1905" actId="113"/>
          <ac:spMkLst>
            <pc:docMk/>
            <pc:sldMk cId="2729657736" sldId="276"/>
            <ac:spMk id="33" creationId="{609CCEF0-2513-4EBA-A561-6A5A50C91972}"/>
          </ac:spMkLst>
        </pc:spChg>
        <pc:spChg chg="add mod">
          <ac:chgData name="moath momani" userId="720708e143949568" providerId="LiveId" clId="{E97006B9-446E-4CDA-99B7-6A1EA71FF27B}" dt="2020-10-08T05:46:53.692" v="1902" actId="571"/>
          <ac:spMkLst>
            <pc:docMk/>
            <pc:sldMk cId="2729657736" sldId="276"/>
            <ac:spMk id="36" creationId="{00F336C9-60D1-4B6F-9CF0-194CB92ED5FF}"/>
          </ac:spMkLst>
        </pc:spChg>
        <pc:picChg chg="add mod">
          <ac:chgData name="moath momani" userId="720708e143949568" providerId="LiveId" clId="{E97006B9-446E-4CDA-99B7-6A1EA71FF27B}" dt="2020-10-08T05:44:14.680" v="1775" actId="1076"/>
          <ac:picMkLst>
            <pc:docMk/>
            <pc:sldMk cId="2729657736" sldId="276"/>
            <ac:picMk id="3" creationId="{78DF608C-F6BC-49E1-A454-91D66A4E768A}"/>
          </ac:picMkLst>
        </pc:picChg>
        <pc:picChg chg="add mod">
          <ac:chgData name="moath momani" userId="720708e143949568" providerId="LiveId" clId="{E97006B9-446E-4CDA-99B7-6A1EA71FF27B}" dt="2020-10-08T05:44:39.103" v="1783" actId="1076"/>
          <ac:picMkLst>
            <pc:docMk/>
            <pc:sldMk cId="2729657736" sldId="276"/>
            <ac:picMk id="13" creationId="{385D070F-D482-4667-BBDF-0B339BD257CD}"/>
          </ac:picMkLst>
        </pc:picChg>
        <pc:picChg chg="del">
          <ac:chgData name="moath momani" userId="720708e143949568" providerId="LiveId" clId="{E97006B9-446E-4CDA-99B7-6A1EA71FF27B}" dt="2020-10-08T05:39:57.781" v="1646" actId="478"/>
          <ac:picMkLst>
            <pc:docMk/>
            <pc:sldMk cId="2729657736" sldId="276"/>
            <ac:picMk id="15" creationId="{C2742168-B3D3-4C6C-AB27-7F880DD7FEA3}"/>
          </ac:picMkLst>
        </pc:picChg>
        <pc:picChg chg="del">
          <ac:chgData name="moath momani" userId="720708e143949568" providerId="LiveId" clId="{E97006B9-446E-4CDA-99B7-6A1EA71FF27B}" dt="2020-10-08T05:41:32.838" v="1652" actId="478"/>
          <ac:picMkLst>
            <pc:docMk/>
            <pc:sldMk cId="2729657736" sldId="276"/>
            <ac:picMk id="17" creationId="{2C970B63-BAEC-4260-96B1-A55EB8E0F421}"/>
          </ac:picMkLst>
        </pc:picChg>
        <pc:picChg chg="del">
          <ac:chgData name="moath momani" userId="720708e143949568" providerId="LiveId" clId="{E97006B9-446E-4CDA-99B7-6A1EA71FF27B}" dt="2020-10-08T05:41:43.544" v="1658" actId="478"/>
          <ac:picMkLst>
            <pc:docMk/>
            <pc:sldMk cId="2729657736" sldId="276"/>
            <ac:picMk id="18" creationId="{7AE498B4-B891-4E9A-9CDE-DD8F3DF89E8F}"/>
          </ac:picMkLst>
        </pc:picChg>
        <pc:picChg chg="add del mod">
          <ac:chgData name="moath momani" userId="720708e143949568" providerId="LiveId" clId="{E97006B9-446E-4CDA-99B7-6A1EA71FF27B}" dt="2020-10-08T05:43:55.358" v="1771" actId="478"/>
          <ac:picMkLst>
            <pc:docMk/>
            <pc:sldMk cId="2729657736" sldId="276"/>
            <ac:picMk id="21" creationId="{8B6E1821-CF91-4BDC-A2EA-64DE6B7E5787}"/>
          </ac:picMkLst>
        </pc:picChg>
        <pc:picChg chg="add mod">
          <ac:chgData name="moath momani" userId="720708e143949568" providerId="LiveId" clId="{E97006B9-446E-4CDA-99B7-6A1EA71FF27B}" dt="2020-10-08T05:44:22.208" v="1780" actId="1076"/>
          <ac:picMkLst>
            <pc:docMk/>
            <pc:sldMk cId="2729657736" sldId="276"/>
            <ac:picMk id="35" creationId="{EE65E8C4-4C1F-4C35-86B7-A0270E1FCE92}"/>
          </ac:picMkLst>
        </pc:picChg>
      </pc:sldChg>
      <pc:sldChg chg="addSp delSp modSp mod">
        <pc:chgData name="moath momani" userId="720708e143949568" providerId="LiveId" clId="{E97006B9-446E-4CDA-99B7-6A1EA71FF27B}" dt="2020-10-10T15:40:53.200" v="2828" actId="1036"/>
        <pc:sldMkLst>
          <pc:docMk/>
          <pc:sldMk cId="2293705616" sldId="277"/>
        </pc:sldMkLst>
        <pc:spChg chg="mod">
          <ac:chgData name="moath momani" userId="720708e143949568" providerId="LiveId" clId="{E97006B9-446E-4CDA-99B7-6A1EA71FF27B}" dt="2020-10-08T06:22:36.435" v="2248" actId="255"/>
          <ac:spMkLst>
            <pc:docMk/>
            <pc:sldMk cId="2293705616" sldId="277"/>
            <ac:spMk id="2" creationId="{00000000-0000-0000-0000-000000000000}"/>
          </ac:spMkLst>
        </pc:spChg>
        <pc:spChg chg="add del">
          <ac:chgData name="moath momani" userId="720708e143949568" providerId="LiveId" clId="{E97006B9-446E-4CDA-99B7-6A1EA71FF27B}" dt="2020-10-10T15:39:07.763" v="2802"/>
          <ac:spMkLst>
            <pc:docMk/>
            <pc:sldMk cId="2293705616" sldId="277"/>
            <ac:spMk id="4" creationId="{0C10B6F8-D493-4834-997F-3BFEC4AF68D5}"/>
          </ac:spMkLst>
        </pc:spChg>
        <pc:spChg chg="add mod">
          <ac:chgData name="moath momani" userId="720708e143949568" providerId="LiveId" clId="{E97006B9-446E-4CDA-99B7-6A1EA71FF27B}" dt="2020-10-08T06:22:42.321" v="2249" actId="2711"/>
          <ac:spMkLst>
            <pc:docMk/>
            <pc:sldMk cId="2293705616" sldId="277"/>
            <ac:spMk id="12" creationId="{4AFB44FE-3BF1-4566-B986-E43AD0DC5860}"/>
          </ac:spMkLst>
        </pc:spChg>
        <pc:picChg chg="del">
          <ac:chgData name="moath momani" userId="720708e143949568" providerId="LiveId" clId="{E97006B9-446E-4CDA-99B7-6A1EA71FF27B}" dt="2020-10-08T06:18:28.308" v="2188" actId="478"/>
          <ac:picMkLst>
            <pc:docMk/>
            <pc:sldMk cId="2293705616" sldId="277"/>
            <ac:picMk id="3" creationId="{910D621F-6F2C-48A0-9276-F357B9E21E13}"/>
          </ac:picMkLst>
        </pc:picChg>
        <pc:picChg chg="add del mod">
          <ac:chgData name="moath momani" userId="720708e143949568" providerId="LiveId" clId="{E97006B9-446E-4CDA-99B7-6A1EA71FF27B}" dt="2020-10-10T15:39:03.713" v="2800"/>
          <ac:picMkLst>
            <pc:docMk/>
            <pc:sldMk cId="2293705616" sldId="277"/>
            <ac:picMk id="3" creationId="{987049B3-D6C6-438A-A109-FBCFF0EB2390}"/>
          </ac:picMkLst>
        </pc:picChg>
        <pc:picChg chg="add mod">
          <ac:chgData name="moath momani" userId="720708e143949568" providerId="LiveId" clId="{E97006B9-446E-4CDA-99B7-6A1EA71FF27B}" dt="2020-10-10T15:40:53.200" v="2828" actId="1036"/>
          <ac:picMkLst>
            <pc:docMk/>
            <pc:sldMk cId="2293705616" sldId="277"/>
            <ac:picMk id="5" creationId="{D6FFD61D-BC0D-45CC-9CE4-D4C5060AC8A9}"/>
          </ac:picMkLst>
        </pc:picChg>
        <pc:picChg chg="del mod">
          <ac:chgData name="moath momani" userId="720708e143949568" providerId="LiveId" clId="{E97006B9-446E-4CDA-99B7-6A1EA71FF27B}" dt="2020-10-08T06:18:28.979" v="2189" actId="478"/>
          <ac:picMkLst>
            <pc:docMk/>
            <pc:sldMk cId="2293705616" sldId="277"/>
            <ac:picMk id="5" creationId="{E32174AB-4CAD-47F6-81EB-6685508A3654}"/>
          </ac:picMkLst>
        </pc:picChg>
        <pc:picChg chg="add del mod">
          <ac:chgData name="moath momani" userId="720708e143949568" providerId="LiveId" clId="{E97006B9-446E-4CDA-99B7-6A1EA71FF27B}" dt="2020-10-10T15:39:29.762" v="2806" actId="478"/>
          <ac:picMkLst>
            <pc:docMk/>
            <pc:sldMk cId="2293705616" sldId="277"/>
            <ac:picMk id="11" creationId="{9748F2EA-F332-4A9A-BC00-DB26E2C47005}"/>
          </ac:picMkLst>
        </pc:picChg>
      </pc:sldChg>
      <pc:sldChg chg="add del">
        <pc:chgData name="moath momani" userId="720708e143949568" providerId="LiveId" clId="{E97006B9-446E-4CDA-99B7-6A1EA71FF27B}" dt="2020-10-08T05:42:25.649" v="1669" actId="47"/>
        <pc:sldMkLst>
          <pc:docMk/>
          <pc:sldMk cId="384976588" sldId="278"/>
        </pc:sldMkLst>
      </pc:sldChg>
      <pc:sldChg chg="addSp delSp modSp mod">
        <pc:chgData name="moath momani" userId="720708e143949568" providerId="LiveId" clId="{E97006B9-446E-4CDA-99B7-6A1EA71FF27B}" dt="2020-10-11T10:06:07.205" v="2920" actId="1076"/>
        <pc:sldMkLst>
          <pc:docMk/>
          <pc:sldMk cId="2271298433" sldId="279"/>
        </pc:sldMkLst>
        <pc:spChg chg="mod">
          <ac:chgData name="moath momani" userId="720708e143949568" providerId="LiveId" clId="{E97006B9-446E-4CDA-99B7-6A1EA71FF27B}" dt="2020-10-10T15:34:16.079" v="2728" actId="20577"/>
          <ac:spMkLst>
            <pc:docMk/>
            <pc:sldMk cId="2271298433" sldId="279"/>
            <ac:spMk id="2" creationId="{0B2AAF93-F372-4E32-8DE3-2B37B0349A7C}"/>
          </ac:spMkLst>
        </pc:spChg>
        <pc:spChg chg="del">
          <ac:chgData name="moath momani" userId="720708e143949568" providerId="LiveId" clId="{E97006B9-446E-4CDA-99B7-6A1EA71FF27B}" dt="2020-10-11T09:56:18.634" v="2870" actId="478"/>
          <ac:spMkLst>
            <pc:docMk/>
            <pc:sldMk cId="2271298433" sldId="279"/>
            <ac:spMk id="8" creationId="{00000000-0000-0000-0000-000000000000}"/>
          </ac:spMkLst>
        </pc:spChg>
        <pc:spChg chg="mod">
          <ac:chgData name="moath momani" userId="720708e143949568" providerId="LiveId" clId="{E97006B9-446E-4CDA-99B7-6A1EA71FF27B}" dt="2020-10-11T09:54:22.009" v="2845" actId="1076"/>
          <ac:spMkLst>
            <pc:docMk/>
            <pc:sldMk cId="2271298433" sldId="279"/>
            <ac:spMk id="17" creationId="{4955A6DA-815F-4124-A9F3-75EDB42FED58}"/>
          </ac:spMkLst>
        </pc:spChg>
        <pc:grpChg chg="del">
          <ac:chgData name="moath momani" userId="720708e143949568" providerId="LiveId" clId="{E97006B9-446E-4CDA-99B7-6A1EA71FF27B}" dt="2020-10-11T09:56:21.880" v="2871" actId="478"/>
          <ac:grpSpMkLst>
            <pc:docMk/>
            <pc:sldMk cId="2271298433" sldId="279"/>
            <ac:grpSpMk id="10" creationId="{00000000-0000-0000-0000-000000000000}"/>
          </ac:grpSpMkLst>
        </pc:grpChg>
        <pc:picChg chg="add del mod">
          <ac:chgData name="moath momani" userId="720708e143949568" providerId="LiveId" clId="{E97006B9-446E-4CDA-99B7-6A1EA71FF27B}" dt="2020-10-11T09:56:29.376" v="2875" actId="478"/>
          <ac:picMkLst>
            <pc:docMk/>
            <pc:sldMk cId="2271298433" sldId="279"/>
            <ac:picMk id="4" creationId="{B1D3ACDF-57EE-4FCF-A0A2-6A3E646CE8C2}"/>
          </ac:picMkLst>
        </pc:picChg>
        <pc:picChg chg="add del mod">
          <ac:chgData name="moath momani" userId="720708e143949568" providerId="LiveId" clId="{E97006B9-446E-4CDA-99B7-6A1EA71FF27B}" dt="2020-10-11T09:55:27.936" v="2857" actId="478"/>
          <ac:picMkLst>
            <pc:docMk/>
            <pc:sldMk cId="2271298433" sldId="279"/>
            <ac:picMk id="9" creationId="{8568EA02-0860-4E4A-8BE2-7C64AE64CA13}"/>
          </ac:picMkLst>
        </pc:picChg>
        <pc:picChg chg="del">
          <ac:chgData name="moath momani" userId="720708e143949568" providerId="LiveId" clId="{E97006B9-446E-4CDA-99B7-6A1EA71FF27B}" dt="2020-10-07T11:00:17.127" v="352" actId="478"/>
          <ac:picMkLst>
            <pc:docMk/>
            <pc:sldMk cId="2271298433" sldId="279"/>
            <ac:picMk id="13" creationId="{9319865D-7103-44A0-8690-685D1A6BCF9C}"/>
          </ac:picMkLst>
        </pc:picChg>
        <pc:picChg chg="del">
          <ac:chgData name="moath momani" userId="720708e143949568" providerId="LiveId" clId="{E97006B9-446E-4CDA-99B7-6A1EA71FF27B}" dt="2020-10-07T11:00:22.422" v="353" actId="478"/>
          <ac:picMkLst>
            <pc:docMk/>
            <pc:sldMk cId="2271298433" sldId="279"/>
            <ac:picMk id="14" creationId="{4F44C90C-9AB6-4E41-BBC9-EB36E64FA76A}"/>
          </ac:picMkLst>
        </pc:picChg>
        <pc:picChg chg="add mod">
          <ac:chgData name="moath momani" userId="720708e143949568" providerId="LiveId" clId="{E97006B9-446E-4CDA-99B7-6A1EA71FF27B}" dt="2020-10-11T10:06:07.205" v="2920" actId="1076"/>
          <ac:picMkLst>
            <pc:docMk/>
            <pc:sldMk cId="2271298433" sldId="279"/>
            <ac:picMk id="14" creationId="{9B7F0385-F61B-44F8-9E69-0DF5D16EA5A7}"/>
          </ac:picMkLst>
        </pc:picChg>
        <pc:picChg chg="del">
          <ac:chgData name="moath momani" userId="720708e143949568" providerId="LiveId" clId="{E97006B9-446E-4CDA-99B7-6A1EA71FF27B}" dt="2020-10-07T11:00:26.286" v="354" actId="478"/>
          <ac:picMkLst>
            <pc:docMk/>
            <pc:sldMk cId="2271298433" sldId="279"/>
            <ac:picMk id="15" creationId="{782957B5-4F0A-4A4E-A07D-DE1207191CA4}"/>
          </ac:picMkLst>
        </pc:picChg>
        <pc:picChg chg="add del mod">
          <ac:chgData name="moath momani" userId="720708e143949568" providerId="LiveId" clId="{E97006B9-446E-4CDA-99B7-6A1EA71FF27B}" dt="2020-10-11T10:02:03.273" v="2915" actId="478"/>
          <ac:picMkLst>
            <pc:docMk/>
            <pc:sldMk cId="2271298433" sldId="279"/>
            <ac:picMk id="18" creationId="{C705328E-3483-4DBF-955B-07B6E46160EC}"/>
          </ac:picMkLst>
        </pc:picChg>
        <pc:picChg chg="add del mod">
          <ac:chgData name="moath momani" userId="720708e143949568" providerId="LiveId" clId="{E97006B9-446E-4CDA-99B7-6A1EA71FF27B}" dt="2020-10-11T09:57:51.210" v="2892" actId="478"/>
          <ac:picMkLst>
            <pc:docMk/>
            <pc:sldMk cId="2271298433" sldId="279"/>
            <ac:picMk id="20" creationId="{5B4DF514-3594-4596-9E0C-31689185182E}"/>
          </ac:picMkLst>
        </pc:picChg>
        <pc:picChg chg="add del mod">
          <ac:chgData name="moath momani" userId="720708e143949568" providerId="LiveId" clId="{E97006B9-446E-4CDA-99B7-6A1EA71FF27B}" dt="2020-10-11T10:01:07.073" v="2906" actId="478"/>
          <ac:picMkLst>
            <pc:docMk/>
            <pc:sldMk cId="2271298433" sldId="279"/>
            <ac:picMk id="22" creationId="{0CF28490-8FD5-41E7-8993-65B4066E521F}"/>
          </ac:picMkLst>
        </pc:picChg>
        <pc:picChg chg="add mod">
          <ac:chgData name="moath momani" userId="720708e143949568" providerId="LiveId" clId="{E97006B9-446E-4CDA-99B7-6A1EA71FF27B}" dt="2020-10-11T10:01:46.420" v="2912" actId="1076"/>
          <ac:picMkLst>
            <pc:docMk/>
            <pc:sldMk cId="2271298433" sldId="279"/>
            <ac:picMk id="24" creationId="{DE716A95-8587-40CF-9AF7-63D84DD74EB3}"/>
          </ac:picMkLst>
        </pc:picChg>
        <pc:picChg chg="add mod">
          <ac:chgData name="moath momani" userId="720708e143949568" providerId="LiveId" clId="{E97006B9-446E-4CDA-99B7-6A1EA71FF27B}" dt="2020-10-11T10:01:43.133" v="2911" actId="14100"/>
          <ac:picMkLst>
            <pc:docMk/>
            <pc:sldMk cId="2271298433" sldId="279"/>
            <ac:picMk id="26" creationId="{987918EF-845F-42B2-AFB5-8470EE6AE81C}"/>
          </ac:picMkLst>
        </pc:picChg>
        <pc:picChg chg="add mod">
          <ac:chgData name="moath momani" userId="720708e143949568" providerId="LiveId" clId="{E97006B9-446E-4CDA-99B7-6A1EA71FF27B}" dt="2020-10-11T10:06:04.766" v="2919" actId="1076"/>
          <ac:picMkLst>
            <pc:docMk/>
            <pc:sldMk cId="2271298433" sldId="279"/>
            <ac:picMk id="28" creationId="{03A2CD2C-1679-49F4-8C8D-054178496706}"/>
          </ac:picMkLst>
        </pc:picChg>
      </pc:sldChg>
      <pc:sldChg chg="addSp delSp modSp mod">
        <pc:chgData name="moath momani" userId="720708e143949568" providerId="LiveId" clId="{E97006B9-446E-4CDA-99B7-6A1EA71FF27B}" dt="2020-10-08T06:40:55.829" v="2722" actId="1076"/>
        <pc:sldMkLst>
          <pc:docMk/>
          <pc:sldMk cId="927733710" sldId="289"/>
        </pc:sldMkLst>
        <pc:picChg chg="add del">
          <ac:chgData name="moath momani" userId="720708e143949568" providerId="LiveId" clId="{E97006B9-446E-4CDA-99B7-6A1EA71FF27B}" dt="2020-10-07T10:52:56.872" v="17" actId="22"/>
          <ac:picMkLst>
            <pc:docMk/>
            <pc:sldMk cId="927733710" sldId="289"/>
            <ac:picMk id="3" creationId="{C788ABF6-1D81-400C-970B-85EA4A4021CD}"/>
          </ac:picMkLst>
        </pc:picChg>
        <pc:picChg chg="add del mod">
          <ac:chgData name="moath momani" userId="720708e143949568" providerId="LiveId" clId="{E97006B9-446E-4CDA-99B7-6A1EA71FF27B}" dt="2020-10-08T06:40:55.829" v="2722" actId="1076"/>
          <ac:picMkLst>
            <pc:docMk/>
            <pc:sldMk cId="927733710" sldId="289"/>
            <ac:picMk id="9" creationId="{8F73BB18-6D38-480A-968D-4357CA986BEA}"/>
          </ac:picMkLst>
        </pc:picChg>
      </pc:sldChg>
      <pc:sldChg chg="addSp delSp modSp mod modNotesTx">
        <pc:chgData name="moath momani" userId="720708e143949568" providerId="LiveId" clId="{E97006B9-446E-4CDA-99B7-6A1EA71FF27B}" dt="2020-10-10T15:35:56.056" v="2768" actId="20577"/>
        <pc:sldMkLst>
          <pc:docMk/>
          <pc:sldMk cId="2252611959" sldId="290"/>
        </pc:sldMkLst>
        <pc:spChg chg="add del mod">
          <ac:chgData name="moath momani" userId="720708e143949568" providerId="LiveId" clId="{E97006B9-446E-4CDA-99B7-6A1EA71FF27B}" dt="2020-10-07T21:47:34.310" v="1322" actId="1076"/>
          <ac:spMkLst>
            <pc:docMk/>
            <pc:sldMk cId="2252611959" sldId="290"/>
            <ac:spMk id="2" creationId="{0B2AAF93-F372-4E32-8DE3-2B37B0349A7C}"/>
          </ac:spMkLst>
        </pc:spChg>
        <pc:spChg chg="del">
          <ac:chgData name="moath momani" userId="720708e143949568" providerId="LiveId" clId="{E97006B9-446E-4CDA-99B7-6A1EA71FF27B}" dt="2020-10-07T11:04:20.978" v="358" actId="478"/>
          <ac:spMkLst>
            <pc:docMk/>
            <pc:sldMk cId="2252611959" sldId="290"/>
            <ac:spMk id="7" creationId="{C020CCDB-ED87-4B1B-A899-51F61F3BD5D1}"/>
          </ac:spMkLst>
        </pc:spChg>
        <pc:spChg chg="add del mod">
          <ac:chgData name="moath momani" userId="720708e143949568" providerId="LiveId" clId="{E97006B9-446E-4CDA-99B7-6A1EA71FF27B}" dt="2020-10-07T21:28:16.596" v="709" actId="478"/>
          <ac:spMkLst>
            <pc:docMk/>
            <pc:sldMk cId="2252611959" sldId="290"/>
            <ac:spMk id="9" creationId="{FFBB43CF-8AB5-44E0-A9F2-B4C0A36C8D6A}"/>
          </ac:spMkLst>
        </pc:spChg>
        <pc:spChg chg="add mod">
          <ac:chgData name="moath momani" userId="720708e143949568" providerId="LiveId" clId="{E97006B9-446E-4CDA-99B7-6A1EA71FF27B}" dt="2020-10-07T21:40:34.801" v="812" actId="1076"/>
          <ac:spMkLst>
            <pc:docMk/>
            <pc:sldMk cId="2252611959" sldId="290"/>
            <ac:spMk id="17" creationId="{6F23D8BD-787D-4284-810F-276704CC0200}"/>
          </ac:spMkLst>
        </pc:spChg>
        <pc:spChg chg="add del mod">
          <ac:chgData name="moath momani" userId="720708e143949568" providerId="LiveId" clId="{E97006B9-446E-4CDA-99B7-6A1EA71FF27B}" dt="2020-10-07T21:47:45.042" v="1324" actId="1076"/>
          <ac:spMkLst>
            <pc:docMk/>
            <pc:sldMk cId="2252611959" sldId="290"/>
            <ac:spMk id="18" creationId="{62605D86-DEA7-4D40-906C-66D92E9112CF}"/>
          </ac:spMkLst>
        </pc:spChg>
        <pc:spChg chg="add mod">
          <ac:chgData name="moath momani" userId="720708e143949568" providerId="LiveId" clId="{E97006B9-446E-4CDA-99B7-6A1EA71FF27B}" dt="2020-10-10T15:35:20.484" v="2740" actId="20577"/>
          <ac:spMkLst>
            <pc:docMk/>
            <pc:sldMk cId="2252611959" sldId="290"/>
            <ac:spMk id="19" creationId="{BE275E7A-EB96-402C-BB89-129A034EC597}"/>
          </ac:spMkLst>
        </pc:spChg>
        <pc:spChg chg="add mod">
          <ac:chgData name="moath momani" userId="720708e143949568" providerId="LiveId" clId="{E97006B9-446E-4CDA-99B7-6A1EA71FF27B}" dt="2020-10-10T15:35:56.056" v="2768" actId="20577"/>
          <ac:spMkLst>
            <pc:docMk/>
            <pc:sldMk cId="2252611959" sldId="290"/>
            <ac:spMk id="20" creationId="{B998D8D1-D5F8-47B7-925C-10A48A0D8C53}"/>
          </ac:spMkLst>
        </pc:spChg>
        <pc:spChg chg="add mod">
          <ac:chgData name="moath momani" userId="720708e143949568" providerId="LiveId" clId="{E97006B9-446E-4CDA-99B7-6A1EA71FF27B}" dt="2020-10-07T21:43:02.809" v="1071" actId="1037"/>
          <ac:spMkLst>
            <pc:docMk/>
            <pc:sldMk cId="2252611959" sldId="290"/>
            <ac:spMk id="21" creationId="{C4444049-84FB-4279-B211-7378DABE5225}"/>
          </ac:spMkLst>
        </pc:spChg>
        <pc:spChg chg="add mod">
          <ac:chgData name="moath momani" userId="720708e143949568" providerId="LiveId" clId="{E97006B9-446E-4CDA-99B7-6A1EA71FF27B}" dt="2020-10-10T15:35:53.367" v="2766" actId="1076"/>
          <ac:spMkLst>
            <pc:docMk/>
            <pc:sldMk cId="2252611959" sldId="290"/>
            <ac:spMk id="22" creationId="{3B1CBD7A-17DF-4613-B88E-406AD18A78A9}"/>
          </ac:spMkLst>
        </pc:spChg>
        <pc:spChg chg="add mod">
          <ac:chgData name="moath momani" userId="720708e143949568" providerId="LiveId" clId="{E97006B9-446E-4CDA-99B7-6A1EA71FF27B}" dt="2020-10-07T21:45:55.395" v="1313" actId="20577"/>
          <ac:spMkLst>
            <pc:docMk/>
            <pc:sldMk cId="2252611959" sldId="290"/>
            <ac:spMk id="23" creationId="{2B53EFD3-EE9C-4063-B97A-D49AF5A40F4E}"/>
          </ac:spMkLst>
        </pc:spChg>
        <pc:picChg chg="add mod">
          <ac:chgData name="moath momani" userId="720708e143949568" providerId="LiveId" clId="{E97006B9-446E-4CDA-99B7-6A1EA71FF27B}" dt="2020-10-07T21:37:28.181" v="731" actId="14100"/>
          <ac:picMkLst>
            <pc:docMk/>
            <pc:sldMk cId="2252611959" sldId="290"/>
            <ac:picMk id="3" creationId="{DA725763-1BD2-4FF7-9EA5-5092496DD0AC}"/>
          </ac:picMkLst>
        </pc:picChg>
        <pc:picChg chg="del">
          <ac:chgData name="moath momani" userId="720708e143949568" providerId="LiveId" clId="{E97006B9-446E-4CDA-99B7-6A1EA71FF27B}" dt="2020-10-07T11:04:12.495" v="356" actId="478"/>
          <ac:picMkLst>
            <pc:docMk/>
            <pc:sldMk cId="2252611959" sldId="290"/>
            <ac:picMk id="4" creationId="{3C9AE7FE-933D-409D-A01B-3E62E29ED2BE}"/>
          </ac:picMkLst>
        </pc:picChg>
        <pc:picChg chg="add mod">
          <ac:chgData name="moath momani" userId="720708e143949568" providerId="LiveId" clId="{E97006B9-446E-4CDA-99B7-6A1EA71FF27B}" dt="2020-10-07T21:37:34.260" v="734" actId="14100"/>
          <ac:picMkLst>
            <pc:docMk/>
            <pc:sldMk cId="2252611959" sldId="290"/>
            <ac:picMk id="7" creationId="{29625EDA-548B-4206-A3FF-2C6C2CC6E846}"/>
          </ac:picMkLst>
        </pc:picChg>
        <pc:picChg chg="add del mod">
          <ac:chgData name="moath momani" userId="720708e143949568" providerId="LiveId" clId="{E97006B9-446E-4CDA-99B7-6A1EA71FF27B}" dt="2020-10-07T21:35:03.182" v="718" actId="478"/>
          <ac:picMkLst>
            <pc:docMk/>
            <pc:sldMk cId="2252611959" sldId="290"/>
            <ac:picMk id="13" creationId="{96961488-74BD-429F-BB20-74AF797F6327}"/>
          </ac:picMkLst>
        </pc:picChg>
        <pc:picChg chg="add mod">
          <ac:chgData name="moath momani" userId="720708e143949568" providerId="LiveId" clId="{E97006B9-446E-4CDA-99B7-6A1EA71FF27B}" dt="2020-10-07T21:37:37.351" v="737" actId="1038"/>
          <ac:picMkLst>
            <pc:docMk/>
            <pc:sldMk cId="2252611959" sldId="290"/>
            <ac:picMk id="14" creationId="{F4A18922-E898-4DDC-9D81-A3F9FF27C26A}"/>
          </ac:picMkLst>
        </pc:picChg>
      </pc:sldChg>
      <pc:sldChg chg="modSp add mod">
        <pc:chgData name="moath momani" userId="720708e143949568" providerId="LiveId" clId="{E97006B9-446E-4CDA-99B7-6A1EA71FF27B}" dt="2020-10-07T21:25:18.225" v="486" actId="20577"/>
        <pc:sldMkLst>
          <pc:docMk/>
          <pc:sldMk cId="1109524678" sldId="292"/>
        </pc:sldMkLst>
        <pc:spChg chg="mod">
          <ac:chgData name="moath momani" userId="720708e143949568" providerId="LiveId" clId="{E97006B9-446E-4CDA-99B7-6A1EA71FF27B}" dt="2020-10-07T21:25:01.967" v="478" actId="20577"/>
          <ac:spMkLst>
            <pc:docMk/>
            <pc:sldMk cId="1109524678" sldId="292"/>
            <ac:spMk id="2" creationId="{0B2AAF93-F372-4E32-8DE3-2B37B0349A7C}"/>
          </ac:spMkLst>
        </pc:spChg>
        <pc:spChg chg="mod">
          <ac:chgData name="moath momani" userId="720708e143949568" providerId="LiveId" clId="{E97006B9-446E-4CDA-99B7-6A1EA71FF27B}" dt="2020-10-07T21:25:18.225" v="486" actId="20577"/>
          <ac:spMkLst>
            <pc:docMk/>
            <pc:sldMk cId="1109524678" sldId="292"/>
            <ac:spMk id="17" creationId="{4955A6DA-815F-4124-A9F3-75EDB42FED58}"/>
          </ac:spMkLst>
        </pc:spChg>
      </pc:sldChg>
      <pc:sldChg chg="addSp delSp modSp add mod">
        <pc:chgData name="moath momani" userId="720708e143949568" providerId="LiveId" clId="{E97006B9-446E-4CDA-99B7-6A1EA71FF27B}" dt="2020-10-11T09:57:48.221" v="2891" actId="1076"/>
        <pc:sldMkLst>
          <pc:docMk/>
          <pc:sldMk cId="1866362295" sldId="293"/>
        </pc:sldMkLst>
        <pc:spChg chg="mod">
          <ac:chgData name="moath momani" userId="720708e143949568" providerId="LiveId" clId="{E97006B9-446E-4CDA-99B7-6A1EA71FF27B}" dt="2020-10-07T21:53:35.067" v="1418" actId="122"/>
          <ac:spMkLst>
            <pc:docMk/>
            <pc:sldMk cId="1866362295" sldId="293"/>
            <ac:spMk id="17" creationId="{6F23D8BD-787D-4284-810F-276704CC0200}"/>
          </ac:spMkLst>
        </pc:spChg>
        <pc:spChg chg="mod">
          <ac:chgData name="moath momani" userId="720708e143949568" providerId="LiveId" clId="{E97006B9-446E-4CDA-99B7-6A1EA71FF27B}" dt="2020-10-10T15:36:16.608" v="2780" actId="1076"/>
          <ac:spMkLst>
            <pc:docMk/>
            <pc:sldMk cId="1866362295" sldId="293"/>
            <ac:spMk id="19" creationId="{BE275E7A-EB96-402C-BB89-129A034EC597}"/>
          </ac:spMkLst>
        </pc:spChg>
        <pc:spChg chg="mod">
          <ac:chgData name="moath momani" userId="720708e143949568" providerId="LiveId" clId="{E97006B9-446E-4CDA-99B7-6A1EA71FF27B}" dt="2020-10-10T15:36:24.273" v="2793" actId="20577"/>
          <ac:spMkLst>
            <pc:docMk/>
            <pc:sldMk cId="1866362295" sldId="293"/>
            <ac:spMk id="20" creationId="{B998D8D1-D5F8-47B7-925C-10A48A0D8C53}"/>
          </ac:spMkLst>
        </pc:spChg>
        <pc:spChg chg="mod">
          <ac:chgData name="moath momani" userId="720708e143949568" providerId="LiveId" clId="{E97006B9-446E-4CDA-99B7-6A1EA71FF27B}" dt="2020-10-07T22:01:41.049" v="1550" actId="1037"/>
          <ac:spMkLst>
            <pc:docMk/>
            <pc:sldMk cId="1866362295" sldId="293"/>
            <ac:spMk id="21" creationId="{C4444049-84FB-4279-B211-7378DABE5225}"/>
          </ac:spMkLst>
        </pc:spChg>
        <pc:spChg chg="mod">
          <ac:chgData name="moath momani" userId="720708e143949568" providerId="LiveId" clId="{E97006B9-446E-4CDA-99B7-6A1EA71FF27B}" dt="2020-10-10T15:36:29.044" v="2794" actId="1076"/>
          <ac:spMkLst>
            <pc:docMk/>
            <pc:sldMk cId="1866362295" sldId="293"/>
            <ac:spMk id="22" creationId="{3B1CBD7A-17DF-4613-B88E-406AD18A78A9}"/>
          </ac:spMkLst>
        </pc:spChg>
        <pc:spChg chg="mod">
          <ac:chgData name="moath momani" userId="720708e143949568" providerId="LiveId" clId="{E97006B9-446E-4CDA-99B7-6A1EA71FF27B}" dt="2020-10-07T22:01:53.608" v="1551" actId="20577"/>
          <ac:spMkLst>
            <pc:docMk/>
            <pc:sldMk cId="1866362295" sldId="293"/>
            <ac:spMk id="23" creationId="{2B53EFD3-EE9C-4063-B97A-D49AF5A40F4E}"/>
          </ac:spMkLst>
        </pc:spChg>
        <pc:picChg chg="del">
          <ac:chgData name="moath momani" userId="720708e143949568" providerId="LiveId" clId="{E97006B9-446E-4CDA-99B7-6A1EA71FF27B}" dt="2020-10-07T21:57:43.166" v="1419" actId="478"/>
          <ac:picMkLst>
            <pc:docMk/>
            <pc:sldMk cId="1866362295" sldId="293"/>
            <ac:picMk id="3" creationId="{DA725763-1BD2-4FF7-9EA5-5092496DD0AC}"/>
          </ac:picMkLst>
        </pc:picChg>
        <pc:picChg chg="add mod">
          <ac:chgData name="moath momani" userId="720708e143949568" providerId="LiveId" clId="{E97006B9-446E-4CDA-99B7-6A1EA71FF27B}" dt="2020-10-11T09:57:48.221" v="2891" actId="1076"/>
          <ac:picMkLst>
            <pc:docMk/>
            <pc:sldMk cId="1866362295" sldId="293"/>
            <ac:picMk id="4" creationId="{B2677AF1-1B89-4919-A610-CF5BEFE052D4}"/>
          </ac:picMkLst>
        </pc:picChg>
        <pc:picChg chg="del">
          <ac:chgData name="moath momani" userId="720708e143949568" providerId="LiveId" clId="{E97006B9-446E-4CDA-99B7-6A1EA71FF27B}" dt="2020-10-07T21:48:42.005" v="1326" actId="478"/>
          <ac:picMkLst>
            <pc:docMk/>
            <pc:sldMk cId="1866362295" sldId="293"/>
            <ac:picMk id="7" creationId="{29625EDA-548B-4206-A3FF-2C6C2CC6E846}"/>
          </ac:picMkLst>
        </pc:picChg>
        <pc:picChg chg="add del mod">
          <ac:chgData name="moath momani" userId="720708e143949568" providerId="LiveId" clId="{E97006B9-446E-4CDA-99B7-6A1EA71FF27B}" dt="2020-10-07T21:49:33.889" v="1336" actId="478"/>
          <ac:picMkLst>
            <pc:docMk/>
            <pc:sldMk cId="1866362295" sldId="293"/>
            <ac:picMk id="9" creationId="{6DA306CA-B2BC-40E1-AD0B-E24DC01294B7}"/>
          </ac:picMkLst>
        </pc:picChg>
        <pc:picChg chg="del">
          <ac:chgData name="moath momani" userId="720708e143949568" providerId="LiveId" clId="{E97006B9-446E-4CDA-99B7-6A1EA71FF27B}" dt="2020-10-07T21:50:32.576" v="1354" actId="478"/>
          <ac:picMkLst>
            <pc:docMk/>
            <pc:sldMk cId="1866362295" sldId="293"/>
            <ac:picMk id="14" creationId="{F4A18922-E898-4DDC-9D81-A3F9FF27C26A}"/>
          </ac:picMkLst>
        </pc:picChg>
        <pc:picChg chg="add del mod">
          <ac:chgData name="moath momani" userId="720708e143949568" providerId="LiveId" clId="{E97006B9-446E-4CDA-99B7-6A1EA71FF27B}" dt="2020-10-07T21:49:59.120" v="1346" actId="478"/>
          <ac:picMkLst>
            <pc:docMk/>
            <pc:sldMk cId="1866362295" sldId="293"/>
            <ac:picMk id="15" creationId="{21F3F93A-0EF0-47C9-A83C-E5D78A7A9285}"/>
          </ac:picMkLst>
        </pc:picChg>
        <pc:picChg chg="add del mod">
          <ac:chgData name="moath momani" userId="720708e143949568" providerId="LiveId" clId="{E97006B9-446E-4CDA-99B7-6A1EA71FF27B}" dt="2020-10-07T21:51:11.769" v="1357" actId="478"/>
          <ac:picMkLst>
            <pc:docMk/>
            <pc:sldMk cId="1866362295" sldId="293"/>
            <ac:picMk id="25" creationId="{8EF55E4B-6605-4FCC-9D56-A8A8C976217F}"/>
          </ac:picMkLst>
        </pc:picChg>
        <pc:picChg chg="add mod">
          <ac:chgData name="moath momani" userId="720708e143949568" providerId="LiveId" clId="{E97006B9-446E-4CDA-99B7-6A1EA71FF27B}" dt="2020-10-07T22:01:41.049" v="1550" actId="1037"/>
          <ac:picMkLst>
            <pc:docMk/>
            <pc:sldMk cId="1866362295" sldId="293"/>
            <ac:picMk id="27" creationId="{147233B8-1D54-4647-8141-277F6D0F1388}"/>
          </ac:picMkLst>
        </pc:picChg>
        <pc:picChg chg="add del mod">
          <ac:chgData name="moath momani" userId="720708e143949568" providerId="LiveId" clId="{E97006B9-446E-4CDA-99B7-6A1EA71FF27B}" dt="2020-10-11T09:57:34.455" v="2885" actId="478"/>
          <ac:picMkLst>
            <pc:docMk/>
            <pc:sldMk cId="1866362295" sldId="293"/>
            <ac:picMk id="29" creationId="{707C730B-5472-47F6-8E4B-34D35EDE92D9}"/>
          </ac:picMkLst>
        </pc:picChg>
        <pc:picChg chg="add mod">
          <ac:chgData name="moath momani" userId="720708e143949568" providerId="LiveId" clId="{E97006B9-446E-4CDA-99B7-6A1EA71FF27B}" dt="2020-10-07T22:01:29.748" v="1540" actId="1038"/>
          <ac:picMkLst>
            <pc:docMk/>
            <pc:sldMk cId="1866362295" sldId="293"/>
            <ac:picMk id="31" creationId="{B74D9170-66CE-4FF4-A587-B82CBA5179C7}"/>
          </ac:picMkLst>
        </pc:picChg>
      </pc:sldChg>
      <pc:sldChg chg="modSp add del mod">
        <pc:chgData name="moath momani" userId="720708e143949568" providerId="LiveId" clId="{E97006B9-446E-4CDA-99B7-6A1EA71FF27B}" dt="2020-10-08T05:57:07.793" v="2091" actId="47"/>
        <pc:sldMkLst>
          <pc:docMk/>
          <pc:sldMk cId="2599168703" sldId="294"/>
        </pc:sldMkLst>
        <pc:spChg chg="mod">
          <ac:chgData name="moath momani" userId="720708e143949568" providerId="LiveId" clId="{E97006B9-446E-4CDA-99B7-6A1EA71FF27B}" dt="2020-10-08T05:55:09.595" v="2018" actId="20577"/>
          <ac:spMkLst>
            <pc:docMk/>
            <pc:sldMk cId="2599168703" sldId="294"/>
            <ac:spMk id="2" creationId="{00000000-0000-0000-0000-000000000000}"/>
          </ac:spMkLst>
        </pc:spChg>
        <pc:spChg chg="mod">
          <ac:chgData name="moath momani" userId="720708e143949568" providerId="LiveId" clId="{E97006B9-446E-4CDA-99B7-6A1EA71FF27B}" dt="2020-10-08T05:54:55.754" v="2003" actId="404"/>
          <ac:spMkLst>
            <pc:docMk/>
            <pc:sldMk cId="2599168703" sldId="294"/>
            <ac:spMk id="4" creationId="{00000000-0000-0000-0000-000000000000}"/>
          </ac:spMkLst>
        </pc:spChg>
        <pc:spChg chg="mod">
          <ac:chgData name="moath momani" userId="720708e143949568" providerId="LiveId" clId="{E97006B9-446E-4CDA-99B7-6A1EA71FF27B}" dt="2020-10-08T05:54:55.754" v="2003" actId="404"/>
          <ac:spMkLst>
            <pc:docMk/>
            <pc:sldMk cId="2599168703" sldId="294"/>
            <ac:spMk id="5" creationId="{00000000-0000-0000-0000-000000000000}"/>
          </ac:spMkLst>
        </pc:spChg>
      </pc:sldChg>
      <pc:sldChg chg="addSp delSp modSp add mod">
        <pc:chgData name="moath momani" userId="720708e143949568" providerId="LiveId" clId="{E97006B9-446E-4CDA-99B7-6A1EA71FF27B}" dt="2020-10-10T15:41:31.659" v="2836" actId="1076"/>
        <pc:sldMkLst>
          <pc:docMk/>
          <pc:sldMk cId="3088862319" sldId="294"/>
        </pc:sldMkLst>
        <pc:spChg chg="del">
          <ac:chgData name="moath momani" userId="720708e143949568" providerId="LiveId" clId="{E97006B9-446E-4CDA-99B7-6A1EA71FF27B}" dt="2020-10-08T06:23:23.667" v="2252" actId="478"/>
          <ac:spMkLst>
            <pc:docMk/>
            <pc:sldMk cId="3088862319" sldId="294"/>
            <ac:spMk id="2" creationId="{00000000-0000-0000-0000-000000000000}"/>
          </ac:spMkLst>
        </pc:spChg>
        <pc:spChg chg="add del mod">
          <ac:chgData name="moath momani" userId="720708e143949568" providerId="LiveId" clId="{E97006B9-446E-4CDA-99B7-6A1EA71FF27B}" dt="2020-10-08T06:23:25.627" v="2253" actId="478"/>
          <ac:spMkLst>
            <pc:docMk/>
            <pc:sldMk cId="3088862319" sldId="294"/>
            <ac:spMk id="4" creationId="{00635B9A-BE1C-4043-975B-742C4E2DFB7A}"/>
          </ac:spMkLst>
        </pc:spChg>
        <pc:spChg chg="del">
          <ac:chgData name="moath momani" userId="720708e143949568" providerId="LiveId" clId="{E97006B9-446E-4CDA-99B7-6A1EA71FF27B}" dt="2020-10-08T06:24:13.888" v="2258" actId="478"/>
          <ac:spMkLst>
            <pc:docMk/>
            <pc:sldMk cId="3088862319" sldId="294"/>
            <ac:spMk id="6" creationId="{00000000-0000-0000-0000-000000000000}"/>
          </ac:spMkLst>
        </pc:spChg>
        <pc:spChg chg="del">
          <ac:chgData name="moath momani" userId="720708e143949568" providerId="LiveId" clId="{E97006B9-446E-4CDA-99B7-6A1EA71FF27B}" dt="2020-10-08T06:23:23.667" v="2252" actId="478"/>
          <ac:spMkLst>
            <pc:docMk/>
            <pc:sldMk cId="3088862319" sldId="294"/>
            <ac:spMk id="12" creationId="{4AFB44FE-3BF1-4566-B986-E43AD0DC5860}"/>
          </ac:spMkLst>
        </pc:spChg>
        <pc:spChg chg="add mod">
          <ac:chgData name="moath momani" userId="720708e143949568" providerId="LiveId" clId="{E97006B9-446E-4CDA-99B7-6A1EA71FF27B}" dt="2020-10-08T06:28:24.569" v="2317" actId="1038"/>
          <ac:spMkLst>
            <pc:docMk/>
            <pc:sldMk cId="3088862319" sldId="294"/>
            <ac:spMk id="15" creationId="{881BCC1A-B5CB-4E69-A726-459637F8F428}"/>
          </ac:spMkLst>
        </pc:spChg>
        <pc:spChg chg="add del mod">
          <ac:chgData name="moath momani" userId="720708e143949568" providerId="LiveId" clId="{E97006B9-446E-4CDA-99B7-6A1EA71FF27B}" dt="2020-10-08T06:27:56.162" v="2306" actId="478"/>
          <ac:spMkLst>
            <pc:docMk/>
            <pc:sldMk cId="3088862319" sldId="294"/>
            <ac:spMk id="16" creationId="{E07F4A2D-4C9C-4EAA-8CEC-8E02232B3298}"/>
          </ac:spMkLst>
        </pc:spChg>
        <pc:spChg chg="add del mod">
          <ac:chgData name="moath momani" userId="720708e143949568" providerId="LiveId" clId="{E97006B9-446E-4CDA-99B7-6A1EA71FF27B}" dt="2020-10-08T06:27:57.245" v="2307" actId="478"/>
          <ac:spMkLst>
            <pc:docMk/>
            <pc:sldMk cId="3088862319" sldId="294"/>
            <ac:spMk id="17" creationId="{8FA5DA40-86F1-4D69-B8A4-DAD92A62EB6F}"/>
          </ac:spMkLst>
        </pc:spChg>
        <pc:spChg chg="add mod">
          <ac:chgData name="moath momani" userId="720708e143949568" providerId="LiveId" clId="{E97006B9-446E-4CDA-99B7-6A1EA71FF27B}" dt="2020-10-08T06:28:22.032" v="2313" actId="1582"/>
          <ac:spMkLst>
            <pc:docMk/>
            <pc:sldMk cId="3088862319" sldId="294"/>
            <ac:spMk id="18" creationId="{F5301A3E-30F2-463C-B513-A73257284887}"/>
          </ac:spMkLst>
        </pc:spChg>
        <pc:spChg chg="add mod">
          <ac:chgData name="moath momani" userId="720708e143949568" providerId="LiveId" clId="{E97006B9-446E-4CDA-99B7-6A1EA71FF27B}" dt="2020-10-10T15:41:24.043" v="2834" actId="1076"/>
          <ac:spMkLst>
            <pc:docMk/>
            <pc:sldMk cId="3088862319" sldId="294"/>
            <ac:spMk id="19" creationId="{6D404BFE-0A8A-45D2-9962-8FF5E46FE46C}"/>
          </ac:spMkLst>
        </pc:spChg>
        <pc:spChg chg="add mod">
          <ac:chgData name="moath momani" userId="720708e143949568" providerId="LiveId" clId="{E97006B9-446E-4CDA-99B7-6A1EA71FF27B}" dt="2020-10-10T15:41:31.659" v="2836" actId="1076"/>
          <ac:spMkLst>
            <pc:docMk/>
            <pc:sldMk cId="3088862319" sldId="294"/>
            <ac:spMk id="21" creationId="{F6A0A4CA-6F4D-4768-B46E-040C08E093D8}"/>
          </ac:spMkLst>
        </pc:spChg>
        <pc:grpChg chg="del">
          <ac:chgData name="moath momani" userId="720708e143949568" providerId="LiveId" clId="{E97006B9-446E-4CDA-99B7-6A1EA71FF27B}" dt="2020-10-08T06:24:13.888" v="2258" actId="478"/>
          <ac:grpSpMkLst>
            <pc:docMk/>
            <pc:sldMk cId="3088862319" sldId="294"/>
            <ac:grpSpMk id="8" creationId="{00000000-0000-0000-0000-000000000000}"/>
          </ac:grpSpMkLst>
        </pc:grpChg>
        <pc:picChg chg="del">
          <ac:chgData name="moath momani" userId="720708e143949568" providerId="LiveId" clId="{E97006B9-446E-4CDA-99B7-6A1EA71FF27B}" dt="2020-10-08T06:24:10.007" v="2256" actId="478"/>
          <ac:picMkLst>
            <pc:docMk/>
            <pc:sldMk cId="3088862319" sldId="294"/>
            <ac:picMk id="7" creationId="{00000000-0000-0000-0000-000000000000}"/>
          </ac:picMkLst>
        </pc:picChg>
        <pc:picChg chg="del">
          <ac:chgData name="moath momani" userId="720708e143949568" providerId="LiveId" clId="{E97006B9-446E-4CDA-99B7-6A1EA71FF27B}" dt="2020-10-08T06:23:23.667" v="2252" actId="478"/>
          <ac:picMkLst>
            <pc:docMk/>
            <pc:sldMk cId="3088862319" sldId="294"/>
            <ac:picMk id="11" creationId="{9748F2EA-F332-4A9A-BC00-DB26E2C47005}"/>
          </ac:picMkLst>
        </pc:picChg>
        <pc:picChg chg="add mod">
          <ac:chgData name="moath momani" userId="720708e143949568" providerId="LiveId" clId="{E97006B9-446E-4CDA-99B7-6A1EA71FF27B}" dt="2020-10-10T15:41:21.236" v="2833" actId="1076"/>
          <ac:picMkLst>
            <pc:docMk/>
            <pc:sldMk cId="3088862319" sldId="294"/>
            <ac:picMk id="13" creationId="{0189C4F5-5652-4B34-AFC3-D1A33BFA3F49}"/>
          </ac:picMkLst>
        </pc:picChg>
      </pc:sldChg>
      <pc:sldChg chg="addSp delSp modSp add mod setBg setFolMasterObjs">
        <pc:chgData name="moath momani" userId="720708e143949568" providerId="LiveId" clId="{E97006B9-446E-4CDA-99B7-6A1EA71FF27B}" dt="2020-10-10T15:42:22.352" v="2840" actId="1076"/>
        <pc:sldMkLst>
          <pc:docMk/>
          <pc:sldMk cId="3801030893" sldId="295"/>
        </pc:sldMkLst>
        <pc:spChg chg="add mod">
          <ac:chgData name="moath momani" userId="720708e143949568" providerId="LiveId" clId="{E97006B9-446E-4CDA-99B7-6A1EA71FF27B}" dt="2020-10-08T06:25:47.042" v="2281" actId="207"/>
          <ac:spMkLst>
            <pc:docMk/>
            <pc:sldMk cId="3801030893" sldId="295"/>
            <ac:spMk id="4" creationId="{CC946D7F-EC0E-4AEE-9132-24E8316B28AA}"/>
          </ac:spMkLst>
        </pc:spChg>
        <pc:spChg chg="add mod">
          <ac:chgData name="moath momani" userId="720708e143949568" providerId="LiveId" clId="{E97006B9-446E-4CDA-99B7-6A1EA71FF27B}" dt="2020-10-08T06:25:43.690" v="2280" actId="207"/>
          <ac:spMkLst>
            <pc:docMk/>
            <pc:sldMk cId="3801030893" sldId="295"/>
            <ac:spMk id="5" creationId="{3E568E5E-94A8-4A59-A36E-ACBF76B7B1C7}"/>
          </ac:spMkLst>
        </pc:spChg>
        <pc:spChg chg="add mod">
          <ac:chgData name="moath momani" userId="720708e143949568" providerId="LiveId" clId="{E97006B9-446E-4CDA-99B7-6A1EA71FF27B}" dt="2020-10-10T15:42:22.352" v="2840" actId="1076"/>
          <ac:spMkLst>
            <pc:docMk/>
            <pc:sldMk cId="3801030893" sldId="295"/>
            <ac:spMk id="6" creationId="{426C835E-6312-4DC3-A71F-A8686F834849}"/>
          </ac:spMkLst>
        </pc:spChg>
        <pc:spChg chg="add">
          <ac:chgData name="moath momani" userId="720708e143949568" providerId="LiveId" clId="{E97006B9-446E-4CDA-99B7-6A1EA71FF27B}" dt="2020-10-08T06:25:08.377" v="2274" actId="26606"/>
          <ac:spMkLst>
            <pc:docMk/>
            <pc:sldMk cId="3801030893" sldId="295"/>
            <ac:spMk id="8" creationId="{42A4FC2C-047E-45A5-965D-8E1E3BF09BC6}"/>
          </ac:spMkLst>
        </pc:spChg>
        <pc:spChg chg="add mod">
          <ac:chgData name="moath momani" userId="720708e143949568" providerId="LiveId" clId="{E97006B9-446E-4CDA-99B7-6A1EA71FF27B}" dt="2020-10-10T15:42:15.416" v="2839" actId="1076"/>
          <ac:spMkLst>
            <pc:docMk/>
            <pc:sldMk cId="3801030893" sldId="295"/>
            <ac:spMk id="11" creationId="{89AA6593-BFE9-4E85-A171-B34258604770}"/>
          </ac:spMkLst>
        </pc:spChg>
        <pc:picChg chg="add mod">
          <ac:chgData name="moath momani" userId="720708e143949568" providerId="LiveId" clId="{E97006B9-446E-4CDA-99B7-6A1EA71FF27B}" dt="2020-10-08T06:25:27.683" v="2276" actId="27614"/>
          <ac:picMkLst>
            <pc:docMk/>
            <pc:sldMk cId="3801030893" sldId="295"/>
            <ac:picMk id="3" creationId="{358D7D68-76AF-4314-95CF-6CED4EFC13FA}"/>
          </ac:picMkLst>
        </pc:picChg>
        <pc:picChg chg="del">
          <ac:chgData name="moath momani" userId="720708e143949568" providerId="LiveId" clId="{E97006B9-446E-4CDA-99B7-6A1EA71FF27B}" dt="2020-10-08T06:24:29.736" v="2271" actId="478"/>
          <ac:picMkLst>
            <pc:docMk/>
            <pc:sldMk cId="3801030893" sldId="295"/>
            <ac:picMk id="13" creationId="{0189C4F5-5652-4B34-AFC3-D1A33BFA3F49}"/>
          </ac:picMkLst>
        </pc:picChg>
      </pc:sldChg>
      <pc:sldChg chg="addSp delSp modSp add mod setBg setClrOvrMap">
        <pc:chgData name="moath momani" userId="720708e143949568" providerId="LiveId" clId="{E97006B9-446E-4CDA-99B7-6A1EA71FF27B}" dt="2020-10-10T15:42:33.332" v="2843" actId="1076"/>
        <pc:sldMkLst>
          <pc:docMk/>
          <pc:sldMk cId="4219974568" sldId="296"/>
        </pc:sldMkLst>
        <pc:spChg chg="mod">
          <ac:chgData name="moath momani" userId="720708e143949568" providerId="LiveId" clId="{E97006B9-446E-4CDA-99B7-6A1EA71FF27B}" dt="2020-10-08T06:27:10.090" v="2296" actId="1076"/>
          <ac:spMkLst>
            <pc:docMk/>
            <pc:sldMk cId="4219974568" sldId="296"/>
            <ac:spMk id="4" creationId="{CC946D7F-EC0E-4AEE-9132-24E8316B28AA}"/>
          </ac:spMkLst>
        </pc:spChg>
        <pc:spChg chg="mod">
          <ac:chgData name="moath momani" userId="720708e143949568" providerId="LiveId" clId="{E97006B9-446E-4CDA-99B7-6A1EA71FF27B}" dt="2020-10-08T06:27:02.930" v="2293" actId="1076"/>
          <ac:spMkLst>
            <pc:docMk/>
            <pc:sldMk cId="4219974568" sldId="296"/>
            <ac:spMk id="5" creationId="{3E568E5E-94A8-4A59-A36E-ACBF76B7B1C7}"/>
          </ac:spMkLst>
        </pc:spChg>
        <pc:spChg chg="add mod">
          <ac:chgData name="moath momani" userId="720708e143949568" providerId="LiveId" clId="{E97006B9-446E-4CDA-99B7-6A1EA71FF27B}" dt="2020-10-10T15:42:33.332" v="2843" actId="1076"/>
          <ac:spMkLst>
            <pc:docMk/>
            <pc:sldMk cId="4219974568" sldId="296"/>
            <ac:spMk id="7" creationId="{E3071749-3458-4732-AF2F-688391E09EDE}"/>
          </ac:spMkLst>
        </pc:spChg>
        <pc:spChg chg="add del">
          <ac:chgData name="moath momani" userId="720708e143949568" providerId="LiveId" clId="{E97006B9-446E-4CDA-99B7-6A1EA71FF27B}" dt="2020-10-08T06:26:56.720" v="2291" actId="26606"/>
          <ac:spMkLst>
            <pc:docMk/>
            <pc:sldMk cId="4219974568" sldId="296"/>
            <ac:spMk id="8" creationId="{42A4FC2C-047E-45A5-965D-8E1E3BF09BC6}"/>
          </ac:spMkLst>
        </pc:spChg>
        <pc:spChg chg="add mod">
          <ac:chgData name="moath momani" userId="720708e143949568" providerId="LiveId" clId="{E97006B9-446E-4CDA-99B7-6A1EA71FF27B}" dt="2020-10-10T15:42:33.332" v="2843" actId="1076"/>
          <ac:spMkLst>
            <pc:docMk/>
            <pc:sldMk cId="4219974568" sldId="296"/>
            <ac:spMk id="12" creationId="{F224D073-6768-447C-AAE6-6EF2961F95DD}"/>
          </ac:spMkLst>
        </pc:spChg>
        <pc:spChg chg="add del">
          <ac:chgData name="moath momani" userId="720708e143949568" providerId="LiveId" clId="{E97006B9-446E-4CDA-99B7-6A1EA71FF27B}" dt="2020-10-08T06:26:56.719" v="2290" actId="26606"/>
          <ac:spMkLst>
            <pc:docMk/>
            <pc:sldMk cId="4219974568" sldId="296"/>
            <ac:spMk id="13" creationId="{42A4FC2C-047E-45A5-965D-8E1E3BF09BC6}"/>
          </ac:spMkLst>
        </pc:spChg>
        <pc:picChg chg="del mod">
          <ac:chgData name="moath momani" userId="720708e143949568" providerId="LiveId" clId="{E97006B9-446E-4CDA-99B7-6A1EA71FF27B}" dt="2020-10-08T06:25:59.237" v="2284" actId="478"/>
          <ac:picMkLst>
            <pc:docMk/>
            <pc:sldMk cId="4219974568" sldId="296"/>
            <ac:picMk id="3" creationId="{358D7D68-76AF-4314-95CF-6CED4EFC13FA}"/>
          </ac:picMkLst>
        </pc:picChg>
        <pc:picChg chg="add mod ord">
          <ac:chgData name="moath momani" userId="720708e143949568" providerId="LiveId" clId="{E97006B9-446E-4CDA-99B7-6A1EA71FF27B}" dt="2020-10-08T06:26:56.720" v="2291" actId="26606"/>
          <ac:picMkLst>
            <pc:docMk/>
            <pc:sldMk cId="4219974568" sldId="296"/>
            <ac:picMk id="6" creationId="{5CE5CF01-698E-4F40-B2B2-13CB1675DE1B}"/>
          </ac:picMkLst>
        </pc:picChg>
      </pc:sldChg>
      <pc:sldChg chg="add">
        <pc:chgData name="moath momani" userId="720708e143949568" providerId="LiveId" clId="{E97006B9-446E-4CDA-99B7-6A1EA71FF27B}" dt="2020-10-08T06:27:19.953" v="2297" actId="2890"/>
        <pc:sldMkLst>
          <pc:docMk/>
          <pc:sldMk cId="1580388485" sldId="297"/>
        </pc:sldMkLst>
      </pc:sldChg>
      <pc:sldChg chg="add del">
        <pc:chgData name="moath momani" userId="720708e143949568" providerId="LiveId" clId="{E97006B9-446E-4CDA-99B7-6A1EA71FF27B}" dt="2020-10-11T09:56:58.258" v="2884" actId="47"/>
        <pc:sldMkLst>
          <pc:docMk/>
          <pc:sldMk cId="2978772517" sldId="298"/>
        </pc:sldMkLst>
      </pc:sldChg>
    </pc:docChg>
  </pc:docChgLst>
  <pc:docChgLst>
    <pc:chgData name="moath momani" userId="720708e143949568" providerId="LiveId" clId="{126844B3-8C04-4698-A7EF-8AB723C668D3}"/>
    <pc:docChg chg="delSld modSld">
      <pc:chgData name="moath momani" userId="720708e143949568" providerId="LiveId" clId="{126844B3-8C04-4698-A7EF-8AB723C668D3}" dt="2021-01-31T16:02:06.971" v="21" actId="20577"/>
      <pc:docMkLst>
        <pc:docMk/>
      </pc:docMkLst>
      <pc:sldChg chg="del">
        <pc:chgData name="moath momani" userId="720708e143949568" providerId="LiveId" clId="{126844B3-8C04-4698-A7EF-8AB723C668D3}" dt="2021-01-26T07:34:56.967" v="0" actId="47"/>
        <pc:sldMkLst>
          <pc:docMk/>
          <pc:sldMk cId="2293705616" sldId="277"/>
        </pc:sldMkLst>
      </pc:sldChg>
      <pc:sldChg chg="modSp mod">
        <pc:chgData name="moath momani" userId="720708e143949568" providerId="LiveId" clId="{126844B3-8C04-4698-A7EF-8AB723C668D3}" dt="2021-01-31T16:02:06.971" v="21" actId="20577"/>
        <pc:sldMkLst>
          <pc:docMk/>
          <pc:sldMk cId="1109524678" sldId="292"/>
        </pc:sldMkLst>
        <pc:spChg chg="mod">
          <ac:chgData name="moath momani" userId="720708e143949568" providerId="LiveId" clId="{126844B3-8C04-4698-A7EF-8AB723C668D3}" dt="2021-01-31T16:01:58.294" v="18" actId="20577"/>
          <ac:spMkLst>
            <pc:docMk/>
            <pc:sldMk cId="1109524678" sldId="292"/>
            <ac:spMk id="2" creationId="{0B2AAF93-F372-4E32-8DE3-2B37B0349A7C}"/>
          </ac:spMkLst>
        </pc:spChg>
        <pc:spChg chg="mod">
          <ac:chgData name="moath momani" userId="720708e143949568" providerId="LiveId" clId="{126844B3-8C04-4698-A7EF-8AB723C668D3}" dt="2021-01-31T16:02:06.971" v="21" actId="20577"/>
          <ac:spMkLst>
            <pc:docMk/>
            <pc:sldMk cId="1109524678" sldId="292"/>
            <ac:spMk id="17" creationId="{4955A6DA-815F-4124-A9F3-75EDB42FED58}"/>
          </ac:spMkLst>
        </pc:sp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4DF5193D-AD23-4517-9512-8F408CC725A9}"/>
    <pc:docChg chg="undo custSel addSld modSld">
      <pc:chgData name="moath momani" userId="720708e143949568" providerId="LiveId" clId="{4DF5193D-AD23-4517-9512-8F408CC725A9}" dt="2020-07-03T06:14:48.211" v="304" actId="1076"/>
      <pc:docMkLst>
        <pc:docMk/>
      </pc:docMkLst>
      <pc:sldChg chg="modSp mod">
        <pc:chgData name="moath momani" userId="720708e143949568" providerId="LiveId" clId="{4DF5193D-AD23-4517-9512-8F408CC725A9}" dt="2020-07-03T06:14:48.211" v="304" actId="1076"/>
        <pc:sldMkLst>
          <pc:docMk/>
          <pc:sldMk cId="2293705616" sldId="277"/>
        </pc:sldMkLst>
        <pc:spChg chg="mod">
          <ac:chgData name="moath momani" userId="720708e143949568" providerId="LiveId" clId="{4DF5193D-AD23-4517-9512-8F408CC725A9}" dt="2020-07-03T06:14:48.211" v="304" actId="1076"/>
          <ac:spMkLst>
            <pc:docMk/>
            <pc:sldMk cId="2293705616" sldId="277"/>
            <ac:spMk id="2" creationId="{00000000-0000-0000-0000-000000000000}"/>
          </ac:spMkLst>
        </pc:spChg>
      </pc:sldChg>
      <pc:sldChg chg="addSp delSp modSp mod">
        <pc:chgData name="moath momani" userId="720708e143949568" providerId="LiveId" clId="{4DF5193D-AD23-4517-9512-8F408CC725A9}" dt="2020-07-03T06:06:41.700" v="191" actId="478"/>
        <pc:sldMkLst>
          <pc:docMk/>
          <pc:sldMk cId="2271298433" sldId="279"/>
        </pc:sldMkLst>
        <pc:spChg chg="mod">
          <ac:chgData name="moath momani" userId="720708e143949568" providerId="LiveId" clId="{4DF5193D-AD23-4517-9512-8F408CC725A9}" dt="2020-07-03T06:06:40.021" v="189" actId="1076"/>
          <ac:spMkLst>
            <pc:docMk/>
            <pc:sldMk cId="2271298433" sldId="279"/>
            <ac:spMk id="2" creationId="{0B2AAF93-F372-4E32-8DE3-2B37B0349A7C}"/>
          </ac:spMkLst>
        </pc:spChg>
        <pc:spChg chg="add mod">
          <ac:chgData name="moath momani" userId="720708e143949568" providerId="LiveId" clId="{4DF5193D-AD23-4517-9512-8F408CC725A9}" dt="2020-07-03T06:06:41.213" v="190" actId="1076"/>
          <ac:spMkLst>
            <pc:docMk/>
            <pc:sldMk cId="2271298433" sldId="279"/>
            <ac:spMk id="17" creationId="{4955A6DA-815F-4124-A9F3-75EDB42FED58}"/>
          </ac:spMkLst>
        </pc:spChg>
        <pc:picChg chg="add del mod">
          <ac:chgData name="moath momani" userId="720708e143949568" providerId="LiveId" clId="{4DF5193D-AD23-4517-9512-8F408CC725A9}" dt="2020-07-03T06:06:41.700" v="191" actId="478"/>
          <ac:picMkLst>
            <pc:docMk/>
            <pc:sldMk cId="2271298433" sldId="279"/>
            <ac:picMk id="13" creationId="{9319865D-7103-44A0-8690-685D1A6BCF9C}"/>
          </ac:picMkLst>
        </pc:picChg>
        <pc:picChg chg="add del mod">
          <ac:chgData name="moath momani" userId="720708e143949568" providerId="LiveId" clId="{4DF5193D-AD23-4517-9512-8F408CC725A9}" dt="2020-07-03T06:06:41.700" v="191" actId="478"/>
          <ac:picMkLst>
            <pc:docMk/>
            <pc:sldMk cId="2271298433" sldId="279"/>
            <ac:picMk id="14" creationId="{4F44C90C-9AB6-4E41-BBC9-EB36E64FA76A}"/>
          </ac:picMkLst>
        </pc:picChg>
        <pc:picChg chg="add del mod">
          <ac:chgData name="moath momani" userId="720708e143949568" providerId="LiveId" clId="{4DF5193D-AD23-4517-9512-8F408CC725A9}" dt="2020-07-03T06:06:41.700" v="191" actId="478"/>
          <ac:picMkLst>
            <pc:docMk/>
            <pc:sldMk cId="2271298433" sldId="279"/>
            <ac:picMk id="15" creationId="{782957B5-4F0A-4A4E-A07D-DE1207191CA4}"/>
          </ac:picMkLst>
        </pc:picChg>
      </pc:sldChg>
      <pc:sldChg chg="addSp delSp modSp add mod modNotesTx">
        <pc:chgData name="moath momani" userId="720708e143949568" providerId="LiveId" clId="{4DF5193D-AD23-4517-9512-8F408CC725A9}" dt="2020-07-03T06:14:37.602" v="303" actId="20577"/>
        <pc:sldMkLst>
          <pc:docMk/>
          <pc:sldMk cId="2252611959" sldId="290"/>
        </pc:sldMkLst>
        <pc:spChg chg="mod">
          <ac:chgData name="moath momani" userId="720708e143949568" providerId="LiveId" clId="{4DF5193D-AD23-4517-9512-8F408CC725A9}" dt="2020-07-03T06:13:56.583" v="300" actId="20577"/>
          <ac:spMkLst>
            <pc:docMk/>
            <pc:sldMk cId="2252611959" sldId="290"/>
            <ac:spMk id="2" creationId="{0B2AAF93-F372-4E32-8DE3-2B37B0349A7C}"/>
          </ac:spMkLst>
        </pc:spChg>
        <pc:spChg chg="add mod">
          <ac:chgData name="moath momani" userId="720708e143949568" providerId="LiveId" clId="{4DF5193D-AD23-4517-9512-8F408CC725A9}" dt="2020-07-03T06:14:25.736" v="302" actId="1076"/>
          <ac:spMkLst>
            <pc:docMk/>
            <pc:sldMk cId="2252611959" sldId="290"/>
            <ac:spMk id="7" creationId="{C020CCDB-ED87-4B1B-A899-51F61F3BD5D1}"/>
          </ac:spMkLst>
        </pc:spChg>
        <pc:spChg chg="add mod">
          <ac:chgData name="moath momani" userId="720708e143949568" providerId="LiveId" clId="{4DF5193D-AD23-4517-9512-8F408CC725A9}" dt="2020-07-03T06:14:25.736" v="302" actId="1076"/>
          <ac:spMkLst>
            <pc:docMk/>
            <pc:sldMk cId="2252611959" sldId="290"/>
            <ac:spMk id="9" creationId="{FFBB43CF-8AB5-44E0-A9F2-B4C0A36C8D6A}"/>
          </ac:spMkLst>
        </pc:spChg>
        <pc:spChg chg="add mod">
          <ac:chgData name="moath momani" userId="720708e143949568" providerId="LiveId" clId="{4DF5193D-AD23-4517-9512-8F408CC725A9}" dt="2020-07-03T06:14:05.279" v="301" actId="20577"/>
          <ac:spMkLst>
            <pc:docMk/>
            <pc:sldMk cId="2252611959" sldId="290"/>
            <ac:spMk id="18" creationId="{62605D86-DEA7-4D40-906C-66D92E9112CF}"/>
          </ac:spMkLst>
        </pc:spChg>
        <pc:picChg chg="add del mod">
          <ac:chgData name="moath momani" userId="720708e143949568" providerId="LiveId" clId="{4DF5193D-AD23-4517-9512-8F408CC725A9}" dt="2020-07-03T06:08:36.197" v="243" actId="478"/>
          <ac:picMkLst>
            <pc:docMk/>
            <pc:sldMk cId="2252611959" sldId="290"/>
            <ac:picMk id="3" creationId="{0511347E-29CB-424E-8DEA-EA97B24D09D3}"/>
          </ac:picMkLst>
        </pc:picChg>
        <pc:picChg chg="add mod">
          <ac:chgData name="moath momani" userId="720708e143949568" providerId="LiveId" clId="{4DF5193D-AD23-4517-9512-8F408CC725A9}" dt="2020-07-03T06:14:25.736" v="302" actId="1076"/>
          <ac:picMkLst>
            <pc:docMk/>
            <pc:sldMk cId="2252611959" sldId="290"/>
            <ac:picMk id="4" creationId="{3C9AE7FE-933D-409D-A01B-3E62E29ED2BE}"/>
          </ac:picMkLst>
        </pc:picChg>
        <pc:picChg chg="del">
          <ac:chgData name="moath momani" userId="720708e143949568" providerId="LiveId" clId="{4DF5193D-AD23-4517-9512-8F408CC725A9}" dt="2020-07-03T06:07:05.264" v="196" actId="478"/>
          <ac:picMkLst>
            <pc:docMk/>
            <pc:sldMk cId="2252611959" sldId="290"/>
            <ac:picMk id="13" creationId="{9319865D-7103-44A0-8690-685D1A6BCF9C}"/>
          </ac:picMkLst>
        </pc:picChg>
        <pc:picChg chg="del">
          <ac:chgData name="moath momani" userId="720708e143949568" providerId="LiveId" clId="{4DF5193D-AD23-4517-9512-8F408CC725A9}" dt="2020-07-03T06:07:05.264" v="196" actId="478"/>
          <ac:picMkLst>
            <pc:docMk/>
            <pc:sldMk cId="2252611959" sldId="290"/>
            <ac:picMk id="14" creationId="{4F44C90C-9AB6-4E41-BBC9-EB36E64FA76A}"/>
          </ac:picMkLst>
        </pc:picChg>
        <pc:picChg chg="del">
          <ac:chgData name="moath momani" userId="720708e143949568" providerId="LiveId" clId="{4DF5193D-AD23-4517-9512-8F408CC725A9}" dt="2020-07-03T06:07:05.264" v="196" actId="478"/>
          <ac:picMkLst>
            <pc:docMk/>
            <pc:sldMk cId="2252611959" sldId="290"/>
            <ac:picMk id="15" creationId="{782957B5-4F0A-4A4E-A07D-DE1207191CA4}"/>
          </ac:picMkLst>
        </pc:picChg>
      </pc:sldChg>
    </pc:docChg>
  </pc:docChgLst>
  <pc:docChgLst>
    <pc:chgData name="moath momani" userId="720708e143949568" providerId="LiveId" clId="{5CC22D6B-352E-4FC0-9F01-45142431A23E}"/>
    <pc:docChg chg="addSld delSld modSld">
      <pc:chgData name="moath momani" userId="720708e143949568" providerId="LiveId" clId="{5CC22D6B-352E-4FC0-9F01-45142431A23E}" dt="2020-07-02T08:26:27.398" v="4"/>
      <pc:docMkLst>
        <pc:docMk/>
      </pc:docMkLst>
      <pc:sldChg chg="del">
        <pc:chgData name="moath momani" userId="720708e143949568" providerId="LiveId" clId="{5CC22D6B-352E-4FC0-9F01-45142431A23E}" dt="2020-07-02T08:26:12.862" v="3" actId="47"/>
        <pc:sldMkLst>
          <pc:docMk/>
          <pc:sldMk cId="211947262" sldId="272"/>
        </pc:sldMkLst>
      </pc:sldChg>
      <pc:sldChg chg="del">
        <pc:chgData name="moath momani" userId="720708e143949568" providerId="LiveId" clId="{5CC22D6B-352E-4FC0-9F01-45142431A23E}" dt="2020-07-02T08:26:04.778" v="0" actId="47"/>
        <pc:sldMkLst>
          <pc:docMk/>
          <pc:sldMk cId="2448404788" sldId="280"/>
        </pc:sldMkLst>
      </pc:sldChg>
      <pc:sldChg chg="delSp add setBg delDesignElem">
        <pc:chgData name="moath momani" userId="720708e143949568" providerId="LiveId" clId="{5CC22D6B-352E-4FC0-9F01-45142431A23E}" dt="2020-07-02T08:26:06.864" v="2"/>
        <pc:sldMkLst>
          <pc:docMk/>
          <pc:sldMk cId="2514924934" sldId="288"/>
        </pc:sldMkLst>
        <pc:spChg chg="del">
          <ac:chgData name="moath momani" userId="720708e143949568" providerId="LiveId" clId="{5CC22D6B-352E-4FC0-9F01-45142431A23E}" dt="2020-07-02T08:26:06.864" v="2"/>
          <ac:spMkLst>
            <pc:docMk/>
            <pc:sldMk cId="2514924934" sldId="288"/>
            <ac:spMk id="31" creationId="{7EBFDB7D-DD97-44CE-AFFB-458781A3DB9B}"/>
          </ac:spMkLst>
        </pc:spChg>
        <pc:spChg chg="del">
          <ac:chgData name="moath momani" userId="720708e143949568" providerId="LiveId" clId="{5CC22D6B-352E-4FC0-9F01-45142431A23E}" dt="2020-07-02T08:26:06.864" v="2"/>
          <ac:spMkLst>
            <pc:docMk/>
            <pc:sldMk cId="2514924934" sldId="288"/>
            <ac:spMk id="32" creationId="{50F864A1-23CF-4954-887F-3C4458622A68}"/>
          </ac:spMkLst>
        </pc:spChg>
        <pc:spChg chg="del">
          <ac:chgData name="moath momani" userId="720708e143949568" providerId="LiveId" clId="{5CC22D6B-352E-4FC0-9F01-45142431A23E}" dt="2020-07-02T08:26:06.864" v="2"/>
          <ac:spMkLst>
            <pc:docMk/>
            <pc:sldMk cId="2514924934" sldId="288"/>
            <ac:spMk id="33" creationId="{8D313E8C-7457-407E-BDA5-EACA44D38247}"/>
          </ac:spMkLst>
        </pc:spChg>
      </pc:sldChg>
      <pc:sldChg chg="add">
        <pc:chgData name="moath momani" userId="720708e143949568" providerId="LiveId" clId="{5CC22D6B-352E-4FC0-9F01-45142431A23E}" dt="2020-07-02T08:26:27.398" v="4"/>
        <pc:sldMkLst>
          <pc:docMk/>
          <pc:sldMk cId="927733710" sldId="289"/>
        </pc:sldMkLst>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9418614B-DBAA-42B0-B373-584E836D2913}"/>
    <pc:docChg chg="undo custSel modSld">
      <pc:chgData name="moath momani" userId="720708e143949568" providerId="LiveId" clId="{9418614B-DBAA-42B0-B373-584E836D2913}" dt="2020-07-03T04:49:27.755" v="530" actId="1076"/>
      <pc:docMkLst>
        <pc:docMk/>
      </pc:docMkLst>
      <pc:sldChg chg="modSp mod">
        <pc:chgData name="moath momani" userId="720708e143949568" providerId="LiveId" clId="{9418614B-DBAA-42B0-B373-584E836D2913}" dt="2020-07-03T04:49:27.755" v="530" actId="1076"/>
        <pc:sldMkLst>
          <pc:docMk/>
          <pc:sldMk cId="2271298433" sldId="279"/>
        </pc:sldMkLst>
        <pc:spChg chg="mod">
          <ac:chgData name="moath momani" userId="720708e143949568" providerId="LiveId" clId="{9418614B-DBAA-42B0-B373-584E836D2913}" dt="2020-07-03T04:49:27.755" v="530" actId="1076"/>
          <ac:spMkLst>
            <pc:docMk/>
            <pc:sldMk cId="2271298433" sldId="279"/>
            <ac:spMk id="2" creationId="{0B2AAF93-F372-4E32-8DE3-2B37B0349A7C}"/>
          </ac:spMkLst>
        </pc:spChg>
        <pc:picChg chg="mod">
          <ac:chgData name="moath momani" userId="720708e143949568" providerId="LiveId" clId="{9418614B-DBAA-42B0-B373-584E836D2913}" dt="2020-07-02T09:00:28.402" v="353" actId="1076"/>
          <ac:picMkLst>
            <pc:docMk/>
            <pc:sldMk cId="2271298433" sldId="279"/>
            <ac:picMk id="13" creationId="{9319865D-7103-44A0-8690-685D1A6BCF9C}"/>
          </ac:picMkLst>
        </pc:picChg>
        <pc:picChg chg="mod">
          <ac:chgData name="moath momani" userId="720708e143949568" providerId="LiveId" clId="{9418614B-DBAA-42B0-B373-584E836D2913}" dt="2020-07-02T09:00:28.402" v="353" actId="1076"/>
          <ac:picMkLst>
            <pc:docMk/>
            <pc:sldMk cId="2271298433" sldId="279"/>
            <ac:picMk id="14" creationId="{4F44C90C-9AB6-4E41-BBC9-EB36E64FA76A}"/>
          </ac:picMkLst>
        </pc:picChg>
        <pc:picChg chg="mod">
          <ac:chgData name="moath momani" userId="720708e143949568" providerId="LiveId" clId="{9418614B-DBAA-42B0-B373-584E836D2913}" dt="2020-07-02T09:00:28.402" v="353" actId="1076"/>
          <ac:picMkLst>
            <pc:docMk/>
            <pc:sldMk cId="2271298433" sldId="279"/>
            <ac:picMk id="15" creationId="{782957B5-4F0A-4A4E-A07D-DE1207191CA4}"/>
          </ac:picMkLst>
        </pc:picChg>
      </pc:sldChg>
    </pc:docChg>
  </pc:docChgLst>
  <pc:docChgLst>
    <pc:chgData name="moath momani" userId="720708e143949568" providerId="LiveId" clId="{062620D5-D0FF-4544-AF70-41B95D24927A}"/>
    <pc:docChg chg="undo custSel addSld modSld">
      <pc:chgData name="moath momani" userId="720708e143949568" providerId="LiveId" clId="{062620D5-D0FF-4544-AF70-41B95D24927A}" dt="2020-06-25T09:33:36.503" v="359" actId="20577"/>
      <pc:docMkLst>
        <pc:docMk/>
      </pc:docMkLst>
      <pc:sldChg chg="addSp delSp modSp mod modNotesTx">
        <pc:chgData name="moath momani" userId="720708e143949568" providerId="LiveId" clId="{062620D5-D0FF-4544-AF70-41B95D24927A}" dt="2020-06-25T09:33:36.503" v="359" actId="20577"/>
        <pc:sldMkLst>
          <pc:docMk/>
          <pc:sldMk cId="211947262" sldId="272"/>
        </pc:sldMkLst>
        <pc:spChg chg="mod">
          <ac:chgData name="moath momani" userId="720708e143949568" providerId="LiveId" clId="{062620D5-D0FF-4544-AF70-41B95D24927A}" dt="2020-06-25T09:28:57.217" v="267" actId="1076"/>
          <ac:spMkLst>
            <pc:docMk/>
            <pc:sldMk cId="211947262" sldId="272"/>
            <ac:spMk id="2" creationId="{0B2AAF93-F372-4E32-8DE3-2B37B0349A7C}"/>
          </ac:spMkLst>
        </pc:spChg>
        <pc:spChg chg="add mod">
          <ac:chgData name="moath momani" userId="720708e143949568" providerId="LiveId" clId="{062620D5-D0FF-4544-AF70-41B95D24927A}" dt="2020-06-25T09:26:40.506" v="152" actId="1036"/>
          <ac:spMkLst>
            <pc:docMk/>
            <pc:sldMk cId="211947262" sldId="272"/>
            <ac:spMk id="13" creationId="{3F1A2497-1971-4C58-B102-B8E32919937F}"/>
          </ac:spMkLst>
        </pc:spChg>
        <pc:spChg chg="add mod">
          <ac:chgData name="moath momani" userId="720708e143949568" providerId="LiveId" clId="{062620D5-D0FF-4544-AF70-41B95D24927A}" dt="2020-06-25T09:28:03.776" v="266" actId="207"/>
          <ac:spMkLst>
            <pc:docMk/>
            <pc:sldMk cId="211947262" sldId="272"/>
            <ac:spMk id="14" creationId="{A364EDD5-34D7-4092-84F1-0940EF494C7F}"/>
          </ac:spMkLst>
        </pc:spChg>
        <pc:spChg chg="add mod">
          <ac:chgData name="moath momani" userId="720708e143949568" providerId="LiveId" clId="{062620D5-D0FF-4544-AF70-41B95D24927A}" dt="2020-06-25T09:26:45.456" v="163" actId="1036"/>
          <ac:spMkLst>
            <pc:docMk/>
            <pc:sldMk cId="211947262" sldId="272"/>
            <ac:spMk id="15" creationId="{BECB638C-BDFC-4105-A05D-A1518A3C43F1}"/>
          </ac:spMkLst>
        </pc:spChg>
        <pc:spChg chg="add mod">
          <ac:chgData name="moath momani" userId="720708e143949568" providerId="LiveId" clId="{062620D5-D0FF-4544-AF70-41B95D24927A}" dt="2020-06-25T09:26:58.832" v="248" actId="1037"/>
          <ac:spMkLst>
            <pc:docMk/>
            <pc:sldMk cId="211947262" sldId="272"/>
            <ac:spMk id="17" creationId="{583524F1-A195-4FD5-A3AD-118DFC05E033}"/>
          </ac:spMkLst>
        </pc:spChg>
        <pc:spChg chg="add mod">
          <ac:chgData name="moath momani" userId="720708e143949568" providerId="LiveId" clId="{062620D5-D0FF-4544-AF70-41B95D24927A}" dt="2020-06-25T09:28:01.761" v="265" actId="207"/>
          <ac:spMkLst>
            <pc:docMk/>
            <pc:sldMk cId="211947262" sldId="272"/>
            <ac:spMk id="18" creationId="{60F53F81-3300-4A60-B610-264693357C54}"/>
          </ac:spMkLst>
        </pc:spChg>
        <pc:spChg chg="add mod">
          <ac:chgData name="moath momani" userId="720708e143949568" providerId="LiveId" clId="{062620D5-D0FF-4544-AF70-41B95D24927A}" dt="2020-06-25T09:27:59.461" v="264" actId="207"/>
          <ac:spMkLst>
            <pc:docMk/>
            <pc:sldMk cId="211947262" sldId="272"/>
            <ac:spMk id="19" creationId="{12A20B6A-5407-4573-A1BF-351DFD266313}"/>
          </ac:spMkLst>
        </pc:spChg>
        <pc:picChg chg="add del mod">
          <ac:chgData name="moath momani" userId="720708e143949568" providerId="LiveId" clId="{062620D5-D0FF-4544-AF70-41B95D24927A}" dt="2020-06-25T09:24:07.536" v="5" actId="478"/>
          <ac:picMkLst>
            <pc:docMk/>
            <pc:sldMk cId="211947262" sldId="272"/>
            <ac:picMk id="3" creationId="{531803F3-DE54-44F3-BA91-85495F229F5B}"/>
          </ac:picMkLst>
        </pc:picChg>
        <pc:picChg chg="del">
          <ac:chgData name="moath momani" userId="720708e143949568" providerId="LiveId" clId="{062620D5-D0FF-4544-AF70-41B95D24927A}" dt="2020-06-25T09:17:29.336" v="1" actId="478"/>
          <ac:picMkLst>
            <pc:docMk/>
            <pc:sldMk cId="211947262" sldId="272"/>
            <ac:picMk id="7" creationId="{FE34B53B-90EE-4355-BAF9-AC7A117C8BE1}"/>
          </ac:picMkLst>
        </pc:picChg>
        <pc:picChg chg="add mod">
          <ac:chgData name="moath momani" userId="720708e143949568" providerId="LiveId" clId="{062620D5-D0FF-4544-AF70-41B95D24927A}" dt="2020-06-25T09:27:42.143" v="260" actId="1076"/>
          <ac:picMkLst>
            <pc:docMk/>
            <pc:sldMk cId="211947262" sldId="272"/>
            <ac:picMk id="9" creationId="{8F73BB18-6D38-480A-968D-4357CA986BEA}"/>
          </ac:picMkLst>
        </pc:picChg>
      </pc:sldChg>
      <pc:sldChg chg="addSp delSp modSp mod">
        <pc:chgData name="moath momani" userId="720708e143949568" providerId="LiveId" clId="{062620D5-D0FF-4544-AF70-41B95D24927A}" dt="2020-06-25T09:32:57.983" v="309" actId="207"/>
        <pc:sldMkLst>
          <pc:docMk/>
          <pc:sldMk cId="911208218" sldId="273"/>
        </pc:sldMkLst>
        <pc:spChg chg="mod">
          <ac:chgData name="moath momani" userId="720708e143949568" providerId="LiveId" clId="{062620D5-D0FF-4544-AF70-41B95D24927A}" dt="2020-06-25T09:32:57.983" v="309" actId="207"/>
          <ac:spMkLst>
            <pc:docMk/>
            <pc:sldMk cId="911208218" sldId="273"/>
            <ac:spMk id="7" creationId="{00000000-0000-0000-0000-000000000000}"/>
          </ac:spMkLst>
        </pc:spChg>
        <pc:grpChg chg="add del mod">
          <ac:chgData name="moath momani" userId="720708e143949568" providerId="LiveId" clId="{062620D5-D0FF-4544-AF70-41B95D24927A}" dt="2020-06-25T09:32:11.681" v="303" actId="478"/>
          <ac:grpSpMkLst>
            <pc:docMk/>
            <pc:sldMk cId="911208218" sldId="273"/>
            <ac:grpSpMk id="8" creationId="{00000000-0000-0000-0000-000000000000}"/>
          </ac:grpSpMkLst>
        </pc:grpChg>
        <pc:picChg chg="mod">
          <ac:chgData name="moath momani" userId="720708e143949568" providerId="LiveId" clId="{062620D5-D0FF-4544-AF70-41B95D24927A}" dt="2020-06-25T09:32:45.952" v="308" actId="207"/>
          <ac:picMkLst>
            <pc:docMk/>
            <pc:sldMk cId="911208218" sldId="273"/>
            <ac:picMk id="2" creationId="{00000000-0000-0000-0000-000000000000}"/>
          </ac:picMkLst>
        </pc:picChg>
      </pc:sldChg>
      <pc:sldChg chg="add">
        <pc:chgData name="moath momani" userId="720708e143949568" providerId="LiveId" clId="{062620D5-D0FF-4544-AF70-41B95D24927A}" dt="2020-06-25T09:17:18.965" v="0"/>
        <pc:sldMkLst>
          <pc:docMk/>
          <pc:sldMk cId="2271298433"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Biem</a:t>
            </a:r>
            <a:r>
              <a:rPr lang="en-US" dirty="0"/>
              <a:t> design </a:t>
            </a:r>
          </a:p>
        </p:txBody>
      </p:sp>
      <p:sp>
        <p:nvSpPr>
          <p:cNvPr id="4" name="Slide Number Placeholder 3"/>
          <p:cNvSpPr>
            <a:spLocks noGrp="1"/>
          </p:cNvSpPr>
          <p:nvPr>
            <p:ph type="sldNum" sz="quarter" idx="10"/>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398299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cap="none" dirty="0">
                <a:solidFill>
                  <a:schemeClr val="lt1"/>
                </a:solidFill>
              </a:rPr>
              <a:t>SAY there are more design software such as </a:t>
            </a:r>
            <a:r>
              <a:rPr lang="en-US" sz="1200" u="none" strike="noStrike" cap="none" dirty="0" err="1">
                <a:solidFill>
                  <a:schemeClr val="lt1"/>
                </a:solidFill>
              </a:rPr>
              <a:t>semens</a:t>
            </a:r>
            <a:r>
              <a:rPr lang="en-US" sz="1200" u="none" strike="noStrike" cap="none" dirty="0">
                <a:solidFill>
                  <a:schemeClr val="lt1"/>
                </a:solidFill>
              </a:rPr>
              <a:t> </a:t>
            </a:r>
            <a:r>
              <a:rPr lang="en-US" sz="1200" u="none" strike="noStrike" cap="none" dirty="0" err="1">
                <a:solidFill>
                  <a:schemeClr val="lt1"/>
                </a:solidFill>
              </a:rPr>
              <a:t>nx</a:t>
            </a:r>
            <a:r>
              <a:rPr lang="en-US" sz="1200" u="none" strike="noStrike" cap="none" dirty="0">
                <a:solidFill>
                  <a:schemeClr val="lt1"/>
                </a:solidFill>
              </a:rPr>
              <a:t> </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94269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153914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https://www.youtube.com/watch?v=tWGLeJ-cS58</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98082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finish explaining </a:t>
            </a:r>
            <a:r>
              <a:rPr lang="en-US" dirty="0" err="1"/>
              <a:t>nervo</a:t>
            </a:r>
            <a:r>
              <a:rPr lang="en-US" dirty="0"/>
              <a:t> present to participant the parametric design </a:t>
            </a:r>
          </a:p>
        </p:txBody>
      </p:sp>
      <p:sp>
        <p:nvSpPr>
          <p:cNvPr id="4" name="Slide Number Placeholder 3"/>
          <p:cNvSpPr>
            <a:spLocks noGrp="1"/>
          </p:cNvSpPr>
          <p:nvPr>
            <p:ph type="sldNum" sz="quarter" idx="5"/>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128682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Onshape and show the main interface : </a:t>
            </a:r>
          </a:p>
          <a:p>
            <a:r>
              <a:rPr lang="en-US" b="0" i="0">
                <a:solidFill>
                  <a:srgbClr val="4D5156"/>
                </a:solidFill>
                <a:effectLst/>
                <a:latin typeface="arial" panose="020B0604020202020204" pitchFamily="34" charset="0"/>
              </a:rPr>
              <a:t>Onshape is a computer-aided design software system, delivered over the Internet via a Software as a Service model.</a:t>
            </a:r>
            <a:endParaRPr lang="en-US" dirty="0"/>
          </a:p>
          <a:p>
            <a:r>
              <a:rPr lang="en-US" dirty="0"/>
              <a:t>Ask students to create accounts and help them </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18186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Fab lab Studio 56 teaches youth about the necessary skills of this century such as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7316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73568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148277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54004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Laser cutting video </a:t>
            </a:r>
          </a:p>
          <a:p>
            <a:pPr marL="0" indent="0">
              <a:buFont typeface="+mj-lt"/>
              <a:buNone/>
            </a:pPr>
            <a:r>
              <a:rPr lang="en-US" dirty="0"/>
              <a:t>https://www.youtube.com/watch?v=KLTihO71h6o </a:t>
            </a:r>
          </a:p>
          <a:p>
            <a:pPr marL="0" indent="0">
              <a:buFont typeface="+mj-lt"/>
              <a:buNone/>
            </a:pPr>
            <a:endParaRPr lang="en-US" dirty="0"/>
          </a:p>
          <a:p>
            <a:pPr marL="0" indent="0">
              <a:buFont typeface="+mj-lt"/>
              <a:buNone/>
            </a:pPr>
            <a:r>
              <a:rPr lang="en-US" dirty="0"/>
              <a:t>The current video</a:t>
            </a:r>
          </a:p>
          <a:p>
            <a:pPr marL="0" indent="0">
              <a:buFont typeface="+mj-lt"/>
              <a:buNone/>
            </a:pPr>
            <a:r>
              <a:rPr lang="en-US" dirty="0"/>
              <a:t>https://www.youtube.com/watch?v=FalNsx2zULM</a:t>
            </a:r>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263377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Laser cutting video </a:t>
            </a:r>
          </a:p>
          <a:p>
            <a:pPr marL="0" indent="0">
              <a:buFont typeface="+mj-lt"/>
              <a:buNone/>
            </a:pPr>
            <a:r>
              <a:rPr lang="en-US" dirty="0"/>
              <a:t>https://www.youtube.com/watch?v=KLTihO71h6o </a:t>
            </a:r>
          </a:p>
          <a:p>
            <a:pPr marL="0" indent="0">
              <a:buFont typeface="+mj-lt"/>
              <a:buNone/>
            </a:pPr>
            <a:endParaRPr lang="en-US" dirty="0"/>
          </a:p>
          <a:p>
            <a:pPr marL="0" indent="0">
              <a:buFont typeface="+mj-lt"/>
              <a:buNone/>
            </a:pPr>
            <a:r>
              <a:rPr lang="en-US" dirty="0"/>
              <a:t>The current video</a:t>
            </a:r>
          </a:p>
          <a:p>
            <a:pPr marL="0" indent="0">
              <a:buFont typeface="+mj-lt"/>
              <a:buNone/>
            </a:pPr>
            <a:r>
              <a:rPr lang="en-US" dirty="0"/>
              <a:t>https://www.youtube.com/watch?v=FalNsx2zULM</a:t>
            </a:r>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336085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cap="none" dirty="0">
                <a:solidFill>
                  <a:schemeClr val="lt1"/>
                </a:solidFill>
              </a:rPr>
              <a:t>Engage students in discussions, what is this machine ??</a:t>
            </a:r>
            <a:endParaRPr lang="en-US" dirty="0">
              <a:solidFill>
                <a:schemeClr val="lt1"/>
              </a:solidFill>
            </a:endParaRPr>
          </a:p>
          <a:p>
            <a:pPr marL="171450" indent="-171450">
              <a:buFont typeface="Arial" panose="020B0604020202020204" pitchFamily="34" charset="0"/>
              <a:buChar char="•"/>
            </a:pPr>
            <a:r>
              <a:rPr lang="en-US" dirty="0"/>
              <a:t>Have you heard about this machine before?</a:t>
            </a:r>
          </a:p>
          <a:p>
            <a:pPr marL="171450" indent="-171450">
              <a:buFont typeface="Arial" panose="020B0604020202020204" pitchFamily="34" charset="0"/>
              <a:buChar char="•"/>
            </a:pPr>
            <a:r>
              <a:rPr lang="en-US" dirty="0"/>
              <a:t>Have</a:t>
            </a:r>
            <a:r>
              <a:rPr lang="en-US" baseline="0" dirty="0"/>
              <a:t> you seen it before?</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69349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1/31/2021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hyperlink" Target="https://n-e-r-v-o-u-s.com/labs/#ap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10.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FalNsx2zULM?feature=oembed" TargetMode="External"/><Relationship Id="rId6" Type="http://schemas.openxmlformats.org/officeDocument/2006/relationships/image" Target="../media/image14.jpeg"/><Relationship Id="rId5" Type="http://schemas.openxmlformats.org/officeDocument/2006/relationships/image" Target="../media/image6.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8006575"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3D Design in Fashion sector </a:t>
            </a:r>
          </a:p>
        </p:txBody>
      </p:sp>
      <p:sp>
        <p:nvSpPr>
          <p:cNvPr id="14" name="TextBox 13"/>
          <p:cNvSpPr txBox="1"/>
          <p:nvPr/>
        </p:nvSpPr>
        <p:spPr>
          <a:xfrm>
            <a:off x="45024" y="2040048"/>
            <a:ext cx="97013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11 -14</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78445" y="335301"/>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tx1"/>
                </a:solidFill>
                <a:latin typeface="Politica" panose="02000506060000020004"/>
              </a:rPr>
              <a:t>Revit</a:t>
            </a:r>
            <a:r>
              <a:rPr lang="en-US" sz="2800" dirty="0">
                <a:solidFill>
                  <a:schemeClr val="tx1"/>
                </a:solidFill>
                <a:latin typeface="Politica" panose="02000506060000020004"/>
              </a:rPr>
              <a:t> Architecture</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54200" cy="6804914"/>
          </a:xfrm>
          <a:prstGeom prst="rect">
            <a:avLst/>
          </a:prstGeom>
        </p:spPr>
      </p:pic>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9A3CD030-E159-4ADF-A22E-D5CDA5F9DD8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29840" y="1143000"/>
            <a:ext cx="8128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724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57180" y="21483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tx1"/>
                </a:solidFill>
                <a:latin typeface="Politica" panose="02000506060000020004"/>
              </a:rPr>
              <a:t>CATIA</a:t>
            </a:r>
            <a:r>
              <a:rPr lang="en-US" sz="2800" b="1" dirty="0"/>
              <a:t> - </a:t>
            </a:r>
            <a:r>
              <a:rPr lang="en-US" sz="2800" dirty="0">
                <a:solidFill>
                  <a:schemeClr val="tx1"/>
                </a:solidFill>
                <a:latin typeface="Politica" panose="02000506060000020004"/>
              </a:rPr>
              <a:t>Aero space</a:t>
            </a:r>
          </a:p>
          <a:p>
            <a:pPr algn="ctr"/>
            <a:r>
              <a:rPr lang="en-US" sz="2800" dirty="0">
                <a:solidFill>
                  <a:schemeClr val="tx1"/>
                </a:solidFill>
                <a:latin typeface="Politica" panose="02000506060000020004"/>
              </a:rPr>
              <a:t> </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FB03B3F4-9E67-474D-83BC-6579114D85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839" y="2447679"/>
            <a:ext cx="5845734" cy="3134090"/>
          </a:xfrm>
          <a:prstGeom prst="rect">
            <a:avLst/>
          </a:prstGeom>
        </p:spPr>
      </p:pic>
      <p:pic>
        <p:nvPicPr>
          <p:cNvPr id="13" name="Picture 12">
            <a:extLst>
              <a:ext uri="{FF2B5EF4-FFF2-40B4-BE49-F238E27FC236}">
                <a16:creationId xmlns:a16="http://schemas.microsoft.com/office/drawing/2014/main" id="{A9BBF4E9-2DFD-43F0-A096-FA0A652667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005" y="2447679"/>
            <a:ext cx="5551156" cy="3134090"/>
          </a:xfrm>
          <a:prstGeom prst="rect">
            <a:avLst/>
          </a:prstGeom>
        </p:spPr>
      </p:pic>
    </p:spTree>
    <p:extLst>
      <p:ext uri="{BB962C8B-B14F-4D97-AF65-F5344CB8AC3E}">
        <p14:creationId xmlns:p14="http://schemas.microsoft.com/office/powerpoint/2010/main" val="25210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1456" y="372368"/>
            <a:ext cx="8634063" cy="792726"/>
          </a:xfrm>
        </p:spPr>
        <p:txBody>
          <a:bodyPr>
            <a:noAutofit/>
          </a:bodyPr>
          <a:lstStyle/>
          <a:p>
            <a:pPr algn="ctr"/>
            <a:r>
              <a:rPr lang="en-US" sz="2400" b="1" dirty="0">
                <a:latin typeface="Politica"/>
              </a:rPr>
              <a:t>Solidworks</a:t>
            </a:r>
            <a:r>
              <a:rPr lang="en-US" sz="2400" dirty="0">
                <a:latin typeface="Politica"/>
              </a:rPr>
              <a:t> - Mechanical</a:t>
            </a:r>
            <a:br>
              <a:rPr lang="en-US" sz="2400" dirty="0">
                <a:latin typeface="Politica"/>
              </a:rPr>
            </a:br>
            <a:r>
              <a:rPr lang="en-US" sz="2400" dirty="0">
                <a:latin typeface="Politica"/>
              </a:rPr>
              <a:t> </a:t>
            </a: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72" y="-3075"/>
            <a:ext cx="1566602"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ADCB9524-C312-4E44-B2FB-57DBE4DB58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1456" y="1552354"/>
            <a:ext cx="8191488" cy="4603410"/>
          </a:xfrm>
          <a:prstGeom prst="rect">
            <a:avLst/>
          </a:prstGeom>
        </p:spPr>
      </p:pic>
    </p:spTree>
    <p:extLst>
      <p:ext uri="{BB962C8B-B14F-4D97-AF65-F5344CB8AC3E}">
        <p14:creationId xmlns:p14="http://schemas.microsoft.com/office/powerpoint/2010/main" val="128927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1456" y="372368"/>
            <a:ext cx="8634063" cy="792726"/>
          </a:xfrm>
        </p:spPr>
        <p:txBody>
          <a:bodyPr>
            <a:noAutofit/>
          </a:bodyPr>
          <a:lstStyle/>
          <a:p>
            <a:pPr algn="ctr"/>
            <a:r>
              <a:rPr lang="en-US" sz="2400" b="1" dirty="0">
                <a:latin typeface="Politica"/>
              </a:rPr>
              <a:t>Rhino gold</a:t>
            </a:r>
            <a:r>
              <a:rPr lang="en-US" sz="2400" dirty="0">
                <a:latin typeface="Politica"/>
              </a:rPr>
              <a:t> - jewelry</a:t>
            </a:r>
            <a:br>
              <a:rPr lang="en-US" sz="2400" dirty="0">
                <a:latin typeface="Politica"/>
              </a:rPr>
            </a:br>
            <a:r>
              <a:rPr lang="en-US" sz="2400" dirty="0">
                <a:latin typeface="Politica"/>
              </a:rPr>
              <a:t> </a:t>
            </a: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72" y="-3075"/>
            <a:ext cx="1566602"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050" name="Picture 2" descr="Welcome to RhinoGold 6 - YouTube">
            <a:extLst>
              <a:ext uri="{FF2B5EF4-FFF2-40B4-BE49-F238E27FC236}">
                <a16:creationId xmlns:a16="http://schemas.microsoft.com/office/drawing/2014/main" id="{DB12EC42-ABE7-4386-8829-3BDF40C6861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66925" y="1068297"/>
            <a:ext cx="8741553" cy="491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0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29579" y="698994"/>
            <a:ext cx="8634063" cy="792726"/>
          </a:xfrm>
        </p:spPr>
        <p:txBody>
          <a:bodyPr>
            <a:noAutofit/>
          </a:bodyPr>
          <a:lstStyle/>
          <a:p>
            <a:pPr algn="ctr"/>
            <a:r>
              <a:rPr lang="en-US" sz="2400" u="sng" dirty="0">
                <a:latin typeface="Politica"/>
                <a:hlinkClick r:id="rId3"/>
              </a:rPr>
              <a:t>Nervous system </a:t>
            </a:r>
            <a:r>
              <a:rPr lang="en-US" sz="2400" dirty="0">
                <a:latin typeface="Politica"/>
              </a:rPr>
              <a:t>– Fashions</a:t>
            </a:r>
            <a:br>
              <a:rPr lang="en-US" sz="2400" dirty="0">
                <a:latin typeface="Politica"/>
              </a:rPr>
            </a:br>
            <a:r>
              <a:rPr lang="en-US" sz="2400" dirty="0">
                <a:latin typeface="Politica"/>
              </a:rPr>
              <a:t>Let’s Explore Nervo systems </a:t>
            </a:r>
            <a:r>
              <a:rPr lang="en-US" sz="2400">
                <a:latin typeface="Politica"/>
              </a:rPr>
              <a:t>and fashion </a:t>
            </a:r>
            <a:r>
              <a:rPr lang="en-US" sz="2400" dirty="0">
                <a:latin typeface="Politica"/>
              </a:rPr>
              <a:t>design  </a:t>
            </a:r>
            <a:br>
              <a:rPr lang="en-US" sz="2400" dirty="0">
                <a:latin typeface="Politica"/>
              </a:rPr>
            </a:br>
            <a:r>
              <a:rPr lang="en-US" sz="2400" dirty="0">
                <a:latin typeface="Politica"/>
              </a:rPr>
              <a:t> </a:t>
            </a: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72" y="-3075"/>
            <a:ext cx="1566602"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5" name="Picture 4" descr="A picture containing text&#10;&#10;Description automatically generated">
            <a:extLst>
              <a:ext uri="{FF2B5EF4-FFF2-40B4-BE49-F238E27FC236}">
                <a16:creationId xmlns:a16="http://schemas.microsoft.com/office/drawing/2014/main" id="{79C6DE40-C731-4314-A8E9-842B3DF385E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98735" y="2895486"/>
            <a:ext cx="3919971" cy="2460040"/>
          </a:xfrm>
          <a:prstGeom prst="rect">
            <a:avLst/>
          </a:prstGeom>
        </p:spPr>
      </p:pic>
      <p:sp>
        <p:nvSpPr>
          <p:cNvPr id="15" name="TextBox 14">
            <a:extLst>
              <a:ext uri="{FF2B5EF4-FFF2-40B4-BE49-F238E27FC236}">
                <a16:creationId xmlns:a16="http://schemas.microsoft.com/office/drawing/2014/main" id="{13DCF886-4045-4F80-9176-3F661ED3F5AE}"/>
              </a:ext>
            </a:extLst>
          </p:cNvPr>
          <p:cNvSpPr txBox="1"/>
          <p:nvPr/>
        </p:nvSpPr>
        <p:spPr>
          <a:xfrm>
            <a:off x="3792227" y="1769678"/>
            <a:ext cx="6097772" cy="461665"/>
          </a:xfrm>
          <a:prstGeom prst="rect">
            <a:avLst/>
          </a:prstGeom>
          <a:noFill/>
        </p:spPr>
        <p:txBody>
          <a:bodyPr wrap="square">
            <a:spAutoFit/>
          </a:bodyPr>
          <a:lstStyle/>
          <a:p>
            <a:r>
              <a:rPr lang="en-US" sz="2400" dirty="0"/>
              <a:t>دعونا نستكشف أنظمة </a:t>
            </a:r>
            <a:r>
              <a:rPr lang="ar-QA" sz="2400" dirty="0"/>
              <a:t>نيرفو </a:t>
            </a:r>
            <a:r>
              <a:rPr lang="en-US" sz="2400" dirty="0"/>
              <a:t>و تصميم الأزياء</a:t>
            </a:r>
          </a:p>
        </p:txBody>
      </p:sp>
    </p:spTree>
    <p:extLst>
      <p:ext uri="{BB962C8B-B14F-4D97-AF65-F5344CB8AC3E}">
        <p14:creationId xmlns:p14="http://schemas.microsoft.com/office/powerpoint/2010/main" val="279155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4518" y="361284"/>
            <a:ext cx="8634063" cy="792726"/>
          </a:xfrm>
        </p:spPr>
        <p:txBody>
          <a:bodyPr>
            <a:noAutofit/>
          </a:bodyPr>
          <a:lstStyle/>
          <a:p>
            <a:pPr algn="ctr"/>
            <a:r>
              <a:rPr lang="en-US" sz="2400" dirty="0">
                <a:latin typeface="Politica"/>
              </a:rPr>
              <a:t>Product design – Onshape</a:t>
            </a:r>
            <a:br>
              <a:rPr lang="en-US" sz="2400" dirty="0">
                <a:latin typeface="Politica"/>
              </a:rPr>
            </a:b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72" y="-3075"/>
            <a:ext cx="1566602"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026" name="Picture 2" descr="Proposing with an engagement ring designed in Onshape — Onshape">
            <a:extLst>
              <a:ext uri="{FF2B5EF4-FFF2-40B4-BE49-F238E27FC236}">
                <a16:creationId xmlns:a16="http://schemas.microsoft.com/office/drawing/2014/main" id="{C0BDBE8E-1641-42DE-9C73-6789959507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94078" y="2964704"/>
            <a:ext cx="6454404" cy="34087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42DE94F-A914-4E33-A3F2-399E6BE01246}"/>
              </a:ext>
            </a:extLst>
          </p:cNvPr>
          <p:cNvSpPr txBox="1"/>
          <p:nvPr/>
        </p:nvSpPr>
        <p:spPr>
          <a:xfrm>
            <a:off x="3229639" y="1837432"/>
            <a:ext cx="8338584" cy="830997"/>
          </a:xfrm>
          <a:prstGeom prst="rect">
            <a:avLst/>
          </a:prstGeom>
          <a:noFill/>
        </p:spPr>
        <p:txBody>
          <a:bodyPr wrap="square">
            <a:spAutoFit/>
          </a:bodyPr>
          <a:lstStyle/>
          <a:p>
            <a:pPr algn="r"/>
            <a:r>
              <a:rPr lang="ar-QA" sz="2400" dirty="0"/>
              <a:t>خلال هذا المخيم ، سنتعرف على برنامج اون شيب ونتعلم كيفية إنشاء تصميمات ثلاثية الأبعاد للأزياء والمجوهرات والإكسسوارات.</a:t>
            </a:r>
            <a:endParaRPr lang="en-US" sz="2400" dirty="0"/>
          </a:p>
        </p:txBody>
      </p:sp>
      <p:sp>
        <p:nvSpPr>
          <p:cNvPr id="16" name="TextBox 15">
            <a:extLst>
              <a:ext uri="{FF2B5EF4-FFF2-40B4-BE49-F238E27FC236}">
                <a16:creationId xmlns:a16="http://schemas.microsoft.com/office/drawing/2014/main" id="{B334C01C-6864-460A-BCCA-FEFE50E35EAE}"/>
              </a:ext>
            </a:extLst>
          </p:cNvPr>
          <p:cNvSpPr txBox="1"/>
          <p:nvPr/>
        </p:nvSpPr>
        <p:spPr>
          <a:xfrm>
            <a:off x="1733071" y="891609"/>
            <a:ext cx="8725857" cy="830997"/>
          </a:xfrm>
          <a:prstGeom prst="rect">
            <a:avLst/>
          </a:prstGeom>
          <a:noFill/>
        </p:spPr>
        <p:txBody>
          <a:bodyPr wrap="square">
            <a:spAutoFit/>
          </a:bodyPr>
          <a:lstStyle/>
          <a:p>
            <a:r>
              <a:rPr lang="en-US" sz="2400" dirty="0">
                <a:latin typeface="Politica"/>
              </a:rPr>
              <a:t>Through this camp we will go through Onshape software and learn how to create 3D designs of fashion, jewelry and accessories.</a:t>
            </a:r>
            <a:endParaRPr lang="en-US" sz="2400" dirty="0"/>
          </a:p>
        </p:txBody>
      </p:sp>
    </p:spTree>
    <p:extLst>
      <p:ext uri="{BB962C8B-B14F-4D97-AF65-F5344CB8AC3E}">
        <p14:creationId xmlns:p14="http://schemas.microsoft.com/office/powerpoint/2010/main" val="332142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b="1" dirty="0">
                <a:solidFill>
                  <a:srgbClr val="00B0F0"/>
                </a:solidFill>
                <a:latin typeface="Politica"/>
                <a:ea typeface="Politica" charset="0"/>
                <a:cs typeface="Politica" charset="0"/>
              </a:rPr>
              <a:t>Software Zone</a:t>
            </a:r>
            <a:r>
              <a:rPr lang="en-US" sz="2800" dirty="0">
                <a:latin typeface="Politica"/>
                <a:ea typeface="Politica" charset="0"/>
                <a:cs typeface="Politica" charset="0"/>
              </a:rPr>
              <a:t>.</a:t>
            </a:r>
          </a:p>
          <a:p>
            <a:pPr marL="457200" indent="-457200">
              <a:buClr>
                <a:schemeClr val="tx1"/>
              </a:buClr>
              <a:buFont typeface="Wingdings" panose="05000000000000000000" pitchFamily="2" charset="2"/>
              <a:buChar char="Ø"/>
            </a:pPr>
            <a:r>
              <a:rPr lang="en-US" sz="2800" dirty="0">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251492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0B2AAF93-F372-4E32-8DE3-2B37B0349A7C}"/>
              </a:ext>
            </a:extLst>
          </p:cNvPr>
          <p:cNvSpPr/>
          <p:nvPr/>
        </p:nvSpPr>
        <p:spPr>
          <a:xfrm>
            <a:off x="1794490" y="439728"/>
            <a:ext cx="9456562" cy="1938992"/>
          </a:xfrm>
          <a:prstGeom prst="rect">
            <a:avLst/>
          </a:prstGeom>
        </p:spPr>
        <p:txBody>
          <a:bodyPr wrap="square">
            <a:spAutoFit/>
          </a:bodyPr>
          <a:lstStyle/>
          <a:p>
            <a:r>
              <a:rPr lang="en-US" sz="2400" dirty="0">
                <a:latin typeface="Politica" panose="02000506060000020004"/>
              </a:rPr>
              <a:t>Ahmed is planning to enter a competition in fashion design, and he want to create unique and special fashion accessories by integrate modern 3d design with digital technology, so he is asking for your support to provide him with modern designs of fashion from your creative imagination</a:t>
            </a:r>
            <a:r>
              <a:rPr kumimoji="0" lang="en-US" sz="2400" b="0" i="0" u="none" strike="noStrike" kern="0" cap="none" spc="0" normalizeH="0" baseline="0" noProof="0" dirty="0">
                <a:ln>
                  <a:noFill/>
                </a:ln>
                <a:solidFill>
                  <a:srgbClr val="000000"/>
                </a:solidFill>
                <a:effectLst/>
                <a:uLnTx/>
                <a:uFillTx/>
                <a:latin typeface="Politica" panose="02000506060000020004"/>
                <a:cs typeface="Arial"/>
                <a:sym typeface="Arial"/>
              </a:rPr>
              <a:t>.</a:t>
            </a:r>
            <a:endParaRPr lang="en-US" sz="2400" dirty="0">
              <a:latin typeface="Politica"/>
            </a:endParaRPr>
          </a:p>
          <a:p>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4955A6DA-815F-4124-A9F3-75EDB42FED58}"/>
              </a:ext>
            </a:extLst>
          </p:cNvPr>
          <p:cNvSpPr txBox="1"/>
          <p:nvPr/>
        </p:nvSpPr>
        <p:spPr>
          <a:xfrm>
            <a:off x="2094614" y="2158509"/>
            <a:ext cx="8219769" cy="1815882"/>
          </a:xfrm>
          <a:prstGeom prst="rect">
            <a:avLst/>
          </a:prstGeom>
          <a:noFill/>
        </p:spPr>
        <p:txBody>
          <a:bodyPr wrap="square">
            <a:spAutoFit/>
          </a:bodyPr>
          <a:lstStyle/>
          <a:p>
            <a:pPr algn="r"/>
            <a:r>
              <a:rPr lang="ar-QA" sz="2800" dirty="0">
                <a:latin typeface="Arial" panose="020B0604020202020204" pitchFamily="34" charset="0"/>
                <a:cs typeface="Arial" panose="020B0604020202020204" pitchFamily="34" charset="0"/>
              </a:rPr>
              <a:t>يخطط أحمد للدخول في مسابقة في تصميم الأزياء ، ويريد إنشاء إكسسوارات أزياء فريدة ومميزة من خلال دمج التصميم ثلاثي الأبعاد الحديث مع التكنولوجيا الرقمية ، لذلك فهو يطلب دعمكم لتزويده بتصميمات عصرية للموضة من خيالك الإبداعي</a:t>
            </a:r>
            <a:endParaRPr lang="en-US" sz="2800"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DE716A95-8587-40CF-9AF7-63D84DD74E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4614" y="4135338"/>
            <a:ext cx="2023872" cy="2264173"/>
          </a:xfrm>
          <a:prstGeom prst="rect">
            <a:avLst/>
          </a:prstGeom>
        </p:spPr>
      </p:pic>
      <p:pic>
        <p:nvPicPr>
          <p:cNvPr id="26" name="Picture 25">
            <a:extLst>
              <a:ext uri="{FF2B5EF4-FFF2-40B4-BE49-F238E27FC236}">
                <a16:creationId xmlns:a16="http://schemas.microsoft.com/office/drawing/2014/main" id="{987918EF-845F-42B2-AFB5-8470EE6AE8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0640" y="4135338"/>
            <a:ext cx="2362228" cy="2264173"/>
          </a:xfrm>
          <a:prstGeom prst="rect">
            <a:avLst/>
          </a:prstGeom>
        </p:spPr>
      </p:pic>
      <p:pic>
        <p:nvPicPr>
          <p:cNvPr id="3" name="Picture 2">
            <a:extLst>
              <a:ext uri="{FF2B5EF4-FFF2-40B4-BE49-F238E27FC236}">
                <a16:creationId xmlns:a16="http://schemas.microsoft.com/office/drawing/2014/main" id="{03821ED9-2EDD-4A50-B0F5-3B4A8EC5E33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86442" y="4135338"/>
            <a:ext cx="2353863" cy="2353863"/>
          </a:xfrm>
          <a:prstGeom prst="rect">
            <a:avLst/>
          </a:prstGeom>
        </p:spPr>
      </p:pic>
    </p:spTree>
    <p:extLst>
      <p:ext uri="{BB962C8B-B14F-4D97-AF65-F5344CB8AC3E}">
        <p14:creationId xmlns:p14="http://schemas.microsoft.com/office/powerpoint/2010/main" val="227129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1834542" y="375932"/>
            <a:ext cx="9456562" cy="2677656"/>
          </a:xfrm>
          <a:prstGeom prst="rect">
            <a:avLst/>
          </a:prstGeom>
        </p:spPr>
        <p:txBody>
          <a:bodyPr wrap="square">
            <a:spAutoFit/>
          </a:bodyPr>
          <a:lstStyle/>
          <a:p>
            <a:r>
              <a:rPr lang="en-US" sz="2400" dirty="0">
                <a:latin typeface="Politica"/>
              </a:rPr>
              <a:t>Today we are going to start fashion tech camps to explore what technologies are used in fabricating fashion.</a:t>
            </a:r>
          </a:p>
          <a:p>
            <a:r>
              <a:rPr lang="en-US" sz="2400" dirty="0">
                <a:latin typeface="Politica"/>
              </a:rPr>
              <a:t>In this camp, you will need to attend 5 days during the week, each day you will have a one-hour class.</a:t>
            </a:r>
          </a:p>
          <a:p>
            <a:r>
              <a:rPr lang="en-US" sz="2400" dirty="0">
                <a:latin typeface="Politica"/>
              </a:rPr>
              <a:t>On the last day, you will be asked to conduct your final project. </a:t>
            </a:r>
          </a:p>
          <a:p>
            <a:endParaRPr lang="en-US" sz="2400" dirty="0">
              <a:latin typeface="Politica"/>
            </a:endParaRPr>
          </a:p>
          <a:p>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4955A6DA-815F-4124-A9F3-75EDB42FED58}"/>
              </a:ext>
            </a:extLst>
          </p:cNvPr>
          <p:cNvSpPr txBox="1"/>
          <p:nvPr/>
        </p:nvSpPr>
        <p:spPr>
          <a:xfrm>
            <a:off x="1794490" y="2817727"/>
            <a:ext cx="9167193" cy="1815882"/>
          </a:xfrm>
          <a:prstGeom prst="rect">
            <a:avLst/>
          </a:prstGeom>
          <a:noFill/>
        </p:spPr>
        <p:txBody>
          <a:bodyPr wrap="square">
            <a:spAutoFit/>
          </a:bodyPr>
          <a:lstStyle/>
          <a:p>
            <a:pPr algn="r"/>
            <a:r>
              <a:rPr lang="ar-QA" sz="2800" dirty="0">
                <a:latin typeface="Arial" panose="020B0604020202020204" pitchFamily="34" charset="0"/>
                <a:cs typeface="Arial" panose="020B0604020202020204" pitchFamily="34" charset="0"/>
              </a:rPr>
              <a:t>سنبدأ اليوم مخيم تقنية الموضة لاستكشاف التقنيات المستخدمة في تصنيع الأزياء.</a:t>
            </a:r>
          </a:p>
          <a:p>
            <a:pPr algn="r"/>
            <a:r>
              <a:rPr lang="ar-QA" sz="2800" dirty="0">
                <a:latin typeface="Arial" panose="020B0604020202020204" pitchFamily="34" charset="0"/>
                <a:cs typeface="Arial" panose="020B0604020202020204" pitchFamily="34" charset="0"/>
              </a:rPr>
              <a:t>في هذا المعسكر ، سوف تحتاج إلى حضور 5 أيام خلال الأسبوع ، كل يوم سيكون لديك فصل لمدة ساعة واحدة.</a:t>
            </a:r>
            <a:endParaRPr lang="en-US" sz="2800" dirty="0">
              <a:latin typeface="Arial" panose="020B0604020202020204" pitchFamily="34" charset="0"/>
              <a:cs typeface="Arial" panose="020B0604020202020204" pitchFamily="34" charset="0"/>
            </a:endParaRPr>
          </a:p>
          <a:p>
            <a:pPr algn="r"/>
            <a:r>
              <a:rPr lang="en-US" sz="2800" dirty="0" err="1">
                <a:latin typeface="Arial" panose="020B0604020202020204" pitchFamily="34" charset="0"/>
                <a:cs typeface="Arial" panose="020B0604020202020204" pitchFamily="34" charset="0"/>
              </a:rPr>
              <a:t>في</a:t>
            </a:r>
            <a:r>
              <a:rPr lang="en-US" sz="2800" dirty="0">
                <a:latin typeface="Arial" panose="020B0604020202020204" pitchFamily="34" charset="0"/>
                <a:cs typeface="Arial" panose="020B0604020202020204" pitchFamily="34" charset="0"/>
              </a:rPr>
              <a:t> اليوم الأخير </a:t>
            </a:r>
            <a:r>
              <a:rPr lang="ar-JO" sz="2800" dirty="0">
                <a:latin typeface="Arial" panose="020B0604020202020204" pitchFamily="34" charset="0"/>
                <a:cs typeface="Arial" panose="020B0604020202020204" pitchFamily="34" charset="0"/>
              </a:rPr>
              <a:t>سيطلب منك عمل مشروع</a:t>
            </a:r>
            <a:r>
              <a:rPr lang="ar-QA" sz="2800" dirty="0">
                <a:latin typeface="Arial" panose="020B0604020202020204" pitchFamily="34" charset="0"/>
                <a:cs typeface="Arial" panose="020B0604020202020204" pitchFamily="34" charset="0"/>
              </a:rPr>
              <a:t>ك</a:t>
            </a:r>
            <a:r>
              <a:rPr lang="ar-JO" sz="2800" dirty="0">
                <a:latin typeface="Arial" panose="020B0604020202020204" pitchFamily="34" charset="0"/>
                <a:cs typeface="Arial" panose="020B0604020202020204" pitchFamily="34" charset="0"/>
              </a:rPr>
              <a:t> </a:t>
            </a:r>
            <a:r>
              <a:rPr lang="ar-QA" sz="2800" dirty="0">
                <a:latin typeface="Arial" panose="020B0604020202020204" pitchFamily="34" charset="0"/>
                <a:cs typeface="Arial" panose="020B0604020202020204" pitchFamily="34" charset="0"/>
              </a:rPr>
              <a:t>ال</a:t>
            </a:r>
            <a:r>
              <a:rPr lang="en-US" sz="2800" dirty="0" err="1">
                <a:latin typeface="Arial" panose="020B0604020202020204" pitchFamily="34" charset="0"/>
                <a:cs typeface="Arial" panose="020B0604020202020204" pitchFamily="34" charset="0"/>
              </a:rPr>
              <a:t>نهائي</a:t>
            </a:r>
            <a:r>
              <a:rPr lang="ar-QA"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52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548525" y="286849"/>
            <a:ext cx="8728929" cy="830997"/>
          </a:xfrm>
          <a:prstGeom prst="rect">
            <a:avLst/>
          </a:prstGeom>
        </p:spPr>
        <p:txBody>
          <a:bodyPr wrap="square">
            <a:spAutoFit/>
          </a:bodyPr>
          <a:lstStyle/>
          <a:p>
            <a:pPr algn="ctr"/>
            <a:r>
              <a:rPr lang="en-US" sz="2400" dirty="0">
                <a:latin typeface="Politica"/>
              </a:rPr>
              <a:t>Those are some examples of digital manufactured fashion </a:t>
            </a:r>
          </a:p>
          <a:p>
            <a:pPr algn="ctr"/>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8" name="TextBox 17">
            <a:extLst>
              <a:ext uri="{FF2B5EF4-FFF2-40B4-BE49-F238E27FC236}">
                <a16:creationId xmlns:a16="http://schemas.microsoft.com/office/drawing/2014/main" id="{62605D86-DEA7-4D40-906C-66D92E9112CF}"/>
              </a:ext>
            </a:extLst>
          </p:cNvPr>
          <p:cNvSpPr txBox="1"/>
          <p:nvPr/>
        </p:nvSpPr>
        <p:spPr>
          <a:xfrm>
            <a:off x="2424617" y="731294"/>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هذه بعض الأمثلة على لأزياء التي تم تصنيعها رقميا </a:t>
            </a:r>
            <a:endParaRPr lang="en-US" sz="2400" b="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998D8D1-D5F8-47B7-925C-10A48A0D8C53}"/>
              </a:ext>
            </a:extLst>
          </p:cNvPr>
          <p:cNvSpPr/>
          <p:nvPr/>
        </p:nvSpPr>
        <p:spPr>
          <a:xfrm>
            <a:off x="5238118" y="1409904"/>
            <a:ext cx="2274166" cy="461665"/>
          </a:xfrm>
          <a:prstGeom prst="rect">
            <a:avLst/>
          </a:prstGeom>
        </p:spPr>
        <p:txBody>
          <a:bodyPr wrap="square">
            <a:spAutoFit/>
          </a:bodyPr>
          <a:lstStyle/>
          <a:p>
            <a:pPr algn="ctr"/>
            <a:r>
              <a:rPr lang="en-US" sz="2400" dirty="0">
                <a:latin typeface="Politica"/>
              </a:rPr>
              <a:t>3D Printed tie </a:t>
            </a:r>
          </a:p>
        </p:txBody>
      </p:sp>
      <p:sp>
        <p:nvSpPr>
          <p:cNvPr id="21" name="TextBox 20">
            <a:extLst>
              <a:ext uri="{FF2B5EF4-FFF2-40B4-BE49-F238E27FC236}">
                <a16:creationId xmlns:a16="http://schemas.microsoft.com/office/drawing/2014/main" id="{C4444049-84FB-4279-B211-7378DABE5225}"/>
              </a:ext>
            </a:extLst>
          </p:cNvPr>
          <p:cNvSpPr txBox="1"/>
          <p:nvPr/>
        </p:nvSpPr>
        <p:spPr>
          <a:xfrm>
            <a:off x="5137706" y="1890866"/>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ربطة عنق</a:t>
            </a:r>
            <a:endParaRPr lang="en-US" sz="2400" b="1" dirty="0">
              <a:latin typeface="Arial" panose="020B0604020202020204" pitchFamily="34" charset="0"/>
              <a:cs typeface="Arial" panose="020B0604020202020204" pitchFamily="34" charset="0"/>
            </a:endParaRPr>
          </a:p>
        </p:txBody>
      </p:sp>
      <p:pic>
        <p:nvPicPr>
          <p:cNvPr id="7" name="Picture 6" descr="A person wearing a suit and tie&#10;&#10;Description automatically generated">
            <a:extLst>
              <a:ext uri="{FF2B5EF4-FFF2-40B4-BE49-F238E27FC236}">
                <a16:creationId xmlns:a16="http://schemas.microsoft.com/office/drawing/2014/main" id="{5F6083D4-6AAB-48BF-9B4E-6950265223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3051" y="2435209"/>
            <a:ext cx="6252758" cy="3763508"/>
          </a:xfrm>
          <a:prstGeom prst="rect">
            <a:avLst/>
          </a:prstGeom>
        </p:spPr>
      </p:pic>
    </p:spTree>
    <p:extLst>
      <p:ext uri="{BB962C8B-B14F-4D97-AF65-F5344CB8AC3E}">
        <p14:creationId xmlns:p14="http://schemas.microsoft.com/office/powerpoint/2010/main" val="1866362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548525" y="286849"/>
            <a:ext cx="8728929" cy="830997"/>
          </a:xfrm>
          <a:prstGeom prst="rect">
            <a:avLst/>
          </a:prstGeom>
        </p:spPr>
        <p:txBody>
          <a:bodyPr wrap="square">
            <a:spAutoFit/>
          </a:bodyPr>
          <a:lstStyle/>
          <a:p>
            <a:pPr algn="ctr"/>
            <a:r>
              <a:rPr lang="en-US" sz="2400" dirty="0">
                <a:latin typeface="Politica"/>
              </a:rPr>
              <a:t>Those are some examples of digital manufactured fashion </a:t>
            </a:r>
          </a:p>
          <a:p>
            <a:pPr algn="ctr"/>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8" name="TextBox 17">
            <a:extLst>
              <a:ext uri="{FF2B5EF4-FFF2-40B4-BE49-F238E27FC236}">
                <a16:creationId xmlns:a16="http://schemas.microsoft.com/office/drawing/2014/main" id="{62605D86-DEA7-4D40-906C-66D92E9112CF}"/>
              </a:ext>
            </a:extLst>
          </p:cNvPr>
          <p:cNvSpPr txBox="1"/>
          <p:nvPr/>
        </p:nvSpPr>
        <p:spPr>
          <a:xfrm>
            <a:off x="2424617" y="731294"/>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هذه بعض الأمثلة على لأزياء التي تم تصنيعها رقميا </a:t>
            </a:r>
            <a:endParaRPr lang="en-US" sz="24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F23D8BD-787D-4284-810F-276704CC0200}"/>
              </a:ext>
            </a:extLst>
          </p:cNvPr>
          <p:cNvSpPr txBox="1"/>
          <p:nvPr/>
        </p:nvSpPr>
        <p:spPr>
          <a:xfrm>
            <a:off x="2702415" y="2230842"/>
            <a:ext cx="2274165" cy="461665"/>
          </a:xfrm>
          <a:prstGeom prst="rect">
            <a:avLst/>
          </a:prstGeom>
          <a:noFill/>
        </p:spPr>
        <p:txBody>
          <a:bodyPr wrap="square">
            <a:spAutoFit/>
          </a:bodyPr>
          <a:lstStyle/>
          <a:p>
            <a:pPr algn="r"/>
            <a:r>
              <a:rPr lang="ar-QA" sz="2400" b="1" dirty="0">
                <a:latin typeface="Arial" panose="020B0604020202020204" pitchFamily="34" charset="0"/>
                <a:cs typeface="Arial" panose="020B0604020202020204" pitchFamily="34" charset="0"/>
              </a:rPr>
              <a:t>تصميم راديولاريا </a:t>
            </a:r>
            <a:endParaRPr lang="en-US" sz="2400" b="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E275E7A-EB96-402C-BB89-129A034EC597}"/>
              </a:ext>
            </a:extLst>
          </p:cNvPr>
          <p:cNvSpPr/>
          <p:nvPr/>
        </p:nvSpPr>
        <p:spPr>
          <a:xfrm>
            <a:off x="2789811" y="1769177"/>
            <a:ext cx="2817290" cy="461665"/>
          </a:xfrm>
          <a:prstGeom prst="rect">
            <a:avLst/>
          </a:prstGeom>
        </p:spPr>
        <p:txBody>
          <a:bodyPr wrap="square">
            <a:spAutoFit/>
          </a:bodyPr>
          <a:lstStyle/>
          <a:p>
            <a:r>
              <a:rPr lang="en-US" sz="2400" dirty="0">
                <a:latin typeface="Politica"/>
              </a:rPr>
              <a:t>Radiolaria Design </a:t>
            </a:r>
          </a:p>
        </p:txBody>
      </p:sp>
      <p:sp>
        <p:nvSpPr>
          <p:cNvPr id="20" name="Rectangle 19">
            <a:extLst>
              <a:ext uri="{FF2B5EF4-FFF2-40B4-BE49-F238E27FC236}">
                <a16:creationId xmlns:a16="http://schemas.microsoft.com/office/drawing/2014/main" id="{B998D8D1-D5F8-47B7-925C-10A48A0D8C53}"/>
              </a:ext>
            </a:extLst>
          </p:cNvPr>
          <p:cNvSpPr/>
          <p:nvPr/>
        </p:nvSpPr>
        <p:spPr>
          <a:xfrm>
            <a:off x="7615837" y="1775188"/>
            <a:ext cx="2963574" cy="461665"/>
          </a:xfrm>
          <a:prstGeom prst="rect">
            <a:avLst/>
          </a:prstGeom>
        </p:spPr>
        <p:txBody>
          <a:bodyPr wrap="square">
            <a:spAutoFit/>
          </a:bodyPr>
          <a:lstStyle/>
          <a:p>
            <a:r>
              <a:rPr lang="en-US" sz="2400" dirty="0">
                <a:latin typeface="Politica"/>
              </a:rPr>
              <a:t>3D Printed jewelry </a:t>
            </a:r>
          </a:p>
        </p:txBody>
      </p:sp>
      <p:sp>
        <p:nvSpPr>
          <p:cNvPr id="21" name="TextBox 20">
            <a:extLst>
              <a:ext uri="{FF2B5EF4-FFF2-40B4-BE49-F238E27FC236}">
                <a16:creationId xmlns:a16="http://schemas.microsoft.com/office/drawing/2014/main" id="{C4444049-84FB-4279-B211-7378DABE5225}"/>
              </a:ext>
            </a:extLst>
          </p:cNvPr>
          <p:cNvSpPr txBox="1"/>
          <p:nvPr/>
        </p:nvSpPr>
        <p:spPr>
          <a:xfrm>
            <a:off x="6856733" y="2230842"/>
            <a:ext cx="3655800" cy="461665"/>
          </a:xfrm>
          <a:prstGeom prst="rect">
            <a:avLst/>
          </a:prstGeom>
          <a:noFill/>
        </p:spPr>
        <p:txBody>
          <a:bodyPr wrap="square">
            <a:spAutoFit/>
          </a:bodyPr>
          <a:lstStyle/>
          <a:p>
            <a:pPr algn="r"/>
            <a:r>
              <a:rPr lang="ar-QA" sz="2400" b="1" dirty="0">
                <a:latin typeface="Arial" panose="020B0604020202020204" pitchFamily="34" charset="0"/>
                <a:cs typeface="Arial" panose="020B0604020202020204" pitchFamily="34" charset="0"/>
              </a:rPr>
              <a:t>مجوهرات مطبوعة ثلاثية الأبعاد</a:t>
            </a:r>
            <a:endParaRPr lang="en-US" sz="24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B630FB3-A762-4085-B059-A7C2605E79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8924" y="2917578"/>
            <a:ext cx="3899624" cy="2924718"/>
          </a:xfrm>
          <a:prstGeom prst="rect">
            <a:avLst/>
          </a:prstGeom>
        </p:spPr>
      </p:pic>
      <p:pic>
        <p:nvPicPr>
          <p:cNvPr id="4" name="Picture 3">
            <a:extLst>
              <a:ext uri="{FF2B5EF4-FFF2-40B4-BE49-F238E27FC236}">
                <a16:creationId xmlns:a16="http://schemas.microsoft.com/office/drawing/2014/main" id="{E0FA83FF-2A36-4DE7-B9E2-1F621865F5E0}"/>
              </a:ext>
            </a:extLst>
          </p:cNvPr>
          <p:cNvPicPr>
            <a:picLocks noChangeAspect="1"/>
          </p:cNvPicPr>
          <p:nvPr/>
        </p:nvPicPr>
        <p:blipFill>
          <a:blip r:embed="rId6"/>
          <a:stretch>
            <a:fillRect/>
          </a:stretch>
        </p:blipFill>
        <p:spPr>
          <a:xfrm>
            <a:off x="2124237" y="3077610"/>
            <a:ext cx="3605681" cy="2550958"/>
          </a:xfrm>
          <a:prstGeom prst="rect">
            <a:avLst/>
          </a:prstGeom>
        </p:spPr>
      </p:pic>
    </p:spTree>
    <p:extLst>
      <p:ext uri="{BB962C8B-B14F-4D97-AF65-F5344CB8AC3E}">
        <p14:creationId xmlns:p14="http://schemas.microsoft.com/office/powerpoint/2010/main" val="225261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219844" y="940343"/>
            <a:ext cx="8728929" cy="830997"/>
          </a:xfrm>
          <a:prstGeom prst="rect">
            <a:avLst/>
          </a:prstGeom>
        </p:spPr>
        <p:txBody>
          <a:bodyPr wrap="square">
            <a:spAutoFit/>
          </a:bodyPr>
          <a:lstStyle/>
          <a:p>
            <a:pPr algn="ctr"/>
            <a:r>
              <a:rPr lang="en-US" sz="2400" dirty="0">
                <a:latin typeface="Politica"/>
              </a:rPr>
              <a:t>Let’s watch a video about </a:t>
            </a:r>
            <a:r>
              <a:rPr lang="en-US" sz="2400" u="none" strike="noStrike" cap="none" dirty="0">
                <a:latin typeface="Politica"/>
              </a:rPr>
              <a:t>digital manufacturing and fashion </a:t>
            </a:r>
            <a:endParaRPr lang="en-US" sz="2400" dirty="0">
              <a:latin typeface="Politica"/>
            </a:endParaRPr>
          </a:p>
          <a:p>
            <a:pPr algn="ctr"/>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8" name="TextBox 17">
            <a:extLst>
              <a:ext uri="{FF2B5EF4-FFF2-40B4-BE49-F238E27FC236}">
                <a16:creationId xmlns:a16="http://schemas.microsoft.com/office/drawing/2014/main" id="{62605D86-DEA7-4D40-906C-66D92E9112CF}"/>
              </a:ext>
            </a:extLst>
          </p:cNvPr>
          <p:cNvSpPr txBox="1"/>
          <p:nvPr/>
        </p:nvSpPr>
        <p:spPr>
          <a:xfrm>
            <a:off x="2219844" y="1309675"/>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لنشاهد مقطع فيديو عن التصنيع الرقمي والأزياء</a:t>
            </a:r>
            <a:endParaRPr lang="en-US" sz="2400" b="1" dirty="0">
              <a:latin typeface="Arial" panose="020B0604020202020204" pitchFamily="34" charset="0"/>
              <a:cs typeface="Arial" panose="020B0604020202020204" pitchFamily="34" charset="0"/>
            </a:endParaRPr>
          </a:p>
        </p:txBody>
      </p:sp>
      <p:pic>
        <p:nvPicPr>
          <p:cNvPr id="4" name="Online Media 3" title="How to make jewelry design with Dws and rapid shape 3d printer resin, wax and gold">
            <a:hlinkClick r:id="" action="ppaction://media"/>
            <a:extLst>
              <a:ext uri="{FF2B5EF4-FFF2-40B4-BE49-F238E27FC236}">
                <a16:creationId xmlns:a16="http://schemas.microsoft.com/office/drawing/2014/main" id="{F6A67DF8-1A22-4D50-88C6-9DA6707D6715}"/>
              </a:ext>
            </a:extLst>
          </p:cNvPr>
          <p:cNvPicPr>
            <a:picLocks noRot="1" noChangeAspect="1"/>
          </p:cNvPicPr>
          <p:nvPr>
            <a:videoFile r:link="rId1"/>
          </p:nvPr>
        </p:nvPicPr>
        <p:blipFill>
          <a:blip r:embed="rId6"/>
          <a:stretch>
            <a:fillRect/>
          </a:stretch>
        </p:blipFill>
        <p:spPr>
          <a:xfrm>
            <a:off x="3048000" y="2119325"/>
            <a:ext cx="6096000" cy="3429000"/>
          </a:xfrm>
          <a:prstGeom prst="rect">
            <a:avLst/>
          </a:prstGeom>
        </p:spPr>
      </p:pic>
    </p:spTree>
    <p:extLst>
      <p:ext uri="{BB962C8B-B14F-4D97-AF65-F5344CB8AC3E}">
        <p14:creationId xmlns:p14="http://schemas.microsoft.com/office/powerpoint/2010/main" val="2093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B8E99F28-DB8C-4931-AAD7-E8F6443AFC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0582" y="600893"/>
            <a:ext cx="10206107" cy="5854772"/>
          </a:xfrm>
          <a:prstGeom prst="rect">
            <a:avLst/>
          </a:prstGeom>
        </p:spPr>
      </p:pic>
    </p:spTree>
    <p:extLst>
      <p:ext uri="{BB962C8B-B14F-4D97-AF65-F5344CB8AC3E}">
        <p14:creationId xmlns:p14="http://schemas.microsoft.com/office/powerpoint/2010/main" val="66314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35914" y="12813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التصميم</a:t>
            </a:r>
          </a:p>
          <a:p>
            <a:pPr algn="ctr"/>
            <a:r>
              <a:rPr lang="en-US" sz="2800" dirty="0">
                <a:solidFill>
                  <a:schemeClr val="tx1"/>
                </a:solidFill>
                <a:latin typeface="Politica" panose="02000506060000020004"/>
              </a:rPr>
              <a:t>Design</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54200" cy="6804914"/>
          </a:xfrm>
          <a:prstGeom prst="rect">
            <a:avLst/>
          </a:prstGeom>
        </p:spPr>
      </p:pic>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2" name="Rectangle 11">
            <a:extLst>
              <a:ext uri="{FF2B5EF4-FFF2-40B4-BE49-F238E27FC236}">
                <a16:creationId xmlns:a16="http://schemas.microsoft.com/office/drawing/2014/main" id="{CB7F213B-E680-4F6E-B850-3B9D657A9E84}"/>
              </a:ext>
            </a:extLst>
          </p:cNvPr>
          <p:cNvSpPr/>
          <p:nvPr/>
        </p:nvSpPr>
        <p:spPr>
          <a:xfrm>
            <a:off x="2710599" y="1020836"/>
            <a:ext cx="8517466" cy="3785652"/>
          </a:xfrm>
          <a:prstGeom prst="rect">
            <a:avLst/>
          </a:prstGeom>
        </p:spPr>
        <p:txBody>
          <a:bodyPr wrap="square">
            <a:spAutoFit/>
          </a:bodyPr>
          <a:lstStyle/>
          <a:p>
            <a:pPr algn="r" rtl="1"/>
            <a:r>
              <a:rPr lang="ar-QA" sz="2000" dirty="0">
                <a:latin typeface="Politica" panose="02000506060000020004"/>
                <a:ea typeface="Roboto"/>
                <a:cs typeface="Roboto"/>
                <a:sym typeface="Roboto"/>
              </a:rPr>
              <a:t> </a:t>
            </a:r>
          </a:p>
          <a:p>
            <a:pPr algn="r" rtl="1"/>
            <a:r>
              <a:rPr lang="ar-QA" sz="2000" dirty="0">
                <a:latin typeface="Politica" panose="02000506060000020004"/>
                <a:ea typeface="Roboto"/>
                <a:cs typeface="Roboto"/>
                <a:sym typeface="Roboto"/>
              </a:rPr>
              <a:t>يوجد الآن الكثير من برامج التصميم وكل منها مخصص لوظيفة معينة.</a:t>
            </a:r>
          </a:p>
          <a:p>
            <a:pPr algn="r" rtl="1"/>
            <a:r>
              <a:rPr lang="ar-QA" sz="2000" dirty="0">
                <a:latin typeface="Politica" panose="02000506060000020004"/>
                <a:ea typeface="Roboto"/>
                <a:cs typeface="Roboto"/>
                <a:sym typeface="Roboto"/>
              </a:rPr>
              <a:t>دعونا نستكشف بعض برامج التصميم و المخصصة للمجالات التالية:</a:t>
            </a:r>
            <a:endParaRPr lang="en-US" sz="2000" dirty="0">
              <a:latin typeface="Politica" panose="02000506060000020004"/>
              <a:ea typeface="Roboto"/>
              <a:cs typeface="Roboto"/>
              <a:sym typeface="Roboto"/>
            </a:endParaRPr>
          </a:p>
          <a:p>
            <a:pPr marL="457200" indent="-457200" algn="r" rtl="1">
              <a:buFont typeface="+mj-lt"/>
              <a:buAutoNum type="arabicPeriod"/>
            </a:pPr>
            <a:r>
              <a:rPr lang="ar-QA" sz="2000" dirty="0">
                <a:latin typeface="Politica" panose="02000506060000020004"/>
                <a:ea typeface="Roboto"/>
                <a:cs typeface="Roboto"/>
                <a:sym typeface="Roboto"/>
              </a:rPr>
              <a:t>هندسة العمارة</a:t>
            </a:r>
          </a:p>
          <a:p>
            <a:pPr marL="457200" indent="-457200" algn="r" rtl="1">
              <a:buFont typeface="+mj-lt"/>
              <a:buAutoNum type="arabicPeriod"/>
            </a:pPr>
            <a:r>
              <a:rPr lang="ar-QA" sz="2000" dirty="0">
                <a:latin typeface="Politica" panose="02000506060000020004"/>
                <a:ea typeface="Roboto"/>
                <a:cs typeface="Roboto"/>
                <a:sym typeface="Roboto"/>
              </a:rPr>
              <a:t>الطيران</a:t>
            </a:r>
          </a:p>
          <a:p>
            <a:pPr marL="457200" indent="-457200" algn="r" rtl="1">
              <a:buFont typeface="+mj-lt"/>
              <a:buAutoNum type="arabicPeriod"/>
            </a:pPr>
            <a:r>
              <a:rPr lang="ar-QA" sz="2000" dirty="0">
                <a:latin typeface="Politica" panose="02000506060000020004"/>
                <a:ea typeface="Roboto"/>
                <a:cs typeface="Roboto"/>
                <a:sym typeface="Roboto"/>
              </a:rPr>
              <a:t>الميكانيك</a:t>
            </a:r>
          </a:p>
          <a:p>
            <a:pPr marL="457200" indent="-457200" algn="r" rtl="1">
              <a:buFont typeface="+mj-lt"/>
              <a:buAutoNum type="arabicPeriod"/>
            </a:pPr>
            <a:r>
              <a:rPr lang="ar-QA" sz="2000" dirty="0">
                <a:latin typeface="Politica" panose="02000506060000020004"/>
                <a:ea typeface="Roboto"/>
                <a:cs typeface="Roboto"/>
                <a:sym typeface="Roboto"/>
              </a:rPr>
              <a:t>المنتجات</a:t>
            </a:r>
          </a:p>
          <a:p>
            <a:pPr marL="457200" indent="-457200" algn="r" rtl="1">
              <a:buFont typeface="+mj-lt"/>
              <a:buAutoNum type="arabicPeriod"/>
            </a:pPr>
            <a:r>
              <a:rPr lang="ar-QA" sz="2000" dirty="0">
                <a:latin typeface="Politica" panose="02000506060000020004"/>
                <a:ea typeface="Roboto"/>
                <a:cs typeface="Roboto"/>
                <a:sym typeface="Roboto"/>
              </a:rPr>
              <a:t>الألعاب</a:t>
            </a:r>
          </a:p>
          <a:p>
            <a:pPr marL="457200" indent="-457200" algn="r" rtl="1">
              <a:buFont typeface="+mj-lt"/>
              <a:buAutoNum type="arabicPeriod"/>
            </a:pPr>
            <a:r>
              <a:rPr lang="ar-QA" sz="2000" dirty="0">
                <a:latin typeface="Politica" panose="02000506060000020004"/>
                <a:ea typeface="Roboto"/>
                <a:cs typeface="Roboto"/>
                <a:sym typeface="Roboto"/>
              </a:rPr>
              <a:t>الأفلام</a:t>
            </a:r>
          </a:p>
          <a:p>
            <a:pPr algn="r" rtl="1"/>
            <a:endParaRPr lang="ar-QA" sz="2000" dirty="0">
              <a:latin typeface="Politica" panose="02000506060000020004"/>
              <a:ea typeface="Roboto"/>
              <a:cs typeface="Roboto"/>
              <a:sym typeface="Roboto"/>
            </a:endParaRPr>
          </a:p>
          <a:p>
            <a:pPr algn="r" rtl="1"/>
            <a:endParaRPr lang="ar-QA" sz="2000" dirty="0">
              <a:latin typeface="Politica" panose="02000506060000020004"/>
              <a:ea typeface="Roboto"/>
              <a:cs typeface="Roboto"/>
              <a:sym typeface="Roboto"/>
            </a:endParaRPr>
          </a:p>
          <a:p>
            <a:pPr algn="r" rtl="1"/>
            <a:endParaRPr lang="ar-QA" sz="2000" dirty="0">
              <a:latin typeface="Politica" panose="02000506060000020004"/>
              <a:ea typeface="Roboto"/>
              <a:cs typeface="Roboto"/>
              <a:sym typeface="Roboto"/>
            </a:endParaRPr>
          </a:p>
        </p:txBody>
      </p:sp>
      <p:sp>
        <p:nvSpPr>
          <p:cNvPr id="14" name="Rectangle 13">
            <a:extLst>
              <a:ext uri="{FF2B5EF4-FFF2-40B4-BE49-F238E27FC236}">
                <a16:creationId xmlns:a16="http://schemas.microsoft.com/office/drawing/2014/main" id="{E02D2F0A-A520-44A2-B8E2-5DD6E542987A}"/>
              </a:ext>
            </a:extLst>
          </p:cNvPr>
          <p:cNvSpPr/>
          <p:nvPr/>
        </p:nvSpPr>
        <p:spPr>
          <a:xfrm>
            <a:off x="2532103" y="3878441"/>
            <a:ext cx="9008534" cy="2554545"/>
          </a:xfrm>
          <a:prstGeom prst="rect">
            <a:avLst/>
          </a:prstGeom>
        </p:spPr>
        <p:txBody>
          <a:bodyPr wrap="square">
            <a:spAutoFit/>
          </a:bodyPr>
          <a:lstStyle/>
          <a:p>
            <a:pPr lvl="0"/>
            <a:r>
              <a:rPr lang="en-US" sz="2000" dirty="0">
                <a:latin typeface="Politica" panose="02000506060000020004"/>
                <a:ea typeface="Consolas" charset="0"/>
                <a:cs typeface="Consolas" charset="0"/>
                <a:sym typeface="Roboto"/>
              </a:rPr>
              <a:t>Now there are plenty of design software and each one is dedicated for a certain job.</a:t>
            </a:r>
          </a:p>
          <a:p>
            <a:pPr lvl="0"/>
            <a:r>
              <a:rPr lang="en-US" sz="2000" dirty="0">
                <a:latin typeface="Politica" panose="02000506060000020004"/>
                <a:ea typeface="Consolas" charset="0"/>
                <a:cs typeface="Consolas" charset="0"/>
                <a:sym typeface="Roboto"/>
              </a:rPr>
              <a:t>Let’s explore some of design software</a:t>
            </a:r>
            <a:r>
              <a:rPr lang="ar-QA" sz="2000" dirty="0">
                <a:latin typeface="Politica" panose="02000506060000020004"/>
                <a:ea typeface="Consolas" charset="0"/>
                <a:cs typeface="Consolas" charset="0"/>
                <a:sym typeface="Roboto"/>
              </a:rPr>
              <a:t> </a:t>
            </a:r>
            <a:r>
              <a:rPr lang="en-US" sz="2000" dirty="0">
                <a:latin typeface="Politica" panose="02000506060000020004"/>
                <a:ea typeface="Consolas" charset="0"/>
                <a:cs typeface="Consolas" charset="0"/>
                <a:sym typeface="Roboto"/>
              </a:rPr>
              <a:t>that are dedicated for the following task:</a:t>
            </a:r>
          </a:p>
          <a:p>
            <a:pPr marL="457200" lvl="0" indent="-457200">
              <a:buFont typeface="+mj-lt"/>
              <a:buAutoNum type="arabicPeriod"/>
            </a:pPr>
            <a:r>
              <a:rPr lang="en-US" sz="2000" dirty="0">
                <a:latin typeface="Politica" panose="02000506060000020004"/>
                <a:ea typeface="Consolas" charset="0"/>
                <a:cs typeface="Consolas" charset="0"/>
                <a:sym typeface="Roboto"/>
              </a:rPr>
              <a:t>Architecture </a:t>
            </a:r>
          </a:p>
          <a:p>
            <a:pPr marL="457200" lvl="0" indent="-457200">
              <a:buFont typeface="+mj-lt"/>
              <a:buAutoNum type="arabicPeriod"/>
            </a:pPr>
            <a:r>
              <a:rPr lang="en-US" sz="2000" dirty="0">
                <a:latin typeface="Politica" panose="02000506060000020004"/>
                <a:ea typeface="Consolas" charset="0"/>
                <a:cs typeface="Consolas" charset="0"/>
                <a:sym typeface="Roboto"/>
              </a:rPr>
              <a:t>Aerospace </a:t>
            </a:r>
          </a:p>
          <a:p>
            <a:pPr marL="457200" lvl="0" indent="-457200">
              <a:buFont typeface="+mj-lt"/>
              <a:buAutoNum type="arabicPeriod"/>
            </a:pPr>
            <a:r>
              <a:rPr lang="en-US" sz="2000" dirty="0">
                <a:latin typeface="Politica" panose="02000506060000020004"/>
                <a:ea typeface="Consolas" charset="0"/>
                <a:cs typeface="Consolas" charset="0"/>
                <a:sym typeface="Roboto"/>
              </a:rPr>
              <a:t>Mechanical design </a:t>
            </a:r>
          </a:p>
          <a:p>
            <a:pPr marL="457200" lvl="0" indent="-457200">
              <a:buFont typeface="+mj-lt"/>
              <a:buAutoNum type="arabicPeriod"/>
            </a:pPr>
            <a:r>
              <a:rPr lang="en-US" sz="2000" dirty="0">
                <a:latin typeface="Politica" panose="02000506060000020004"/>
                <a:ea typeface="Consolas" charset="0"/>
                <a:cs typeface="Consolas" charset="0"/>
                <a:sym typeface="Roboto"/>
              </a:rPr>
              <a:t>Product design </a:t>
            </a:r>
          </a:p>
          <a:p>
            <a:pPr marL="457200" lvl="0" indent="-457200">
              <a:buFont typeface="+mj-lt"/>
              <a:buAutoNum type="arabicPeriod"/>
            </a:pPr>
            <a:r>
              <a:rPr lang="en-US" sz="2000" dirty="0">
                <a:latin typeface="Politica" panose="02000506060000020004"/>
                <a:ea typeface="Consolas" charset="0"/>
                <a:cs typeface="Consolas" charset="0"/>
                <a:sym typeface="Roboto"/>
              </a:rPr>
              <a:t>Games </a:t>
            </a:r>
          </a:p>
          <a:p>
            <a:pPr marL="457200" lvl="0" indent="-457200">
              <a:buFont typeface="+mj-lt"/>
              <a:buAutoNum type="arabicPeriod"/>
            </a:pPr>
            <a:r>
              <a:rPr lang="en-US" sz="2000" dirty="0">
                <a:latin typeface="Politica" panose="02000506060000020004"/>
                <a:ea typeface="Consolas" charset="0"/>
                <a:cs typeface="Consolas" charset="0"/>
                <a:sym typeface="Roboto"/>
              </a:rPr>
              <a:t>Movies </a:t>
            </a:r>
          </a:p>
        </p:txBody>
      </p:sp>
    </p:spTree>
    <p:extLst>
      <p:ext uri="{BB962C8B-B14F-4D97-AF65-F5344CB8AC3E}">
        <p14:creationId xmlns:p14="http://schemas.microsoft.com/office/powerpoint/2010/main" val="2036179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795</Words>
  <Application>Microsoft Office PowerPoint</Application>
  <PresentationFormat>Widescreen</PresentationFormat>
  <Paragraphs>128</Paragraphs>
  <Slides>16</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vt:lpstr>
      <vt:lpstr>Calibri</vt:lpstr>
      <vt:lpstr>Calibri Light</vt:lpstr>
      <vt:lpstr>Politica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Solidworks - Mechanical  </vt:lpstr>
      <vt:lpstr>Rhino gold - jewelry  </vt:lpstr>
      <vt:lpstr>Nervous system – Fashions Let’s Explore Nervo systems and fashion design    </vt:lpstr>
      <vt:lpstr>Product design – Onshape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Moath Almomani</dc:creator>
  <cp:lastModifiedBy>Moath Almomani</cp:lastModifiedBy>
  <cp:revision>3</cp:revision>
  <dcterms:created xsi:type="dcterms:W3CDTF">2020-10-08T06:25:08Z</dcterms:created>
  <dcterms:modified xsi:type="dcterms:W3CDTF">2021-01-31T17:35:55Z</dcterms:modified>
</cp:coreProperties>
</file>