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2"/>
  </p:notesMasterIdLst>
  <p:sldIdLst>
    <p:sldId id="273" r:id="rId2"/>
    <p:sldId id="287" r:id="rId3"/>
    <p:sldId id="310" r:id="rId4"/>
    <p:sldId id="290" r:id="rId5"/>
    <p:sldId id="323" r:id="rId6"/>
    <p:sldId id="324" r:id="rId7"/>
    <p:sldId id="260" r:id="rId8"/>
    <p:sldId id="270" r:id="rId9"/>
    <p:sldId id="325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  <a:srgbClr val="4A5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4C521A-3197-4102-96C4-B539C983F5BD}" v="1" dt="2021-01-31T17:37:57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84" autoAdjust="0"/>
  </p:normalViewPr>
  <p:slideViewPr>
    <p:cSldViewPr snapToGrid="0" showGuides="1">
      <p:cViewPr varScale="1">
        <p:scale>
          <a:sx n="77" d="100"/>
          <a:sy n="77" d="100"/>
        </p:scale>
        <p:origin x="888" y="41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5B4C521A-3197-4102-96C4-B539C983F5BD}"/>
    <pc:docChg chg="delSld">
      <pc:chgData name="moath momani" userId="720708e143949568" providerId="LiveId" clId="{5B4C521A-3197-4102-96C4-B539C983F5BD}" dt="2021-01-31T17:38:11.963" v="0" actId="47"/>
      <pc:docMkLst>
        <pc:docMk/>
      </pc:docMkLst>
      <pc:sldChg chg="del">
        <pc:chgData name="moath momani" userId="720708e143949568" providerId="LiveId" clId="{5B4C521A-3197-4102-96C4-B539C983F5BD}" dt="2021-01-31T17:38:11.963" v="0" actId="47"/>
        <pc:sldMkLst>
          <pc:docMk/>
          <pc:sldMk cId="3254028232" sldId="326"/>
        </pc:sldMkLst>
      </pc:sldChg>
    </pc:docChg>
  </pc:docChgLst>
  <pc:docChgLst>
    <pc:chgData name="moath momani" userId="720708e143949568" providerId="LiveId" clId="{2179C5FE-1B2E-47AE-AE0D-9C4FCE364B67}"/>
    <pc:docChg chg="undo custSel modSld">
      <pc:chgData name="moath momani" userId="720708e143949568" providerId="LiveId" clId="{2179C5FE-1B2E-47AE-AE0D-9C4FCE364B67}" dt="2020-07-19T09:18:08.237" v="67" actId="20577"/>
      <pc:docMkLst>
        <pc:docMk/>
      </pc:docMkLst>
      <pc:sldChg chg="modSp mod">
        <pc:chgData name="moath momani" userId="720708e143949568" providerId="LiveId" clId="{2179C5FE-1B2E-47AE-AE0D-9C4FCE364B67}" dt="2020-07-19T09:18:08.237" v="67" actId="20577"/>
        <pc:sldMkLst>
          <pc:docMk/>
          <pc:sldMk cId="2271298433" sldId="279"/>
        </pc:sldMkLst>
        <pc:spChg chg="mod">
          <ac:chgData name="moath momani" userId="720708e143949568" providerId="LiveId" clId="{2179C5FE-1B2E-47AE-AE0D-9C4FCE364B67}" dt="2020-07-19T09:18:08.237" v="67" actId="20577"/>
          <ac:spMkLst>
            <pc:docMk/>
            <pc:sldMk cId="2271298433" sldId="279"/>
            <ac:spMk id="2" creationId="{0B2AAF93-F372-4E32-8DE3-2B37B0349A7C}"/>
          </ac:spMkLst>
        </pc:spChg>
      </pc:sldChg>
      <pc:sldChg chg="modSp mod">
        <pc:chgData name="moath momani" userId="720708e143949568" providerId="LiveId" clId="{2179C5FE-1B2E-47AE-AE0D-9C4FCE364B67}" dt="2020-07-19T09:08:21.328" v="50" actId="20577"/>
        <pc:sldMkLst>
          <pc:docMk/>
          <pc:sldMk cId="2514924934" sldId="288"/>
        </pc:sldMkLst>
        <pc:spChg chg="mod">
          <ac:chgData name="moath momani" userId="720708e143949568" providerId="LiveId" clId="{2179C5FE-1B2E-47AE-AE0D-9C4FCE364B67}" dt="2020-07-19T09:08:21.328" v="50" actId="20577"/>
          <ac:spMkLst>
            <pc:docMk/>
            <pc:sldMk cId="2514924934" sldId="288"/>
            <ac:spMk id="7" creationId="{DF5976E2-F309-462B-9964-CF1825FFB057}"/>
          </ac:spMkLst>
        </pc:spChg>
      </pc:sldChg>
    </pc:docChg>
  </pc:docChgLst>
  <pc:docChgLst>
    <pc:chgData name="moath momani" userId="720708e143949568" providerId="LiveId" clId="{9418614B-DBAA-42B0-B373-584E836D2913}"/>
    <pc:docChg chg="undo custSel modSld">
      <pc:chgData name="moath momani" userId="720708e143949568" providerId="LiveId" clId="{9418614B-DBAA-42B0-B373-584E836D2913}" dt="2020-07-03T04:49:27.755" v="530" actId="1076"/>
      <pc:docMkLst>
        <pc:docMk/>
      </pc:docMkLst>
      <pc:sldChg chg="modSp mod">
        <pc:chgData name="moath momani" userId="720708e143949568" providerId="LiveId" clId="{9418614B-DBAA-42B0-B373-584E836D2913}" dt="2020-07-03T04:49:27.755" v="530" actId="1076"/>
        <pc:sldMkLst>
          <pc:docMk/>
          <pc:sldMk cId="2271298433" sldId="279"/>
        </pc:sldMkLst>
        <pc:spChg chg="mod">
          <ac:chgData name="moath momani" userId="720708e143949568" providerId="LiveId" clId="{9418614B-DBAA-42B0-B373-584E836D2913}" dt="2020-07-03T04:49:27.755" v="530" actId="1076"/>
          <ac:spMkLst>
            <pc:docMk/>
            <pc:sldMk cId="2271298433" sldId="279"/>
            <ac:spMk id="2" creationId="{0B2AAF93-F372-4E32-8DE3-2B37B0349A7C}"/>
          </ac:spMkLst>
        </pc:spChg>
        <pc:picChg chg="mod">
          <ac:chgData name="moath momani" userId="720708e143949568" providerId="LiveId" clId="{9418614B-DBAA-42B0-B373-584E836D2913}" dt="2020-07-02T09:00:28.402" v="353" actId="1076"/>
          <ac:picMkLst>
            <pc:docMk/>
            <pc:sldMk cId="2271298433" sldId="279"/>
            <ac:picMk id="13" creationId="{9319865D-7103-44A0-8690-685D1A6BCF9C}"/>
          </ac:picMkLst>
        </pc:picChg>
        <pc:picChg chg="mod">
          <ac:chgData name="moath momani" userId="720708e143949568" providerId="LiveId" clId="{9418614B-DBAA-42B0-B373-584E836D2913}" dt="2020-07-02T09:00:28.402" v="353" actId="1076"/>
          <ac:picMkLst>
            <pc:docMk/>
            <pc:sldMk cId="2271298433" sldId="279"/>
            <ac:picMk id="14" creationId="{4F44C90C-9AB6-4E41-BBC9-EB36E64FA76A}"/>
          </ac:picMkLst>
        </pc:picChg>
        <pc:picChg chg="mod">
          <ac:chgData name="moath momani" userId="720708e143949568" providerId="LiveId" clId="{9418614B-DBAA-42B0-B373-584E836D2913}" dt="2020-07-02T09:00:28.402" v="353" actId="1076"/>
          <ac:picMkLst>
            <pc:docMk/>
            <pc:sldMk cId="2271298433" sldId="279"/>
            <ac:picMk id="15" creationId="{782957B5-4F0A-4A4E-A07D-DE1207191CA4}"/>
          </ac:picMkLst>
        </pc:picChg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momani" userId="720708e143949568" providerId="LiveId" clId="{5CAD5C34-023A-4A33-BC01-8F1E2D8444BA}"/>
    <pc:docChg chg="undo custSel addSld delSld modSld sldOrd">
      <pc:chgData name="moath momani" userId="720708e143949568" providerId="LiveId" clId="{5CAD5C34-023A-4A33-BC01-8F1E2D8444BA}" dt="2020-10-14T09:15:02.410" v="2592" actId="20577"/>
      <pc:docMkLst>
        <pc:docMk/>
      </pc:docMkLst>
      <pc:sldChg chg="del">
        <pc:chgData name="moath momani" userId="720708e143949568" providerId="LiveId" clId="{5CAD5C34-023A-4A33-BC01-8F1E2D8444BA}" dt="2020-10-14T07:05:10.251" v="1389" actId="47"/>
        <pc:sldMkLst>
          <pc:docMk/>
          <pc:sldMk cId="1521942773" sldId="263"/>
        </pc:sldMkLst>
      </pc:sldChg>
      <pc:sldChg chg="addSp delSp modSp mod">
        <pc:chgData name="moath momani" userId="720708e143949568" providerId="LiveId" clId="{5CAD5C34-023A-4A33-BC01-8F1E2D8444BA}" dt="2020-10-14T07:17:18.106" v="1488" actId="20577"/>
        <pc:sldMkLst>
          <pc:docMk/>
          <pc:sldMk cId="2036179745" sldId="264"/>
        </pc:sldMkLst>
        <pc:spChg chg="mod">
          <ac:chgData name="moath momani" userId="720708e143949568" providerId="LiveId" clId="{5CAD5C34-023A-4A33-BC01-8F1E2D8444BA}" dt="2020-10-14T06:47:20.342" v="542" actId="1076"/>
          <ac:spMkLst>
            <pc:docMk/>
            <pc:sldMk cId="2036179745" sldId="264"/>
            <ac:spMk id="9" creationId="{00000000-0000-0000-0000-000000000000}"/>
          </ac:spMkLst>
        </pc:spChg>
        <pc:spChg chg="mod">
          <ac:chgData name="moath momani" userId="720708e143949568" providerId="LiveId" clId="{5CAD5C34-023A-4A33-BC01-8F1E2D8444BA}" dt="2020-10-14T07:17:18.106" v="1488" actId="20577"/>
          <ac:spMkLst>
            <pc:docMk/>
            <pc:sldMk cId="2036179745" sldId="264"/>
            <ac:spMk id="12" creationId="{CB7F213B-E680-4F6E-B850-3B9D657A9E84}"/>
          </ac:spMkLst>
        </pc:spChg>
        <pc:spChg chg="add del mod">
          <ac:chgData name="moath momani" userId="720708e143949568" providerId="LiveId" clId="{5CAD5C34-023A-4A33-BC01-8F1E2D8444BA}" dt="2020-10-14T06:59:40.295" v="1124"/>
          <ac:spMkLst>
            <pc:docMk/>
            <pc:sldMk cId="2036179745" sldId="264"/>
            <ac:spMk id="13" creationId="{E1BD02B0-EB37-437C-9B54-0D4A5CBA0E0B}"/>
          </ac:spMkLst>
        </pc:spChg>
        <pc:spChg chg="mod">
          <ac:chgData name="moath momani" userId="720708e143949568" providerId="LiveId" clId="{5CAD5C34-023A-4A33-BC01-8F1E2D8444BA}" dt="2020-10-14T07:04:48.917" v="1385" actId="12"/>
          <ac:spMkLst>
            <pc:docMk/>
            <pc:sldMk cId="2036179745" sldId="264"/>
            <ac:spMk id="14" creationId="{E02D2F0A-A520-44A2-B8E2-5DD6E542987A}"/>
          </ac:spMkLst>
        </pc:spChg>
        <pc:picChg chg="del">
          <ac:chgData name="moath momani" userId="720708e143949568" providerId="LiveId" clId="{5CAD5C34-023A-4A33-BC01-8F1E2D8444BA}" dt="2020-10-14T06:47:26.196" v="543" actId="478"/>
          <ac:picMkLst>
            <pc:docMk/>
            <pc:sldMk cId="2036179745" sldId="264"/>
            <ac:picMk id="2" creationId="{79DCDC5B-70F4-4C7D-B4E0-23B530453455}"/>
          </ac:picMkLst>
        </pc:picChg>
        <pc:picChg chg="add del mod">
          <ac:chgData name="moath momani" userId="720708e143949568" providerId="LiveId" clId="{5CAD5C34-023A-4A33-BC01-8F1E2D8444BA}" dt="2020-10-14T06:55:41.273" v="1007" actId="478"/>
          <ac:picMkLst>
            <pc:docMk/>
            <pc:sldMk cId="2036179745" sldId="264"/>
            <ac:picMk id="3" creationId="{52463AED-A86D-4432-AE0F-B7A75EDF909E}"/>
          </ac:picMkLst>
        </pc:picChg>
        <pc:picChg chg="del">
          <ac:chgData name="moath momani" userId="720708e143949568" providerId="LiveId" clId="{5CAD5C34-023A-4A33-BC01-8F1E2D8444BA}" dt="2020-10-14T06:47:28.215" v="544" actId="478"/>
          <ac:picMkLst>
            <pc:docMk/>
            <pc:sldMk cId="2036179745" sldId="264"/>
            <ac:picMk id="11" creationId="{CAE87B09-0555-416D-840C-0FBD24113676}"/>
          </ac:picMkLst>
        </pc:picChg>
      </pc:sldChg>
      <pc:sldChg chg="modSp mod">
        <pc:chgData name="moath momani" userId="720708e143949568" providerId="LiveId" clId="{5CAD5C34-023A-4A33-BC01-8F1E2D8444BA}" dt="2020-10-14T05:29:44.696" v="32" actId="20577"/>
        <pc:sldMkLst>
          <pc:docMk/>
          <pc:sldMk cId="911208218" sldId="273"/>
        </pc:sldMkLst>
        <pc:spChg chg="mod">
          <ac:chgData name="moath momani" userId="720708e143949568" providerId="LiveId" clId="{5CAD5C34-023A-4A33-BC01-8F1E2D8444BA}" dt="2020-10-14T05:29:37.493" v="27" actId="20577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5CAD5C34-023A-4A33-BC01-8F1E2D8444BA}" dt="2020-10-14T05:29:44.696" v="32" actId="20577"/>
          <ac:spMkLst>
            <pc:docMk/>
            <pc:sldMk cId="911208218" sldId="273"/>
            <ac:spMk id="14" creationId="{00000000-0000-0000-0000-000000000000}"/>
          </ac:spMkLst>
        </pc:spChg>
      </pc:sldChg>
      <pc:sldChg chg="addSp delSp modSp mod modNotesTx">
        <pc:chgData name="moath momani" userId="720708e143949568" providerId="LiveId" clId="{5CAD5C34-023A-4A33-BC01-8F1E2D8444BA}" dt="2020-10-14T09:10:27.747" v="2567" actId="1076"/>
        <pc:sldMkLst>
          <pc:docMk/>
          <pc:sldMk cId="2729657736" sldId="276"/>
        </pc:sldMkLst>
        <pc:spChg chg="mod">
          <ac:chgData name="moath momani" userId="720708e143949568" providerId="LiveId" clId="{5CAD5C34-023A-4A33-BC01-8F1E2D8444BA}" dt="2020-10-14T09:10:14.610" v="2562" actId="1076"/>
          <ac:spMkLst>
            <pc:docMk/>
            <pc:sldMk cId="2729657736" sldId="276"/>
            <ac:spMk id="16" creationId="{CCA082C2-3FEC-4BC1-8F72-5280462EB1FD}"/>
          </ac:spMkLst>
        </pc:spChg>
        <pc:spChg chg="mod">
          <ac:chgData name="moath momani" userId="720708e143949568" providerId="LiveId" clId="{5CAD5C34-023A-4A33-BC01-8F1E2D8444BA}" dt="2020-10-14T09:10:16.587" v="2563" actId="14100"/>
          <ac:spMkLst>
            <pc:docMk/>
            <pc:sldMk cId="2729657736" sldId="276"/>
            <ac:spMk id="19" creationId="{3A19FDB5-205D-41F2-A62C-196EC416734C}"/>
          </ac:spMkLst>
        </pc:spChg>
        <pc:spChg chg="mod">
          <ac:chgData name="moath momani" userId="720708e143949568" providerId="LiveId" clId="{5CAD5C34-023A-4A33-BC01-8F1E2D8444BA}" dt="2020-10-14T05:53:47.171" v="335" actId="1037"/>
          <ac:spMkLst>
            <pc:docMk/>
            <pc:sldMk cId="2729657736" sldId="276"/>
            <ac:spMk id="23" creationId="{DBCEF4BA-D7D0-4AE5-AA42-1485677533AF}"/>
          </ac:spMkLst>
        </pc:spChg>
        <pc:spChg chg="mod">
          <ac:chgData name="moath momani" userId="720708e143949568" providerId="LiveId" clId="{5CAD5C34-023A-4A33-BC01-8F1E2D8444BA}" dt="2020-10-14T05:53:47.171" v="335" actId="1037"/>
          <ac:spMkLst>
            <pc:docMk/>
            <pc:sldMk cId="2729657736" sldId="276"/>
            <ac:spMk id="25" creationId="{6EE683CE-B4F9-4F7F-901B-2A9C46B5B3A6}"/>
          </ac:spMkLst>
        </pc:spChg>
        <pc:spChg chg="mod">
          <ac:chgData name="moath momani" userId="720708e143949568" providerId="LiveId" clId="{5CAD5C34-023A-4A33-BC01-8F1E2D8444BA}" dt="2020-10-14T05:54:03.473" v="380" actId="1038"/>
          <ac:spMkLst>
            <pc:docMk/>
            <pc:sldMk cId="2729657736" sldId="276"/>
            <ac:spMk id="27" creationId="{13E6180D-3356-4BE5-95D1-EC8BAE23EC65}"/>
          </ac:spMkLst>
        </pc:spChg>
        <pc:spChg chg="mod">
          <ac:chgData name="moath momani" userId="720708e143949568" providerId="LiveId" clId="{5CAD5C34-023A-4A33-BC01-8F1E2D8444BA}" dt="2020-10-14T05:54:03.473" v="380" actId="1038"/>
          <ac:spMkLst>
            <pc:docMk/>
            <pc:sldMk cId="2729657736" sldId="276"/>
            <ac:spMk id="29" creationId="{21371636-C087-438C-94E8-C41C46C46718}"/>
          </ac:spMkLst>
        </pc:spChg>
        <pc:spChg chg="mod">
          <ac:chgData name="moath momani" userId="720708e143949568" providerId="LiveId" clId="{5CAD5C34-023A-4A33-BC01-8F1E2D8444BA}" dt="2020-10-14T05:54:34.558" v="441" actId="1037"/>
          <ac:spMkLst>
            <pc:docMk/>
            <pc:sldMk cId="2729657736" sldId="276"/>
            <ac:spMk id="31" creationId="{56DA5B16-FCEC-4E05-BCEF-484C2B938B1E}"/>
          </ac:spMkLst>
        </pc:spChg>
        <pc:spChg chg="mod">
          <ac:chgData name="moath momani" userId="720708e143949568" providerId="LiveId" clId="{5CAD5C34-023A-4A33-BC01-8F1E2D8444BA}" dt="2020-10-14T05:54:34.558" v="441" actId="1037"/>
          <ac:spMkLst>
            <pc:docMk/>
            <pc:sldMk cId="2729657736" sldId="276"/>
            <ac:spMk id="33" creationId="{609CCEF0-2513-4EBA-A561-6A5A50C91972}"/>
          </ac:spMkLst>
        </pc:spChg>
        <pc:picChg chg="del">
          <ac:chgData name="moath momani" userId="720708e143949568" providerId="LiveId" clId="{5CAD5C34-023A-4A33-BC01-8F1E2D8444BA}" dt="2020-10-14T05:50:44.881" v="303" actId="478"/>
          <ac:picMkLst>
            <pc:docMk/>
            <pc:sldMk cId="2729657736" sldId="276"/>
            <ac:picMk id="3" creationId="{78DF608C-F6BC-49E1-A454-91D66A4E768A}"/>
          </ac:picMkLst>
        </pc:picChg>
        <pc:picChg chg="add mod">
          <ac:chgData name="moath momani" userId="720708e143949568" providerId="LiveId" clId="{5CAD5C34-023A-4A33-BC01-8F1E2D8444BA}" dt="2020-10-14T05:53:47.171" v="335" actId="1037"/>
          <ac:picMkLst>
            <pc:docMk/>
            <pc:sldMk cId="2729657736" sldId="276"/>
            <ac:picMk id="4" creationId="{3DBB0221-3CAE-4E72-8B96-16620F1F6949}"/>
          </ac:picMkLst>
        </pc:picChg>
        <pc:picChg chg="del">
          <ac:chgData name="moath momani" userId="720708e143949568" providerId="LiveId" clId="{5CAD5C34-023A-4A33-BC01-8F1E2D8444BA}" dt="2020-10-14T05:51:42.471" v="306" actId="478"/>
          <ac:picMkLst>
            <pc:docMk/>
            <pc:sldMk cId="2729657736" sldId="276"/>
            <ac:picMk id="9" creationId="{00000000-0000-0000-0000-000000000000}"/>
          </ac:picMkLst>
        </pc:picChg>
        <pc:picChg chg="del mod">
          <ac:chgData name="moath momani" userId="720708e143949568" providerId="LiveId" clId="{5CAD5C34-023A-4A33-BC01-8F1E2D8444BA}" dt="2020-10-14T09:08:32.780" v="2538" actId="478"/>
          <ac:picMkLst>
            <pc:docMk/>
            <pc:sldMk cId="2729657736" sldId="276"/>
            <ac:picMk id="13" creationId="{385D070F-D482-4667-BBDF-0B339BD257CD}"/>
          </ac:picMkLst>
        </pc:picChg>
        <pc:picChg chg="add mod">
          <ac:chgData name="moath momani" userId="720708e143949568" providerId="LiveId" clId="{5CAD5C34-023A-4A33-BC01-8F1E2D8444BA}" dt="2020-10-14T05:54:29.692" v="431" actId="14100"/>
          <ac:picMkLst>
            <pc:docMk/>
            <pc:sldMk cId="2729657736" sldId="276"/>
            <ac:picMk id="14" creationId="{3EE35C61-994F-40F8-B159-03060990AA41}"/>
          </ac:picMkLst>
        </pc:picChg>
        <pc:picChg chg="add del mod">
          <ac:chgData name="moath momani" userId="720708e143949568" providerId="LiveId" clId="{5CAD5C34-023A-4A33-BC01-8F1E2D8444BA}" dt="2020-10-14T09:08:58.491" v="2544" actId="478"/>
          <ac:picMkLst>
            <pc:docMk/>
            <pc:sldMk cId="2729657736" sldId="276"/>
            <ac:picMk id="17" creationId="{E6AE29D9-ACC6-42B7-9680-1C7825D8938B}"/>
          </ac:picMkLst>
        </pc:picChg>
        <pc:picChg chg="add del mod">
          <ac:chgData name="moath momani" userId="720708e143949568" providerId="LiveId" clId="{5CAD5C34-023A-4A33-BC01-8F1E2D8444BA}" dt="2020-10-14T09:09:39.702" v="2553" actId="478"/>
          <ac:picMkLst>
            <pc:docMk/>
            <pc:sldMk cId="2729657736" sldId="276"/>
            <ac:picMk id="21" creationId="{7A12C0B5-F7E2-448B-91F9-FF71E6644300}"/>
          </ac:picMkLst>
        </pc:picChg>
        <pc:picChg chg="add mod">
          <ac:chgData name="moath momani" userId="720708e143949568" providerId="LiveId" clId="{5CAD5C34-023A-4A33-BC01-8F1E2D8444BA}" dt="2020-10-14T09:10:27.747" v="2567" actId="1076"/>
          <ac:picMkLst>
            <pc:docMk/>
            <pc:sldMk cId="2729657736" sldId="276"/>
            <ac:picMk id="22" creationId="{098EA1B6-6A59-47C8-BB74-D8E2E3D3D95B}"/>
          </ac:picMkLst>
        </pc:picChg>
        <pc:picChg chg="del">
          <ac:chgData name="moath momani" userId="720708e143949568" providerId="LiveId" clId="{5CAD5C34-023A-4A33-BC01-8F1E2D8444BA}" dt="2020-10-14T05:51:52.633" v="310" actId="478"/>
          <ac:picMkLst>
            <pc:docMk/>
            <pc:sldMk cId="2729657736" sldId="276"/>
            <ac:picMk id="35" creationId="{EE65E8C4-4C1F-4C35-86B7-A0270E1FCE92}"/>
          </ac:picMkLst>
        </pc:picChg>
      </pc:sldChg>
      <pc:sldChg chg="addSp delSp modSp mod modNotesTx">
        <pc:chgData name="moath momani" userId="720708e143949568" providerId="LiveId" clId="{5CAD5C34-023A-4A33-BC01-8F1E2D8444BA}" dt="2020-10-14T08:46:39.158" v="2510" actId="20577"/>
        <pc:sldMkLst>
          <pc:docMk/>
          <pc:sldMk cId="2293705616" sldId="277"/>
        </pc:sldMkLst>
        <pc:spChg chg="mod">
          <ac:chgData name="moath momani" userId="720708e143949568" providerId="LiveId" clId="{5CAD5C34-023A-4A33-BC01-8F1E2D8444BA}" dt="2020-10-14T07:22:28.126" v="1591" actId="113"/>
          <ac:spMkLst>
            <pc:docMk/>
            <pc:sldMk cId="2293705616" sldId="277"/>
            <ac:spMk id="2" creationId="{00000000-0000-0000-0000-000000000000}"/>
          </ac:spMkLst>
        </pc:spChg>
        <pc:spChg chg="del">
          <ac:chgData name="moath momani" userId="720708e143949568" providerId="LiveId" clId="{5CAD5C34-023A-4A33-BC01-8F1E2D8444BA}" dt="2020-10-14T07:21:02.996" v="1547" actId="478"/>
          <ac:spMkLst>
            <pc:docMk/>
            <pc:sldMk cId="2293705616" sldId="277"/>
            <ac:spMk id="12" creationId="{4AFB44FE-3BF1-4566-B986-E43AD0DC5860}"/>
          </ac:spMkLst>
        </pc:spChg>
        <pc:picChg chg="add mod">
          <ac:chgData name="moath momani" userId="720708e143949568" providerId="LiveId" clId="{5CAD5C34-023A-4A33-BC01-8F1E2D8444BA}" dt="2020-10-14T07:21:48.658" v="1577" actId="1036"/>
          <ac:picMkLst>
            <pc:docMk/>
            <pc:sldMk cId="2293705616" sldId="277"/>
            <ac:picMk id="3" creationId="{FAA65F2C-77CB-4A2E-B256-3F565B6B986A}"/>
          </ac:picMkLst>
        </pc:picChg>
        <pc:picChg chg="del">
          <ac:chgData name="moath momani" userId="720708e143949568" providerId="LiveId" clId="{5CAD5C34-023A-4A33-BC01-8F1E2D8444BA}" dt="2020-10-14T07:21:01.319" v="1546" actId="478"/>
          <ac:picMkLst>
            <pc:docMk/>
            <pc:sldMk cId="2293705616" sldId="277"/>
            <ac:picMk id="5" creationId="{D6FFD61D-BC0D-45CC-9CE4-D4C5060AC8A9}"/>
          </ac:picMkLst>
        </pc:picChg>
      </pc:sldChg>
      <pc:sldChg chg="addSp delSp modSp mod">
        <pc:chgData name="moath momani" userId="720708e143949568" providerId="LiveId" clId="{5CAD5C34-023A-4A33-BC01-8F1E2D8444BA}" dt="2020-10-14T05:32:46.406" v="107" actId="14100"/>
        <pc:sldMkLst>
          <pc:docMk/>
          <pc:sldMk cId="2271298433" sldId="279"/>
        </pc:sldMkLst>
        <pc:spChg chg="mod">
          <ac:chgData name="moath momani" userId="720708e143949568" providerId="LiveId" clId="{5CAD5C34-023A-4A33-BC01-8F1E2D8444BA}" dt="2020-10-14T05:30:33.014" v="35" actId="255"/>
          <ac:spMkLst>
            <pc:docMk/>
            <pc:sldMk cId="2271298433" sldId="279"/>
            <ac:spMk id="2" creationId="{0B2AAF93-F372-4E32-8DE3-2B37B0349A7C}"/>
          </ac:spMkLst>
        </pc:spChg>
        <pc:spChg chg="mod">
          <ac:chgData name="moath momani" userId="720708e143949568" providerId="LiveId" clId="{5CAD5C34-023A-4A33-BC01-8F1E2D8444BA}" dt="2020-10-14T05:30:54.265" v="37" actId="14100"/>
          <ac:spMkLst>
            <pc:docMk/>
            <pc:sldMk cId="2271298433" sldId="279"/>
            <ac:spMk id="17" creationId="{4955A6DA-815F-4124-A9F3-75EDB42FED58}"/>
          </ac:spMkLst>
        </pc:spChg>
        <pc:picChg chg="add mod">
          <ac:chgData name="moath momani" userId="720708e143949568" providerId="LiveId" clId="{5CAD5C34-023A-4A33-BC01-8F1E2D8444BA}" dt="2020-10-14T05:32:33.644" v="99" actId="1038"/>
          <ac:picMkLst>
            <pc:docMk/>
            <pc:sldMk cId="2271298433" sldId="279"/>
            <ac:picMk id="3" creationId="{03821ED9-2EDD-4A50-B0F5-3B4A8EC5E335}"/>
          </ac:picMkLst>
        </pc:picChg>
        <pc:picChg chg="del mod">
          <ac:chgData name="moath momani" userId="720708e143949568" providerId="LiveId" clId="{5CAD5C34-023A-4A33-BC01-8F1E2D8444BA}" dt="2020-10-14T05:31:37.765" v="43" actId="478"/>
          <ac:picMkLst>
            <pc:docMk/>
            <pc:sldMk cId="2271298433" sldId="279"/>
            <ac:picMk id="14" creationId="{9B7F0385-F61B-44F8-9E69-0DF5D16EA5A7}"/>
          </ac:picMkLst>
        </pc:picChg>
        <pc:picChg chg="mod">
          <ac:chgData name="moath momani" userId="720708e143949568" providerId="LiveId" clId="{5CAD5C34-023A-4A33-BC01-8F1E2D8444BA}" dt="2020-10-14T05:32:46.406" v="107" actId="14100"/>
          <ac:picMkLst>
            <pc:docMk/>
            <pc:sldMk cId="2271298433" sldId="279"/>
            <ac:picMk id="24" creationId="{DE716A95-8587-40CF-9AF7-63D84DD74EB3}"/>
          </ac:picMkLst>
        </pc:picChg>
        <pc:picChg chg="mod">
          <ac:chgData name="moath momani" userId="720708e143949568" providerId="LiveId" clId="{5CAD5C34-023A-4A33-BC01-8F1E2D8444BA}" dt="2020-10-14T05:32:38.174" v="101" actId="14100"/>
          <ac:picMkLst>
            <pc:docMk/>
            <pc:sldMk cId="2271298433" sldId="279"/>
            <ac:picMk id="26" creationId="{987918EF-845F-42B2-AFB5-8470EE6AE81C}"/>
          </ac:picMkLst>
        </pc:picChg>
        <pc:picChg chg="del mod">
          <ac:chgData name="moath momani" userId="720708e143949568" providerId="LiveId" clId="{5CAD5C34-023A-4A33-BC01-8F1E2D8444BA}" dt="2020-10-14T05:32:29.667" v="50" actId="478"/>
          <ac:picMkLst>
            <pc:docMk/>
            <pc:sldMk cId="2271298433" sldId="279"/>
            <ac:picMk id="28" creationId="{03A2CD2C-1679-49F4-8C8D-054178496706}"/>
          </ac:picMkLst>
        </pc:picChg>
      </pc:sldChg>
      <pc:sldChg chg="addSp delSp modSp mod">
        <pc:chgData name="moath momani" userId="720708e143949568" providerId="LiveId" clId="{5CAD5C34-023A-4A33-BC01-8F1E2D8444BA}" dt="2020-10-14T05:41:55.197" v="236" actId="1076"/>
        <pc:sldMkLst>
          <pc:docMk/>
          <pc:sldMk cId="2252611959" sldId="290"/>
        </pc:sldMkLst>
        <pc:spChg chg="mod">
          <ac:chgData name="moath momani" userId="720708e143949568" providerId="LiveId" clId="{5CAD5C34-023A-4A33-BC01-8F1E2D8444BA}" dt="2020-10-14T05:40:20.552" v="183" actId="20577"/>
          <ac:spMkLst>
            <pc:docMk/>
            <pc:sldMk cId="2252611959" sldId="290"/>
            <ac:spMk id="17" creationId="{6F23D8BD-787D-4284-810F-276704CC0200}"/>
          </ac:spMkLst>
        </pc:spChg>
        <pc:spChg chg="mod">
          <ac:chgData name="moath momani" userId="720708e143949568" providerId="LiveId" clId="{5CAD5C34-023A-4A33-BC01-8F1E2D8444BA}" dt="2020-10-14T05:39:25.974" v="165" actId="1076"/>
          <ac:spMkLst>
            <pc:docMk/>
            <pc:sldMk cId="2252611959" sldId="290"/>
            <ac:spMk id="19" creationId="{BE275E7A-EB96-402C-BB89-129A034EC597}"/>
          </ac:spMkLst>
        </pc:spChg>
        <pc:spChg chg="mod">
          <ac:chgData name="moath momani" userId="720708e143949568" providerId="LiveId" clId="{5CAD5C34-023A-4A33-BC01-8F1E2D8444BA}" dt="2020-10-14T05:41:16.381" v="209" actId="1076"/>
          <ac:spMkLst>
            <pc:docMk/>
            <pc:sldMk cId="2252611959" sldId="290"/>
            <ac:spMk id="20" creationId="{B998D8D1-D5F8-47B7-925C-10A48A0D8C53}"/>
          </ac:spMkLst>
        </pc:spChg>
        <pc:spChg chg="mod">
          <ac:chgData name="moath momani" userId="720708e143949568" providerId="LiveId" clId="{5CAD5C34-023A-4A33-BC01-8F1E2D8444BA}" dt="2020-10-14T05:41:55.197" v="236" actId="1076"/>
          <ac:spMkLst>
            <pc:docMk/>
            <pc:sldMk cId="2252611959" sldId="290"/>
            <ac:spMk id="21" creationId="{C4444049-84FB-4279-B211-7378DABE5225}"/>
          </ac:spMkLst>
        </pc:spChg>
        <pc:spChg chg="del">
          <ac:chgData name="moath momani" userId="720708e143949568" providerId="LiveId" clId="{5CAD5C34-023A-4A33-BC01-8F1E2D8444BA}" dt="2020-10-14T05:38:31.576" v="145" actId="478"/>
          <ac:spMkLst>
            <pc:docMk/>
            <pc:sldMk cId="2252611959" sldId="290"/>
            <ac:spMk id="22" creationId="{3B1CBD7A-17DF-4613-B88E-406AD18A78A9}"/>
          </ac:spMkLst>
        </pc:spChg>
        <pc:spChg chg="del">
          <ac:chgData name="moath momani" userId="720708e143949568" providerId="LiveId" clId="{5CAD5C34-023A-4A33-BC01-8F1E2D8444BA}" dt="2020-10-14T05:38:33.072" v="146" actId="478"/>
          <ac:spMkLst>
            <pc:docMk/>
            <pc:sldMk cId="2252611959" sldId="290"/>
            <ac:spMk id="23" creationId="{2B53EFD3-EE9C-4063-B97A-D49AF5A40F4E}"/>
          </ac:spMkLst>
        </pc:spChg>
        <pc:picChg chg="del">
          <ac:chgData name="moath momani" userId="720708e143949568" providerId="LiveId" clId="{5CAD5C34-023A-4A33-BC01-8F1E2D8444BA}" dt="2020-10-14T05:36:16.647" v="117" actId="478"/>
          <ac:picMkLst>
            <pc:docMk/>
            <pc:sldMk cId="2252611959" sldId="290"/>
            <ac:picMk id="3" creationId="{DA725763-1BD2-4FF7-9EA5-5092496DD0AC}"/>
          </ac:picMkLst>
        </pc:picChg>
        <pc:picChg chg="del">
          <ac:chgData name="moath momani" userId="720708e143949568" providerId="LiveId" clId="{5CAD5C34-023A-4A33-BC01-8F1E2D8444BA}" dt="2020-10-14T05:36:02.288" v="112" actId="478"/>
          <ac:picMkLst>
            <pc:docMk/>
            <pc:sldMk cId="2252611959" sldId="290"/>
            <ac:picMk id="7" creationId="{29625EDA-548B-4206-A3FF-2C6C2CC6E846}"/>
          </ac:picMkLst>
        </pc:picChg>
        <pc:picChg chg="add mod">
          <ac:chgData name="moath momani" userId="720708e143949568" providerId="LiveId" clId="{5CAD5C34-023A-4A33-BC01-8F1E2D8444BA}" dt="2020-10-14T05:39:16.469" v="162" actId="1076"/>
          <ac:picMkLst>
            <pc:docMk/>
            <pc:sldMk cId="2252611959" sldId="290"/>
            <ac:picMk id="9" creationId="{982CC5F6-48F2-4EE5-8155-9B979C95E572}"/>
          </ac:picMkLst>
        </pc:picChg>
        <pc:picChg chg="add mod">
          <ac:chgData name="moath momani" userId="720708e143949568" providerId="LiveId" clId="{5CAD5C34-023A-4A33-BC01-8F1E2D8444BA}" dt="2020-10-14T05:39:17.869" v="163" actId="1076"/>
          <ac:picMkLst>
            <pc:docMk/>
            <pc:sldMk cId="2252611959" sldId="290"/>
            <ac:picMk id="13" creationId="{6B630FB3-A762-4085-B059-A7C2605E794D}"/>
          </ac:picMkLst>
        </pc:picChg>
        <pc:picChg chg="del">
          <ac:chgData name="moath momani" userId="720708e143949568" providerId="LiveId" clId="{5CAD5C34-023A-4A33-BC01-8F1E2D8444BA}" dt="2020-10-14T05:31:48.093" v="45" actId="21"/>
          <ac:picMkLst>
            <pc:docMk/>
            <pc:sldMk cId="2252611959" sldId="290"/>
            <ac:picMk id="14" creationId="{F4A18922-E898-4DDC-9D81-A3F9FF27C26A}"/>
          </ac:picMkLst>
        </pc:picChg>
      </pc:sldChg>
      <pc:sldChg chg="del">
        <pc:chgData name="moath momani" userId="720708e143949568" providerId="LiveId" clId="{5CAD5C34-023A-4A33-BC01-8F1E2D8444BA}" dt="2020-10-14T08:51:20.384" v="2537" actId="47"/>
        <pc:sldMkLst>
          <pc:docMk/>
          <pc:sldMk cId="2845015761" sldId="291"/>
        </pc:sldMkLst>
      </pc:sldChg>
      <pc:sldChg chg="addSp delSp modSp mod ord">
        <pc:chgData name="moath momani" userId="720708e143949568" providerId="LiveId" clId="{5CAD5C34-023A-4A33-BC01-8F1E2D8444BA}" dt="2020-10-14T05:55:14.039" v="443"/>
        <pc:sldMkLst>
          <pc:docMk/>
          <pc:sldMk cId="1866362295" sldId="293"/>
        </pc:sldMkLst>
        <pc:spChg chg="del">
          <ac:chgData name="moath momani" userId="720708e143949568" providerId="LiveId" clId="{5CAD5C34-023A-4A33-BC01-8F1E2D8444BA}" dt="2020-10-14T05:49:25.315" v="240" actId="478"/>
          <ac:spMkLst>
            <pc:docMk/>
            <pc:sldMk cId="1866362295" sldId="293"/>
            <ac:spMk id="17" creationId="{6F23D8BD-787D-4284-810F-276704CC0200}"/>
          </ac:spMkLst>
        </pc:spChg>
        <pc:spChg chg="del">
          <ac:chgData name="moath momani" userId="720708e143949568" providerId="LiveId" clId="{5CAD5C34-023A-4A33-BC01-8F1E2D8444BA}" dt="2020-10-14T05:49:23.195" v="239" actId="478"/>
          <ac:spMkLst>
            <pc:docMk/>
            <pc:sldMk cId="1866362295" sldId="293"/>
            <ac:spMk id="19" creationId="{BE275E7A-EB96-402C-BB89-129A034EC597}"/>
          </ac:spMkLst>
        </pc:spChg>
        <pc:spChg chg="mod">
          <ac:chgData name="moath momani" userId="720708e143949568" providerId="LiveId" clId="{5CAD5C34-023A-4A33-BC01-8F1E2D8444BA}" dt="2020-10-14T05:50:23.635" v="302" actId="1076"/>
          <ac:spMkLst>
            <pc:docMk/>
            <pc:sldMk cId="1866362295" sldId="293"/>
            <ac:spMk id="20" creationId="{B998D8D1-D5F8-47B7-925C-10A48A0D8C53}"/>
          </ac:spMkLst>
        </pc:spChg>
        <pc:spChg chg="mod">
          <ac:chgData name="moath momani" userId="720708e143949568" providerId="LiveId" clId="{5CAD5C34-023A-4A33-BC01-8F1E2D8444BA}" dt="2020-10-14T05:50:23.635" v="302" actId="1076"/>
          <ac:spMkLst>
            <pc:docMk/>
            <pc:sldMk cId="1866362295" sldId="293"/>
            <ac:spMk id="21" creationId="{C4444049-84FB-4279-B211-7378DABE5225}"/>
          </ac:spMkLst>
        </pc:spChg>
        <pc:spChg chg="del">
          <ac:chgData name="moath momani" userId="720708e143949568" providerId="LiveId" clId="{5CAD5C34-023A-4A33-BC01-8F1E2D8444BA}" dt="2020-10-14T05:49:38.577" v="289" actId="478"/>
          <ac:spMkLst>
            <pc:docMk/>
            <pc:sldMk cId="1866362295" sldId="293"/>
            <ac:spMk id="22" creationId="{3B1CBD7A-17DF-4613-B88E-406AD18A78A9}"/>
          </ac:spMkLst>
        </pc:spChg>
        <pc:spChg chg="del">
          <ac:chgData name="moath momani" userId="720708e143949568" providerId="LiveId" clId="{5CAD5C34-023A-4A33-BC01-8F1E2D8444BA}" dt="2020-10-14T05:49:40.120" v="290" actId="478"/>
          <ac:spMkLst>
            <pc:docMk/>
            <pc:sldMk cId="1866362295" sldId="293"/>
            <ac:spMk id="23" creationId="{2B53EFD3-EE9C-4063-B97A-D49AF5A40F4E}"/>
          </ac:spMkLst>
        </pc:spChg>
        <pc:picChg chg="del">
          <ac:chgData name="moath momani" userId="720708e143949568" providerId="LiveId" clId="{5CAD5C34-023A-4A33-BC01-8F1E2D8444BA}" dt="2020-10-14T05:49:19.036" v="238" actId="478"/>
          <ac:picMkLst>
            <pc:docMk/>
            <pc:sldMk cId="1866362295" sldId="293"/>
            <ac:picMk id="4" creationId="{B2677AF1-1B89-4919-A610-CF5BEFE052D4}"/>
          </ac:picMkLst>
        </pc:picChg>
        <pc:picChg chg="add mod">
          <ac:chgData name="moath momani" userId="720708e143949568" providerId="LiveId" clId="{5CAD5C34-023A-4A33-BC01-8F1E2D8444BA}" dt="2020-10-14T05:50:18.579" v="301" actId="1076"/>
          <ac:picMkLst>
            <pc:docMk/>
            <pc:sldMk cId="1866362295" sldId="293"/>
            <ac:picMk id="7" creationId="{5F6083D4-6AAB-48BF-9B4E-6950265223CD}"/>
          </ac:picMkLst>
        </pc:picChg>
        <pc:picChg chg="del mod">
          <ac:chgData name="moath momani" userId="720708e143949568" providerId="LiveId" clId="{5CAD5C34-023A-4A33-BC01-8F1E2D8444BA}" dt="2020-10-14T05:50:06.174" v="294" actId="478"/>
          <ac:picMkLst>
            <pc:docMk/>
            <pc:sldMk cId="1866362295" sldId="293"/>
            <ac:picMk id="27" creationId="{147233B8-1D54-4647-8141-277F6D0F1388}"/>
          </ac:picMkLst>
        </pc:picChg>
        <pc:picChg chg="del">
          <ac:chgData name="moath momani" userId="720708e143949568" providerId="LiveId" clId="{5CAD5C34-023A-4A33-BC01-8F1E2D8444BA}" dt="2020-10-14T05:43:43.042" v="237" actId="478"/>
          <ac:picMkLst>
            <pc:docMk/>
            <pc:sldMk cId="1866362295" sldId="293"/>
            <ac:picMk id="31" creationId="{B74D9170-66CE-4FF4-A587-B82CBA5179C7}"/>
          </ac:picMkLst>
        </pc:picChg>
      </pc:sldChg>
      <pc:sldChg chg="del">
        <pc:chgData name="moath momani" userId="720708e143949568" providerId="LiveId" clId="{5CAD5C34-023A-4A33-BC01-8F1E2D8444BA}" dt="2020-10-14T07:34:42.064" v="1908" actId="47"/>
        <pc:sldMkLst>
          <pc:docMk/>
          <pc:sldMk cId="3088862319" sldId="294"/>
        </pc:sldMkLst>
      </pc:sldChg>
      <pc:sldChg chg="del">
        <pc:chgData name="moath momani" userId="720708e143949568" providerId="LiveId" clId="{5CAD5C34-023A-4A33-BC01-8F1E2D8444BA}" dt="2020-10-14T07:34:43.541" v="1909" actId="47"/>
        <pc:sldMkLst>
          <pc:docMk/>
          <pc:sldMk cId="3801030893" sldId="295"/>
        </pc:sldMkLst>
      </pc:sldChg>
      <pc:sldChg chg="del">
        <pc:chgData name="moath momani" userId="720708e143949568" providerId="LiveId" clId="{5CAD5C34-023A-4A33-BC01-8F1E2D8444BA}" dt="2020-10-14T07:34:44.520" v="1910" actId="47"/>
        <pc:sldMkLst>
          <pc:docMk/>
          <pc:sldMk cId="4219974568" sldId="296"/>
        </pc:sldMkLst>
      </pc:sldChg>
      <pc:sldChg chg="del">
        <pc:chgData name="moath momani" userId="720708e143949568" providerId="LiveId" clId="{5CAD5C34-023A-4A33-BC01-8F1E2D8444BA}" dt="2020-10-14T07:34:45.440" v="1911" actId="47"/>
        <pc:sldMkLst>
          <pc:docMk/>
          <pc:sldMk cId="1580388485" sldId="297"/>
        </pc:sldMkLst>
      </pc:sldChg>
      <pc:sldChg chg="addSp delSp modSp add mod delAnim modAnim modNotesTx">
        <pc:chgData name="moath momani" userId="720708e143949568" providerId="LiveId" clId="{5CAD5C34-023A-4A33-BC01-8F1E2D8444BA}" dt="2020-10-14T08:39:11.390" v="2492" actId="20577"/>
        <pc:sldMkLst>
          <pc:docMk/>
          <pc:sldMk cId="2093286337" sldId="298"/>
        </pc:sldMkLst>
        <pc:spChg chg="mod">
          <ac:chgData name="moath momani" userId="720708e143949568" providerId="LiveId" clId="{5CAD5C34-023A-4A33-BC01-8F1E2D8444BA}" dt="2020-10-14T06:02:39.411" v="492" actId="1076"/>
          <ac:spMkLst>
            <pc:docMk/>
            <pc:sldMk cId="2093286337" sldId="298"/>
            <ac:spMk id="2" creationId="{0B2AAF93-F372-4E32-8DE3-2B37B0349A7C}"/>
          </ac:spMkLst>
        </pc:spChg>
        <pc:spChg chg="del mod">
          <ac:chgData name="moath momani" userId="720708e143949568" providerId="LiveId" clId="{5CAD5C34-023A-4A33-BC01-8F1E2D8444BA}" dt="2020-10-14T06:00:41.911" v="487" actId="478"/>
          <ac:spMkLst>
            <pc:docMk/>
            <pc:sldMk cId="2093286337" sldId="298"/>
            <ac:spMk id="17" creationId="{6F23D8BD-787D-4284-810F-276704CC0200}"/>
          </ac:spMkLst>
        </pc:spChg>
        <pc:spChg chg="mod">
          <ac:chgData name="moath momani" userId="720708e143949568" providerId="LiveId" clId="{5CAD5C34-023A-4A33-BC01-8F1E2D8444BA}" dt="2020-10-14T06:02:36.298" v="491" actId="1076"/>
          <ac:spMkLst>
            <pc:docMk/>
            <pc:sldMk cId="2093286337" sldId="298"/>
            <ac:spMk id="18" creationId="{62605D86-DEA7-4D40-906C-66D92E9112CF}"/>
          </ac:spMkLst>
        </pc:spChg>
        <pc:spChg chg="del mod">
          <ac:chgData name="moath momani" userId="720708e143949568" providerId="LiveId" clId="{5CAD5C34-023A-4A33-BC01-8F1E2D8444BA}" dt="2020-10-14T06:00:41.911" v="487" actId="478"/>
          <ac:spMkLst>
            <pc:docMk/>
            <pc:sldMk cId="2093286337" sldId="298"/>
            <ac:spMk id="19" creationId="{BE275E7A-EB96-402C-BB89-129A034EC597}"/>
          </ac:spMkLst>
        </pc:spChg>
        <pc:spChg chg="del">
          <ac:chgData name="moath momani" userId="720708e143949568" providerId="LiveId" clId="{5CAD5C34-023A-4A33-BC01-8F1E2D8444BA}" dt="2020-10-14T05:56:37.846" v="485" actId="478"/>
          <ac:spMkLst>
            <pc:docMk/>
            <pc:sldMk cId="2093286337" sldId="298"/>
            <ac:spMk id="20" creationId="{B998D8D1-D5F8-47B7-925C-10A48A0D8C53}"/>
          </ac:spMkLst>
        </pc:spChg>
        <pc:spChg chg="del">
          <ac:chgData name="moath momani" userId="720708e143949568" providerId="LiveId" clId="{5CAD5C34-023A-4A33-BC01-8F1E2D8444BA}" dt="2020-10-14T05:56:37.846" v="485" actId="478"/>
          <ac:spMkLst>
            <pc:docMk/>
            <pc:sldMk cId="2093286337" sldId="298"/>
            <ac:spMk id="21" creationId="{C4444049-84FB-4279-B211-7378DABE5225}"/>
          </ac:spMkLst>
        </pc:spChg>
        <pc:picChg chg="add del mod">
          <ac:chgData name="moath momani" userId="720708e143949568" providerId="LiveId" clId="{5CAD5C34-023A-4A33-BC01-8F1E2D8444BA}" dt="2020-10-14T06:10:47.398" v="517" actId="478"/>
          <ac:picMkLst>
            <pc:docMk/>
            <pc:sldMk cId="2093286337" sldId="298"/>
            <ac:picMk id="3" creationId="{87F7002C-AFC4-4212-876E-83200058EB5E}"/>
          </ac:picMkLst>
        </pc:picChg>
        <pc:picChg chg="add mod">
          <ac:chgData name="moath momani" userId="720708e143949568" providerId="LiveId" clId="{5CAD5C34-023A-4A33-BC01-8F1E2D8444BA}" dt="2020-10-14T06:14:09.562" v="519" actId="1076"/>
          <ac:picMkLst>
            <pc:docMk/>
            <pc:sldMk cId="2093286337" sldId="298"/>
            <ac:picMk id="4" creationId="{F6A67DF8-1A22-4D50-88C6-9DA6707D6715}"/>
          </ac:picMkLst>
        </pc:picChg>
        <pc:picChg chg="del mod">
          <ac:chgData name="moath momani" userId="720708e143949568" providerId="LiveId" clId="{5CAD5C34-023A-4A33-BC01-8F1E2D8444BA}" dt="2020-10-14T06:00:41.911" v="487" actId="478"/>
          <ac:picMkLst>
            <pc:docMk/>
            <pc:sldMk cId="2093286337" sldId="298"/>
            <ac:picMk id="9" creationId="{982CC5F6-48F2-4EE5-8155-9B979C95E572}"/>
          </ac:picMkLst>
        </pc:picChg>
        <pc:picChg chg="del">
          <ac:chgData name="moath momani" userId="720708e143949568" providerId="LiveId" clId="{5CAD5C34-023A-4A33-BC01-8F1E2D8444BA}" dt="2020-10-14T05:56:37.846" v="485" actId="478"/>
          <ac:picMkLst>
            <pc:docMk/>
            <pc:sldMk cId="2093286337" sldId="298"/>
            <ac:picMk id="13" creationId="{6B630FB3-A762-4085-B059-A7C2605E794D}"/>
          </ac:picMkLst>
        </pc:picChg>
      </pc:sldChg>
      <pc:sldChg chg="addSp delSp modSp add mod modNotesTx">
        <pc:chgData name="moath momani" userId="720708e143949568" providerId="LiveId" clId="{5CAD5C34-023A-4A33-BC01-8F1E2D8444BA}" dt="2020-10-14T08:45:39.227" v="2509" actId="20577"/>
        <pc:sldMkLst>
          <pc:docMk/>
          <pc:sldMk cId="3017246029" sldId="299"/>
        </pc:sldMkLst>
        <pc:spChg chg="mod">
          <ac:chgData name="moath momani" userId="720708e143949568" providerId="LiveId" clId="{5CAD5C34-023A-4A33-BC01-8F1E2D8444BA}" dt="2020-10-14T07:22:13.318" v="1586" actId="113"/>
          <ac:spMkLst>
            <pc:docMk/>
            <pc:sldMk cId="3017246029" sldId="299"/>
            <ac:spMk id="9" creationId="{00000000-0000-0000-0000-000000000000}"/>
          </ac:spMkLst>
        </pc:spChg>
        <pc:spChg chg="del mod">
          <ac:chgData name="moath momani" userId="720708e143949568" providerId="LiveId" clId="{5CAD5C34-023A-4A33-BC01-8F1E2D8444BA}" dt="2020-10-14T07:06:08.648" v="1400"/>
          <ac:spMkLst>
            <pc:docMk/>
            <pc:sldMk cId="3017246029" sldId="299"/>
            <ac:spMk id="12" creationId="{CB7F213B-E680-4F6E-B850-3B9D657A9E84}"/>
          </ac:spMkLst>
        </pc:spChg>
        <pc:spChg chg="del mod">
          <ac:chgData name="moath momani" userId="720708e143949568" providerId="LiveId" clId="{5CAD5C34-023A-4A33-BC01-8F1E2D8444BA}" dt="2020-10-14T07:06:45.645" v="1410" actId="478"/>
          <ac:spMkLst>
            <pc:docMk/>
            <pc:sldMk cId="3017246029" sldId="299"/>
            <ac:spMk id="14" creationId="{E02D2F0A-A520-44A2-B8E2-5DD6E542987A}"/>
          </ac:spMkLst>
        </pc:spChg>
        <pc:picChg chg="add mod">
          <ac:chgData name="moath momani" userId="720708e143949568" providerId="LiveId" clId="{5CAD5C34-023A-4A33-BC01-8F1E2D8444BA}" dt="2020-10-14T07:10:03.421" v="1414" actId="1440"/>
          <ac:picMkLst>
            <pc:docMk/>
            <pc:sldMk cId="3017246029" sldId="299"/>
            <ac:picMk id="2" creationId="{9A3CD030-E159-4ADF-A22E-D5CDA5F9DD80}"/>
          </ac:picMkLst>
        </pc:picChg>
      </pc:sldChg>
      <pc:sldChg chg="addSp delSp modSp add mod modNotesTx">
        <pc:chgData name="moath momani" userId="720708e143949568" providerId="LiveId" clId="{5CAD5C34-023A-4A33-BC01-8F1E2D8444BA}" dt="2020-10-14T07:22:09.902" v="1585"/>
        <pc:sldMkLst>
          <pc:docMk/>
          <pc:sldMk cId="252104698" sldId="300"/>
        </pc:sldMkLst>
        <pc:spChg chg="mod">
          <ac:chgData name="moath momani" userId="720708e143949568" providerId="LiveId" clId="{5CAD5C34-023A-4A33-BC01-8F1E2D8444BA}" dt="2020-10-14T07:22:08.504" v="1583" actId="20577"/>
          <ac:spMkLst>
            <pc:docMk/>
            <pc:sldMk cId="252104698" sldId="300"/>
            <ac:spMk id="9" creationId="{00000000-0000-0000-0000-000000000000}"/>
          </ac:spMkLst>
        </pc:spChg>
        <pc:spChg chg="add del mod">
          <ac:chgData name="moath momani" userId="720708e143949568" providerId="LiveId" clId="{5CAD5C34-023A-4A33-BC01-8F1E2D8444BA}" dt="2020-10-14T07:22:09.902" v="1585"/>
          <ac:spMkLst>
            <pc:docMk/>
            <pc:sldMk cId="252104698" sldId="300"/>
            <ac:spMk id="11" creationId="{B75EAF6D-815B-42D4-BC23-B553AF6E023D}"/>
          </ac:spMkLst>
        </pc:spChg>
        <pc:picChg chg="del">
          <ac:chgData name="moath momani" userId="720708e143949568" providerId="LiveId" clId="{5CAD5C34-023A-4A33-BC01-8F1E2D8444BA}" dt="2020-10-14T07:10:40.587" v="1429" actId="478"/>
          <ac:picMkLst>
            <pc:docMk/>
            <pc:sldMk cId="252104698" sldId="300"/>
            <ac:picMk id="2" creationId="{9A3CD030-E159-4ADF-A22E-D5CDA5F9DD80}"/>
          </ac:picMkLst>
        </pc:picChg>
        <pc:picChg chg="add mod">
          <ac:chgData name="moath momani" userId="720708e143949568" providerId="LiveId" clId="{5CAD5C34-023A-4A33-BC01-8F1E2D8444BA}" dt="2020-10-14T07:15:42.476" v="1478" actId="1076"/>
          <ac:picMkLst>
            <pc:docMk/>
            <pc:sldMk cId="252104698" sldId="300"/>
            <ac:picMk id="3" creationId="{FB03B3F4-9E67-474D-83BC-6579114D850F}"/>
          </ac:picMkLst>
        </pc:picChg>
        <pc:picChg chg="del">
          <ac:chgData name="moath momani" userId="720708e143949568" providerId="LiveId" clId="{5CAD5C34-023A-4A33-BC01-8F1E2D8444BA}" dt="2020-10-14T07:12:53.764" v="1455" actId="478"/>
          <ac:picMkLst>
            <pc:docMk/>
            <pc:sldMk cId="252104698" sldId="300"/>
            <ac:picMk id="6" creationId="{00000000-0000-0000-0000-000000000000}"/>
          </ac:picMkLst>
        </pc:picChg>
        <pc:picChg chg="add del mod">
          <ac:chgData name="moath momani" userId="720708e143949568" providerId="LiveId" clId="{5CAD5C34-023A-4A33-BC01-8F1E2D8444BA}" dt="2020-10-14T07:15:04.117" v="1469" actId="478"/>
          <ac:picMkLst>
            <pc:docMk/>
            <pc:sldMk cId="252104698" sldId="300"/>
            <ac:picMk id="12" creationId="{78346E8A-25E1-4422-9D9A-BD2C47B0653E}"/>
          </ac:picMkLst>
        </pc:picChg>
        <pc:picChg chg="add mod">
          <ac:chgData name="moath momani" userId="720708e143949568" providerId="LiveId" clId="{5CAD5C34-023A-4A33-BC01-8F1E2D8444BA}" dt="2020-10-14T07:15:47.092" v="1480" actId="14100"/>
          <ac:picMkLst>
            <pc:docMk/>
            <pc:sldMk cId="252104698" sldId="300"/>
            <ac:picMk id="13" creationId="{A9BBF4E9-2DFD-43F0-A096-FA0A652667B0}"/>
          </ac:picMkLst>
        </pc:picChg>
      </pc:sldChg>
      <pc:sldChg chg="addSp delSp modSp add mod modNotesTx">
        <pc:chgData name="moath momani" userId="720708e143949568" providerId="LiveId" clId="{5CAD5C34-023A-4A33-BC01-8F1E2D8444BA}" dt="2020-10-14T08:46:54.743" v="2511" actId="20577"/>
        <pc:sldMkLst>
          <pc:docMk/>
          <pc:sldMk cId="1289275880" sldId="301"/>
        </pc:sldMkLst>
        <pc:spChg chg="mod">
          <ac:chgData name="moath momani" userId="720708e143949568" providerId="LiveId" clId="{5CAD5C34-023A-4A33-BC01-8F1E2D8444BA}" dt="2020-10-14T07:26:12.488" v="1617" actId="20577"/>
          <ac:spMkLst>
            <pc:docMk/>
            <pc:sldMk cId="1289275880" sldId="301"/>
            <ac:spMk id="2" creationId="{00000000-0000-0000-0000-000000000000}"/>
          </ac:spMkLst>
        </pc:spChg>
        <pc:picChg chg="del">
          <ac:chgData name="moath momani" userId="720708e143949568" providerId="LiveId" clId="{5CAD5C34-023A-4A33-BC01-8F1E2D8444BA}" dt="2020-10-14T07:25:15.707" v="1593" actId="478"/>
          <ac:picMkLst>
            <pc:docMk/>
            <pc:sldMk cId="1289275880" sldId="301"/>
            <ac:picMk id="3" creationId="{FAA65F2C-77CB-4A2E-B256-3F565B6B986A}"/>
          </ac:picMkLst>
        </pc:picChg>
        <pc:picChg chg="add mod">
          <ac:chgData name="moath momani" userId="720708e143949568" providerId="LiveId" clId="{5CAD5C34-023A-4A33-BC01-8F1E2D8444BA}" dt="2020-10-14T07:25:20.187" v="1597" actId="1076"/>
          <ac:picMkLst>
            <pc:docMk/>
            <pc:sldMk cId="1289275880" sldId="301"/>
            <ac:picMk id="4" creationId="{ADCB9524-C312-4E44-B2FB-57DBE4DB58E0}"/>
          </ac:picMkLst>
        </pc:picChg>
      </pc:sldChg>
      <pc:sldChg chg="addSp delSp modSp add mod modNotesTx">
        <pc:chgData name="moath momani" userId="720708e143949568" providerId="LiveId" clId="{5CAD5C34-023A-4A33-BC01-8F1E2D8444BA}" dt="2020-10-14T09:15:02.410" v="2592" actId="20577"/>
        <pc:sldMkLst>
          <pc:docMk/>
          <pc:sldMk cId="2791550574" sldId="302"/>
        </pc:sldMkLst>
        <pc:spChg chg="mod">
          <ac:chgData name="moath momani" userId="720708e143949568" providerId="LiveId" clId="{5CAD5C34-023A-4A33-BC01-8F1E2D8444BA}" dt="2020-10-14T09:15:02.410" v="2592" actId="20577"/>
          <ac:spMkLst>
            <pc:docMk/>
            <pc:sldMk cId="2791550574" sldId="302"/>
            <ac:spMk id="2" creationId="{00000000-0000-0000-0000-000000000000}"/>
          </ac:spMkLst>
        </pc:spChg>
        <pc:spChg chg="add mod">
          <ac:chgData name="moath momani" userId="720708e143949568" providerId="LiveId" clId="{5CAD5C34-023A-4A33-BC01-8F1E2D8444BA}" dt="2020-10-14T09:14:54.605" v="2591" actId="20577"/>
          <ac:spMkLst>
            <pc:docMk/>
            <pc:sldMk cId="2791550574" sldId="302"/>
            <ac:spMk id="15" creationId="{13DCF886-4045-4F80-9176-3F661ED3F5AE}"/>
          </ac:spMkLst>
        </pc:spChg>
        <pc:picChg chg="del">
          <ac:chgData name="moath momani" userId="720708e143949568" providerId="LiveId" clId="{5CAD5C34-023A-4A33-BC01-8F1E2D8444BA}" dt="2020-10-14T07:26:36.141" v="1636" actId="478"/>
          <ac:picMkLst>
            <pc:docMk/>
            <pc:sldMk cId="2791550574" sldId="302"/>
            <ac:picMk id="4" creationId="{ADCB9524-C312-4E44-B2FB-57DBE4DB58E0}"/>
          </ac:picMkLst>
        </pc:picChg>
        <pc:picChg chg="add mod">
          <ac:chgData name="moath momani" userId="720708e143949568" providerId="LiveId" clId="{5CAD5C34-023A-4A33-BC01-8F1E2D8444BA}" dt="2020-10-14T07:27:58.051" v="1652" actId="14100"/>
          <ac:picMkLst>
            <pc:docMk/>
            <pc:sldMk cId="2791550574" sldId="302"/>
            <ac:picMk id="5" creationId="{79C6DE40-C731-4314-A8E9-842B3DF385E3}"/>
          </ac:picMkLst>
        </pc:picChg>
        <pc:picChg chg="add del mod">
          <ac:chgData name="moath momani" userId="720708e143949568" providerId="LiveId" clId="{5CAD5C34-023A-4A33-BC01-8F1E2D8444BA}" dt="2020-10-14T07:27:39.129" v="1647" actId="478"/>
          <ac:picMkLst>
            <pc:docMk/>
            <pc:sldMk cId="2791550574" sldId="302"/>
            <ac:picMk id="11" creationId="{EB8FC869-F274-4B92-8CD5-C8AF2C2855B6}"/>
          </ac:picMkLst>
        </pc:picChg>
        <pc:picChg chg="add mod">
          <ac:chgData name="moath momani" userId="720708e143949568" providerId="LiveId" clId="{5CAD5C34-023A-4A33-BC01-8F1E2D8444BA}" dt="2020-10-14T07:28:03.355" v="1654" actId="14100"/>
          <ac:picMkLst>
            <pc:docMk/>
            <pc:sldMk cId="2791550574" sldId="302"/>
            <ac:picMk id="13" creationId="{8A0DE358-71B7-4BC8-9F1D-FD0128855E77}"/>
          </ac:picMkLst>
        </pc:picChg>
      </pc:sldChg>
      <pc:sldChg chg="addSp delSp modSp add del mod">
        <pc:chgData name="moath momani" userId="720708e143949568" providerId="LiveId" clId="{5CAD5C34-023A-4A33-BC01-8F1E2D8444BA}" dt="2020-10-14T08:17:09.171" v="2389" actId="47"/>
        <pc:sldMkLst>
          <pc:docMk/>
          <pc:sldMk cId="2904323482" sldId="303"/>
        </pc:sldMkLst>
        <pc:spChg chg="mod">
          <ac:chgData name="moath momani" userId="720708e143949568" providerId="LiveId" clId="{5CAD5C34-023A-4A33-BC01-8F1E2D8444BA}" dt="2020-10-14T07:33:19.699" v="1895" actId="20577"/>
          <ac:spMkLst>
            <pc:docMk/>
            <pc:sldMk cId="2904323482" sldId="303"/>
            <ac:spMk id="2" creationId="{00000000-0000-0000-0000-000000000000}"/>
          </ac:spMkLst>
        </pc:spChg>
        <pc:spChg chg="mod">
          <ac:chgData name="moath momani" userId="720708e143949568" providerId="LiveId" clId="{5CAD5C34-023A-4A33-BC01-8F1E2D8444BA}" dt="2020-10-14T07:34:24.538" v="1907" actId="1076"/>
          <ac:spMkLst>
            <pc:docMk/>
            <pc:sldMk cId="2904323482" sldId="303"/>
            <ac:spMk id="15" creationId="{13DCF886-4045-4F80-9176-3F661ED3F5AE}"/>
          </ac:spMkLst>
        </pc:spChg>
        <pc:picChg chg="add del">
          <ac:chgData name="moath momani" userId="720708e143949568" providerId="LiveId" clId="{5CAD5C34-023A-4A33-BC01-8F1E2D8444BA}" dt="2020-10-14T07:37:56.023" v="1964" actId="478"/>
          <ac:picMkLst>
            <pc:docMk/>
            <pc:sldMk cId="2904323482" sldId="303"/>
            <ac:picMk id="5" creationId="{79C6DE40-C731-4314-A8E9-842B3DF385E3}"/>
          </ac:picMkLst>
        </pc:picChg>
        <pc:picChg chg="add del">
          <ac:chgData name="moath momani" userId="720708e143949568" providerId="LiveId" clId="{5CAD5C34-023A-4A33-BC01-8F1E2D8444BA}" dt="2020-10-14T07:37:55.395" v="1963" actId="478"/>
          <ac:picMkLst>
            <pc:docMk/>
            <pc:sldMk cId="2904323482" sldId="303"/>
            <ac:picMk id="13" creationId="{8A0DE358-71B7-4BC8-9F1D-FD0128855E77}"/>
          </ac:picMkLst>
        </pc:picChg>
      </pc:sldChg>
      <pc:sldChg chg="addSp delSp modSp add del mod">
        <pc:chgData name="moath momani" userId="720708e143949568" providerId="LiveId" clId="{5CAD5C34-023A-4A33-BC01-8F1E2D8444BA}" dt="2020-10-14T07:37:54.534" v="1962" actId="2890"/>
        <pc:sldMkLst>
          <pc:docMk/>
          <pc:sldMk cId="2533936093" sldId="304"/>
        </pc:sldMkLst>
        <pc:spChg chg="mod">
          <ac:chgData name="moath momani" userId="720708e143949568" providerId="LiveId" clId="{5CAD5C34-023A-4A33-BC01-8F1E2D8444BA}" dt="2020-10-14T07:37:53.979" v="1961" actId="20577"/>
          <ac:spMkLst>
            <pc:docMk/>
            <pc:sldMk cId="2533936093" sldId="304"/>
            <ac:spMk id="2" creationId="{00000000-0000-0000-0000-000000000000}"/>
          </ac:spMkLst>
        </pc:spChg>
        <pc:spChg chg="add del">
          <ac:chgData name="moath momani" userId="720708e143949568" providerId="LiveId" clId="{5CAD5C34-023A-4A33-BC01-8F1E2D8444BA}" dt="2020-10-14T07:36:40.019" v="1956" actId="478"/>
          <ac:spMkLst>
            <pc:docMk/>
            <pc:sldMk cId="2533936093" sldId="304"/>
            <ac:spMk id="15" creationId="{13DCF886-4045-4F80-9176-3F661ED3F5AE}"/>
          </ac:spMkLst>
        </pc:spChg>
      </pc:sldChg>
      <pc:sldChg chg="addSp delSp modSp add mod modNotesTx">
        <pc:chgData name="moath momani" userId="720708e143949568" providerId="LiveId" clId="{5CAD5C34-023A-4A33-BC01-8F1E2D8444BA}" dt="2020-10-14T07:58:50.201" v="2388" actId="20577"/>
        <pc:sldMkLst>
          <pc:docMk/>
          <pc:sldMk cId="3321422314" sldId="304"/>
        </pc:sldMkLst>
        <pc:spChg chg="mod">
          <ac:chgData name="moath momani" userId="720708e143949568" providerId="LiveId" clId="{5CAD5C34-023A-4A33-BC01-8F1E2D8444BA}" dt="2020-10-14T07:43:54.618" v="2174" actId="21"/>
          <ac:spMkLst>
            <pc:docMk/>
            <pc:sldMk cId="3321422314" sldId="304"/>
            <ac:spMk id="2" creationId="{00000000-0000-0000-0000-000000000000}"/>
          </ac:spMkLst>
        </pc:spChg>
        <pc:spChg chg="add mod">
          <ac:chgData name="moath momani" userId="720708e143949568" providerId="LiveId" clId="{5CAD5C34-023A-4A33-BC01-8F1E2D8444BA}" dt="2020-10-14T07:55:49.648" v="2221" actId="1076"/>
          <ac:spMkLst>
            <pc:docMk/>
            <pc:sldMk cId="3321422314" sldId="304"/>
            <ac:spMk id="14" creationId="{342DE94F-A914-4E33-A3F2-399E6BE01246}"/>
          </ac:spMkLst>
        </pc:spChg>
        <pc:spChg chg="del mod">
          <ac:chgData name="moath momani" userId="720708e143949568" providerId="LiveId" clId="{5CAD5C34-023A-4A33-BC01-8F1E2D8444BA}" dt="2020-10-14T07:38:25.690" v="1993" actId="478"/>
          <ac:spMkLst>
            <pc:docMk/>
            <pc:sldMk cId="3321422314" sldId="304"/>
            <ac:spMk id="15" creationId="{13DCF886-4045-4F80-9176-3F661ED3F5AE}"/>
          </ac:spMkLst>
        </pc:spChg>
        <pc:spChg chg="add mod">
          <ac:chgData name="moath momani" userId="720708e143949568" providerId="LiveId" clId="{5CAD5C34-023A-4A33-BC01-8F1E2D8444BA}" dt="2020-10-14T07:55:47.368" v="2220" actId="1076"/>
          <ac:spMkLst>
            <pc:docMk/>
            <pc:sldMk cId="3321422314" sldId="304"/>
            <ac:spMk id="16" creationId="{B334C01C-6864-460A-BCCA-FEFE50E35EAE}"/>
          </ac:spMkLst>
        </pc:spChg>
        <pc:picChg chg="del">
          <ac:chgData name="moath momani" userId="720708e143949568" providerId="LiveId" clId="{5CAD5C34-023A-4A33-BC01-8F1E2D8444BA}" dt="2020-10-14T07:38:27.761" v="1994" actId="478"/>
          <ac:picMkLst>
            <pc:docMk/>
            <pc:sldMk cId="3321422314" sldId="304"/>
            <ac:picMk id="5" creationId="{79C6DE40-C731-4314-A8E9-842B3DF385E3}"/>
          </ac:picMkLst>
        </pc:picChg>
        <pc:picChg chg="del">
          <ac:chgData name="moath momani" userId="720708e143949568" providerId="LiveId" clId="{5CAD5C34-023A-4A33-BC01-8F1E2D8444BA}" dt="2020-10-14T07:38:29.547" v="1995" actId="478"/>
          <ac:picMkLst>
            <pc:docMk/>
            <pc:sldMk cId="3321422314" sldId="304"/>
            <ac:picMk id="13" creationId="{8A0DE358-71B7-4BC8-9F1D-FD0128855E77}"/>
          </ac:picMkLst>
        </pc:picChg>
        <pc:picChg chg="add mod">
          <ac:chgData name="moath momani" userId="720708e143949568" providerId="LiveId" clId="{5CAD5C34-023A-4A33-BC01-8F1E2D8444BA}" dt="2020-10-14T07:55:51.903" v="2222" actId="1076"/>
          <ac:picMkLst>
            <pc:docMk/>
            <pc:sldMk cId="3321422314" sldId="304"/>
            <ac:picMk id="1026" creationId="{C0BDBE8E-1641-42DE-9C73-6789959507AE}"/>
          </ac:picMkLst>
        </pc:picChg>
      </pc:sldChg>
      <pc:sldChg chg="addSp delSp modSp add mod modNotesTx">
        <pc:chgData name="moath momani" userId="720708e143949568" providerId="LiveId" clId="{5CAD5C34-023A-4A33-BC01-8F1E2D8444BA}" dt="2020-10-14T09:13:48.328" v="2588" actId="20577"/>
        <pc:sldMkLst>
          <pc:docMk/>
          <pc:sldMk cId="2858008987" sldId="305"/>
        </pc:sldMkLst>
        <pc:spChg chg="mod">
          <ac:chgData name="moath momani" userId="720708e143949568" providerId="LiveId" clId="{5CAD5C34-023A-4A33-BC01-8F1E2D8444BA}" dt="2020-10-14T09:13:48.328" v="2588" actId="20577"/>
          <ac:spMkLst>
            <pc:docMk/>
            <pc:sldMk cId="2858008987" sldId="305"/>
            <ac:spMk id="2" creationId="{00000000-0000-0000-0000-000000000000}"/>
          </ac:spMkLst>
        </pc:spChg>
        <pc:picChg chg="add del mod">
          <ac:chgData name="moath momani" userId="720708e143949568" providerId="LiveId" clId="{5CAD5C34-023A-4A33-BC01-8F1E2D8444BA}" dt="2020-10-14T09:12:07.710" v="2573" actId="478"/>
          <ac:picMkLst>
            <pc:docMk/>
            <pc:sldMk cId="2858008987" sldId="305"/>
            <ac:picMk id="3" creationId="{872F512B-475D-4B2A-9474-4C2158F1928E}"/>
          </ac:picMkLst>
        </pc:picChg>
        <pc:picChg chg="del">
          <ac:chgData name="moath momani" userId="720708e143949568" providerId="LiveId" clId="{5CAD5C34-023A-4A33-BC01-8F1E2D8444BA}" dt="2020-10-14T08:51:09.262" v="2535" actId="478"/>
          <ac:picMkLst>
            <pc:docMk/>
            <pc:sldMk cId="2858008987" sldId="305"/>
            <ac:picMk id="4" creationId="{ADCB9524-C312-4E44-B2FB-57DBE4DB58E0}"/>
          </ac:picMkLst>
        </pc:picChg>
        <pc:picChg chg="add del mod">
          <ac:chgData name="moath momani" userId="720708e143949568" providerId="LiveId" clId="{5CAD5C34-023A-4A33-BC01-8F1E2D8444BA}" dt="2020-10-14T09:13:35.450" v="2579" actId="478"/>
          <ac:picMkLst>
            <pc:docMk/>
            <pc:sldMk cId="2858008987" sldId="305"/>
            <ac:picMk id="5" creationId="{001589BE-BCF3-469B-A0AF-0741D0674D2C}"/>
          </ac:picMkLst>
        </pc:picChg>
        <pc:picChg chg="add mod">
          <ac:chgData name="moath momani" userId="720708e143949568" providerId="LiveId" clId="{5CAD5C34-023A-4A33-BC01-8F1E2D8444BA}" dt="2020-10-14T09:13:43.658" v="2583" actId="1076"/>
          <ac:picMkLst>
            <pc:docMk/>
            <pc:sldMk cId="2858008987" sldId="305"/>
            <ac:picMk id="2050" creationId="{DB12EC42-ABE7-4386-8829-3BDF40C6861E}"/>
          </ac:picMkLst>
        </pc:picChg>
      </pc:sldChg>
    </pc:docChg>
  </pc:docChgLst>
  <pc:docChgLst>
    <pc:chgData name="moath momani" userId="720708e143949568" providerId="LiveId" clId="{29A5F566-38FD-493D-A129-4AEAF41C4985}"/>
    <pc:docChg chg="modSld">
      <pc:chgData name="moath momani" userId="720708e143949568" providerId="LiveId" clId="{29A5F566-38FD-493D-A129-4AEAF41C4985}" dt="2020-07-05T05:45:13.911" v="4" actId="20577"/>
      <pc:docMkLst>
        <pc:docMk/>
      </pc:docMkLst>
      <pc:sldChg chg="modSp mod">
        <pc:chgData name="moath momani" userId="720708e143949568" providerId="LiveId" clId="{29A5F566-38FD-493D-A129-4AEAF41C4985}" dt="2020-07-05T05:45:13.911" v="4" actId="20577"/>
        <pc:sldMkLst>
          <pc:docMk/>
          <pc:sldMk cId="911208218" sldId="273"/>
        </pc:sldMkLst>
        <pc:spChg chg="mod">
          <ac:chgData name="moath momani" userId="720708e143949568" providerId="LiveId" clId="{29A5F566-38FD-493D-A129-4AEAF41C4985}" dt="2020-07-05T05:45:13.911" v="4" actId="20577"/>
          <ac:spMkLst>
            <pc:docMk/>
            <pc:sldMk cId="911208218" sldId="273"/>
            <ac:spMk id="4" creationId="{00000000-0000-0000-0000-000000000000}"/>
          </ac:spMkLst>
        </pc:spChg>
      </pc:sldChg>
    </pc:docChg>
  </pc:docChgLst>
  <pc:docChgLst>
    <pc:chgData name="moath momani" userId="720708e143949568" providerId="LiveId" clId="{0C3DF591-A7F9-4BAB-A896-04264AD049A4}"/>
    <pc:docChg chg="undo custSel addSld modSld">
      <pc:chgData name="moath momani" userId="720708e143949568" providerId="LiveId" clId="{0C3DF591-A7F9-4BAB-A896-04264AD049A4}" dt="2020-07-05T09:54:24.842" v="1358"/>
      <pc:docMkLst>
        <pc:docMk/>
      </pc:docMkLst>
      <pc:sldChg chg="modNotesTx">
        <pc:chgData name="moath momani" userId="720708e143949568" providerId="LiveId" clId="{0C3DF591-A7F9-4BAB-A896-04264AD049A4}" dt="2020-07-05T09:52:02.227" v="1349" actId="20577"/>
        <pc:sldMkLst>
          <pc:docMk/>
          <pc:sldMk cId="1521942773" sldId="263"/>
        </pc:sldMkLst>
      </pc:sldChg>
      <pc:sldChg chg="modNotesTx">
        <pc:chgData name="moath momani" userId="720708e143949568" providerId="LiveId" clId="{0C3DF591-A7F9-4BAB-A896-04264AD049A4}" dt="2020-07-05T08:41:07.300" v="117" actId="12"/>
        <pc:sldMkLst>
          <pc:docMk/>
          <pc:sldMk cId="911208218" sldId="273"/>
        </pc:sldMkLst>
      </pc:sldChg>
      <pc:sldChg chg="modSp mod modNotesTx">
        <pc:chgData name="moath momani" userId="720708e143949568" providerId="LiveId" clId="{0C3DF591-A7F9-4BAB-A896-04264AD049A4}" dt="2020-07-05T09:06:03.579" v="589" actId="20577"/>
        <pc:sldMkLst>
          <pc:docMk/>
          <pc:sldMk cId="2729657736" sldId="276"/>
        </pc:sldMkLst>
        <pc:picChg chg="mod">
          <ac:chgData name="moath momani" userId="720708e143949568" providerId="LiveId" clId="{0C3DF591-A7F9-4BAB-A896-04264AD049A4}" dt="2020-07-05T09:01:31.938" v="420" actId="1076"/>
          <ac:picMkLst>
            <pc:docMk/>
            <pc:sldMk cId="2729657736" sldId="276"/>
            <ac:picMk id="15" creationId="{C2742168-B3D3-4C6C-AB27-7F880DD7FEA3}"/>
          </ac:picMkLst>
        </pc:picChg>
      </pc:sldChg>
      <pc:sldChg chg="modSp mod">
        <pc:chgData name="moath momani" userId="720708e143949568" providerId="LiveId" clId="{0C3DF591-A7F9-4BAB-A896-04264AD049A4}" dt="2020-07-05T09:52:14.874" v="1357" actId="20577"/>
        <pc:sldMkLst>
          <pc:docMk/>
          <pc:sldMk cId="2293705616" sldId="277"/>
        </pc:sldMkLst>
        <pc:spChg chg="mod">
          <ac:chgData name="moath momani" userId="720708e143949568" providerId="LiveId" clId="{0C3DF591-A7F9-4BAB-A896-04264AD049A4}" dt="2020-07-05T09:52:14.874" v="1357" actId="20577"/>
          <ac:spMkLst>
            <pc:docMk/>
            <pc:sldMk cId="2293705616" sldId="277"/>
            <ac:spMk id="2" creationId="{00000000-0000-0000-0000-000000000000}"/>
          </ac:spMkLst>
        </pc:spChg>
      </pc:sldChg>
      <pc:sldChg chg="modSp mod modNotesTx">
        <pc:chgData name="moath momani" userId="720708e143949568" providerId="LiveId" clId="{0C3DF591-A7F9-4BAB-A896-04264AD049A4}" dt="2020-07-05T09:47:37.223" v="1293" actId="20577"/>
        <pc:sldMkLst>
          <pc:docMk/>
          <pc:sldMk cId="384976588" sldId="278"/>
        </pc:sldMkLst>
        <pc:spChg chg="mod">
          <ac:chgData name="moath momani" userId="720708e143949568" providerId="LiveId" clId="{0C3DF591-A7F9-4BAB-A896-04264AD049A4}" dt="2020-07-05T09:45:19.705" v="1171" actId="20577"/>
          <ac:spMkLst>
            <pc:docMk/>
            <pc:sldMk cId="384976588" sldId="278"/>
            <ac:spMk id="13" creationId="{B591A822-74DF-419C-A509-EDE907773CAE}"/>
          </ac:spMkLst>
        </pc:spChg>
        <pc:picChg chg="mod">
          <ac:chgData name="moath momani" userId="720708e143949568" providerId="LiveId" clId="{0C3DF591-A7F9-4BAB-A896-04264AD049A4}" dt="2020-07-05T09:12:23.398" v="1073" actId="1076"/>
          <ac:picMkLst>
            <pc:docMk/>
            <pc:sldMk cId="384976588" sldId="278"/>
            <ac:picMk id="15" creationId="{7B9C9AC8-47CF-4D74-89E0-C565A190885D}"/>
          </ac:picMkLst>
        </pc:picChg>
      </pc:sldChg>
      <pc:sldChg chg="modSp mod modNotesTx">
        <pc:chgData name="moath momani" userId="720708e143949568" providerId="LiveId" clId="{0C3DF591-A7F9-4BAB-A896-04264AD049A4}" dt="2020-07-05T09:42:51.025" v="1115" actId="20577"/>
        <pc:sldMkLst>
          <pc:docMk/>
          <pc:sldMk cId="2271298433" sldId="279"/>
        </pc:sldMkLst>
        <pc:spChg chg="mod">
          <ac:chgData name="moath momani" userId="720708e143949568" providerId="LiveId" clId="{0C3DF591-A7F9-4BAB-A896-04264AD049A4}" dt="2020-07-05T08:52:05.206" v="211" actId="113"/>
          <ac:spMkLst>
            <pc:docMk/>
            <pc:sldMk cId="2271298433" sldId="279"/>
            <ac:spMk id="2" creationId="{0B2AAF93-F372-4E32-8DE3-2B37B0349A7C}"/>
          </ac:spMkLst>
        </pc:spChg>
        <pc:spChg chg="mod">
          <ac:chgData name="moath momani" userId="720708e143949568" providerId="LiveId" clId="{0C3DF591-A7F9-4BAB-A896-04264AD049A4}" dt="2020-07-05T08:46:33.103" v="208" actId="1076"/>
          <ac:spMkLst>
            <pc:docMk/>
            <pc:sldMk cId="2271298433" sldId="279"/>
            <ac:spMk id="17" creationId="{4955A6DA-815F-4124-A9F3-75EDB42FED58}"/>
          </ac:spMkLst>
        </pc:spChg>
        <pc:picChg chg="mod">
          <ac:chgData name="moath momani" userId="720708e143949568" providerId="LiveId" clId="{0C3DF591-A7F9-4BAB-A896-04264AD049A4}" dt="2020-07-05T08:46:18.709" v="206" actId="1076"/>
          <ac:picMkLst>
            <pc:docMk/>
            <pc:sldMk cId="2271298433" sldId="279"/>
            <ac:picMk id="13" creationId="{9319865D-7103-44A0-8690-685D1A6BCF9C}"/>
          </ac:picMkLst>
        </pc:picChg>
        <pc:picChg chg="mod">
          <ac:chgData name="moath momani" userId="720708e143949568" providerId="LiveId" clId="{0C3DF591-A7F9-4BAB-A896-04264AD049A4}" dt="2020-07-05T08:46:18.709" v="206" actId="1076"/>
          <ac:picMkLst>
            <pc:docMk/>
            <pc:sldMk cId="2271298433" sldId="279"/>
            <ac:picMk id="14" creationId="{4F44C90C-9AB6-4E41-BBC9-EB36E64FA76A}"/>
          </ac:picMkLst>
        </pc:picChg>
        <pc:picChg chg="mod">
          <ac:chgData name="moath momani" userId="720708e143949568" providerId="LiveId" clId="{0C3DF591-A7F9-4BAB-A896-04264AD049A4}" dt="2020-07-05T08:46:18.709" v="206" actId="1076"/>
          <ac:picMkLst>
            <pc:docMk/>
            <pc:sldMk cId="2271298433" sldId="279"/>
            <ac:picMk id="15" creationId="{782957B5-4F0A-4A4E-A07D-DE1207191CA4}"/>
          </ac:picMkLst>
        </pc:picChg>
      </pc:sldChg>
      <pc:sldChg chg="modSp mod modNotesTx">
        <pc:chgData name="moath momani" userId="720708e143949568" providerId="LiveId" clId="{0C3DF591-A7F9-4BAB-A896-04264AD049A4}" dt="2020-07-05T06:00:47.617" v="95" actId="313"/>
        <pc:sldMkLst>
          <pc:docMk/>
          <pc:sldMk cId="2514924934" sldId="288"/>
        </pc:sldMkLst>
        <pc:spChg chg="mod">
          <ac:chgData name="moath momani" userId="720708e143949568" providerId="LiveId" clId="{0C3DF591-A7F9-4BAB-A896-04264AD049A4}" dt="2020-07-05T05:48:58.043" v="5" actId="113"/>
          <ac:spMkLst>
            <pc:docMk/>
            <pc:sldMk cId="2514924934" sldId="288"/>
            <ac:spMk id="40" creationId="{163E4506-78CC-450F-B675-EC079FA4AE69}"/>
          </ac:spMkLst>
        </pc:spChg>
      </pc:sldChg>
      <pc:sldChg chg="modSp mod modNotesTx">
        <pc:chgData name="moath momani" userId="720708e143949568" providerId="LiveId" clId="{0C3DF591-A7F9-4BAB-A896-04264AD049A4}" dt="2020-07-05T09:04:54.075" v="526" actId="20577"/>
        <pc:sldMkLst>
          <pc:docMk/>
          <pc:sldMk cId="2252611959" sldId="290"/>
        </pc:sldMkLst>
        <pc:spChg chg="mod">
          <ac:chgData name="moath momani" userId="720708e143949568" providerId="LiveId" clId="{0C3DF591-A7F9-4BAB-A896-04264AD049A4}" dt="2020-07-05T08:55:28.662" v="239" actId="1076"/>
          <ac:spMkLst>
            <pc:docMk/>
            <pc:sldMk cId="2252611959" sldId="290"/>
            <ac:spMk id="2" creationId="{0B2AAF93-F372-4E32-8DE3-2B37B0349A7C}"/>
          </ac:spMkLst>
        </pc:spChg>
      </pc:sldChg>
      <pc:sldChg chg="add">
        <pc:chgData name="moath momani" userId="720708e143949568" providerId="LiveId" clId="{0C3DF591-A7F9-4BAB-A896-04264AD049A4}" dt="2020-07-05T09:54:24.842" v="1358"/>
        <pc:sldMkLst>
          <pc:docMk/>
          <pc:sldMk cId="2845015761" sldId="291"/>
        </pc:sldMkLst>
      </pc:sldChg>
    </pc:docChg>
  </pc:docChgLst>
  <pc:docChgLst>
    <pc:chgData name="moath momani" userId="720708e143949568" providerId="LiveId" clId="{E97006B9-446E-4CDA-99B7-6A1EA71FF27B}"/>
    <pc:docChg chg="undo custSel mod addSld delSld modSld">
      <pc:chgData name="moath momani" userId="720708e143949568" providerId="LiveId" clId="{E97006B9-446E-4CDA-99B7-6A1EA71FF27B}" dt="2020-10-11T10:06:07.205" v="2920" actId="1076"/>
      <pc:docMkLst>
        <pc:docMk/>
      </pc:docMkLst>
      <pc:sldChg chg="addSp delSp modSp mod delAnim modAnim modNotesTx">
        <pc:chgData name="moath momani" userId="720708e143949568" providerId="LiveId" clId="{E97006B9-446E-4CDA-99B7-6A1EA71FF27B}" dt="2020-10-08T06:17:09.194" v="2126"/>
        <pc:sldMkLst>
          <pc:docMk/>
          <pc:sldMk cId="1521942773" sldId="263"/>
        </pc:sldMkLst>
        <pc:spChg chg="mod">
          <ac:chgData name="moath momani" userId="720708e143949568" providerId="LiveId" clId="{E97006B9-446E-4CDA-99B7-6A1EA71FF27B}" dt="2020-10-08T06:02:56.930" v="2124" actId="1076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E97006B9-446E-4CDA-99B7-6A1EA71FF27B}" dt="2020-10-08T06:01:28.766" v="2121" actId="478"/>
          <ac:spMkLst>
            <pc:docMk/>
            <pc:sldMk cId="1521942773" sldId="263"/>
            <ac:spMk id="12" creationId="{D03AC1A4-B670-4F7F-A35A-DC799A07DBC4}"/>
          </ac:spMkLst>
        </pc:spChg>
        <pc:picChg chg="del">
          <ac:chgData name="moath momani" userId="720708e143949568" providerId="LiveId" clId="{E97006B9-446E-4CDA-99B7-6A1EA71FF27B}" dt="2020-10-08T06:01:20.653" v="2118" actId="478"/>
          <ac:picMkLst>
            <pc:docMk/>
            <pc:sldMk cId="1521942773" sldId="263"/>
            <ac:picMk id="4" creationId="{20F8A2B3-6EDC-4CB9-B3DD-66F680FECBB4}"/>
          </ac:picMkLst>
        </pc:picChg>
        <pc:picChg chg="add del mod">
          <ac:chgData name="moath momani" userId="720708e143949568" providerId="LiveId" clId="{E97006B9-446E-4CDA-99B7-6A1EA71FF27B}" dt="2020-10-08T06:16:54.079" v="2125" actId="478"/>
          <ac:picMkLst>
            <pc:docMk/>
            <pc:sldMk cId="1521942773" sldId="263"/>
            <ac:picMk id="5" creationId="{42099E9F-661E-4191-9D06-CD8032B7F79D}"/>
          </ac:picMkLst>
        </pc:picChg>
        <pc:picChg chg="add mod">
          <ac:chgData name="moath momani" userId="720708e143949568" providerId="LiveId" clId="{E97006B9-446E-4CDA-99B7-6A1EA71FF27B}" dt="2020-10-08T06:17:09.194" v="2126"/>
          <ac:picMkLst>
            <pc:docMk/>
            <pc:sldMk cId="1521942773" sldId="263"/>
            <ac:picMk id="7" creationId="{6942E5D9-9ADF-4420-8D81-C6664BD109A6}"/>
          </ac:picMkLst>
        </pc:picChg>
      </pc:sldChg>
      <pc:sldChg chg="addSp delSp modSp add mod">
        <pc:chgData name="moath momani" userId="720708e143949568" providerId="LiveId" clId="{E97006B9-446E-4CDA-99B7-6A1EA71FF27B}" dt="2020-10-10T15:37:38.319" v="2796" actId="22"/>
        <pc:sldMkLst>
          <pc:docMk/>
          <pc:sldMk cId="2036179745" sldId="264"/>
        </pc:sldMkLst>
        <pc:spChg chg="del">
          <ac:chgData name="moath momani" userId="720708e143949568" providerId="LiveId" clId="{E97006B9-446E-4CDA-99B7-6A1EA71FF27B}" dt="2020-10-08T05:49:31.287" v="1969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E97006B9-446E-4CDA-99B7-6A1EA71FF27B}" dt="2020-10-08T05:57:04.278" v="2090" actId="1076"/>
          <ac:spMkLst>
            <pc:docMk/>
            <pc:sldMk cId="2036179745" sldId="264"/>
            <ac:spMk id="9" creationId="{00000000-0000-0000-0000-000000000000}"/>
          </ac:spMkLst>
        </pc:spChg>
        <pc:spChg chg="add mod">
          <ac:chgData name="moath momani" userId="720708e143949568" providerId="LiveId" clId="{E97006B9-446E-4CDA-99B7-6A1EA71FF27B}" dt="2020-10-08T05:56:11.559" v="2039" actId="1076"/>
          <ac:spMkLst>
            <pc:docMk/>
            <pc:sldMk cId="2036179745" sldId="264"/>
            <ac:spMk id="12" creationId="{CB7F213B-E680-4F6E-B850-3B9D657A9E84}"/>
          </ac:spMkLst>
        </pc:spChg>
        <pc:spChg chg="add mod">
          <ac:chgData name="moath momani" userId="720708e143949568" providerId="LiveId" clId="{E97006B9-446E-4CDA-99B7-6A1EA71FF27B}" dt="2020-10-08T05:56:52.374" v="2089" actId="20577"/>
          <ac:spMkLst>
            <pc:docMk/>
            <pc:sldMk cId="2036179745" sldId="264"/>
            <ac:spMk id="14" creationId="{E02D2F0A-A520-44A2-B8E2-5DD6E542987A}"/>
          </ac:spMkLst>
        </pc:spChg>
        <pc:picChg chg="add">
          <ac:chgData name="moath momani" userId="720708e143949568" providerId="LiveId" clId="{E97006B9-446E-4CDA-99B7-6A1EA71FF27B}" dt="2020-10-10T15:37:38.319" v="2796" actId="22"/>
          <ac:picMkLst>
            <pc:docMk/>
            <pc:sldMk cId="2036179745" sldId="264"/>
            <ac:picMk id="2" creationId="{79DCDC5B-70F4-4C7D-B4E0-23B530453455}"/>
          </ac:picMkLst>
        </pc:picChg>
        <pc:picChg chg="add del mod">
          <ac:chgData name="moath momani" userId="720708e143949568" providerId="LiveId" clId="{E97006B9-446E-4CDA-99B7-6A1EA71FF27B}" dt="2020-10-08T05:50:27.369" v="1974" actId="478"/>
          <ac:picMkLst>
            <pc:docMk/>
            <pc:sldMk cId="2036179745" sldId="264"/>
            <ac:picMk id="3" creationId="{C1CB39F9-7587-4DE6-BC67-8D4AA3C9552F}"/>
          </ac:picMkLst>
        </pc:picChg>
        <pc:picChg chg="add del mod">
          <ac:chgData name="moath momani" userId="720708e143949568" providerId="LiveId" clId="{E97006B9-446E-4CDA-99B7-6A1EA71FF27B}" dt="2020-10-08T05:53:47.658" v="1984" actId="478"/>
          <ac:picMkLst>
            <pc:docMk/>
            <pc:sldMk cId="2036179745" sldId="264"/>
            <ac:picMk id="4" creationId="{808AD9D1-499C-499B-8E95-431EE1065ACF}"/>
          </ac:picMkLst>
        </pc:picChg>
        <pc:picChg chg="add mod">
          <ac:chgData name="moath momani" userId="720708e143949568" providerId="LiveId" clId="{E97006B9-446E-4CDA-99B7-6A1EA71FF27B}" dt="2020-10-08T05:55:58.525" v="2036" actId="1076"/>
          <ac:picMkLst>
            <pc:docMk/>
            <pc:sldMk cId="2036179745" sldId="264"/>
            <ac:picMk id="11" creationId="{CAE87B09-0555-416D-840C-0FBD24113676}"/>
          </ac:picMkLst>
        </pc:picChg>
        <pc:picChg chg="del mod">
          <ac:chgData name="moath momani" userId="720708e143949568" providerId="LiveId" clId="{E97006B9-446E-4CDA-99B7-6A1EA71FF27B}" dt="2020-10-10T15:36:41.909" v="2795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modSp mod">
        <pc:chgData name="moath momani" userId="720708e143949568" providerId="LiveId" clId="{E97006B9-446E-4CDA-99B7-6A1EA71FF27B}" dt="2020-10-07T10:51:34.673" v="12" actId="20577"/>
        <pc:sldMkLst>
          <pc:docMk/>
          <pc:sldMk cId="911208218" sldId="273"/>
        </pc:sldMkLst>
        <pc:spChg chg="mod">
          <ac:chgData name="moath momani" userId="720708e143949568" providerId="LiveId" clId="{E97006B9-446E-4CDA-99B7-6A1EA71FF27B}" dt="2020-10-07T10:51:34.673" v="12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E97006B9-446E-4CDA-99B7-6A1EA71FF27B}" dt="2020-10-08T06:22:47.464" v="2250" actId="47"/>
        <pc:sldMkLst>
          <pc:docMk/>
          <pc:sldMk cId="1823530429" sldId="275"/>
        </pc:sldMkLst>
      </pc:sldChg>
      <pc:sldChg chg="addSp delSp modSp mod modNotesTx">
        <pc:chgData name="moath momani" userId="720708e143949568" providerId="LiveId" clId="{E97006B9-446E-4CDA-99B7-6A1EA71FF27B}" dt="2020-10-08T05:47:08.857" v="1905" actId="113"/>
        <pc:sldMkLst>
          <pc:docMk/>
          <pc:sldMk cId="2729657736" sldId="276"/>
        </pc:sldMkLst>
        <pc:spChg chg="mod">
          <ac:chgData name="moath momani" userId="720708e143949568" providerId="LiveId" clId="{E97006B9-446E-4CDA-99B7-6A1EA71FF27B}" dt="2020-10-07T22:09:23.425" v="1631" actId="1076"/>
          <ac:spMkLst>
            <pc:docMk/>
            <pc:sldMk cId="2729657736" sldId="276"/>
            <ac:spMk id="7" creationId="{9E33896C-8318-4ED3-B30E-381542C1AF01}"/>
          </ac:spMkLst>
        </pc:spChg>
        <pc:spChg chg="mod">
          <ac:chgData name="moath momani" userId="720708e143949568" providerId="LiveId" clId="{E97006B9-446E-4CDA-99B7-6A1EA71FF27B}" dt="2020-10-08T05:44:36.975" v="1782" actId="1076"/>
          <ac:spMkLst>
            <pc:docMk/>
            <pc:sldMk cId="2729657736" sldId="276"/>
            <ac:spMk id="16" creationId="{CCA082C2-3FEC-4BC1-8F72-5280462EB1FD}"/>
          </ac:spMkLst>
        </pc:spChg>
        <pc:spChg chg="mod">
          <ac:chgData name="moath momani" userId="720708e143949568" providerId="LiveId" clId="{E97006B9-446E-4CDA-99B7-6A1EA71FF27B}" dt="2020-10-08T05:44:20.583" v="1778" actId="1076"/>
          <ac:spMkLst>
            <pc:docMk/>
            <pc:sldMk cId="2729657736" sldId="276"/>
            <ac:spMk id="19" creationId="{3A19FDB5-205D-41F2-A62C-196EC416734C}"/>
          </ac:spMkLst>
        </pc:spChg>
        <pc:spChg chg="add mod">
          <ac:chgData name="moath momani" userId="720708e143949568" providerId="LiveId" clId="{E97006B9-446E-4CDA-99B7-6A1EA71FF27B}" dt="2020-10-07T22:10:16.353" v="1645" actId="20577"/>
          <ac:spMkLst>
            <pc:docMk/>
            <pc:sldMk cId="2729657736" sldId="276"/>
            <ac:spMk id="20" creationId="{D4006D6C-1916-4ED3-8969-8C4CCF20BEF5}"/>
          </ac:spMkLst>
        </pc:spChg>
        <pc:spChg chg="add mod">
          <ac:chgData name="moath momani" userId="720708e143949568" providerId="LiveId" clId="{E97006B9-446E-4CDA-99B7-6A1EA71FF27B}" dt="2020-10-08T05:44:48.385" v="1797" actId="20577"/>
          <ac:spMkLst>
            <pc:docMk/>
            <pc:sldMk cId="2729657736" sldId="276"/>
            <ac:spMk id="23" creationId="{DBCEF4BA-D7D0-4AE5-AA42-1485677533AF}"/>
          </ac:spMkLst>
        </pc:spChg>
        <pc:spChg chg="add mod">
          <ac:chgData name="moath momani" userId="720708e143949568" providerId="LiveId" clId="{E97006B9-446E-4CDA-99B7-6A1EA71FF27B}" dt="2020-10-08T05:44:43.767" v="1790" actId="20577"/>
          <ac:spMkLst>
            <pc:docMk/>
            <pc:sldMk cId="2729657736" sldId="276"/>
            <ac:spMk id="25" creationId="{6EE683CE-B4F9-4F7F-901B-2A9C46B5B3A6}"/>
          </ac:spMkLst>
        </pc:spChg>
        <pc:spChg chg="add mod">
          <ac:chgData name="moath momani" userId="720708e143949568" providerId="LiveId" clId="{E97006B9-446E-4CDA-99B7-6A1EA71FF27B}" dt="2020-10-08T05:47:00.151" v="1903" actId="1076"/>
          <ac:spMkLst>
            <pc:docMk/>
            <pc:sldMk cId="2729657736" sldId="276"/>
            <ac:spMk id="27" creationId="{13E6180D-3356-4BE5-95D1-EC8BAE23EC65}"/>
          </ac:spMkLst>
        </pc:spChg>
        <pc:spChg chg="add mod">
          <ac:chgData name="moath momani" userId="720708e143949568" providerId="LiveId" clId="{E97006B9-446E-4CDA-99B7-6A1EA71FF27B}" dt="2020-10-08T05:47:00.151" v="1903" actId="1076"/>
          <ac:spMkLst>
            <pc:docMk/>
            <pc:sldMk cId="2729657736" sldId="276"/>
            <ac:spMk id="29" creationId="{21371636-C087-438C-94E8-C41C46C46718}"/>
          </ac:spMkLst>
        </pc:spChg>
        <pc:spChg chg="add mod">
          <ac:chgData name="moath momani" userId="720708e143949568" providerId="LiveId" clId="{E97006B9-446E-4CDA-99B7-6A1EA71FF27B}" dt="2020-10-08T05:47:06.655" v="1904" actId="1076"/>
          <ac:spMkLst>
            <pc:docMk/>
            <pc:sldMk cId="2729657736" sldId="276"/>
            <ac:spMk id="31" creationId="{56DA5B16-FCEC-4E05-BCEF-484C2B938B1E}"/>
          </ac:spMkLst>
        </pc:spChg>
        <pc:spChg chg="add mod">
          <ac:chgData name="moath momani" userId="720708e143949568" providerId="LiveId" clId="{E97006B9-446E-4CDA-99B7-6A1EA71FF27B}" dt="2020-10-08T05:47:08.857" v="1905" actId="113"/>
          <ac:spMkLst>
            <pc:docMk/>
            <pc:sldMk cId="2729657736" sldId="276"/>
            <ac:spMk id="33" creationId="{609CCEF0-2513-4EBA-A561-6A5A50C91972}"/>
          </ac:spMkLst>
        </pc:spChg>
        <pc:spChg chg="add mod">
          <ac:chgData name="moath momani" userId="720708e143949568" providerId="LiveId" clId="{E97006B9-446E-4CDA-99B7-6A1EA71FF27B}" dt="2020-10-08T05:46:53.692" v="1902" actId="571"/>
          <ac:spMkLst>
            <pc:docMk/>
            <pc:sldMk cId="2729657736" sldId="276"/>
            <ac:spMk id="36" creationId="{00F336C9-60D1-4B6F-9CF0-194CB92ED5FF}"/>
          </ac:spMkLst>
        </pc:spChg>
        <pc:picChg chg="add mod">
          <ac:chgData name="moath momani" userId="720708e143949568" providerId="LiveId" clId="{E97006B9-446E-4CDA-99B7-6A1EA71FF27B}" dt="2020-10-08T05:44:14.680" v="1775" actId="1076"/>
          <ac:picMkLst>
            <pc:docMk/>
            <pc:sldMk cId="2729657736" sldId="276"/>
            <ac:picMk id="3" creationId="{78DF608C-F6BC-49E1-A454-91D66A4E768A}"/>
          </ac:picMkLst>
        </pc:picChg>
        <pc:picChg chg="add mod">
          <ac:chgData name="moath momani" userId="720708e143949568" providerId="LiveId" clId="{E97006B9-446E-4CDA-99B7-6A1EA71FF27B}" dt="2020-10-08T05:44:39.103" v="1783" actId="1076"/>
          <ac:picMkLst>
            <pc:docMk/>
            <pc:sldMk cId="2729657736" sldId="276"/>
            <ac:picMk id="13" creationId="{385D070F-D482-4667-BBDF-0B339BD257CD}"/>
          </ac:picMkLst>
        </pc:picChg>
        <pc:picChg chg="del">
          <ac:chgData name="moath momani" userId="720708e143949568" providerId="LiveId" clId="{E97006B9-446E-4CDA-99B7-6A1EA71FF27B}" dt="2020-10-08T05:39:57.781" v="1646" actId="478"/>
          <ac:picMkLst>
            <pc:docMk/>
            <pc:sldMk cId="2729657736" sldId="276"/>
            <ac:picMk id="15" creationId="{C2742168-B3D3-4C6C-AB27-7F880DD7FEA3}"/>
          </ac:picMkLst>
        </pc:picChg>
        <pc:picChg chg="del">
          <ac:chgData name="moath momani" userId="720708e143949568" providerId="LiveId" clId="{E97006B9-446E-4CDA-99B7-6A1EA71FF27B}" dt="2020-10-08T05:41:32.838" v="1652" actId="478"/>
          <ac:picMkLst>
            <pc:docMk/>
            <pc:sldMk cId="2729657736" sldId="276"/>
            <ac:picMk id="17" creationId="{2C970B63-BAEC-4260-96B1-A55EB8E0F421}"/>
          </ac:picMkLst>
        </pc:picChg>
        <pc:picChg chg="del">
          <ac:chgData name="moath momani" userId="720708e143949568" providerId="LiveId" clId="{E97006B9-446E-4CDA-99B7-6A1EA71FF27B}" dt="2020-10-08T05:41:43.544" v="1658" actId="478"/>
          <ac:picMkLst>
            <pc:docMk/>
            <pc:sldMk cId="2729657736" sldId="276"/>
            <ac:picMk id="18" creationId="{7AE498B4-B891-4E9A-9CDE-DD8F3DF89E8F}"/>
          </ac:picMkLst>
        </pc:picChg>
        <pc:picChg chg="add del mod">
          <ac:chgData name="moath momani" userId="720708e143949568" providerId="LiveId" clId="{E97006B9-446E-4CDA-99B7-6A1EA71FF27B}" dt="2020-10-08T05:43:55.358" v="1771" actId="478"/>
          <ac:picMkLst>
            <pc:docMk/>
            <pc:sldMk cId="2729657736" sldId="276"/>
            <ac:picMk id="21" creationId="{8B6E1821-CF91-4BDC-A2EA-64DE6B7E5787}"/>
          </ac:picMkLst>
        </pc:picChg>
        <pc:picChg chg="add mod">
          <ac:chgData name="moath momani" userId="720708e143949568" providerId="LiveId" clId="{E97006B9-446E-4CDA-99B7-6A1EA71FF27B}" dt="2020-10-08T05:44:22.208" v="1780" actId="1076"/>
          <ac:picMkLst>
            <pc:docMk/>
            <pc:sldMk cId="2729657736" sldId="276"/>
            <ac:picMk id="35" creationId="{EE65E8C4-4C1F-4C35-86B7-A0270E1FCE92}"/>
          </ac:picMkLst>
        </pc:picChg>
      </pc:sldChg>
      <pc:sldChg chg="addSp delSp modSp mod">
        <pc:chgData name="moath momani" userId="720708e143949568" providerId="LiveId" clId="{E97006B9-446E-4CDA-99B7-6A1EA71FF27B}" dt="2020-10-10T15:40:53.200" v="2828" actId="1036"/>
        <pc:sldMkLst>
          <pc:docMk/>
          <pc:sldMk cId="2293705616" sldId="277"/>
        </pc:sldMkLst>
        <pc:spChg chg="mod">
          <ac:chgData name="moath momani" userId="720708e143949568" providerId="LiveId" clId="{E97006B9-446E-4CDA-99B7-6A1EA71FF27B}" dt="2020-10-08T06:22:36.435" v="2248" actId="255"/>
          <ac:spMkLst>
            <pc:docMk/>
            <pc:sldMk cId="2293705616" sldId="277"/>
            <ac:spMk id="2" creationId="{00000000-0000-0000-0000-000000000000}"/>
          </ac:spMkLst>
        </pc:spChg>
        <pc:spChg chg="add del">
          <ac:chgData name="moath momani" userId="720708e143949568" providerId="LiveId" clId="{E97006B9-446E-4CDA-99B7-6A1EA71FF27B}" dt="2020-10-10T15:39:07.763" v="2802"/>
          <ac:spMkLst>
            <pc:docMk/>
            <pc:sldMk cId="2293705616" sldId="277"/>
            <ac:spMk id="4" creationId="{0C10B6F8-D493-4834-997F-3BFEC4AF68D5}"/>
          </ac:spMkLst>
        </pc:spChg>
        <pc:spChg chg="add mod">
          <ac:chgData name="moath momani" userId="720708e143949568" providerId="LiveId" clId="{E97006B9-446E-4CDA-99B7-6A1EA71FF27B}" dt="2020-10-08T06:22:42.321" v="2249" actId="2711"/>
          <ac:spMkLst>
            <pc:docMk/>
            <pc:sldMk cId="2293705616" sldId="277"/>
            <ac:spMk id="12" creationId="{4AFB44FE-3BF1-4566-B986-E43AD0DC5860}"/>
          </ac:spMkLst>
        </pc:spChg>
        <pc:picChg chg="del">
          <ac:chgData name="moath momani" userId="720708e143949568" providerId="LiveId" clId="{E97006B9-446E-4CDA-99B7-6A1EA71FF27B}" dt="2020-10-08T06:18:28.308" v="2188" actId="478"/>
          <ac:picMkLst>
            <pc:docMk/>
            <pc:sldMk cId="2293705616" sldId="277"/>
            <ac:picMk id="3" creationId="{910D621F-6F2C-48A0-9276-F357B9E21E13}"/>
          </ac:picMkLst>
        </pc:picChg>
        <pc:picChg chg="add del mod">
          <ac:chgData name="moath momani" userId="720708e143949568" providerId="LiveId" clId="{E97006B9-446E-4CDA-99B7-6A1EA71FF27B}" dt="2020-10-10T15:39:03.713" v="2800"/>
          <ac:picMkLst>
            <pc:docMk/>
            <pc:sldMk cId="2293705616" sldId="277"/>
            <ac:picMk id="3" creationId="{987049B3-D6C6-438A-A109-FBCFF0EB2390}"/>
          </ac:picMkLst>
        </pc:picChg>
        <pc:picChg chg="add mod">
          <ac:chgData name="moath momani" userId="720708e143949568" providerId="LiveId" clId="{E97006B9-446E-4CDA-99B7-6A1EA71FF27B}" dt="2020-10-10T15:40:53.200" v="2828" actId="1036"/>
          <ac:picMkLst>
            <pc:docMk/>
            <pc:sldMk cId="2293705616" sldId="277"/>
            <ac:picMk id="5" creationId="{D6FFD61D-BC0D-45CC-9CE4-D4C5060AC8A9}"/>
          </ac:picMkLst>
        </pc:picChg>
        <pc:picChg chg="del mod">
          <ac:chgData name="moath momani" userId="720708e143949568" providerId="LiveId" clId="{E97006B9-446E-4CDA-99B7-6A1EA71FF27B}" dt="2020-10-08T06:18:28.979" v="2189" actId="478"/>
          <ac:picMkLst>
            <pc:docMk/>
            <pc:sldMk cId="2293705616" sldId="277"/>
            <ac:picMk id="5" creationId="{E32174AB-4CAD-47F6-81EB-6685508A3654}"/>
          </ac:picMkLst>
        </pc:picChg>
        <pc:picChg chg="add del mod">
          <ac:chgData name="moath momani" userId="720708e143949568" providerId="LiveId" clId="{E97006B9-446E-4CDA-99B7-6A1EA71FF27B}" dt="2020-10-10T15:39:29.762" v="2806" actId="478"/>
          <ac:picMkLst>
            <pc:docMk/>
            <pc:sldMk cId="2293705616" sldId="277"/>
            <ac:picMk id="11" creationId="{9748F2EA-F332-4A9A-BC00-DB26E2C47005}"/>
          </ac:picMkLst>
        </pc:picChg>
      </pc:sldChg>
      <pc:sldChg chg="add del">
        <pc:chgData name="moath momani" userId="720708e143949568" providerId="LiveId" clId="{E97006B9-446E-4CDA-99B7-6A1EA71FF27B}" dt="2020-10-08T05:42:25.649" v="1669" actId="47"/>
        <pc:sldMkLst>
          <pc:docMk/>
          <pc:sldMk cId="384976588" sldId="278"/>
        </pc:sldMkLst>
      </pc:sldChg>
      <pc:sldChg chg="addSp delSp modSp mod">
        <pc:chgData name="moath momani" userId="720708e143949568" providerId="LiveId" clId="{E97006B9-446E-4CDA-99B7-6A1EA71FF27B}" dt="2020-10-11T10:06:07.205" v="2920" actId="1076"/>
        <pc:sldMkLst>
          <pc:docMk/>
          <pc:sldMk cId="2271298433" sldId="279"/>
        </pc:sldMkLst>
        <pc:spChg chg="mod">
          <ac:chgData name="moath momani" userId="720708e143949568" providerId="LiveId" clId="{E97006B9-446E-4CDA-99B7-6A1EA71FF27B}" dt="2020-10-10T15:34:16.079" v="2728" actId="20577"/>
          <ac:spMkLst>
            <pc:docMk/>
            <pc:sldMk cId="2271298433" sldId="279"/>
            <ac:spMk id="2" creationId="{0B2AAF93-F372-4E32-8DE3-2B37B0349A7C}"/>
          </ac:spMkLst>
        </pc:spChg>
        <pc:spChg chg="del">
          <ac:chgData name="moath momani" userId="720708e143949568" providerId="LiveId" clId="{E97006B9-446E-4CDA-99B7-6A1EA71FF27B}" dt="2020-10-11T09:56:18.634" v="2870" actId="478"/>
          <ac:spMkLst>
            <pc:docMk/>
            <pc:sldMk cId="2271298433" sldId="279"/>
            <ac:spMk id="8" creationId="{00000000-0000-0000-0000-000000000000}"/>
          </ac:spMkLst>
        </pc:spChg>
        <pc:spChg chg="mod">
          <ac:chgData name="moath momani" userId="720708e143949568" providerId="LiveId" clId="{E97006B9-446E-4CDA-99B7-6A1EA71FF27B}" dt="2020-10-11T09:54:22.009" v="2845" actId="1076"/>
          <ac:spMkLst>
            <pc:docMk/>
            <pc:sldMk cId="2271298433" sldId="279"/>
            <ac:spMk id="17" creationId="{4955A6DA-815F-4124-A9F3-75EDB42FED58}"/>
          </ac:spMkLst>
        </pc:spChg>
        <pc:grpChg chg="del">
          <ac:chgData name="moath momani" userId="720708e143949568" providerId="LiveId" clId="{E97006B9-446E-4CDA-99B7-6A1EA71FF27B}" dt="2020-10-11T09:56:21.880" v="2871" actId="478"/>
          <ac:grpSpMkLst>
            <pc:docMk/>
            <pc:sldMk cId="2271298433" sldId="279"/>
            <ac:grpSpMk id="10" creationId="{00000000-0000-0000-0000-000000000000}"/>
          </ac:grpSpMkLst>
        </pc:grpChg>
        <pc:picChg chg="add del mod">
          <ac:chgData name="moath momani" userId="720708e143949568" providerId="LiveId" clId="{E97006B9-446E-4CDA-99B7-6A1EA71FF27B}" dt="2020-10-11T09:56:29.376" v="2875" actId="478"/>
          <ac:picMkLst>
            <pc:docMk/>
            <pc:sldMk cId="2271298433" sldId="279"/>
            <ac:picMk id="4" creationId="{B1D3ACDF-57EE-4FCF-A0A2-6A3E646CE8C2}"/>
          </ac:picMkLst>
        </pc:picChg>
        <pc:picChg chg="add del mod">
          <ac:chgData name="moath momani" userId="720708e143949568" providerId="LiveId" clId="{E97006B9-446E-4CDA-99B7-6A1EA71FF27B}" dt="2020-10-11T09:55:27.936" v="2857" actId="478"/>
          <ac:picMkLst>
            <pc:docMk/>
            <pc:sldMk cId="2271298433" sldId="279"/>
            <ac:picMk id="9" creationId="{8568EA02-0860-4E4A-8BE2-7C64AE64CA13}"/>
          </ac:picMkLst>
        </pc:picChg>
        <pc:picChg chg="del">
          <ac:chgData name="moath momani" userId="720708e143949568" providerId="LiveId" clId="{E97006B9-446E-4CDA-99B7-6A1EA71FF27B}" dt="2020-10-07T11:00:17.127" v="352" actId="478"/>
          <ac:picMkLst>
            <pc:docMk/>
            <pc:sldMk cId="2271298433" sldId="279"/>
            <ac:picMk id="13" creationId="{9319865D-7103-44A0-8690-685D1A6BCF9C}"/>
          </ac:picMkLst>
        </pc:picChg>
        <pc:picChg chg="del">
          <ac:chgData name="moath momani" userId="720708e143949568" providerId="LiveId" clId="{E97006B9-446E-4CDA-99B7-6A1EA71FF27B}" dt="2020-10-07T11:00:22.422" v="353" actId="478"/>
          <ac:picMkLst>
            <pc:docMk/>
            <pc:sldMk cId="2271298433" sldId="279"/>
            <ac:picMk id="14" creationId="{4F44C90C-9AB6-4E41-BBC9-EB36E64FA76A}"/>
          </ac:picMkLst>
        </pc:picChg>
        <pc:picChg chg="add mod">
          <ac:chgData name="moath momani" userId="720708e143949568" providerId="LiveId" clId="{E97006B9-446E-4CDA-99B7-6A1EA71FF27B}" dt="2020-10-11T10:06:07.205" v="2920" actId="1076"/>
          <ac:picMkLst>
            <pc:docMk/>
            <pc:sldMk cId="2271298433" sldId="279"/>
            <ac:picMk id="14" creationId="{9B7F0385-F61B-44F8-9E69-0DF5D16EA5A7}"/>
          </ac:picMkLst>
        </pc:picChg>
        <pc:picChg chg="del">
          <ac:chgData name="moath momani" userId="720708e143949568" providerId="LiveId" clId="{E97006B9-446E-4CDA-99B7-6A1EA71FF27B}" dt="2020-10-07T11:00:26.286" v="354" actId="478"/>
          <ac:picMkLst>
            <pc:docMk/>
            <pc:sldMk cId="2271298433" sldId="279"/>
            <ac:picMk id="15" creationId="{782957B5-4F0A-4A4E-A07D-DE1207191CA4}"/>
          </ac:picMkLst>
        </pc:picChg>
        <pc:picChg chg="add del mod">
          <ac:chgData name="moath momani" userId="720708e143949568" providerId="LiveId" clId="{E97006B9-446E-4CDA-99B7-6A1EA71FF27B}" dt="2020-10-11T10:02:03.273" v="2915" actId="478"/>
          <ac:picMkLst>
            <pc:docMk/>
            <pc:sldMk cId="2271298433" sldId="279"/>
            <ac:picMk id="18" creationId="{C705328E-3483-4DBF-955B-07B6E46160EC}"/>
          </ac:picMkLst>
        </pc:picChg>
        <pc:picChg chg="add del mod">
          <ac:chgData name="moath momani" userId="720708e143949568" providerId="LiveId" clId="{E97006B9-446E-4CDA-99B7-6A1EA71FF27B}" dt="2020-10-11T09:57:51.210" v="2892" actId="478"/>
          <ac:picMkLst>
            <pc:docMk/>
            <pc:sldMk cId="2271298433" sldId="279"/>
            <ac:picMk id="20" creationId="{5B4DF514-3594-4596-9E0C-31689185182E}"/>
          </ac:picMkLst>
        </pc:picChg>
        <pc:picChg chg="add del mod">
          <ac:chgData name="moath momani" userId="720708e143949568" providerId="LiveId" clId="{E97006B9-446E-4CDA-99B7-6A1EA71FF27B}" dt="2020-10-11T10:01:07.073" v="2906" actId="478"/>
          <ac:picMkLst>
            <pc:docMk/>
            <pc:sldMk cId="2271298433" sldId="279"/>
            <ac:picMk id="22" creationId="{0CF28490-8FD5-41E7-8993-65B4066E521F}"/>
          </ac:picMkLst>
        </pc:picChg>
        <pc:picChg chg="add mod">
          <ac:chgData name="moath momani" userId="720708e143949568" providerId="LiveId" clId="{E97006B9-446E-4CDA-99B7-6A1EA71FF27B}" dt="2020-10-11T10:01:46.420" v="2912" actId="1076"/>
          <ac:picMkLst>
            <pc:docMk/>
            <pc:sldMk cId="2271298433" sldId="279"/>
            <ac:picMk id="24" creationId="{DE716A95-8587-40CF-9AF7-63D84DD74EB3}"/>
          </ac:picMkLst>
        </pc:picChg>
        <pc:picChg chg="add mod">
          <ac:chgData name="moath momani" userId="720708e143949568" providerId="LiveId" clId="{E97006B9-446E-4CDA-99B7-6A1EA71FF27B}" dt="2020-10-11T10:01:43.133" v="2911" actId="14100"/>
          <ac:picMkLst>
            <pc:docMk/>
            <pc:sldMk cId="2271298433" sldId="279"/>
            <ac:picMk id="26" creationId="{987918EF-845F-42B2-AFB5-8470EE6AE81C}"/>
          </ac:picMkLst>
        </pc:picChg>
        <pc:picChg chg="add mod">
          <ac:chgData name="moath momani" userId="720708e143949568" providerId="LiveId" clId="{E97006B9-446E-4CDA-99B7-6A1EA71FF27B}" dt="2020-10-11T10:06:04.766" v="2919" actId="1076"/>
          <ac:picMkLst>
            <pc:docMk/>
            <pc:sldMk cId="2271298433" sldId="279"/>
            <ac:picMk id="28" creationId="{03A2CD2C-1679-49F4-8C8D-054178496706}"/>
          </ac:picMkLst>
        </pc:picChg>
      </pc:sldChg>
      <pc:sldChg chg="addSp delSp modSp mod">
        <pc:chgData name="moath momani" userId="720708e143949568" providerId="LiveId" clId="{E97006B9-446E-4CDA-99B7-6A1EA71FF27B}" dt="2020-10-08T06:40:55.829" v="2722" actId="1076"/>
        <pc:sldMkLst>
          <pc:docMk/>
          <pc:sldMk cId="927733710" sldId="289"/>
        </pc:sldMkLst>
        <pc:picChg chg="add del">
          <ac:chgData name="moath momani" userId="720708e143949568" providerId="LiveId" clId="{E97006B9-446E-4CDA-99B7-6A1EA71FF27B}" dt="2020-10-07T10:52:56.872" v="17" actId="22"/>
          <ac:picMkLst>
            <pc:docMk/>
            <pc:sldMk cId="927733710" sldId="289"/>
            <ac:picMk id="3" creationId="{C788ABF6-1D81-400C-970B-85EA4A4021CD}"/>
          </ac:picMkLst>
        </pc:picChg>
        <pc:picChg chg="add del mod">
          <ac:chgData name="moath momani" userId="720708e143949568" providerId="LiveId" clId="{E97006B9-446E-4CDA-99B7-6A1EA71FF27B}" dt="2020-10-08T06:40:55.829" v="2722" actId="1076"/>
          <ac:picMkLst>
            <pc:docMk/>
            <pc:sldMk cId="927733710" sldId="289"/>
            <ac:picMk id="9" creationId="{8F73BB18-6D38-480A-968D-4357CA986BEA}"/>
          </ac:picMkLst>
        </pc:picChg>
      </pc:sldChg>
      <pc:sldChg chg="addSp delSp modSp mod modNotesTx">
        <pc:chgData name="moath momani" userId="720708e143949568" providerId="LiveId" clId="{E97006B9-446E-4CDA-99B7-6A1EA71FF27B}" dt="2020-10-10T15:35:56.056" v="2768" actId="20577"/>
        <pc:sldMkLst>
          <pc:docMk/>
          <pc:sldMk cId="2252611959" sldId="290"/>
        </pc:sldMkLst>
        <pc:spChg chg="add del mod">
          <ac:chgData name="moath momani" userId="720708e143949568" providerId="LiveId" clId="{E97006B9-446E-4CDA-99B7-6A1EA71FF27B}" dt="2020-10-07T21:47:34.310" v="1322" actId="1076"/>
          <ac:spMkLst>
            <pc:docMk/>
            <pc:sldMk cId="2252611959" sldId="290"/>
            <ac:spMk id="2" creationId="{0B2AAF93-F372-4E32-8DE3-2B37B0349A7C}"/>
          </ac:spMkLst>
        </pc:spChg>
        <pc:spChg chg="del">
          <ac:chgData name="moath momani" userId="720708e143949568" providerId="LiveId" clId="{E97006B9-446E-4CDA-99B7-6A1EA71FF27B}" dt="2020-10-07T11:04:20.978" v="358" actId="478"/>
          <ac:spMkLst>
            <pc:docMk/>
            <pc:sldMk cId="2252611959" sldId="290"/>
            <ac:spMk id="7" creationId="{C020CCDB-ED87-4B1B-A899-51F61F3BD5D1}"/>
          </ac:spMkLst>
        </pc:spChg>
        <pc:spChg chg="add del mod">
          <ac:chgData name="moath momani" userId="720708e143949568" providerId="LiveId" clId="{E97006B9-446E-4CDA-99B7-6A1EA71FF27B}" dt="2020-10-07T21:28:16.596" v="709" actId="478"/>
          <ac:spMkLst>
            <pc:docMk/>
            <pc:sldMk cId="2252611959" sldId="290"/>
            <ac:spMk id="9" creationId="{FFBB43CF-8AB5-44E0-A9F2-B4C0A36C8D6A}"/>
          </ac:spMkLst>
        </pc:spChg>
        <pc:spChg chg="add mod">
          <ac:chgData name="moath momani" userId="720708e143949568" providerId="LiveId" clId="{E97006B9-446E-4CDA-99B7-6A1EA71FF27B}" dt="2020-10-07T21:40:34.801" v="812" actId="1076"/>
          <ac:spMkLst>
            <pc:docMk/>
            <pc:sldMk cId="2252611959" sldId="290"/>
            <ac:spMk id="17" creationId="{6F23D8BD-787D-4284-810F-276704CC0200}"/>
          </ac:spMkLst>
        </pc:spChg>
        <pc:spChg chg="add del mod">
          <ac:chgData name="moath momani" userId="720708e143949568" providerId="LiveId" clId="{E97006B9-446E-4CDA-99B7-6A1EA71FF27B}" dt="2020-10-07T21:47:45.042" v="1324" actId="1076"/>
          <ac:spMkLst>
            <pc:docMk/>
            <pc:sldMk cId="2252611959" sldId="290"/>
            <ac:spMk id="18" creationId="{62605D86-DEA7-4D40-906C-66D92E9112CF}"/>
          </ac:spMkLst>
        </pc:spChg>
        <pc:spChg chg="add mod">
          <ac:chgData name="moath momani" userId="720708e143949568" providerId="LiveId" clId="{E97006B9-446E-4CDA-99B7-6A1EA71FF27B}" dt="2020-10-10T15:35:20.484" v="2740" actId="20577"/>
          <ac:spMkLst>
            <pc:docMk/>
            <pc:sldMk cId="2252611959" sldId="290"/>
            <ac:spMk id="19" creationId="{BE275E7A-EB96-402C-BB89-129A034EC597}"/>
          </ac:spMkLst>
        </pc:spChg>
        <pc:spChg chg="add mod">
          <ac:chgData name="moath momani" userId="720708e143949568" providerId="LiveId" clId="{E97006B9-446E-4CDA-99B7-6A1EA71FF27B}" dt="2020-10-10T15:35:56.056" v="2768" actId="20577"/>
          <ac:spMkLst>
            <pc:docMk/>
            <pc:sldMk cId="2252611959" sldId="290"/>
            <ac:spMk id="20" creationId="{B998D8D1-D5F8-47B7-925C-10A48A0D8C53}"/>
          </ac:spMkLst>
        </pc:spChg>
        <pc:spChg chg="add mod">
          <ac:chgData name="moath momani" userId="720708e143949568" providerId="LiveId" clId="{E97006B9-446E-4CDA-99B7-6A1EA71FF27B}" dt="2020-10-07T21:43:02.809" v="1071" actId="1037"/>
          <ac:spMkLst>
            <pc:docMk/>
            <pc:sldMk cId="2252611959" sldId="290"/>
            <ac:spMk id="21" creationId="{C4444049-84FB-4279-B211-7378DABE5225}"/>
          </ac:spMkLst>
        </pc:spChg>
        <pc:spChg chg="add mod">
          <ac:chgData name="moath momani" userId="720708e143949568" providerId="LiveId" clId="{E97006B9-446E-4CDA-99B7-6A1EA71FF27B}" dt="2020-10-10T15:35:53.367" v="2766" actId="1076"/>
          <ac:spMkLst>
            <pc:docMk/>
            <pc:sldMk cId="2252611959" sldId="290"/>
            <ac:spMk id="22" creationId="{3B1CBD7A-17DF-4613-B88E-406AD18A78A9}"/>
          </ac:spMkLst>
        </pc:spChg>
        <pc:spChg chg="add mod">
          <ac:chgData name="moath momani" userId="720708e143949568" providerId="LiveId" clId="{E97006B9-446E-4CDA-99B7-6A1EA71FF27B}" dt="2020-10-07T21:45:55.395" v="1313" actId="20577"/>
          <ac:spMkLst>
            <pc:docMk/>
            <pc:sldMk cId="2252611959" sldId="290"/>
            <ac:spMk id="23" creationId="{2B53EFD3-EE9C-4063-B97A-D49AF5A40F4E}"/>
          </ac:spMkLst>
        </pc:spChg>
        <pc:picChg chg="add mod">
          <ac:chgData name="moath momani" userId="720708e143949568" providerId="LiveId" clId="{E97006B9-446E-4CDA-99B7-6A1EA71FF27B}" dt="2020-10-07T21:37:28.181" v="731" actId="14100"/>
          <ac:picMkLst>
            <pc:docMk/>
            <pc:sldMk cId="2252611959" sldId="290"/>
            <ac:picMk id="3" creationId="{DA725763-1BD2-4FF7-9EA5-5092496DD0AC}"/>
          </ac:picMkLst>
        </pc:picChg>
        <pc:picChg chg="del">
          <ac:chgData name="moath momani" userId="720708e143949568" providerId="LiveId" clId="{E97006B9-446E-4CDA-99B7-6A1EA71FF27B}" dt="2020-10-07T11:04:12.495" v="356" actId="478"/>
          <ac:picMkLst>
            <pc:docMk/>
            <pc:sldMk cId="2252611959" sldId="290"/>
            <ac:picMk id="4" creationId="{3C9AE7FE-933D-409D-A01B-3E62E29ED2BE}"/>
          </ac:picMkLst>
        </pc:picChg>
        <pc:picChg chg="add mod">
          <ac:chgData name="moath momani" userId="720708e143949568" providerId="LiveId" clId="{E97006B9-446E-4CDA-99B7-6A1EA71FF27B}" dt="2020-10-07T21:37:34.260" v="734" actId="14100"/>
          <ac:picMkLst>
            <pc:docMk/>
            <pc:sldMk cId="2252611959" sldId="290"/>
            <ac:picMk id="7" creationId="{29625EDA-548B-4206-A3FF-2C6C2CC6E846}"/>
          </ac:picMkLst>
        </pc:picChg>
        <pc:picChg chg="add del mod">
          <ac:chgData name="moath momani" userId="720708e143949568" providerId="LiveId" clId="{E97006B9-446E-4CDA-99B7-6A1EA71FF27B}" dt="2020-10-07T21:35:03.182" v="718" actId="478"/>
          <ac:picMkLst>
            <pc:docMk/>
            <pc:sldMk cId="2252611959" sldId="290"/>
            <ac:picMk id="13" creationId="{96961488-74BD-429F-BB20-74AF797F6327}"/>
          </ac:picMkLst>
        </pc:picChg>
        <pc:picChg chg="add mod">
          <ac:chgData name="moath momani" userId="720708e143949568" providerId="LiveId" clId="{E97006B9-446E-4CDA-99B7-6A1EA71FF27B}" dt="2020-10-07T21:37:37.351" v="737" actId="1038"/>
          <ac:picMkLst>
            <pc:docMk/>
            <pc:sldMk cId="2252611959" sldId="290"/>
            <ac:picMk id="14" creationId="{F4A18922-E898-4DDC-9D81-A3F9FF27C26A}"/>
          </ac:picMkLst>
        </pc:picChg>
      </pc:sldChg>
      <pc:sldChg chg="modSp add mod">
        <pc:chgData name="moath momani" userId="720708e143949568" providerId="LiveId" clId="{E97006B9-446E-4CDA-99B7-6A1EA71FF27B}" dt="2020-10-07T21:25:18.225" v="486" actId="20577"/>
        <pc:sldMkLst>
          <pc:docMk/>
          <pc:sldMk cId="1109524678" sldId="292"/>
        </pc:sldMkLst>
        <pc:spChg chg="mod">
          <ac:chgData name="moath momani" userId="720708e143949568" providerId="LiveId" clId="{E97006B9-446E-4CDA-99B7-6A1EA71FF27B}" dt="2020-10-07T21:25:01.967" v="478" actId="20577"/>
          <ac:spMkLst>
            <pc:docMk/>
            <pc:sldMk cId="1109524678" sldId="292"/>
            <ac:spMk id="2" creationId="{0B2AAF93-F372-4E32-8DE3-2B37B0349A7C}"/>
          </ac:spMkLst>
        </pc:spChg>
        <pc:spChg chg="mod">
          <ac:chgData name="moath momani" userId="720708e143949568" providerId="LiveId" clId="{E97006B9-446E-4CDA-99B7-6A1EA71FF27B}" dt="2020-10-07T21:25:18.225" v="486" actId="20577"/>
          <ac:spMkLst>
            <pc:docMk/>
            <pc:sldMk cId="1109524678" sldId="292"/>
            <ac:spMk id="17" creationId="{4955A6DA-815F-4124-A9F3-75EDB42FED58}"/>
          </ac:spMkLst>
        </pc:spChg>
      </pc:sldChg>
      <pc:sldChg chg="addSp delSp modSp add mod">
        <pc:chgData name="moath momani" userId="720708e143949568" providerId="LiveId" clId="{E97006B9-446E-4CDA-99B7-6A1EA71FF27B}" dt="2020-10-11T09:57:48.221" v="2891" actId="1076"/>
        <pc:sldMkLst>
          <pc:docMk/>
          <pc:sldMk cId="1866362295" sldId="293"/>
        </pc:sldMkLst>
        <pc:spChg chg="mod">
          <ac:chgData name="moath momani" userId="720708e143949568" providerId="LiveId" clId="{E97006B9-446E-4CDA-99B7-6A1EA71FF27B}" dt="2020-10-07T21:53:35.067" v="1418" actId="122"/>
          <ac:spMkLst>
            <pc:docMk/>
            <pc:sldMk cId="1866362295" sldId="293"/>
            <ac:spMk id="17" creationId="{6F23D8BD-787D-4284-810F-276704CC0200}"/>
          </ac:spMkLst>
        </pc:spChg>
        <pc:spChg chg="mod">
          <ac:chgData name="moath momani" userId="720708e143949568" providerId="LiveId" clId="{E97006B9-446E-4CDA-99B7-6A1EA71FF27B}" dt="2020-10-10T15:36:16.608" v="2780" actId="1076"/>
          <ac:spMkLst>
            <pc:docMk/>
            <pc:sldMk cId="1866362295" sldId="293"/>
            <ac:spMk id="19" creationId="{BE275E7A-EB96-402C-BB89-129A034EC597}"/>
          </ac:spMkLst>
        </pc:spChg>
        <pc:spChg chg="mod">
          <ac:chgData name="moath momani" userId="720708e143949568" providerId="LiveId" clId="{E97006B9-446E-4CDA-99B7-6A1EA71FF27B}" dt="2020-10-10T15:36:24.273" v="2793" actId="20577"/>
          <ac:spMkLst>
            <pc:docMk/>
            <pc:sldMk cId="1866362295" sldId="293"/>
            <ac:spMk id="20" creationId="{B998D8D1-D5F8-47B7-925C-10A48A0D8C53}"/>
          </ac:spMkLst>
        </pc:spChg>
        <pc:spChg chg="mod">
          <ac:chgData name="moath momani" userId="720708e143949568" providerId="LiveId" clId="{E97006B9-446E-4CDA-99B7-6A1EA71FF27B}" dt="2020-10-07T22:01:41.049" v="1550" actId="1037"/>
          <ac:spMkLst>
            <pc:docMk/>
            <pc:sldMk cId="1866362295" sldId="293"/>
            <ac:spMk id="21" creationId="{C4444049-84FB-4279-B211-7378DABE5225}"/>
          </ac:spMkLst>
        </pc:spChg>
        <pc:spChg chg="mod">
          <ac:chgData name="moath momani" userId="720708e143949568" providerId="LiveId" clId="{E97006B9-446E-4CDA-99B7-6A1EA71FF27B}" dt="2020-10-10T15:36:29.044" v="2794" actId="1076"/>
          <ac:spMkLst>
            <pc:docMk/>
            <pc:sldMk cId="1866362295" sldId="293"/>
            <ac:spMk id="22" creationId="{3B1CBD7A-17DF-4613-B88E-406AD18A78A9}"/>
          </ac:spMkLst>
        </pc:spChg>
        <pc:spChg chg="mod">
          <ac:chgData name="moath momani" userId="720708e143949568" providerId="LiveId" clId="{E97006B9-446E-4CDA-99B7-6A1EA71FF27B}" dt="2020-10-07T22:01:53.608" v="1551" actId="20577"/>
          <ac:spMkLst>
            <pc:docMk/>
            <pc:sldMk cId="1866362295" sldId="293"/>
            <ac:spMk id="23" creationId="{2B53EFD3-EE9C-4063-B97A-D49AF5A40F4E}"/>
          </ac:spMkLst>
        </pc:spChg>
        <pc:picChg chg="del">
          <ac:chgData name="moath momani" userId="720708e143949568" providerId="LiveId" clId="{E97006B9-446E-4CDA-99B7-6A1EA71FF27B}" dt="2020-10-07T21:57:43.166" v="1419" actId="478"/>
          <ac:picMkLst>
            <pc:docMk/>
            <pc:sldMk cId="1866362295" sldId="293"/>
            <ac:picMk id="3" creationId="{DA725763-1BD2-4FF7-9EA5-5092496DD0AC}"/>
          </ac:picMkLst>
        </pc:picChg>
        <pc:picChg chg="add mod">
          <ac:chgData name="moath momani" userId="720708e143949568" providerId="LiveId" clId="{E97006B9-446E-4CDA-99B7-6A1EA71FF27B}" dt="2020-10-11T09:57:48.221" v="2891" actId="1076"/>
          <ac:picMkLst>
            <pc:docMk/>
            <pc:sldMk cId="1866362295" sldId="293"/>
            <ac:picMk id="4" creationId="{B2677AF1-1B89-4919-A610-CF5BEFE052D4}"/>
          </ac:picMkLst>
        </pc:picChg>
        <pc:picChg chg="del">
          <ac:chgData name="moath momani" userId="720708e143949568" providerId="LiveId" clId="{E97006B9-446E-4CDA-99B7-6A1EA71FF27B}" dt="2020-10-07T21:48:42.005" v="1326" actId="478"/>
          <ac:picMkLst>
            <pc:docMk/>
            <pc:sldMk cId="1866362295" sldId="293"/>
            <ac:picMk id="7" creationId="{29625EDA-548B-4206-A3FF-2C6C2CC6E846}"/>
          </ac:picMkLst>
        </pc:picChg>
        <pc:picChg chg="add del mod">
          <ac:chgData name="moath momani" userId="720708e143949568" providerId="LiveId" clId="{E97006B9-446E-4CDA-99B7-6A1EA71FF27B}" dt="2020-10-07T21:49:33.889" v="1336" actId="478"/>
          <ac:picMkLst>
            <pc:docMk/>
            <pc:sldMk cId="1866362295" sldId="293"/>
            <ac:picMk id="9" creationId="{6DA306CA-B2BC-40E1-AD0B-E24DC01294B7}"/>
          </ac:picMkLst>
        </pc:picChg>
        <pc:picChg chg="del">
          <ac:chgData name="moath momani" userId="720708e143949568" providerId="LiveId" clId="{E97006B9-446E-4CDA-99B7-6A1EA71FF27B}" dt="2020-10-07T21:50:32.576" v="1354" actId="478"/>
          <ac:picMkLst>
            <pc:docMk/>
            <pc:sldMk cId="1866362295" sldId="293"/>
            <ac:picMk id="14" creationId="{F4A18922-E898-4DDC-9D81-A3F9FF27C26A}"/>
          </ac:picMkLst>
        </pc:picChg>
        <pc:picChg chg="add del mod">
          <ac:chgData name="moath momani" userId="720708e143949568" providerId="LiveId" clId="{E97006B9-446E-4CDA-99B7-6A1EA71FF27B}" dt="2020-10-07T21:49:59.120" v="1346" actId="478"/>
          <ac:picMkLst>
            <pc:docMk/>
            <pc:sldMk cId="1866362295" sldId="293"/>
            <ac:picMk id="15" creationId="{21F3F93A-0EF0-47C9-A83C-E5D78A7A9285}"/>
          </ac:picMkLst>
        </pc:picChg>
        <pc:picChg chg="add del mod">
          <ac:chgData name="moath momani" userId="720708e143949568" providerId="LiveId" clId="{E97006B9-446E-4CDA-99B7-6A1EA71FF27B}" dt="2020-10-07T21:51:11.769" v="1357" actId="478"/>
          <ac:picMkLst>
            <pc:docMk/>
            <pc:sldMk cId="1866362295" sldId="293"/>
            <ac:picMk id="25" creationId="{8EF55E4B-6605-4FCC-9D56-A8A8C976217F}"/>
          </ac:picMkLst>
        </pc:picChg>
        <pc:picChg chg="add mod">
          <ac:chgData name="moath momani" userId="720708e143949568" providerId="LiveId" clId="{E97006B9-446E-4CDA-99B7-6A1EA71FF27B}" dt="2020-10-07T22:01:41.049" v="1550" actId="1037"/>
          <ac:picMkLst>
            <pc:docMk/>
            <pc:sldMk cId="1866362295" sldId="293"/>
            <ac:picMk id="27" creationId="{147233B8-1D54-4647-8141-277F6D0F1388}"/>
          </ac:picMkLst>
        </pc:picChg>
        <pc:picChg chg="add del mod">
          <ac:chgData name="moath momani" userId="720708e143949568" providerId="LiveId" clId="{E97006B9-446E-4CDA-99B7-6A1EA71FF27B}" dt="2020-10-11T09:57:34.455" v="2885" actId="478"/>
          <ac:picMkLst>
            <pc:docMk/>
            <pc:sldMk cId="1866362295" sldId="293"/>
            <ac:picMk id="29" creationId="{707C730B-5472-47F6-8E4B-34D35EDE92D9}"/>
          </ac:picMkLst>
        </pc:picChg>
        <pc:picChg chg="add mod">
          <ac:chgData name="moath momani" userId="720708e143949568" providerId="LiveId" clId="{E97006B9-446E-4CDA-99B7-6A1EA71FF27B}" dt="2020-10-07T22:01:29.748" v="1540" actId="1038"/>
          <ac:picMkLst>
            <pc:docMk/>
            <pc:sldMk cId="1866362295" sldId="293"/>
            <ac:picMk id="31" creationId="{B74D9170-66CE-4FF4-A587-B82CBA5179C7}"/>
          </ac:picMkLst>
        </pc:picChg>
      </pc:sldChg>
      <pc:sldChg chg="modSp add del mod">
        <pc:chgData name="moath momani" userId="720708e143949568" providerId="LiveId" clId="{E97006B9-446E-4CDA-99B7-6A1EA71FF27B}" dt="2020-10-08T05:57:07.793" v="2091" actId="47"/>
        <pc:sldMkLst>
          <pc:docMk/>
          <pc:sldMk cId="2599168703" sldId="294"/>
        </pc:sldMkLst>
        <pc:spChg chg="mod">
          <ac:chgData name="moath momani" userId="720708e143949568" providerId="LiveId" clId="{E97006B9-446E-4CDA-99B7-6A1EA71FF27B}" dt="2020-10-08T05:55:09.595" v="2018" actId="20577"/>
          <ac:spMkLst>
            <pc:docMk/>
            <pc:sldMk cId="2599168703" sldId="294"/>
            <ac:spMk id="2" creationId="{00000000-0000-0000-0000-000000000000}"/>
          </ac:spMkLst>
        </pc:spChg>
        <pc:spChg chg="mod">
          <ac:chgData name="moath momani" userId="720708e143949568" providerId="LiveId" clId="{E97006B9-446E-4CDA-99B7-6A1EA71FF27B}" dt="2020-10-08T05:54:55.754" v="2003" actId="404"/>
          <ac:spMkLst>
            <pc:docMk/>
            <pc:sldMk cId="2599168703" sldId="294"/>
            <ac:spMk id="4" creationId="{00000000-0000-0000-0000-000000000000}"/>
          </ac:spMkLst>
        </pc:spChg>
        <pc:spChg chg="mod">
          <ac:chgData name="moath momani" userId="720708e143949568" providerId="LiveId" clId="{E97006B9-446E-4CDA-99B7-6A1EA71FF27B}" dt="2020-10-08T05:54:55.754" v="2003" actId="404"/>
          <ac:spMkLst>
            <pc:docMk/>
            <pc:sldMk cId="2599168703" sldId="294"/>
            <ac:spMk id="5" creationId="{00000000-0000-0000-0000-000000000000}"/>
          </ac:spMkLst>
        </pc:spChg>
      </pc:sldChg>
      <pc:sldChg chg="addSp delSp modSp add mod">
        <pc:chgData name="moath momani" userId="720708e143949568" providerId="LiveId" clId="{E97006B9-446E-4CDA-99B7-6A1EA71FF27B}" dt="2020-10-10T15:41:31.659" v="2836" actId="1076"/>
        <pc:sldMkLst>
          <pc:docMk/>
          <pc:sldMk cId="3088862319" sldId="294"/>
        </pc:sldMkLst>
        <pc:spChg chg="del">
          <ac:chgData name="moath momani" userId="720708e143949568" providerId="LiveId" clId="{E97006B9-446E-4CDA-99B7-6A1EA71FF27B}" dt="2020-10-08T06:23:23.667" v="2252" actId="478"/>
          <ac:spMkLst>
            <pc:docMk/>
            <pc:sldMk cId="3088862319" sldId="294"/>
            <ac:spMk id="2" creationId="{00000000-0000-0000-0000-000000000000}"/>
          </ac:spMkLst>
        </pc:spChg>
        <pc:spChg chg="add del mod">
          <ac:chgData name="moath momani" userId="720708e143949568" providerId="LiveId" clId="{E97006B9-446E-4CDA-99B7-6A1EA71FF27B}" dt="2020-10-08T06:23:25.627" v="2253" actId="478"/>
          <ac:spMkLst>
            <pc:docMk/>
            <pc:sldMk cId="3088862319" sldId="294"/>
            <ac:spMk id="4" creationId="{00635B9A-BE1C-4043-975B-742C4E2DFB7A}"/>
          </ac:spMkLst>
        </pc:spChg>
        <pc:spChg chg="del">
          <ac:chgData name="moath momani" userId="720708e143949568" providerId="LiveId" clId="{E97006B9-446E-4CDA-99B7-6A1EA71FF27B}" dt="2020-10-08T06:24:13.888" v="2258" actId="478"/>
          <ac:spMkLst>
            <pc:docMk/>
            <pc:sldMk cId="3088862319" sldId="294"/>
            <ac:spMk id="6" creationId="{00000000-0000-0000-0000-000000000000}"/>
          </ac:spMkLst>
        </pc:spChg>
        <pc:spChg chg="del">
          <ac:chgData name="moath momani" userId="720708e143949568" providerId="LiveId" clId="{E97006B9-446E-4CDA-99B7-6A1EA71FF27B}" dt="2020-10-08T06:23:23.667" v="2252" actId="478"/>
          <ac:spMkLst>
            <pc:docMk/>
            <pc:sldMk cId="3088862319" sldId="294"/>
            <ac:spMk id="12" creationId="{4AFB44FE-3BF1-4566-B986-E43AD0DC5860}"/>
          </ac:spMkLst>
        </pc:spChg>
        <pc:spChg chg="add mod">
          <ac:chgData name="moath momani" userId="720708e143949568" providerId="LiveId" clId="{E97006B9-446E-4CDA-99B7-6A1EA71FF27B}" dt="2020-10-08T06:28:24.569" v="2317" actId="1038"/>
          <ac:spMkLst>
            <pc:docMk/>
            <pc:sldMk cId="3088862319" sldId="294"/>
            <ac:spMk id="15" creationId="{881BCC1A-B5CB-4E69-A726-459637F8F428}"/>
          </ac:spMkLst>
        </pc:spChg>
        <pc:spChg chg="add del mod">
          <ac:chgData name="moath momani" userId="720708e143949568" providerId="LiveId" clId="{E97006B9-446E-4CDA-99B7-6A1EA71FF27B}" dt="2020-10-08T06:27:56.162" v="2306" actId="478"/>
          <ac:spMkLst>
            <pc:docMk/>
            <pc:sldMk cId="3088862319" sldId="294"/>
            <ac:spMk id="16" creationId="{E07F4A2D-4C9C-4EAA-8CEC-8E02232B3298}"/>
          </ac:spMkLst>
        </pc:spChg>
        <pc:spChg chg="add del mod">
          <ac:chgData name="moath momani" userId="720708e143949568" providerId="LiveId" clId="{E97006B9-446E-4CDA-99B7-6A1EA71FF27B}" dt="2020-10-08T06:27:57.245" v="2307" actId="478"/>
          <ac:spMkLst>
            <pc:docMk/>
            <pc:sldMk cId="3088862319" sldId="294"/>
            <ac:spMk id="17" creationId="{8FA5DA40-86F1-4D69-B8A4-DAD92A62EB6F}"/>
          </ac:spMkLst>
        </pc:spChg>
        <pc:spChg chg="add mod">
          <ac:chgData name="moath momani" userId="720708e143949568" providerId="LiveId" clId="{E97006B9-446E-4CDA-99B7-6A1EA71FF27B}" dt="2020-10-08T06:28:22.032" v="2313" actId="1582"/>
          <ac:spMkLst>
            <pc:docMk/>
            <pc:sldMk cId="3088862319" sldId="294"/>
            <ac:spMk id="18" creationId="{F5301A3E-30F2-463C-B513-A73257284887}"/>
          </ac:spMkLst>
        </pc:spChg>
        <pc:spChg chg="add mod">
          <ac:chgData name="moath momani" userId="720708e143949568" providerId="LiveId" clId="{E97006B9-446E-4CDA-99B7-6A1EA71FF27B}" dt="2020-10-10T15:41:24.043" v="2834" actId="1076"/>
          <ac:spMkLst>
            <pc:docMk/>
            <pc:sldMk cId="3088862319" sldId="294"/>
            <ac:spMk id="19" creationId="{6D404BFE-0A8A-45D2-9962-8FF5E46FE46C}"/>
          </ac:spMkLst>
        </pc:spChg>
        <pc:spChg chg="add mod">
          <ac:chgData name="moath momani" userId="720708e143949568" providerId="LiveId" clId="{E97006B9-446E-4CDA-99B7-6A1EA71FF27B}" dt="2020-10-10T15:41:31.659" v="2836" actId="1076"/>
          <ac:spMkLst>
            <pc:docMk/>
            <pc:sldMk cId="3088862319" sldId="294"/>
            <ac:spMk id="21" creationId="{F6A0A4CA-6F4D-4768-B46E-040C08E093D8}"/>
          </ac:spMkLst>
        </pc:spChg>
        <pc:grpChg chg="del">
          <ac:chgData name="moath momani" userId="720708e143949568" providerId="LiveId" clId="{E97006B9-446E-4CDA-99B7-6A1EA71FF27B}" dt="2020-10-08T06:24:13.888" v="2258" actId="478"/>
          <ac:grpSpMkLst>
            <pc:docMk/>
            <pc:sldMk cId="3088862319" sldId="294"/>
            <ac:grpSpMk id="8" creationId="{00000000-0000-0000-0000-000000000000}"/>
          </ac:grpSpMkLst>
        </pc:grpChg>
        <pc:picChg chg="del">
          <ac:chgData name="moath momani" userId="720708e143949568" providerId="LiveId" clId="{E97006B9-446E-4CDA-99B7-6A1EA71FF27B}" dt="2020-10-08T06:24:10.007" v="2256" actId="478"/>
          <ac:picMkLst>
            <pc:docMk/>
            <pc:sldMk cId="3088862319" sldId="294"/>
            <ac:picMk id="7" creationId="{00000000-0000-0000-0000-000000000000}"/>
          </ac:picMkLst>
        </pc:picChg>
        <pc:picChg chg="del">
          <ac:chgData name="moath momani" userId="720708e143949568" providerId="LiveId" clId="{E97006B9-446E-4CDA-99B7-6A1EA71FF27B}" dt="2020-10-08T06:23:23.667" v="2252" actId="478"/>
          <ac:picMkLst>
            <pc:docMk/>
            <pc:sldMk cId="3088862319" sldId="294"/>
            <ac:picMk id="11" creationId="{9748F2EA-F332-4A9A-BC00-DB26E2C47005}"/>
          </ac:picMkLst>
        </pc:picChg>
        <pc:picChg chg="add mod">
          <ac:chgData name="moath momani" userId="720708e143949568" providerId="LiveId" clId="{E97006B9-446E-4CDA-99B7-6A1EA71FF27B}" dt="2020-10-10T15:41:21.236" v="2833" actId="1076"/>
          <ac:picMkLst>
            <pc:docMk/>
            <pc:sldMk cId="3088862319" sldId="294"/>
            <ac:picMk id="13" creationId="{0189C4F5-5652-4B34-AFC3-D1A33BFA3F49}"/>
          </ac:picMkLst>
        </pc:picChg>
      </pc:sldChg>
      <pc:sldChg chg="addSp delSp modSp add mod setBg setFolMasterObjs">
        <pc:chgData name="moath momani" userId="720708e143949568" providerId="LiveId" clId="{E97006B9-446E-4CDA-99B7-6A1EA71FF27B}" dt="2020-10-10T15:42:22.352" v="2840" actId="1076"/>
        <pc:sldMkLst>
          <pc:docMk/>
          <pc:sldMk cId="3801030893" sldId="295"/>
        </pc:sldMkLst>
        <pc:spChg chg="add mod">
          <ac:chgData name="moath momani" userId="720708e143949568" providerId="LiveId" clId="{E97006B9-446E-4CDA-99B7-6A1EA71FF27B}" dt="2020-10-08T06:25:47.042" v="2281" actId="207"/>
          <ac:spMkLst>
            <pc:docMk/>
            <pc:sldMk cId="3801030893" sldId="295"/>
            <ac:spMk id="4" creationId="{CC946D7F-EC0E-4AEE-9132-24E8316B28AA}"/>
          </ac:spMkLst>
        </pc:spChg>
        <pc:spChg chg="add mod">
          <ac:chgData name="moath momani" userId="720708e143949568" providerId="LiveId" clId="{E97006B9-446E-4CDA-99B7-6A1EA71FF27B}" dt="2020-10-08T06:25:43.690" v="2280" actId="207"/>
          <ac:spMkLst>
            <pc:docMk/>
            <pc:sldMk cId="3801030893" sldId="295"/>
            <ac:spMk id="5" creationId="{3E568E5E-94A8-4A59-A36E-ACBF76B7B1C7}"/>
          </ac:spMkLst>
        </pc:spChg>
        <pc:spChg chg="add mod">
          <ac:chgData name="moath momani" userId="720708e143949568" providerId="LiveId" clId="{E97006B9-446E-4CDA-99B7-6A1EA71FF27B}" dt="2020-10-10T15:42:22.352" v="2840" actId="1076"/>
          <ac:spMkLst>
            <pc:docMk/>
            <pc:sldMk cId="3801030893" sldId="295"/>
            <ac:spMk id="6" creationId="{426C835E-6312-4DC3-A71F-A8686F834849}"/>
          </ac:spMkLst>
        </pc:spChg>
        <pc:spChg chg="add">
          <ac:chgData name="moath momani" userId="720708e143949568" providerId="LiveId" clId="{E97006B9-446E-4CDA-99B7-6A1EA71FF27B}" dt="2020-10-08T06:25:08.377" v="2274" actId="26606"/>
          <ac:spMkLst>
            <pc:docMk/>
            <pc:sldMk cId="3801030893" sldId="295"/>
            <ac:spMk id="8" creationId="{42A4FC2C-047E-45A5-965D-8E1E3BF09BC6}"/>
          </ac:spMkLst>
        </pc:spChg>
        <pc:spChg chg="add mod">
          <ac:chgData name="moath momani" userId="720708e143949568" providerId="LiveId" clId="{E97006B9-446E-4CDA-99B7-6A1EA71FF27B}" dt="2020-10-10T15:42:15.416" v="2839" actId="1076"/>
          <ac:spMkLst>
            <pc:docMk/>
            <pc:sldMk cId="3801030893" sldId="295"/>
            <ac:spMk id="11" creationId="{89AA6593-BFE9-4E85-A171-B34258604770}"/>
          </ac:spMkLst>
        </pc:spChg>
        <pc:picChg chg="add mod">
          <ac:chgData name="moath momani" userId="720708e143949568" providerId="LiveId" clId="{E97006B9-446E-4CDA-99B7-6A1EA71FF27B}" dt="2020-10-08T06:25:27.683" v="2276" actId="27614"/>
          <ac:picMkLst>
            <pc:docMk/>
            <pc:sldMk cId="3801030893" sldId="295"/>
            <ac:picMk id="3" creationId="{358D7D68-76AF-4314-95CF-6CED4EFC13FA}"/>
          </ac:picMkLst>
        </pc:picChg>
        <pc:picChg chg="del">
          <ac:chgData name="moath momani" userId="720708e143949568" providerId="LiveId" clId="{E97006B9-446E-4CDA-99B7-6A1EA71FF27B}" dt="2020-10-08T06:24:29.736" v="2271" actId="478"/>
          <ac:picMkLst>
            <pc:docMk/>
            <pc:sldMk cId="3801030893" sldId="295"/>
            <ac:picMk id="13" creationId="{0189C4F5-5652-4B34-AFC3-D1A33BFA3F49}"/>
          </ac:picMkLst>
        </pc:picChg>
      </pc:sldChg>
      <pc:sldChg chg="addSp delSp modSp add mod setBg setClrOvrMap">
        <pc:chgData name="moath momani" userId="720708e143949568" providerId="LiveId" clId="{E97006B9-446E-4CDA-99B7-6A1EA71FF27B}" dt="2020-10-10T15:42:33.332" v="2843" actId="1076"/>
        <pc:sldMkLst>
          <pc:docMk/>
          <pc:sldMk cId="4219974568" sldId="296"/>
        </pc:sldMkLst>
        <pc:spChg chg="mod">
          <ac:chgData name="moath momani" userId="720708e143949568" providerId="LiveId" clId="{E97006B9-446E-4CDA-99B7-6A1EA71FF27B}" dt="2020-10-08T06:27:10.090" v="2296" actId="1076"/>
          <ac:spMkLst>
            <pc:docMk/>
            <pc:sldMk cId="4219974568" sldId="296"/>
            <ac:spMk id="4" creationId="{CC946D7F-EC0E-4AEE-9132-24E8316B28AA}"/>
          </ac:spMkLst>
        </pc:spChg>
        <pc:spChg chg="mod">
          <ac:chgData name="moath momani" userId="720708e143949568" providerId="LiveId" clId="{E97006B9-446E-4CDA-99B7-6A1EA71FF27B}" dt="2020-10-08T06:27:02.930" v="2293" actId="1076"/>
          <ac:spMkLst>
            <pc:docMk/>
            <pc:sldMk cId="4219974568" sldId="296"/>
            <ac:spMk id="5" creationId="{3E568E5E-94A8-4A59-A36E-ACBF76B7B1C7}"/>
          </ac:spMkLst>
        </pc:spChg>
        <pc:spChg chg="add mod">
          <ac:chgData name="moath momani" userId="720708e143949568" providerId="LiveId" clId="{E97006B9-446E-4CDA-99B7-6A1EA71FF27B}" dt="2020-10-10T15:42:33.332" v="2843" actId="1076"/>
          <ac:spMkLst>
            <pc:docMk/>
            <pc:sldMk cId="4219974568" sldId="296"/>
            <ac:spMk id="7" creationId="{E3071749-3458-4732-AF2F-688391E09EDE}"/>
          </ac:spMkLst>
        </pc:spChg>
        <pc:spChg chg="add del">
          <ac:chgData name="moath momani" userId="720708e143949568" providerId="LiveId" clId="{E97006B9-446E-4CDA-99B7-6A1EA71FF27B}" dt="2020-10-08T06:26:56.720" v="2291" actId="26606"/>
          <ac:spMkLst>
            <pc:docMk/>
            <pc:sldMk cId="4219974568" sldId="296"/>
            <ac:spMk id="8" creationId="{42A4FC2C-047E-45A5-965D-8E1E3BF09BC6}"/>
          </ac:spMkLst>
        </pc:spChg>
        <pc:spChg chg="add mod">
          <ac:chgData name="moath momani" userId="720708e143949568" providerId="LiveId" clId="{E97006B9-446E-4CDA-99B7-6A1EA71FF27B}" dt="2020-10-10T15:42:33.332" v="2843" actId="1076"/>
          <ac:spMkLst>
            <pc:docMk/>
            <pc:sldMk cId="4219974568" sldId="296"/>
            <ac:spMk id="12" creationId="{F224D073-6768-447C-AAE6-6EF2961F95DD}"/>
          </ac:spMkLst>
        </pc:spChg>
        <pc:spChg chg="add del">
          <ac:chgData name="moath momani" userId="720708e143949568" providerId="LiveId" clId="{E97006B9-446E-4CDA-99B7-6A1EA71FF27B}" dt="2020-10-08T06:26:56.719" v="2290" actId="26606"/>
          <ac:spMkLst>
            <pc:docMk/>
            <pc:sldMk cId="4219974568" sldId="296"/>
            <ac:spMk id="13" creationId="{42A4FC2C-047E-45A5-965D-8E1E3BF09BC6}"/>
          </ac:spMkLst>
        </pc:spChg>
        <pc:picChg chg="del mod">
          <ac:chgData name="moath momani" userId="720708e143949568" providerId="LiveId" clId="{E97006B9-446E-4CDA-99B7-6A1EA71FF27B}" dt="2020-10-08T06:25:59.237" v="2284" actId="478"/>
          <ac:picMkLst>
            <pc:docMk/>
            <pc:sldMk cId="4219974568" sldId="296"/>
            <ac:picMk id="3" creationId="{358D7D68-76AF-4314-95CF-6CED4EFC13FA}"/>
          </ac:picMkLst>
        </pc:picChg>
        <pc:picChg chg="add mod ord">
          <ac:chgData name="moath momani" userId="720708e143949568" providerId="LiveId" clId="{E97006B9-446E-4CDA-99B7-6A1EA71FF27B}" dt="2020-10-08T06:26:56.720" v="2291" actId="26606"/>
          <ac:picMkLst>
            <pc:docMk/>
            <pc:sldMk cId="4219974568" sldId="296"/>
            <ac:picMk id="6" creationId="{5CE5CF01-698E-4F40-B2B2-13CB1675DE1B}"/>
          </ac:picMkLst>
        </pc:picChg>
      </pc:sldChg>
      <pc:sldChg chg="add">
        <pc:chgData name="moath momani" userId="720708e143949568" providerId="LiveId" clId="{E97006B9-446E-4CDA-99B7-6A1EA71FF27B}" dt="2020-10-08T06:27:19.953" v="2297" actId="2890"/>
        <pc:sldMkLst>
          <pc:docMk/>
          <pc:sldMk cId="1580388485" sldId="297"/>
        </pc:sldMkLst>
      </pc:sldChg>
      <pc:sldChg chg="add del">
        <pc:chgData name="moath momani" userId="720708e143949568" providerId="LiveId" clId="{E97006B9-446E-4CDA-99B7-6A1EA71FF27B}" dt="2020-10-11T09:56:58.258" v="2884" actId="47"/>
        <pc:sldMkLst>
          <pc:docMk/>
          <pc:sldMk cId="2978772517" sldId="298"/>
        </pc:sldMkLst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  <pc:docChgLst>
    <pc:chgData name="moath momani" userId="720708e143949568" providerId="LiveId" clId="{DC36DFE1-0B5C-4652-9F18-2F525B932DBF}"/>
    <pc:docChg chg="undo custSel mod addSld delSld modSld">
      <pc:chgData name="moath momani" userId="720708e143949568" providerId="LiveId" clId="{DC36DFE1-0B5C-4652-9F18-2F525B932DBF}" dt="2020-10-15T07:45:37.350" v="1573" actId="207"/>
      <pc:docMkLst>
        <pc:docMk/>
      </pc:docMkLst>
      <pc:sldChg chg="addSp modSp mod">
        <pc:chgData name="moath momani" userId="720708e143949568" providerId="LiveId" clId="{DC36DFE1-0B5C-4652-9F18-2F525B932DBF}" dt="2020-10-15T07:33:16.173" v="1417" actId="1076"/>
        <pc:sldMkLst>
          <pc:docMk/>
          <pc:sldMk cId="2036179745" sldId="264"/>
        </pc:sldMkLst>
        <pc:spChg chg="mod">
          <ac:chgData name="moath momani" userId="720708e143949568" providerId="LiveId" clId="{DC36DFE1-0B5C-4652-9F18-2F525B932DBF}" dt="2020-10-15T07:19:14.043" v="1365" actId="20577"/>
          <ac:spMkLst>
            <pc:docMk/>
            <pc:sldMk cId="2036179745" sldId="264"/>
            <ac:spMk id="12" creationId="{CB7F213B-E680-4F6E-B850-3B9D657A9E84}"/>
          </ac:spMkLst>
        </pc:spChg>
        <pc:spChg chg="mod">
          <ac:chgData name="moath momani" userId="720708e143949568" providerId="LiveId" clId="{DC36DFE1-0B5C-4652-9F18-2F525B932DBF}" dt="2020-10-15T06:58:25.256" v="1239" actId="20577"/>
          <ac:spMkLst>
            <pc:docMk/>
            <pc:sldMk cId="2036179745" sldId="264"/>
            <ac:spMk id="14" creationId="{E02D2F0A-A520-44A2-B8E2-5DD6E542987A}"/>
          </ac:spMkLst>
        </pc:spChg>
        <pc:picChg chg="add mod">
          <ac:chgData name="moath momani" userId="720708e143949568" providerId="LiveId" clId="{DC36DFE1-0B5C-4652-9F18-2F525B932DBF}" dt="2020-10-15T07:33:16.173" v="1417" actId="1076"/>
          <ac:picMkLst>
            <pc:docMk/>
            <pc:sldMk cId="2036179745" sldId="264"/>
            <ac:picMk id="2" creationId="{BFAFDFFE-BCEA-4959-9B03-B655022FE8CE}"/>
          </ac:picMkLst>
        </pc:picChg>
      </pc:sldChg>
      <pc:sldChg chg="modSp mod">
        <pc:chgData name="moath momani" userId="720708e143949568" providerId="LiveId" clId="{DC36DFE1-0B5C-4652-9F18-2F525B932DBF}" dt="2020-10-15T07:45:37.350" v="1573" actId="207"/>
        <pc:sldMkLst>
          <pc:docMk/>
          <pc:sldMk cId="911208218" sldId="273"/>
        </pc:sldMkLst>
        <pc:spChg chg="mod">
          <ac:chgData name="moath momani" userId="720708e143949568" providerId="LiveId" clId="{DC36DFE1-0B5C-4652-9F18-2F525B932DBF}" dt="2020-10-15T07:45:37.350" v="1573" actId="207"/>
          <ac:spMkLst>
            <pc:docMk/>
            <pc:sldMk cId="911208218" sldId="273"/>
            <ac:spMk id="4" creationId="{00000000-0000-0000-0000-000000000000}"/>
          </ac:spMkLst>
        </pc:spChg>
      </pc:sldChg>
      <pc:sldChg chg="addSp delSp modSp mod modNotesTx">
        <pc:chgData name="moath momani" userId="720708e143949568" providerId="LiveId" clId="{DC36DFE1-0B5C-4652-9F18-2F525B932DBF}" dt="2020-10-15T06:53:39.752" v="1155" actId="207"/>
        <pc:sldMkLst>
          <pc:docMk/>
          <pc:sldMk cId="2729657736" sldId="276"/>
        </pc:sldMkLst>
        <pc:spChg chg="mod">
          <ac:chgData name="moath momani" userId="720708e143949568" providerId="LiveId" clId="{DC36DFE1-0B5C-4652-9F18-2F525B932DBF}" dt="2020-10-15T06:38:20.166" v="706" actId="113"/>
          <ac:spMkLst>
            <pc:docMk/>
            <pc:sldMk cId="2729657736" sldId="276"/>
            <ac:spMk id="7" creationId="{9E33896C-8318-4ED3-B30E-381542C1AF01}"/>
          </ac:spMkLst>
        </pc:spChg>
        <pc:spChg chg="mod">
          <ac:chgData name="moath momani" userId="720708e143949568" providerId="LiveId" clId="{DC36DFE1-0B5C-4652-9F18-2F525B932DBF}" dt="2020-10-15T06:53:39.752" v="1155" actId="207"/>
          <ac:spMkLst>
            <pc:docMk/>
            <pc:sldMk cId="2729657736" sldId="276"/>
            <ac:spMk id="16" creationId="{CCA082C2-3FEC-4BC1-8F72-5280462EB1FD}"/>
          </ac:spMkLst>
        </pc:spChg>
        <pc:spChg chg="del">
          <ac:chgData name="moath momani" userId="720708e143949568" providerId="LiveId" clId="{DC36DFE1-0B5C-4652-9F18-2F525B932DBF}" dt="2020-10-15T06:24:27.795" v="518" actId="478"/>
          <ac:spMkLst>
            <pc:docMk/>
            <pc:sldMk cId="2729657736" sldId="276"/>
            <ac:spMk id="19" creationId="{3A19FDB5-205D-41F2-A62C-196EC416734C}"/>
          </ac:spMkLst>
        </pc:spChg>
        <pc:spChg chg="mod">
          <ac:chgData name="moath momani" userId="720708e143949568" providerId="LiveId" clId="{DC36DFE1-0B5C-4652-9F18-2F525B932DBF}" dt="2020-10-15T06:38:35.057" v="709" actId="404"/>
          <ac:spMkLst>
            <pc:docMk/>
            <pc:sldMk cId="2729657736" sldId="276"/>
            <ac:spMk id="20" creationId="{D4006D6C-1916-4ED3-8969-8C4CCF20BEF5}"/>
          </ac:spMkLst>
        </pc:spChg>
        <pc:spChg chg="mod">
          <ac:chgData name="moath momani" userId="720708e143949568" providerId="LiveId" clId="{DC36DFE1-0B5C-4652-9F18-2F525B932DBF}" dt="2020-10-15T06:53:14.408" v="1144" actId="1037"/>
          <ac:spMkLst>
            <pc:docMk/>
            <pc:sldMk cId="2729657736" sldId="276"/>
            <ac:spMk id="23" creationId="{DBCEF4BA-D7D0-4AE5-AA42-1485677533AF}"/>
          </ac:spMkLst>
        </pc:spChg>
        <pc:spChg chg="mod">
          <ac:chgData name="moath momani" userId="720708e143949568" providerId="LiveId" clId="{DC36DFE1-0B5C-4652-9F18-2F525B932DBF}" dt="2020-10-15T06:53:14.408" v="1144" actId="1037"/>
          <ac:spMkLst>
            <pc:docMk/>
            <pc:sldMk cId="2729657736" sldId="276"/>
            <ac:spMk id="25" creationId="{6EE683CE-B4F9-4F7F-901B-2A9C46B5B3A6}"/>
          </ac:spMkLst>
        </pc:spChg>
        <pc:spChg chg="mod">
          <ac:chgData name="moath momani" userId="720708e143949568" providerId="LiveId" clId="{DC36DFE1-0B5C-4652-9F18-2F525B932DBF}" dt="2020-10-15T06:53:22.586" v="1149" actId="1035"/>
          <ac:spMkLst>
            <pc:docMk/>
            <pc:sldMk cId="2729657736" sldId="276"/>
            <ac:spMk id="27" creationId="{13E6180D-3356-4BE5-95D1-EC8BAE23EC65}"/>
          </ac:spMkLst>
        </pc:spChg>
        <pc:spChg chg="mod">
          <ac:chgData name="moath momani" userId="720708e143949568" providerId="LiveId" clId="{DC36DFE1-0B5C-4652-9F18-2F525B932DBF}" dt="2020-10-15T06:53:22.586" v="1149" actId="1035"/>
          <ac:spMkLst>
            <pc:docMk/>
            <pc:sldMk cId="2729657736" sldId="276"/>
            <ac:spMk id="29" creationId="{21371636-C087-438C-94E8-C41C46C46718}"/>
          </ac:spMkLst>
        </pc:spChg>
        <pc:spChg chg="del">
          <ac:chgData name="moath momani" userId="720708e143949568" providerId="LiveId" clId="{DC36DFE1-0B5C-4652-9F18-2F525B932DBF}" dt="2020-10-15T06:24:23.211" v="517" actId="478"/>
          <ac:spMkLst>
            <pc:docMk/>
            <pc:sldMk cId="2729657736" sldId="276"/>
            <ac:spMk id="31" creationId="{56DA5B16-FCEC-4E05-BCEF-484C2B938B1E}"/>
          </ac:spMkLst>
        </pc:spChg>
        <pc:spChg chg="del">
          <ac:chgData name="moath momani" userId="720708e143949568" providerId="LiveId" clId="{DC36DFE1-0B5C-4652-9F18-2F525B932DBF}" dt="2020-10-15T06:24:23.211" v="517" actId="478"/>
          <ac:spMkLst>
            <pc:docMk/>
            <pc:sldMk cId="2729657736" sldId="276"/>
            <ac:spMk id="33" creationId="{609CCEF0-2513-4EBA-A561-6A5A50C91972}"/>
          </ac:spMkLst>
        </pc:spChg>
        <pc:picChg chg="add del mod">
          <ac:chgData name="moath momani" userId="720708e143949568" providerId="LiveId" clId="{DC36DFE1-0B5C-4652-9F18-2F525B932DBF}" dt="2020-10-15T06:32:46.540" v="612" actId="931"/>
          <ac:picMkLst>
            <pc:docMk/>
            <pc:sldMk cId="2729657736" sldId="276"/>
            <ac:picMk id="3" creationId="{B152A73C-3BAC-47BC-8347-EC0104A43E39}"/>
          </ac:picMkLst>
        </pc:picChg>
        <pc:picChg chg="del mod">
          <ac:chgData name="moath momani" userId="720708e143949568" providerId="LiveId" clId="{DC36DFE1-0B5C-4652-9F18-2F525B932DBF}" dt="2020-10-15T06:41:55.787" v="785" actId="478"/>
          <ac:picMkLst>
            <pc:docMk/>
            <pc:sldMk cId="2729657736" sldId="276"/>
            <ac:picMk id="4" creationId="{3DBB0221-3CAE-4E72-8B96-16620F1F6949}"/>
          </ac:picMkLst>
        </pc:picChg>
        <pc:picChg chg="add del mod">
          <ac:chgData name="moath momani" userId="720708e143949568" providerId="LiveId" clId="{DC36DFE1-0B5C-4652-9F18-2F525B932DBF}" dt="2020-10-15T06:42:37.184" v="788" actId="478"/>
          <ac:picMkLst>
            <pc:docMk/>
            <pc:sldMk cId="2729657736" sldId="276"/>
            <ac:picMk id="9" creationId="{7C2FCBFB-5F67-4B0D-95D9-A4F28ABE232B}"/>
          </ac:picMkLst>
        </pc:picChg>
        <pc:picChg chg="del">
          <ac:chgData name="moath momani" userId="720708e143949568" providerId="LiveId" clId="{DC36DFE1-0B5C-4652-9F18-2F525B932DBF}" dt="2020-10-15T06:24:23.211" v="517" actId="478"/>
          <ac:picMkLst>
            <pc:docMk/>
            <pc:sldMk cId="2729657736" sldId="276"/>
            <ac:picMk id="14" creationId="{3EE35C61-994F-40F8-B159-03060990AA41}"/>
          </ac:picMkLst>
        </pc:picChg>
        <pc:picChg chg="add del mod">
          <ac:chgData name="moath momani" userId="720708e143949568" providerId="LiveId" clId="{DC36DFE1-0B5C-4652-9F18-2F525B932DBF}" dt="2020-10-15T06:43:05.188" v="796" actId="478"/>
          <ac:picMkLst>
            <pc:docMk/>
            <pc:sldMk cId="2729657736" sldId="276"/>
            <ac:picMk id="15" creationId="{CACE051C-1DAA-40ED-8AA2-B45E689A4787}"/>
          </ac:picMkLst>
        </pc:picChg>
        <pc:picChg chg="add del mod">
          <ac:chgData name="moath momani" userId="720708e143949568" providerId="LiveId" clId="{DC36DFE1-0B5C-4652-9F18-2F525B932DBF}" dt="2020-10-15T06:43:14.890" v="801" actId="478"/>
          <ac:picMkLst>
            <pc:docMk/>
            <pc:sldMk cId="2729657736" sldId="276"/>
            <ac:picMk id="17" creationId="{2798B14B-BE0E-407B-A8DB-EFC0DF7176BF}"/>
          </ac:picMkLst>
        </pc:picChg>
        <pc:picChg chg="add mod">
          <ac:chgData name="moath momani" userId="720708e143949568" providerId="LiveId" clId="{DC36DFE1-0B5C-4652-9F18-2F525B932DBF}" dt="2020-10-15T06:53:14.408" v="1144" actId="1037"/>
          <ac:picMkLst>
            <pc:docMk/>
            <pc:sldMk cId="2729657736" sldId="276"/>
            <ac:picMk id="18" creationId="{A3CE87A1-0117-4CE3-A738-FC29D515E521}"/>
          </ac:picMkLst>
        </pc:picChg>
        <pc:picChg chg="add del">
          <ac:chgData name="moath momani" userId="720708e143949568" providerId="LiveId" clId="{DC36DFE1-0B5C-4652-9F18-2F525B932DBF}" dt="2020-10-15T06:44:07.011" v="807" actId="478"/>
          <ac:picMkLst>
            <pc:docMk/>
            <pc:sldMk cId="2729657736" sldId="276"/>
            <ac:picMk id="21" creationId="{E3488EE4-D81A-4996-A929-AF9B1C8BD341}"/>
          </ac:picMkLst>
        </pc:picChg>
        <pc:picChg chg="add del mod">
          <ac:chgData name="moath momani" userId="720708e143949568" providerId="LiveId" clId="{DC36DFE1-0B5C-4652-9F18-2F525B932DBF}" dt="2020-10-15T06:53:22.586" v="1149" actId="1035"/>
          <ac:picMkLst>
            <pc:docMk/>
            <pc:sldMk cId="2729657736" sldId="276"/>
            <ac:picMk id="22" creationId="{098EA1B6-6A59-47C8-BB74-D8E2E3D3D95B}"/>
          </ac:picMkLst>
        </pc:picChg>
        <pc:picChg chg="add del mod">
          <ac:chgData name="moath momani" userId="720708e143949568" providerId="LiveId" clId="{DC36DFE1-0B5C-4652-9F18-2F525B932DBF}" dt="2020-10-15T06:45:00.736" v="822" actId="478"/>
          <ac:picMkLst>
            <pc:docMk/>
            <pc:sldMk cId="2729657736" sldId="276"/>
            <ac:picMk id="24" creationId="{BE104DDF-3D5C-47F8-849C-B226DF24E7E1}"/>
          </ac:picMkLst>
        </pc:picChg>
        <pc:picChg chg="add del">
          <ac:chgData name="moath momani" userId="720708e143949568" providerId="LiveId" clId="{DC36DFE1-0B5C-4652-9F18-2F525B932DBF}" dt="2020-10-15T06:45:38.002" v="824" actId="478"/>
          <ac:picMkLst>
            <pc:docMk/>
            <pc:sldMk cId="2729657736" sldId="276"/>
            <ac:picMk id="26" creationId="{32F445C4-E100-4CCF-8DBD-1BB058927E4F}"/>
          </ac:picMkLst>
        </pc:picChg>
        <pc:picChg chg="add mod">
          <ac:chgData name="moath momani" userId="720708e143949568" providerId="LiveId" clId="{DC36DFE1-0B5C-4652-9F18-2F525B932DBF}" dt="2020-10-15T06:53:22.586" v="1149" actId="1035"/>
          <ac:picMkLst>
            <pc:docMk/>
            <pc:sldMk cId="2729657736" sldId="276"/>
            <ac:picMk id="30" creationId="{1483B8A6-4501-4B8C-96C8-16749C2F7FE2}"/>
          </ac:picMkLst>
        </pc:picChg>
        <pc:picChg chg="add mod">
          <ac:chgData name="moath momani" userId="720708e143949568" providerId="LiveId" clId="{DC36DFE1-0B5C-4652-9F18-2F525B932DBF}" dt="2020-10-15T06:53:18.716" v="1146" actId="571"/>
          <ac:picMkLst>
            <pc:docMk/>
            <pc:sldMk cId="2729657736" sldId="276"/>
            <ac:picMk id="37" creationId="{F9A2CDB0-F378-4B3A-8BE2-CB9FC05BE6FC}"/>
          </ac:picMkLst>
        </pc:picChg>
        <pc:picChg chg="add mod">
          <ac:chgData name="moath momani" userId="720708e143949568" providerId="LiveId" clId="{DC36DFE1-0B5C-4652-9F18-2F525B932DBF}" dt="2020-10-15T06:53:18.716" v="1146" actId="571"/>
          <ac:picMkLst>
            <pc:docMk/>
            <pc:sldMk cId="2729657736" sldId="276"/>
            <ac:picMk id="38" creationId="{43CB8B0E-A075-4A29-95B4-70CA41EA78DD}"/>
          </ac:picMkLst>
        </pc:picChg>
        <pc:picChg chg="add del">
          <ac:chgData name="moath momani" userId="720708e143949568" providerId="LiveId" clId="{DC36DFE1-0B5C-4652-9F18-2F525B932DBF}" dt="2020-10-15T06:42:41.800" v="790" actId="478"/>
          <ac:picMkLst>
            <pc:docMk/>
            <pc:sldMk cId="2729657736" sldId="276"/>
            <ac:picMk id="1026" creationId="{671D5C1C-1D59-4D2D-9A28-4FCDC9C90F5D}"/>
          </ac:picMkLst>
        </pc:picChg>
        <pc:picChg chg="add del">
          <ac:chgData name="moath momani" userId="720708e143949568" providerId="LiveId" clId="{DC36DFE1-0B5C-4652-9F18-2F525B932DBF}" dt="2020-10-15T06:42:44.800" v="792" actId="478"/>
          <ac:picMkLst>
            <pc:docMk/>
            <pc:sldMk cId="2729657736" sldId="276"/>
            <ac:picMk id="1028" creationId="{046131B1-1F6C-40B6-9704-8449122C832C}"/>
          </ac:picMkLst>
        </pc:picChg>
        <pc:picChg chg="add mod">
          <ac:chgData name="moath momani" userId="720708e143949568" providerId="LiveId" clId="{DC36DFE1-0B5C-4652-9F18-2F525B932DBF}" dt="2020-10-15T06:53:14.408" v="1144" actId="1037"/>
          <ac:picMkLst>
            <pc:docMk/>
            <pc:sldMk cId="2729657736" sldId="276"/>
            <ac:picMk id="1030" creationId="{CE1EE67B-9377-4E2E-AF15-30A592D9CF20}"/>
          </ac:picMkLst>
        </pc:picChg>
        <pc:picChg chg="add mod">
          <ac:chgData name="moath momani" userId="720708e143949568" providerId="LiveId" clId="{DC36DFE1-0B5C-4652-9F18-2F525B932DBF}" dt="2020-10-15T06:53:14.408" v="1144" actId="1037"/>
          <ac:picMkLst>
            <pc:docMk/>
            <pc:sldMk cId="2729657736" sldId="276"/>
            <ac:picMk id="1032" creationId="{AF17B12B-DCF0-429E-AF1C-9854E34CB07C}"/>
          </ac:picMkLst>
        </pc:picChg>
      </pc:sldChg>
      <pc:sldChg chg="del">
        <pc:chgData name="moath momani" userId="720708e143949568" providerId="LiveId" clId="{DC36DFE1-0B5C-4652-9F18-2F525B932DBF}" dt="2020-10-15T07:39:48.092" v="1482" actId="47"/>
        <pc:sldMkLst>
          <pc:docMk/>
          <pc:sldMk cId="2293705616" sldId="277"/>
        </pc:sldMkLst>
      </pc:sldChg>
      <pc:sldChg chg="del">
        <pc:chgData name="moath momani" userId="720708e143949568" providerId="LiveId" clId="{DC36DFE1-0B5C-4652-9F18-2F525B932DBF}" dt="2020-10-14T09:31:50.092" v="2" actId="47"/>
        <pc:sldMkLst>
          <pc:docMk/>
          <pc:sldMk cId="2271298433" sldId="279"/>
        </pc:sldMkLst>
      </pc:sldChg>
      <pc:sldChg chg="del">
        <pc:chgData name="moath momani" userId="720708e143949568" providerId="LiveId" clId="{DC36DFE1-0B5C-4652-9F18-2F525B932DBF}" dt="2020-10-14T09:31:46.639" v="1" actId="47"/>
        <pc:sldMkLst>
          <pc:docMk/>
          <pc:sldMk cId="2514924934" sldId="288"/>
        </pc:sldMkLst>
      </pc:sldChg>
      <pc:sldChg chg="del">
        <pc:chgData name="moath momani" userId="720708e143949568" providerId="LiveId" clId="{DC36DFE1-0B5C-4652-9F18-2F525B932DBF}" dt="2020-10-14T09:31:45.760" v="0" actId="47"/>
        <pc:sldMkLst>
          <pc:docMk/>
          <pc:sldMk cId="927733710" sldId="289"/>
        </pc:sldMkLst>
      </pc:sldChg>
      <pc:sldChg chg="addSp delSp modSp mod">
        <pc:chgData name="moath momani" userId="720708e143949568" providerId="LiveId" clId="{DC36DFE1-0B5C-4652-9F18-2F525B932DBF}" dt="2020-10-15T06:49:07.823" v="932" actId="1038"/>
        <pc:sldMkLst>
          <pc:docMk/>
          <pc:sldMk cId="2252611959" sldId="290"/>
        </pc:sldMkLst>
        <pc:spChg chg="mod">
          <ac:chgData name="moath momani" userId="720708e143949568" providerId="LiveId" clId="{DC36DFE1-0B5C-4652-9F18-2F525B932DBF}" dt="2020-10-14T11:37:26.800" v="178" actId="20577"/>
          <ac:spMkLst>
            <pc:docMk/>
            <pc:sldMk cId="2252611959" sldId="290"/>
            <ac:spMk id="2" creationId="{0B2AAF93-F372-4E32-8DE3-2B37B0349A7C}"/>
          </ac:spMkLst>
        </pc:spChg>
        <pc:spChg chg="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17" creationId="{6F23D8BD-787D-4284-810F-276704CC0200}"/>
          </ac:spMkLst>
        </pc:spChg>
        <pc:spChg chg="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19" creationId="{BE275E7A-EB96-402C-BB89-129A034EC597}"/>
          </ac:spMkLst>
        </pc:spChg>
        <pc:spChg chg="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20" creationId="{B998D8D1-D5F8-47B7-925C-10A48A0D8C53}"/>
          </ac:spMkLst>
        </pc:spChg>
        <pc:spChg chg="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21" creationId="{C4444049-84FB-4279-B211-7378DABE5225}"/>
          </ac:spMkLst>
        </pc:spChg>
        <pc:spChg chg="add del">
          <ac:chgData name="moath momani" userId="720708e143949568" providerId="LiveId" clId="{DC36DFE1-0B5C-4652-9F18-2F525B932DBF}" dt="2020-10-15T06:13:14.112" v="276" actId="22"/>
          <ac:spMkLst>
            <pc:docMk/>
            <pc:sldMk cId="2252611959" sldId="290"/>
            <ac:spMk id="22" creationId="{BD6735ED-1062-418C-AA30-2FE346E0554A}"/>
          </ac:spMkLst>
        </pc:spChg>
        <pc:spChg chg="add 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23" creationId="{351601ED-6515-4A2C-83DC-F3F277D6C185}"/>
          </ac:spMkLst>
        </pc:spChg>
        <pc:spChg chg="add 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25" creationId="{11F73C90-21E3-451C-9780-6B2C2509A7FA}"/>
          </ac:spMkLst>
        </pc:spChg>
        <pc:picChg chg="add mod">
          <ac:chgData name="moath momani" userId="720708e143949568" providerId="LiveId" clId="{DC36DFE1-0B5C-4652-9F18-2F525B932DBF}" dt="2020-10-15T06:49:07.823" v="932" actId="1038"/>
          <ac:picMkLst>
            <pc:docMk/>
            <pc:sldMk cId="2252611959" sldId="290"/>
            <ac:picMk id="3" creationId="{6524260A-C0A0-40DC-ADCD-609890551ABD}"/>
          </ac:picMkLst>
        </pc:picChg>
        <pc:picChg chg="add mod">
          <ac:chgData name="moath momani" userId="720708e143949568" providerId="LiveId" clId="{DC36DFE1-0B5C-4652-9F18-2F525B932DBF}" dt="2020-10-15T06:49:07.823" v="932" actId="1038"/>
          <ac:picMkLst>
            <pc:docMk/>
            <pc:sldMk cId="2252611959" sldId="290"/>
            <ac:picMk id="4" creationId="{0DD14539-0626-40C9-824D-6480DE3B1DE6}"/>
          </ac:picMkLst>
        </pc:picChg>
        <pc:picChg chg="del">
          <ac:chgData name="moath momani" userId="720708e143949568" providerId="LiveId" clId="{DC36DFE1-0B5C-4652-9F18-2F525B932DBF}" dt="2020-10-14T11:37:40.837" v="180" actId="478"/>
          <ac:picMkLst>
            <pc:docMk/>
            <pc:sldMk cId="2252611959" sldId="290"/>
            <ac:picMk id="9" creationId="{982CC5F6-48F2-4EE5-8155-9B979C95E572}"/>
          </ac:picMkLst>
        </pc:picChg>
        <pc:picChg chg="add del mod">
          <ac:chgData name="moath momani" userId="720708e143949568" providerId="LiveId" clId="{DC36DFE1-0B5C-4652-9F18-2F525B932DBF}" dt="2020-10-15T06:12:27.032" v="262" actId="478"/>
          <ac:picMkLst>
            <pc:docMk/>
            <pc:sldMk cId="2252611959" sldId="290"/>
            <ac:picMk id="9" creationId="{BA2AA28F-2C5B-4C00-BB9D-DEE581209DEA}"/>
          </ac:picMkLst>
        </pc:picChg>
        <pc:picChg chg="del">
          <ac:chgData name="moath momani" userId="720708e143949568" providerId="LiveId" clId="{DC36DFE1-0B5C-4652-9F18-2F525B932DBF}" dt="2020-10-14T11:37:48.456" v="184" actId="478"/>
          <ac:picMkLst>
            <pc:docMk/>
            <pc:sldMk cId="2252611959" sldId="290"/>
            <ac:picMk id="13" creationId="{6B630FB3-A762-4085-B059-A7C2605E794D}"/>
          </ac:picMkLst>
        </pc:picChg>
        <pc:picChg chg="add mod">
          <ac:chgData name="moath momani" userId="720708e143949568" providerId="LiveId" clId="{DC36DFE1-0B5C-4652-9F18-2F525B932DBF}" dt="2020-10-15T06:49:07.823" v="932" actId="1038"/>
          <ac:picMkLst>
            <pc:docMk/>
            <pc:sldMk cId="2252611959" sldId="290"/>
            <ac:picMk id="14" creationId="{797A49D7-24AC-47E8-825A-AFCDC89AAAE1}"/>
          </ac:picMkLst>
        </pc:picChg>
      </pc:sldChg>
      <pc:sldChg chg="del">
        <pc:chgData name="moath momani" userId="720708e143949568" providerId="LiveId" clId="{DC36DFE1-0B5C-4652-9F18-2F525B932DBF}" dt="2020-10-14T09:31:52.010" v="3" actId="47"/>
        <pc:sldMkLst>
          <pc:docMk/>
          <pc:sldMk cId="1109524678" sldId="292"/>
        </pc:sldMkLst>
      </pc:sldChg>
      <pc:sldChg chg="addSp delSp modSp mod">
        <pc:chgData name="moath momani" userId="720708e143949568" providerId="LiveId" clId="{DC36DFE1-0B5C-4652-9F18-2F525B932DBF}" dt="2020-10-15T06:26:11.080" v="586" actId="1076"/>
        <pc:sldMkLst>
          <pc:docMk/>
          <pc:sldMk cId="1866362295" sldId="293"/>
        </pc:sldMkLst>
        <pc:spChg chg="mod">
          <ac:chgData name="moath momani" userId="720708e143949568" providerId="LiveId" clId="{DC36DFE1-0B5C-4652-9F18-2F525B932DBF}" dt="2020-10-14T09:36:52.558" v="147" actId="1076"/>
          <ac:spMkLst>
            <pc:docMk/>
            <pc:sldMk cId="1866362295" sldId="293"/>
            <ac:spMk id="2" creationId="{0B2AAF93-F372-4E32-8DE3-2B37B0349A7C}"/>
          </ac:spMkLst>
        </pc:spChg>
        <pc:spChg chg="add mod">
          <ac:chgData name="moath momani" userId="720708e143949568" providerId="LiveId" clId="{DC36DFE1-0B5C-4652-9F18-2F525B932DBF}" dt="2020-10-15T06:25:16.104" v="569" actId="1076"/>
          <ac:spMkLst>
            <pc:docMk/>
            <pc:sldMk cId="1866362295" sldId="293"/>
            <ac:spMk id="15" creationId="{6FB566E8-50D2-4075-8D66-F2B5D26AE6A9}"/>
          </ac:spMkLst>
        </pc:spChg>
        <pc:spChg chg="add mod">
          <ac:chgData name="moath momani" userId="720708e143949568" providerId="LiveId" clId="{DC36DFE1-0B5C-4652-9F18-2F525B932DBF}" dt="2020-10-15T06:25:13.624" v="568" actId="1076"/>
          <ac:spMkLst>
            <pc:docMk/>
            <pc:sldMk cId="1866362295" sldId="293"/>
            <ac:spMk id="17" creationId="{66F8CE3A-C9E2-49E8-9FB8-D21546F7BB46}"/>
          </ac:spMkLst>
        </pc:spChg>
        <pc:spChg chg="mod">
          <ac:chgData name="moath momani" userId="720708e143949568" providerId="LiveId" clId="{DC36DFE1-0B5C-4652-9F18-2F525B932DBF}" dt="2020-10-14T09:32:39.708" v="51" actId="313"/>
          <ac:spMkLst>
            <pc:docMk/>
            <pc:sldMk cId="1866362295" sldId="293"/>
            <ac:spMk id="18" creationId="{62605D86-DEA7-4D40-906C-66D92E9112CF}"/>
          </ac:spMkLst>
        </pc:spChg>
        <pc:spChg chg="mod">
          <ac:chgData name="moath momani" userId="720708e143949568" providerId="LiveId" clId="{DC36DFE1-0B5C-4652-9F18-2F525B932DBF}" dt="2020-10-14T09:33:23.313" v="99" actId="1076"/>
          <ac:spMkLst>
            <pc:docMk/>
            <pc:sldMk cId="1866362295" sldId="293"/>
            <ac:spMk id="20" creationId="{B998D8D1-D5F8-47B7-925C-10A48A0D8C53}"/>
          </ac:spMkLst>
        </pc:spChg>
        <pc:spChg chg="mod">
          <ac:chgData name="moath momani" userId="720708e143949568" providerId="LiveId" clId="{DC36DFE1-0B5C-4652-9F18-2F525B932DBF}" dt="2020-10-14T09:33:55.121" v="132" actId="20577"/>
          <ac:spMkLst>
            <pc:docMk/>
            <pc:sldMk cId="1866362295" sldId="293"/>
            <ac:spMk id="21" creationId="{C4444049-84FB-4279-B211-7378DABE5225}"/>
          </ac:spMkLst>
        </pc:spChg>
        <pc:picChg chg="add del mod">
          <ac:chgData name="moath momani" userId="720708e143949568" providerId="LiveId" clId="{DC36DFE1-0B5C-4652-9F18-2F525B932DBF}" dt="2020-10-15T06:25:24.745" v="571" actId="478"/>
          <ac:picMkLst>
            <pc:docMk/>
            <pc:sldMk cId="1866362295" sldId="293"/>
            <ac:picMk id="4" creationId="{3FA83740-6F3B-42C5-BDF3-C3D1E6822CDD}"/>
          </ac:picMkLst>
        </pc:picChg>
        <pc:picChg chg="del">
          <ac:chgData name="moath momani" userId="720708e143949568" providerId="LiveId" clId="{DC36DFE1-0B5C-4652-9F18-2F525B932DBF}" dt="2020-10-14T09:32:45.985" v="52" actId="478"/>
          <ac:picMkLst>
            <pc:docMk/>
            <pc:sldMk cId="1866362295" sldId="293"/>
            <ac:picMk id="7" creationId="{5F6083D4-6AAB-48BF-9B4E-6950265223CD}"/>
          </ac:picMkLst>
        </pc:picChg>
        <pc:picChg chg="add del mod">
          <ac:chgData name="moath momani" userId="720708e143949568" providerId="LiveId" clId="{DC36DFE1-0B5C-4652-9F18-2F525B932DBF}" dt="2020-10-15T06:25:54.928" v="579" actId="478"/>
          <ac:picMkLst>
            <pc:docMk/>
            <pc:sldMk cId="1866362295" sldId="293"/>
            <ac:picMk id="9" creationId="{7232FF17-F8CC-468F-8C43-DDAA2068A9C3}"/>
          </ac:picMkLst>
        </pc:picChg>
        <pc:picChg chg="add del mod">
          <ac:chgData name="moath momani" userId="720708e143949568" providerId="LiveId" clId="{DC36DFE1-0B5C-4652-9F18-2F525B932DBF}" dt="2020-10-14T11:37:46.178" v="183" actId="21"/>
          <ac:picMkLst>
            <pc:docMk/>
            <pc:sldMk cId="1866362295" sldId="293"/>
            <ac:picMk id="13" creationId="{66630A1D-6806-4F4D-B812-40B841F5391D}"/>
          </ac:picMkLst>
        </pc:picChg>
        <pc:picChg chg="add mod">
          <ac:chgData name="moath momani" userId="720708e143949568" providerId="LiveId" clId="{DC36DFE1-0B5C-4652-9F18-2F525B932DBF}" dt="2020-10-15T06:26:11.080" v="586" actId="1076"/>
          <ac:picMkLst>
            <pc:docMk/>
            <pc:sldMk cId="1866362295" sldId="293"/>
            <ac:picMk id="14" creationId="{FF62141D-F2F7-4D25-A41F-D1F755CB31B7}"/>
          </ac:picMkLst>
        </pc:picChg>
        <pc:picChg chg="add del mod">
          <ac:chgData name="moath momani" userId="720708e143949568" providerId="LiveId" clId="{DC36DFE1-0B5C-4652-9F18-2F525B932DBF}" dt="2020-10-14T11:37:37.875" v="179" actId="21"/>
          <ac:picMkLst>
            <pc:docMk/>
            <pc:sldMk cId="1866362295" sldId="293"/>
            <ac:picMk id="1026" creationId="{729B2B2D-95DB-4C65-89A5-68C9E75298EE}"/>
          </ac:picMkLst>
        </pc:picChg>
      </pc:sldChg>
      <pc:sldChg chg="addSp delSp modSp mod delAnim modAnim">
        <pc:chgData name="moath momani" userId="720708e143949568" providerId="LiveId" clId="{DC36DFE1-0B5C-4652-9F18-2F525B932DBF}" dt="2020-10-15T06:22:38.256" v="503" actId="1076"/>
        <pc:sldMkLst>
          <pc:docMk/>
          <pc:sldMk cId="2093286337" sldId="298"/>
        </pc:sldMkLst>
        <pc:spChg chg="mod">
          <ac:chgData name="moath momani" userId="720708e143949568" providerId="LiveId" clId="{DC36DFE1-0B5C-4652-9F18-2F525B932DBF}" dt="2020-10-15T06:20:43.840" v="489" actId="20577"/>
          <ac:spMkLst>
            <pc:docMk/>
            <pc:sldMk cId="2093286337" sldId="298"/>
            <ac:spMk id="2" creationId="{0B2AAF93-F372-4E32-8DE3-2B37B0349A7C}"/>
          </ac:spMkLst>
        </pc:spChg>
        <pc:spChg chg="mod">
          <ac:chgData name="moath momani" userId="720708e143949568" providerId="LiveId" clId="{DC36DFE1-0B5C-4652-9F18-2F525B932DBF}" dt="2020-10-15T06:20:52.279" v="495" actId="20577"/>
          <ac:spMkLst>
            <pc:docMk/>
            <pc:sldMk cId="2093286337" sldId="298"/>
            <ac:spMk id="18" creationId="{62605D86-DEA7-4D40-906C-66D92E9112CF}"/>
          </ac:spMkLst>
        </pc:spChg>
        <pc:picChg chg="add mod">
          <ac:chgData name="moath momani" userId="720708e143949568" providerId="LiveId" clId="{DC36DFE1-0B5C-4652-9F18-2F525B932DBF}" dt="2020-10-15T06:22:38.256" v="503" actId="1076"/>
          <ac:picMkLst>
            <pc:docMk/>
            <pc:sldMk cId="2093286337" sldId="298"/>
            <ac:picMk id="3" creationId="{37684B21-8F1F-4494-9696-BA070F2DB441}"/>
          </ac:picMkLst>
        </pc:picChg>
        <pc:picChg chg="del">
          <ac:chgData name="moath momani" userId="720708e143949568" providerId="LiveId" clId="{DC36DFE1-0B5C-4652-9F18-2F525B932DBF}" dt="2020-10-15T06:17:48.217" v="409" actId="478"/>
          <ac:picMkLst>
            <pc:docMk/>
            <pc:sldMk cId="2093286337" sldId="298"/>
            <ac:picMk id="4" creationId="{F6A67DF8-1A22-4D50-88C6-9DA6707D6715}"/>
          </ac:picMkLst>
        </pc:picChg>
      </pc:sldChg>
      <pc:sldChg chg="del">
        <pc:chgData name="moath momani" userId="720708e143949568" providerId="LiveId" clId="{DC36DFE1-0B5C-4652-9F18-2F525B932DBF}" dt="2020-10-15T07:39:42.666" v="1477" actId="47"/>
        <pc:sldMkLst>
          <pc:docMk/>
          <pc:sldMk cId="3017246029" sldId="299"/>
        </pc:sldMkLst>
      </pc:sldChg>
      <pc:sldChg chg="del">
        <pc:chgData name="moath momani" userId="720708e143949568" providerId="LiveId" clId="{DC36DFE1-0B5C-4652-9F18-2F525B932DBF}" dt="2020-10-15T07:39:49.701" v="1483" actId="47"/>
        <pc:sldMkLst>
          <pc:docMk/>
          <pc:sldMk cId="252104698" sldId="300"/>
        </pc:sldMkLst>
      </pc:sldChg>
      <pc:sldChg chg="del">
        <pc:chgData name="moath momani" userId="720708e143949568" providerId="LiveId" clId="{DC36DFE1-0B5C-4652-9F18-2F525B932DBF}" dt="2020-10-15T07:39:47.308" v="1481" actId="47"/>
        <pc:sldMkLst>
          <pc:docMk/>
          <pc:sldMk cId="1289275880" sldId="301"/>
        </pc:sldMkLst>
      </pc:sldChg>
      <pc:sldChg chg="del">
        <pc:chgData name="moath momani" userId="720708e143949568" providerId="LiveId" clId="{DC36DFE1-0B5C-4652-9F18-2F525B932DBF}" dt="2020-10-15T07:39:46.669" v="1480" actId="47"/>
        <pc:sldMkLst>
          <pc:docMk/>
          <pc:sldMk cId="2791550574" sldId="302"/>
        </pc:sldMkLst>
      </pc:sldChg>
      <pc:sldChg chg="del">
        <pc:chgData name="moath momani" userId="720708e143949568" providerId="LiveId" clId="{DC36DFE1-0B5C-4652-9F18-2F525B932DBF}" dt="2020-10-15T07:39:46.028" v="1479" actId="47"/>
        <pc:sldMkLst>
          <pc:docMk/>
          <pc:sldMk cId="3321422314" sldId="304"/>
        </pc:sldMkLst>
      </pc:sldChg>
      <pc:sldChg chg="del">
        <pc:chgData name="moath momani" userId="720708e143949568" providerId="LiveId" clId="{DC36DFE1-0B5C-4652-9F18-2F525B932DBF}" dt="2020-10-15T07:39:44.618" v="1478" actId="47"/>
        <pc:sldMkLst>
          <pc:docMk/>
          <pc:sldMk cId="2858008987" sldId="305"/>
        </pc:sldMkLst>
      </pc:sldChg>
      <pc:sldChg chg="addSp delSp modSp add mod setBg setClrOvrMap modNotesTx">
        <pc:chgData name="moath momani" userId="720708e143949568" providerId="LiveId" clId="{DC36DFE1-0B5C-4652-9F18-2F525B932DBF}" dt="2020-10-15T07:32:15.681" v="1412" actId="20577"/>
        <pc:sldMkLst>
          <pc:docMk/>
          <pc:sldMk cId="303245130" sldId="306"/>
        </pc:sldMkLst>
        <pc:spChg chg="add mod">
          <ac:chgData name="moath momani" userId="720708e143949568" providerId="LiveId" clId="{DC36DFE1-0B5C-4652-9F18-2F525B932DBF}" dt="2020-10-15T07:28:29.685" v="1391" actId="207"/>
          <ac:spMkLst>
            <pc:docMk/>
            <pc:sldMk cId="303245130" sldId="306"/>
            <ac:spMk id="4" creationId="{0A11A835-FC4A-4460-8F15-9FE3836AB03F}"/>
          </ac:spMkLst>
        </pc:spChg>
        <pc:spChg chg="del">
          <ac:chgData name="moath momani" userId="720708e143949568" providerId="LiveId" clId="{DC36DFE1-0B5C-4652-9F18-2F525B932DBF}" dt="2020-10-15T07:27:33.224" v="1384" actId="478"/>
          <ac:spMkLst>
            <pc:docMk/>
            <pc:sldMk cId="303245130" sldId="306"/>
            <ac:spMk id="5" creationId="{00000000-0000-0000-0000-000000000000}"/>
          </ac:spMkLst>
        </pc:spChg>
        <pc:spChg chg="del mod">
          <ac:chgData name="moath momani" userId="720708e143949568" providerId="LiveId" clId="{DC36DFE1-0B5C-4652-9F18-2F525B932DBF}" dt="2020-10-15T07:27:34.964" v="1385" actId="478"/>
          <ac:spMkLst>
            <pc:docMk/>
            <pc:sldMk cId="303245130" sldId="306"/>
            <ac:spMk id="9" creationId="{00000000-0000-0000-0000-000000000000}"/>
          </ac:spMkLst>
        </pc:spChg>
        <pc:spChg chg="del">
          <ac:chgData name="moath momani" userId="720708e143949568" providerId="LiveId" clId="{DC36DFE1-0B5C-4652-9F18-2F525B932DBF}" dt="2020-10-15T07:27:08.045" v="1373" actId="478"/>
          <ac:spMkLst>
            <pc:docMk/>
            <pc:sldMk cId="303245130" sldId="306"/>
            <ac:spMk id="12" creationId="{CB7F213B-E680-4F6E-B850-3B9D657A9E84}"/>
          </ac:spMkLst>
        </pc:spChg>
        <pc:spChg chg="del">
          <ac:chgData name="moath momani" userId="720708e143949568" providerId="LiveId" clId="{DC36DFE1-0B5C-4652-9F18-2F525B932DBF}" dt="2020-10-15T07:27:10.009" v="1374" actId="478"/>
          <ac:spMkLst>
            <pc:docMk/>
            <pc:sldMk cId="303245130" sldId="306"/>
            <ac:spMk id="14" creationId="{E02D2F0A-A520-44A2-B8E2-5DD6E542987A}"/>
          </ac:spMkLst>
        </pc:spChg>
        <pc:grpChg chg="del">
          <ac:chgData name="moath momani" userId="720708e143949568" providerId="LiveId" clId="{DC36DFE1-0B5C-4652-9F18-2F525B932DBF}" dt="2020-10-15T07:27:31.622" v="1383" actId="478"/>
          <ac:grpSpMkLst>
            <pc:docMk/>
            <pc:sldMk cId="303245130" sldId="306"/>
            <ac:grpSpMk id="7" creationId="{00000000-0000-0000-0000-000000000000}"/>
          </ac:grpSpMkLst>
        </pc:grpChg>
        <pc:picChg chg="add mod">
          <ac:chgData name="moath momani" userId="720708e143949568" providerId="LiveId" clId="{DC36DFE1-0B5C-4652-9F18-2F525B932DBF}" dt="2020-10-15T07:27:51.292" v="1388" actId="27614"/>
          <ac:picMkLst>
            <pc:docMk/>
            <pc:sldMk cId="303245130" sldId="306"/>
            <ac:picMk id="3" creationId="{62743D8E-4C8E-4FB3-A5C2-9E0DC1F1B9BC}"/>
          </ac:picMkLst>
        </pc:picChg>
        <pc:picChg chg="del">
          <ac:chgData name="moath momani" userId="720708e143949568" providerId="LiveId" clId="{DC36DFE1-0B5C-4652-9F18-2F525B932DBF}" dt="2020-10-15T07:27:01.556" v="1369" actId="478"/>
          <ac:picMkLst>
            <pc:docMk/>
            <pc:sldMk cId="303245130" sldId="306"/>
            <ac:picMk id="6" creationId="{00000000-0000-0000-0000-000000000000}"/>
          </ac:picMkLst>
        </pc:picChg>
      </pc:sldChg>
      <pc:sldChg chg="addSp delSp modSp add mod setBg setClrOvrMap modNotesTx">
        <pc:chgData name="moath momani" userId="720708e143949568" providerId="LiveId" clId="{DC36DFE1-0B5C-4652-9F18-2F525B932DBF}" dt="2020-10-15T07:32:13.273" v="1411" actId="20577"/>
        <pc:sldMkLst>
          <pc:docMk/>
          <pc:sldMk cId="127385413" sldId="307"/>
        </pc:sldMkLst>
        <pc:spChg chg="del ord">
          <ac:chgData name="moath momani" userId="720708e143949568" providerId="LiveId" clId="{DC36DFE1-0B5C-4652-9F18-2F525B932DBF}" dt="2020-10-15T07:29:25.927" v="1398" actId="21"/>
          <ac:spMkLst>
            <pc:docMk/>
            <pc:sldMk cId="127385413" sldId="307"/>
            <ac:spMk id="4" creationId="{0A11A835-FC4A-4460-8F15-9FE3836AB03F}"/>
          </ac:spMkLst>
        </pc:spChg>
        <pc:spChg chg="add del mod">
          <ac:chgData name="moath momani" userId="720708e143949568" providerId="LiveId" clId="{DC36DFE1-0B5C-4652-9F18-2F525B932DBF}" dt="2020-10-15T07:29:41.285" v="1402" actId="22"/>
          <ac:spMkLst>
            <pc:docMk/>
            <pc:sldMk cId="127385413" sldId="307"/>
            <ac:spMk id="6" creationId="{BE25CC89-D001-49CA-B441-FB04D916A724}"/>
          </ac:spMkLst>
        </pc:spChg>
        <pc:spChg chg="add del">
          <ac:chgData name="moath momani" userId="720708e143949568" providerId="LiveId" clId="{DC36DFE1-0B5C-4652-9F18-2F525B932DBF}" dt="2020-10-15T07:29:20.857" v="1396" actId="26606"/>
          <ac:spMkLst>
            <pc:docMk/>
            <pc:sldMk cId="127385413" sldId="307"/>
            <ac:spMk id="10" creationId="{B9FF99BD-075F-4761-A995-6FC574BD25EA}"/>
          </ac:spMkLst>
        </pc:spChg>
        <pc:spChg chg="add del">
          <ac:chgData name="moath momani" userId="720708e143949568" providerId="LiveId" clId="{DC36DFE1-0B5C-4652-9F18-2F525B932DBF}" dt="2020-10-15T07:29:20.857" v="1396" actId="26606"/>
          <ac:spMkLst>
            <pc:docMk/>
            <pc:sldMk cId="127385413" sldId="307"/>
            <ac:spMk id="12" creationId="{A7B21A54-9BA3-4EA9-B460-5A829ADD9051}"/>
          </ac:spMkLst>
        </pc:spChg>
        <pc:spChg chg="add del">
          <ac:chgData name="moath momani" userId="720708e143949568" providerId="LiveId" clId="{DC36DFE1-0B5C-4652-9F18-2F525B932DBF}" dt="2020-10-15T07:29:20.857" v="1396" actId="26606"/>
          <ac:spMkLst>
            <pc:docMk/>
            <pc:sldMk cId="127385413" sldId="307"/>
            <ac:spMk id="14" creationId="{6FA8F714-B9D8-488A-8CCA-E9948FF913A9}"/>
          </ac:spMkLst>
        </pc:spChg>
        <pc:picChg chg="del">
          <ac:chgData name="moath momani" userId="720708e143949568" providerId="LiveId" clId="{DC36DFE1-0B5C-4652-9F18-2F525B932DBF}" dt="2020-10-15T07:29:09.682" v="1393" actId="478"/>
          <ac:picMkLst>
            <pc:docMk/>
            <pc:sldMk cId="127385413" sldId="307"/>
            <ac:picMk id="3" creationId="{62743D8E-4C8E-4FB3-A5C2-9E0DC1F1B9BC}"/>
          </ac:picMkLst>
        </pc:picChg>
        <pc:picChg chg="add mod">
          <ac:chgData name="moath momani" userId="720708e143949568" providerId="LiveId" clId="{DC36DFE1-0B5C-4652-9F18-2F525B932DBF}" dt="2020-10-15T07:29:41.285" v="1402" actId="22"/>
          <ac:picMkLst>
            <pc:docMk/>
            <pc:sldMk cId="127385413" sldId="307"/>
            <ac:picMk id="5" creationId="{A8371A73-B911-4829-9E9A-965D4D4E8D42}"/>
          </ac:picMkLst>
        </pc:picChg>
        <pc:picChg chg="add mod">
          <ac:chgData name="moath momani" userId="720708e143949568" providerId="LiveId" clId="{DC36DFE1-0B5C-4652-9F18-2F525B932DBF}" dt="2020-10-15T07:29:48.142" v="1405" actId="1076"/>
          <ac:picMkLst>
            <pc:docMk/>
            <pc:sldMk cId="127385413" sldId="307"/>
            <ac:picMk id="8" creationId="{BB95833E-1F5C-4C7B-9C36-9E3F968099DD}"/>
          </ac:picMkLst>
        </pc:picChg>
      </pc:sldChg>
      <pc:sldChg chg="addSp delSp modSp add mod modNotesTx">
        <pc:chgData name="moath momani" userId="720708e143949568" providerId="LiveId" clId="{DC36DFE1-0B5C-4652-9F18-2F525B932DBF}" dt="2020-10-15T07:39:01.097" v="1476" actId="478"/>
        <pc:sldMkLst>
          <pc:docMk/>
          <pc:sldMk cId="544839245" sldId="308"/>
        </pc:sldMkLst>
        <pc:spChg chg="add mod">
          <ac:chgData name="moath momani" userId="720708e143949568" providerId="LiveId" clId="{DC36DFE1-0B5C-4652-9F18-2F525B932DBF}" dt="2020-10-15T07:38:47.725" v="1474" actId="1076"/>
          <ac:spMkLst>
            <pc:docMk/>
            <pc:sldMk cId="544839245" sldId="308"/>
            <ac:spMk id="4" creationId="{EE0FE7BA-B0F9-4CDF-8B89-B1C7D97419E2}"/>
          </ac:spMkLst>
        </pc:spChg>
        <pc:spChg chg="add del mod">
          <ac:chgData name="moath momani" userId="720708e143949568" providerId="LiveId" clId="{DC36DFE1-0B5C-4652-9F18-2F525B932DBF}" dt="2020-10-15T07:39:01.097" v="1476" actId="478"/>
          <ac:spMkLst>
            <pc:docMk/>
            <pc:sldMk cId="544839245" sldId="308"/>
            <ac:spMk id="6" creationId="{D2369E99-2333-4AFE-92F3-012FAA9B03B5}"/>
          </ac:spMkLst>
        </pc:spChg>
        <pc:spChg chg="add mod">
          <ac:chgData name="moath momani" userId="720708e143949568" providerId="LiveId" clId="{DC36DFE1-0B5C-4652-9F18-2F525B932DBF}" dt="2020-10-15T07:36:44.502" v="1457" actId="1076"/>
          <ac:spMkLst>
            <pc:docMk/>
            <pc:sldMk cId="544839245" sldId="308"/>
            <ac:spMk id="12" creationId="{9DA896A5-CF1A-44A8-889A-1847F04B52A9}"/>
          </ac:spMkLst>
        </pc:spChg>
        <pc:spChg chg="add mod">
          <ac:chgData name="moath momani" userId="720708e143949568" providerId="LiveId" clId="{DC36DFE1-0B5C-4652-9F18-2F525B932DBF}" dt="2020-10-15T07:37:09.525" v="1463" actId="208"/>
          <ac:spMkLst>
            <pc:docMk/>
            <pc:sldMk cId="544839245" sldId="308"/>
            <ac:spMk id="13" creationId="{484F25C1-F4A4-477C-A824-CD59C47F0D96}"/>
          </ac:spMkLst>
        </pc:spChg>
        <pc:picChg chg="add">
          <ac:chgData name="moath momani" userId="720708e143949568" providerId="LiveId" clId="{DC36DFE1-0B5C-4652-9F18-2F525B932DBF}" dt="2020-10-15T07:31:11.443" v="1409" actId="22"/>
          <ac:picMkLst>
            <pc:docMk/>
            <pc:sldMk cId="544839245" sldId="308"/>
            <ac:picMk id="3" creationId="{6DE2F760-CBC1-4989-AE1A-128C8D2B8ED4}"/>
          </ac:picMkLst>
        </pc:picChg>
        <pc:picChg chg="del">
          <ac:chgData name="moath momani" userId="720708e143949568" providerId="LiveId" clId="{DC36DFE1-0B5C-4652-9F18-2F525B932DBF}" dt="2020-10-15T07:31:09.279" v="1407" actId="478"/>
          <ac:picMkLst>
            <pc:docMk/>
            <pc:sldMk cId="544839245" sldId="308"/>
            <ac:picMk id="5" creationId="{A8371A73-B911-4829-9E9A-965D4D4E8D42}"/>
          </ac:picMkLst>
        </pc:picChg>
        <pc:picChg chg="del">
          <ac:chgData name="moath momani" userId="720708e143949568" providerId="LiveId" clId="{DC36DFE1-0B5C-4652-9F18-2F525B932DBF}" dt="2020-10-15T07:31:10.405" v="1408" actId="478"/>
          <ac:picMkLst>
            <pc:docMk/>
            <pc:sldMk cId="544839245" sldId="308"/>
            <ac:picMk id="8" creationId="{BB95833E-1F5C-4C7B-9C36-9E3F968099DD}"/>
          </ac:picMkLst>
        </pc:picChg>
        <pc:picChg chg="add del mod">
          <ac:chgData name="moath momani" userId="720708e143949568" providerId="LiveId" clId="{DC36DFE1-0B5C-4652-9F18-2F525B932DBF}" dt="2020-10-15T07:36:00.255" v="1447" actId="478"/>
          <ac:picMkLst>
            <pc:docMk/>
            <pc:sldMk cId="544839245" sldId="308"/>
            <ac:picMk id="9" creationId="{88145CC9-DBE3-4479-BB81-759F1FE227D5}"/>
          </ac:picMkLst>
        </pc:picChg>
        <pc:picChg chg="add mod">
          <ac:chgData name="moath momani" userId="720708e143949568" providerId="LiveId" clId="{DC36DFE1-0B5C-4652-9F18-2F525B932DBF}" dt="2020-10-15T07:36:33.214" v="1454" actId="1076"/>
          <ac:picMkLst>
            <pc:docMk/>
            <pc:sldMk cId="544839245" sldId="308"/>
            <ac:picMk id="11" creationId="{0D8CD216-39D7-4A37-8DD1-4705A94E4B6B}"/>
          </ac:picMkLst>
        </pc:picChg>
        <pc:cxnChg chg="add mod">
          <ac:chgData name="moath momani" userId="720708e143949568" providerId="LiveId" clId="{DC36DFE1-0B5C-4652-9F18-2F525B932DBF}" dt="2020-10-15T07:37:52.888" v="1466" actId="1582"/>
          <ac:cxnSpMkLst>
            <pc:docMk/>
            <pc:sldMk cId="544839245" sldId="308"/>
            <ac:cxnSpMk id="15" creationId="{A187C225-BF7A-4986-B299-E1C11F49B0AF}"/>
          </ac:cxnSpMkLst>
        </pc:cxnChg>
        <pc:cxnChg chg="add mod">
          <ac:chgData name="moath momani" userId="720708e143949568" providerId="LiveId" clId="{DC36DFE1-0B5C-4652-9F18-2F525B932DBF}" dt="2020-10-15T07:38:53.541" v="1475" actId="14100"/>
          <ac:cxnSpMkLst>
            <pc:docMk/>
            <pc:sldMk cId="544839245" sldId="308"/>
            <ac:cxnSpMk id="17" creationId="{C6582512-FDD5-4035-8707-2B6D5527C1B7}"/>
          </ac:cxnSpMkLst>
        </pc:cxnChg>
      </pc:sldChg>
      <pc:sldChg chg="addSp delSp modSp add mod">
        <pc:chgData name="moath momani" userId="720708e143949568" providerId="LiveId" clId="{DC36DFE1-0B5C-4652-9F18-2F525B932DBF}" dt="2020-10-15T07:44:39.845" v="1570"/>
        <pc:sldMkLst>
          <pc:docMk/>
          <pc:sldMk cId="1298582477" sldId="309"/>
        </pc:sldMkLst>
        <pc:spChg chg="del">
          <ac:chgData name="moath momani" userId="720708e143949568" providerId="LiveId" clId="{DC36DFE1-0B5C-4652-9F18-2F525B932DBF}" dt="2020-10-15T07:39:59.036" v="1485" actId="478"/>
          <ac:spMkLst>
            <pc:docMk/>
            <pc:sldMk cId="1298582477" sldId="309"/>
            <ac:spMk id="4" creationId="{EE0FE7BA-B0F9-4CDF-8B89-B1C7D97419E2}"/>
          </ac:spMkLst>
        </pc:spChg>
        <pc:spChg chg="add mod">
          <ac:chgData name="moath momani" userId="720708e143949568" providerId="LiveId" clId="{DC36DFE1-0B5C-4652-9F18-2F525B932DBF}" dt="2020-10-15T07:43:59.851" v="1568" actId="20577"/>
          <ac:spMkLst>
            <pc:docMk/>
            <pc:sldMk cId="1298582477" sldId="309"/>
            <ac:spMk id="6" creationId="{F00ED844-1300-4BF6-9F8D-CDDFCD4F66C0}"/>
          </ac:spMkLst>
        </pc:spChg>
        <pc:spChg chg="add mod">
          <ac:chgData name="moath momani" userId="720708e143949568" providerId="LiveId" clId="{DC36DFE1-0B5C-4652-9F18-2F525B932DBF}" dt="2020-10-15T07:41:02.133" v="1520" actId="208"/>
          <ac:spMkLst>
            <pc:docMk/>
            <pc:sldMk cId="1298582477" sldId="309"/>
            <ac:spMk id="7" creationId="{19451F20-0E70-49B7-B602-2C5230153993}"/>
          </ac:spMkLst>
        </pc:spChg>
        <pc:spChg chg="del">
          <ac:chgData name="moath momani" userId="720708e143949568" providerId="LiveId" clId="{DC36DFE1-0B5C-4652-9F18-2F525B932DBF}" dt="2020-10-15T07:39:59.036" v="1485" actId="478"/>
          <ac:spMkLst>
            <pc:docMk/>
            <pc:sldMk cId="1298582477" sldId="309"/>
            <ac:spMk id="12" creationId="{9DA896A5-CF1A-44A8-889A-1847F04B52A9}"/>
          </ac:spMkLst>
        </pc:spChg>
        <pc:spChg chg="del">
          <ac:chgData name="moath momani" userId="720708e143949568" providerId="LiveId" clId="{DC36DFE1-0B5C-4652-9F18-2F525B932DBF}" dt="2020-10-15T07:39:59.036" v="1485" actId="478"/>
          <ac:spMkLst>
            <pc:docMk/>
            <pc:sldMk cId="1298582477" sldId="309"/>
            <ac:spMk id="13" creationId="{484F25C1-F4A4-477C-A824-CD59C47F0D96}"/>
          </ac:spMkLst>
        </pc:spChg>
        <pc:spChg chg="add del mod">
          <ac:chgData name="moath momani" userId="720708e143949568" providerId="LiveId" clId="{DC36DFE1-0B5C-4652-9F18-2F525B932DBF}" dt="2020-10-15T07:44:39.845" v="1570"/>
          <ac:spMkLst>
            <pc:docMk/>
            <pc:sldMk cId="1298582477" sldId="309"/>
            <ac:spMk id="14" creationId="{2783B645-1193-4E37-ADFF-C302E7DCA34E}"/>
          </ac:spMkLst>
        </pc:spChg>
        <pc:picChg chg="del">
          <ac:chgData name="moath momani" userId="720708e143949568" providerId="LiveId" clId="{DC36DFE1-0B5C-4652-9F18-2F525B932DBF}" dt="2020-10-15T07:39:59.036" v="1485" actId="478"/>
          <ac:picMkLst>
            <pc:docMk/>
            <pc:sldMk cId="1298582477" sldId="309"/>
            <ac:picMk id="3" creationId="{6DE2F760-CBC1-4989-AE1A-128C8D2B8ED4}"/>
          </ac:picMkLst>
        </pc:picChg>
        <pc:picChg chg="add">
          <ac:chgData name="moath momani" userId="720708e143949568" providerId="LiveId" clId="{DC36DFE1-0B5C-4652-9F18-2F525B932DBF}" dt="2020-10-15T07:40:00.979" v="1486" actId="22"/>
          <ac:picMkLst>
            <pc:docMk/>
            <pc:sldMk cId="1298582477" sldId="309"/>
            <ac:picMk id="5" creationId="{FBCC5B7E-7D69-4CD9-9D07-4D844D628F0A}"/>
          </ac:picMkLst>
        </pc:picChg>
        <pc:picChg chg="del">
          <ac:chgData name="moath momani" userId="720708e143949568" providerId="LiveId" clId="{DC36DFE1-0B5C-4652-9F18-2F525B932DBF}" dt="2020-10-15T07:39:59.036" v="1485" actId="478"/>
          <ac:picMkLst>
            <pc:docMk/>
            <pc:sldMk cId="1298582477" sldId="309"/>
            <ac:picMk id="11" creationId="{0D8CD216-39D7-4A37-8DD1-4705A94E4B6B}"/>
          </ac:picMkLst>
        </pc:picChg>
        <pc:cxnChg chg="del mod">
          <ac:chgData name="moath momani" userId="720708e143949568" providerId="LiveId" clId="{DC36DFE1-0B5C-4652-9F18-2F525B932DBF}" dt="2020-10-15T07:39:59.036" v="1485" actId="478"/>
          <ac:cxnSpMkLst>
            <pc:docMk/>
            <pc:sldMk cId="1298582477" sldId="309"/>
            <ac:cxnSpMk id="15" creationId="{A187C225-BF7A-4986-B299-E1C11F49B0AF}"/>
          </ac:cxnSpMkLst>
        </pc:cxnChg>
        <pc:cxnChg chg="del">
          <ac:chgData name="moath momani" userId="720708e143949568" providerId="LiveId" clId="{DC36DFE1-0B5C-4652-9F18-2F525B932DBF}" dt="2020-10-15T07:39:59.036" v="1485" actId="478"/>
          <ac:cxnSpMkLst>
            <pc:docMk/>
            <pc:sldMk cId="1298582477" sldId="309"/>
            <ac:cxnSpMk id="17" creationId="{C6582512-FDD5-4035-8707-2B6D5527C1B7}"/>
          </ac:cxnSpMkLst>
        </pc:cxnChg>
      </pc:sldChg>
    </pc:docChg>
  </pc:docChgLst>
  <pc:docChgLst>
    <pc:chgData name="moath momani" userId="720708e143949568" providerId="LiveId" clId="{062620D5-D0FF-4544-AF70-41B95D24927A}"/>
    <pc:docChg chg="undo custSel addSld modSld">
      <pc:chgData name="moath momani" userId="720708e143949568" providerId="LiveId" clId="{062620D5-D0FF-4544-AF70-41B95D24927A}" dt="2020-06-25T09:33:36.503" v="359" actId="20577"/>
      <pc:docMkLst>
        <pc:docMk/>
      </pc:docMkLst>
      <pc:sldChg chg="addSp delSp modSp mod modNotesTx">
        <pc:chgData name="moath momani" userId="720708e143949568" providerId="LiveId" clId="{062620D5-D0FF-4544-AF70-41B95D24927A}" dt="2020-06-25T09:33:36.503" v="359" actId="20577"/>
        <pc:sldMkLst>
          <pc:docMk/>
          <pc:sldMk cId="211947262" sldId="272"/>
        </pc:sldMkLst>
        <pc:spChg chg="mod">
          <ac:chgData name="moath momani" userId="720708e143949568" providerId="LiveId" clId="{062620D5-D0FF-4544-AF70-41B95D24927A}" dt="2020-06-25T09:28:57.217" v="267" actId="1076"/>
          <ac:spMkLst>
            <pc:docMk/>
            <pc:sldMk cId="211947262" sldId="272"/>
            <ac:spMk id="2" creationId="{0B2AAF93-F372-4E32-8DE3-2B37B0349A7C}"/>
          </ac:spMkLst>
        </pc:spChg>
        <pc:spChg chg="add mod">
          <ac:chgData name="moath momani" userId="720708e143949568" providerId="LiveId" clId="{062620D5-D0FF-4544-AF70-41B95D24927A}" dt="2020-06-25T09:26:40.506" v="152" actId="1036"/>
          <ac:spMkLst>
            <pc:docMk/>
            <pc:sldMk cId="211947262" sldId="272"/>
            <ac:spMk id="13" creationId="{3F1A2497-1971-4C58-B102-B8E32919937F}"/>
          </ac:spMkLst>
        </pc:spChg>
        <pc:spChg chg="add mod">
          <ac:chgData name="moath momani" userId="720708e143949568" providerId="LiveId" clId="{062620D5-D0FF-4544-AF70-41B95D24927A}" dt="2020-06-25T09:28:03.776" v="266" actId="207"/>
          <ac:spMkLst>
            <pc:docMk/>
            <pc:sldMk cId="211947262" sldId="272"/>
            <ac:spMk id="14" creationId="{A364EDD5-34D7-4092-84F1-0940EF494C7F}"/>
          </ac:spMkLst>
        </pc:spChg>
        <pc:spChg chg="add mod">
          <ac:chgData name="moath momani" userId="720708e143949568" providerId="LiveId" clId="{062620D5-D0FF-4544-AF70-41B95D24927A}" dt="2020-06-25T09:26:45.456" v="163" actId="1036"/>
          <ac:spMkLst>
            <pc:docMk/>
            <pc:sldMk cId="211947262" sldId="272"/>
            <ac:spMk id="15" creationId="{BECB638C-BDFC-4105-A05D-A1518A3C43F1}"/>
          </ac:spMkLst>
        </pc:spChg>
        <pc:spChg chg="add mod">
          <ac:chgData name="moath momani" userId="720708e143949568" providerId="LiveId" clId="{062620D5-D0FF-4544-AF70-41B95D24927A}" dt="2020-06-25T09:26:58.832" v="248" actId="1037"/>
          <ac:spMkLst>
            <pc:docMk/>
            <pc:sldMk cId="211947262" sldId="272"/>
            <ac:spMk id="17" creationId="{583524F1-A195-4FD5-A3AD-118DFC05E033}"/>
          </ac:spMkLst>
        </pc:spChg>
        <pc:spChg chg="add mod">
          <ac:chgData name="moath momani" userId="720708e143949568" providerId="LiveId" clId="{062620D5-D0FF-4544-AF70-41B95D24927A}" dt="2020-06-25T09:28:01.761" v="265" actId="207"/>
          <ac:spMkLst>
            <pc:docMk/>
            <pc:sldMk cId="211947262" sldId="272"/>
            <ac:spMk id="18" creationId="{60F53F81-3300-4A60-B610-264693357C54}"/>
          </ac:spMkLst>
        </pc:spChg>
        <pc:spChg chg="add mod">
          <ac:chgData name="moath momani" userId="720708e143949568" providerId="LiveId" clId="{062620D5-D0FF-4544-AF70-41B95D24927A}" dt="2020-06-25T09:27:59.461" v="264" actId="207"/>
          <ac:spMkLst>
            <pc:docMk/>
            <pc:sldMk cId="211947262" sldId="272"/>
            <ac:spMk id="19" creationId="{12A20B6A-5407-4573-A1BF-351DFD266313}"/>
          </ac:spMkLst>
        </pc:spChg>
        <pc:picChg chg="add del mod">
          <ac:chgData name="moath momani" userId="720708e143949568" providerId="LiveId" clId="{062620D5-D0FF-4544-AF70-41B95D24927A}" dt="2020-06-25T09:24:07.536" v="5" actId="478"/>
          <ac:picMkLst>
            <pc:docMk/>
            <pc:sldMk cId="211947262" sldId="272"/>
            <ac:picMk id="3" creationId="{531803F3-DE54-44F3-BA91-85495F229F5B}"/>
          </ac:picMkLst>
        </pc:picChg>
        <pc:picChg chg="del">
          <ac:chgData name="moath momani" userId="720708e143949568" providerId="LiveId" clId="{062620D5-D0FF-4544-AF70-41B95D24927A}" dt="2020-06-25T09:17:29.336" v="1" actId="478"/>
          <ac:picMkLst>
            <pc:docMk/>
            <pc:sldMk cId="211947262" sldId="272"/>
            <ac:picMk id="7" creationId="{FE34B53B-90EE-4355-BAF9-AC7A117C8BE1}"/>
          </ac:picMkLst>
        </pc:picChg>
        <pc:picChg chg="add mod">
          <ac:chgData name="moath momani" userId="720708e143949568" providerId="LiveId" clId="{062620D5-D0FF-4544-AF70-41B95D24927A}" dt="2020-06-25T09:27:42.143" v="260" actId="1076"/>
          <ac:picMkLst>
            <pc:docMk/>
            <pc:sldMk cId="211947262" sldId="272"/>
            <ac:picMk id="9" creationId="{8F73BB18-6D38-480A-968D-4357CA986BEA}"/>
          </ac:picMkLst>
        </pc:picChg>
      </pc:sldChg>
      <pc:sldChg chg="addSp delSp modSp mod">
        <pc:chgData name="moath momani" userId="720708e143949568" providerId="LiveId" clId="{062620D5-D0FF-4544-AF70-41B95D24927A}" dt="2020-06-25T09:32:57.983" v="309" actId="207"/>
        <pc:sldMkLst>
          <pc:docMk/>
          <pc:sldMk cId="911208218" sldId="273"/>
        </pc:sldMkLst>
        <pc:spChg chg="mod">
          <ac:chgData name="moath momani" userId="720708e143949568" providerId="LiveId" clId="{062620D5-D0FF-4544-AF70-41B95D24927A}" dt="2020-06-25T09:32:57.983" v="309" actId="207"/>
          <ac:spMkLst>
            <pc:docMk/>
            <pc:sldMk cId="911208218" sldId="273"/>
            <ac:spMk id="7" creationId="{00000000-0000-0000-0000-000000000000}"/>
          </ac:spMkLst>
        </pc:spChg>
        <pc:grpChg chg="add del mod">
          <ac:chgData name="moath momani" userId="720708e143949568" providerId="LiveId" clId="{062620D5-D0FF-4544-AF70-41B95D24927A}" dt="2020-06-25T09:32:11.681" v="303" actId="478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062620D5-D0FF-4544-AF70-41B95D24927A}" dt="2020-06-25T09:32:45.952" v="308" actId="207"/>
          <ac:picMkLst>
            <pc:docMk/>
            <pc:sldMk cId="911208218" sldId="273"/>
            <ac:picMk id="2" creationId="{00000000-0000-0000-0000-000000000000}"/>
          </ac:picMkLst>
        </pc:picChg>
      </pc:sldChg>
      <pc:sldChg chg="add">
        <pc:chgData name="moath momani" userId="720708e143949568" providerId="LiveId" clId="{062620D5-D0FF-4544-AF70-41B95D24927A}" dt="2020-06-25T09:17:18.965" v="0"/>
        <pc:sldMkLst>
          <pc:docMk/>
          <pc:sldMk cId="2271298433" sldId="279"/>
        </pc:sldMkLst>
      </pc:sldChg>
    </pc:docChg>
  </pc:docChgLst>
  <pc:docChgLst>
    <pc:chgData name="moath momani" userId="720708e143949568" providerId="LiveId" clId="{2604A760-CFCE-4A6C-986A-BB6E86FB46CD}"/>
    <pc:docChg chg="modSld">
      <pc:chgData name="moath momani" userId="720708e143949568" providerId="LiveId" clId="{2604A760-CFCE-4A6C-986A-BB6E86FB46CD}" dt="2020-10-04T10:36:53.659" v="5" actId="20577"/>
      <pc:docMkLst>
        <pc:docMk/>
      </pc:docMkLst>
      <pc:sldChg chg="modSp mod">
        <pc:chgData name="moath momani" userId="720708e143949568" providerId="LiveId" clId="{2604A760-CFCE-4A6C-986A-BB6E86FB46CD}" dt="2020-10-04T10:36:53.659" v="5" actId="20577"/>
        <pc:sldMkLst>
          <pc:docMk/>
          <pc:sldMk cId="2514924934" sldId="288"/>
        </pc:sldMkLst>
        <pc:spChg chg="mod">
          <ac:chgData name="moath momani" userId="720708e143949568" providerId="LiveId" clId="{2604A760-CFCE-4A6C-986A-BB6E86FB46CD}" dt="2020-10-04T10:36:53.659" v="5" actId="20577"/>
          <ac:spMkLst>
            <pc:docMk/>
            <pc:sldMk cId="2514924934" sldId="288"/>
            <ac:spMk id="7" creationId="{DF5976E2-F309-462B-9964-CF1825FFB057}"/>
          </ac:spMkLst>
        </pc:spChg>
      </pc:sldChg>
    </pc:docChg>
  </pc:docChgLst>
  <pc:docChgLst>
    <pc:chgData name="moath momani" userId="720708e143949568" providerId="LiveId" clId="{E9BF02B8-1D9C-45A8-8E4F-EEEF76AC7EB6}"/>
    <pc:docChg chg="modSld">
      <pc:chgData name="moath momani" userId="720708e143949568" providerId="LiveId" clId="{E9BF02B8-1D9C-45A8-8E4F-EEEF76AC7EB6}" dt="2020-06-26T11:25:03.013" v="2" actId="2711"/>
      <pc:docMkLst>
        <pc:docMk/>
      </pc:docMkLst>
      <pc:sldChg chg="modSp mod">
        <pc:chgData name="moath momani" userId="720708e143949568" providerId="LiveId" clId="{E9BF02B8-1D9C-45A8-8E4F-EEEF76AC7EB6}" dt="2020-06-26T11:25:03.013" v="2" actId="2711"/>
        <pc:sldMkLst>
          <pc:docMk/>
          <pc:sldMk cId="2448404788" sldId="280"/>
        </pc:sldMkLst>
        <pc:spChg chg="mod">
          <ac:chgData name="moath momani" userId="720708e143949568" providerId="LiveId" clId="{E9BF02B8-1D9C-45A8-8E4F-EEEF76AC7EB6}" dt="2020-06-26T11:24:45.846" v="1" actId="2711"/>
          <ac:spMkLst>
            <pc:docMk/>
            <pc:sldMk cId="2448404788" sldId="280"/>
            <ac:spMk id="4" creationId="{00000000-0000-0000-0000-000000000000}"/>
          </ac:spMkLst>
        </pc:spChg>
        <pc:spChg chg="mod">
          <ac:chgData name="moath momani" userId="720708e143949568" providerId="LiveId" clId="{E9BF02B8-1D9C-45A8-8E4F-EEEF76AC7EB6}" dt="2020-06-26T11:25:03.013" v="2" actId="2711"/>
          <ac:spMkLst>
            <pc:docMk/>
            <pc:sldMk cId="2448404788" sldId="280"/>
            <ac:spMk id="11" creationId="{65284718-9A8B-4649-96DE-DA89CF0137E1}"/>
          </ac:spMkLst>
        </pc:spChg>
      </pc:sldChg>
    </pc:docChg>
  </pc:docChgLst>
  <pc:docChgLst>
    <pc:chgData name="moath momani" userId="720708e143949568" providerId="LiveId" clId="{5CC22D6B-352E-4FC0-9F01-45142431A23E}"/>
    <pc:docChg chg="addSld delSld modSld">
      <pc:chgData name="moath momani" userId="720708e143949568" providerId="LiveId" clId="{5CC22D6B-352E-4FC0-9F01-45142431A23E}" dt="2020-07-02T08:26:27.398" v="4"/>
      <pc:docMkLst>
        <pc:docMk/>
      </pc:docMkLst>
      <pc:sldChg chg="del">
        <pc:chgData name="moath momani" userId="720708e143949568" providerId="LiveId" clId="{5CC22D6B-352E-4FC0-9F01-45142431A23E}" dt="2020-07-02T08:26:12.862" v="3" actId="47"/>
        <pc:sldMkLst>
          <pc:docMk/>
          <pc:sldMk cId="211947262" sldId="272"/>
        </pc:sldMkLst>
      </pc:sldChg>
      <pc:sldChg chg="del">
        <pc:chgData name="moath momani" userId="720708e143949568" providerId="LiveId" clId="{5CC22D6B-352E-4FC0-9F01-45142431A23E}" dt="2020-07-02T08:26:04.778" v="0" actId="47"/>
        <pc:sldMkLst>
          <pc:docMk/>
          <pc:sldMk cId="2448404788" sldId="280"/>
        </pc:sldMkLst>
      </pc:sldChg>
      <pc:sldChg chg="delSp add setBg delDesignElem">
        <pc:chgData name="moath momani" userId="720708e143949568" providerId="LiveId" clId="{5CC22D6B-352E-4FC0-9F01-45142431A23E}" dt="2020-07-02T08:26:06.864" v="2"/>
        <pc:sldMkLst>
          <pc:docMk/>
          <pc:sldMk cId="2514924934" sldId="288"/>
        </pc:sldMkLst>
        <pc:spChg chg="del">
          <ac:chgData name="moath momani" userId="720708e143949568" providerId="LiveId" clId="{5CC22D6B-352E-4FC0-9F01-45142431A23E}" dt="2020-07-02T08:26:06.864" v="2"/>
          <ac:spMkLst>
            <pc:docMk/>
            <pc:sldMk cId="2514924934" sldId="288"/>
            <ac:spMk id="31" creationId="{7EBFDB7D-DD97-44CE-AFFB-458781A3DB9B}"/>
          </ac:spMkLst>
        </pc:spChg>
        <pc:spChg chg="del">
          <ac:chgData name="moath momani" userId="720708e143949568" providerId="LiveId" clId="{5CC22D6B-352E-4FC0-9F01-45142431A23E}" dt="2020-07-02T08:26:06.864" v="2"/>
          <ac:spMkLst>
            <pc:docMk/>
            <pc:sldMk cId="2514924934" sldId="288"/>
            <ac:spMk id="32" creationId="{50F864A1-23CF-4954-887F-3C4458622A68}"/>
          </ac:spMkLst>
        </pc:spChg>
        <pc:spChg chg="del">
          <ac:chgData name="moath momani" userId="720708e143949568" providerId="LiveId" clId="{5CC22D6B-352E-4FC0-9F01-45142431A23E}" dt="2020-07-02T08:26:06.864" v="2"/>
          <ac:spMkLst>
            <pc:docMk/>
            <pc:sldMk cId="2514924934" sldId="288"/>
            <ac:spMk id="33" creationId="{8D313E8C-7457-407E-BDA5-EACA44D38247}"/>
          </ac:spMkLst>
        </pc:spChg>
      </pc:sldChg>
      <pc:sldChg chg="add">
        <pc:chgData name="moath momani" userId="720708e143949568" providerId="LiveId" clId="{5CC22D6B-352E-4FC0-9F01-45142431A23E}" dt="2020-07-02T08:26:27.398" v="4"/>
        <pc:sldMkLst>
          <pc:docMk/>
          <pc:sldMk cId="927733710" sldId="289"/>
        </pc:sldMkLst>
      </pc:sldChg>
    </pc:docChg>
  </pc:docChgLst>
  <pc:docChgLst>
    <pc:chgData name="moath momani" userId="720708e143949568" providerId="LiveId" clId="{41E07D3E-A6E6-4F3E-8180-89C1E13F4557}"/>
    <pc:docChg chg="undo custSel addSld delSld modSld sldOrd">
      <pc:chgData name="moath momani" userId="720708e143949568" providerId="LiveId" clId="{41E07D3E-A6E6-4F3E-8180-89C1E13F4557}" dt="2020-10-18T08:10:02.506" v="1113" actId="14100"/>
      <pc:docMkLst>
        <pc:docMk/>
      </pc:docMkLst>
      <pc:sldChg chg="add">
        <pc:chgData name="moath momani" userId="720708e143949568" providerId="LiveId" clId="{41E07D3E-A6E6-4F3E-8180-89C1E13F4557}" dt="2020-10-15T08:36:35.218" v="672"/>
        <pc:sldMkLst>
          <pc:docMk/>
          <pc:sldMk cId="3507875137" sldId="260"/>
        </pc:sldMkLst>
      </pc:sldChg>
      <pc:sldChg chg="del">
        <pc:chgData name="moath momani" userId="720708e143949568" providerId="LiveId" clId="{41E07D3E-A6E6-4F3E-8180-89C1E13F4557}" dt="2020-10-15T08:36:52.291" v="673" actId="47"/>
        <pc:sldMkLst>
          <pc:docMk/>
          <pc:sldMk cId="2036179745" sldId="264"/>
        </pc:sldMkLst>
      </pc:sldChg>
      <pc:sldChg chg="modSp add mod">
        <pc:chgData name="moath momani" userId="720708e143949568" providerId="LiveId" clId="{41E07D3E-A6E6-4F3E-8180-89C1E13F4557}" dt="2020-10-15T08:37:27.091" v="680" actId="1076"/>
        <pc:sldMkLst>
          <pc:docMk/>
          <pc:sldMk cId="2073494059" sldId="270"/>
        </pc:sldMkLst>
        <pc:spChg chg="mod">
          <ac:chgData name="moath momani" userId="720708e143949568" providerId="LiveId" clId="{41E07D3E-A6E6-4F3E-8180-89C1E13F4557}" dt="2020-10-15T08:37:27.091" v="680" actId="1076"/>
          <ac:spMkLst>
            <pc:docMk/>
            <pc:sldMk cId="2073494059" sldId="270"/>
            <ac:spMk id="2" creationId="{00000000-0000-0000-0000-000000000000}"/>
          </ac:spMkLst>
        </pc:spChg>
        <pc:spChg chg="mod">
          <ac:chgData name="moath momani" userId="720708e143949568" providerId="LiveId" clId="{41E07D3E-A6E6-4F3E-8180-89C1E13F4557}" dt="2020-10-15T08:37:13.908" v="679" actId="14100"/>
          <ac:spMkLst>
            <pc:docMk/>
            <pc:sldMk cId="2073494059" sldId="270"/>
            <ac:spMk id="3" creationId="{00000000-0000-0000-0000-000000000000}"/>
          </ac:spMkLst>
        </pc:spChg>
      </pc:sldChg>
      <pc:sldChg chg="modSp mod">
        <pc:chgData name="moath momani" userId="720708e143949568" providerId="LiveId" clId="{41E07D3E-A6E6-4F3E-8180-89C1E13F4557}" dt="2020-10-15T07:51:33.726" v="2" actId="207"/>
        <pc:sldMkLst>
          <pc:docMk/>
          <pc:sldMk cId="911208218" sldId="273"/>
        </pc:sldMkLst>
        <pc:spChg chg="mod">
          <ac:chgData name="moath momani" userId="720708e143949568" providerId="LiveId" clId="{41E07D3E-A6E6-4F3E-8180-89C1E13F4557}" dt="2020-10-15T07:51:33.726" v="2" actId="20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41E07D3E-A6E6-4F3E-8180-89C1E13F4557}" dt="2020-10-15T08:19:37.888" v="518" actId="47"/>
        <pc:sldMkLst>
          <pc:docMk/>
          <pc:sldMk cId="2729657736" sldId="276"/>
        </pc:sldMkLst>
      </pc:sldChg>
      <pc:sldChg chg="add del">
        <pc:chgData name="moath momani" userId="720708e143949568" providerId="LiveId" clId="{41E07D3E-A6E6-4F3E-8180-89C1E13F4557}" dt="2020-10-15T08:01:25.182" v="168" actId="47"/>
        <pc:sldMkLst>
          <pc:docMk/>
          <pc:sldMk cId="3989355761" sldId="285"/>
        </pc:sldMkLst>
      </pc:sldChg>
      <pc:sldChg chg="addSp delSp modSp add mod">
        <pc:chgData name="moath momani" userId="720708e143949568" providerId="LiveId" clId="{41E07D3E-A6E6-4F3E-8180-89C1E13F4557}" dt="2020-10-15T07:58:05.965" v="151" actId="20577"/>
        <pc:sldMkLst>
          <pc:docMk/>
          <pc:sldMk cId="726861172" sldId="287"/>
        </pc:sldMkLst>
        <pc:graphicFrameChg chg="mod">
          <ac:chgData name="moath momani" userId="720708e143949568" providerId="LiveId" clId="{41E07D3E-A6E6-4F3E-8180-89C1E13F4557}" dt="2020-10-15T07:58:05.965" v="151" actId="20577"/>
          <ac:graphicFrameMkLst>
            <pc:docMk/>
            <pc:sldMk cId="726861172" sldId="287"/>
            <ac:graphicFrameMk id="12" creationId="{C66B1251-B2A5-4026-A6D7-B22504781E3A}"/>
          </ac:graphicFrameMkLst>
        </pc:graphicFrameChg>
        <pc:picChg chg="del">
          <ac:chgData name="moath momani" userId="720708e143949568" providerId="LiveId" clId="{41E07D3E-A6E6-4F3E-8180-89C1E13F4557}" dt="2020-10-15T07:54:02.734" v="98" actId="478"/>
          <ac:picMkLst>
            <pc:docMk/>
            <pc:sldMk cId="726861172" sldId="287"/>
            <ac:picMk id="4" creationId="{27F4A4C2-7372-4EF2-8F28-6127186BB363}"/>
          </ac:picMkLst>
        </pc:picChg>
        <pc:picChg chg="add del mod">
          <ac:chgData name="moath momani" userId="720708e143949568" providerId="LiveId" clId="{41E07D3E-A6E6-4F3E-8180-89C1E13F4557}" dt="2020-10-15T07:55:19.495" v="131" actId="478"/>
          <ac:picMkLst>
            <pc:docMk/>
            <pc:sldMk cId="726861172" sldId="287"/>
            <ac:picMk id="9" creationId="{295C35C5-E8A9-4244-9E92-5948601D8B32}"/>
          </ac:picMkLst>
        </pc:picChg>
        <pc:picChg chg="del">
          <ac:chgData name="moath momani" userId="720708e143949568" providerId="LiveId" clId="{41E07D3E-A6E6-4F3E-8180-89C1E13F4557}" dt="2020-10-15T07:54:03.107" v="99" actId="478"/>
          <ac:picMkLst>
            <pc:docMk/>
            <pc:sldMk cId="726861172" sldId="287"/>
            <ac:picMk id="10" creationId="{92AC93E3-85DC-45B5-850E-556AF0BE8D41}"/>
          </ac:picMkLst>
        </pc:picChg>
        <pc:picChg chg="del">
          <ac:chgData name="moath momani" userId="720708e143949568" providerId="LiveId" clId="{41E07D3E-A6E6-4F3E-8180-89C1E13F4557}" dt="2020-10-15T07:54:03.538" v="100" actId="478"/>
          <ac:picMkLst>
            <pc:docMk/>
            <pc:sldMk cId="726861172" sldId="287"/>
            <ac:picMk id="11" creationId="{1A5B9CA0-508B-4F06-BD2F-A62A59F88295}"/>
          </ac:picMkLst>
        </pc:picChg>
        <pc:picChg chg="add mod">
          <ac:chgData name="moath momani" userId="720708e143949568" providerId="LiveId" clId="{41E07D3E-A6E6-4F3E-8180-89C1E13F4557}" dt="2020-10-15T07:57:53.605" v="141" actId="1076"/>
          <ac:picMkLst>
            <pc:docMk/>
            <pc:sldMk cId="726861172" sldId="287"/>
            <ac:picMk id="14" creationId="{C5353EA2-5EF4-4F46-8FA8-FF672EC550C9}"/>
          </ac:picMkLst>
        </pc:picChg>
        <pc:picChg chg="add mod">
          <ac:chgData name="moath momani" userId="720708e143949568" providerId="LiveId" clId="{41E07D3E-A6E6-4F3E-8180-89C1E13F4557}" dt="2020-10-15T07:57:54.901" v="142" actId="1076"/>
          <ac:picMkLst>
            <pc:docMk/>
            <pc:sldMk cId="726861172" sldId="287"/>
            <ac:picMk id="16" creationId="{05EDEE11-2896-4E0B-B9B0-4FE45C548B6B}"/>
          </ac:picMkLst>
        </pc:picChg>
      </pc:sldChg>
      <pc:sldChg chg="addSp delSp modSp mod">
        <pc:chgData name="moath momani" userId="720708e143949568" providerId="LiveId" clId="{41E07D3E-A6E6-4F3E-8180-89C1E13F4557}" dt="2020-10-15T08:08:06.765" v="516" actId="14100"/>
        <pc:sldMkLst>
          <pc:docMk/>
          <pc:sldMk cId="2252611959" sldId="290"/>
        </pc:sldMkLst>
        <pc:spChg chg="mod">
          <ac:chgData name="moath momani" userId="720708e143949568" providerId="LiveId" clId="{41E07D3E-A6E6-4F3E-8180-89C1E13F4557}" dt="2020-10-15T08:06:29.431" v="486" actId="113"/>
          <ac:spMkLst>
            <pc:docMk/>
            <pc:sldMk cId="2252611959" sldId="290"/>
            <ac:spMk id="2" creationId="{0B2AAF93-F372-4E32-8DE3-2B37B0349A7C}"/>
          </ac:spMkLst>
        </pc:spChg>
        <pc:spChg chg="del">
          <ac:chgData name="moath momani" userId="720708e143949568" providerId="LiveId" clId="{41E07D3E-A6E6-4F3E-8180-89C1E13F4557}" dt="2020-10-15T08:07:43.047" v="494" actId="478"/>
          <ac:spMkLst>
            <pc:docMk/>
            <pc:sldMk cId="2252611959" sldId="290"/>
            <ac:spMk id="8" creationId="{00000000-0000-0000-0000-000000000000}"/>
          </ac:spMkLst>
        </pc:spChg>
        <pc:spChg chg="add">
          <ac:chgData name="moath momani" userId="720708e143949568" providerId="LiveId" clId="{41E07D3E-A6E6-4F3E-8180-89C1E13F4557}" dt="2020-10-15T08:06:40.925" v="490" actId="22"/>
          <ac:spMkLst>
            <pc:docMk/>
            <pc:sldMk cId="2252611959" sldId="290"/>
            <ac:spMk id="13" creationId="{56AC3B94-1A1D-4A42-BBCC-8DEADA6CA661}"/>
          </ac:spMkLst>
        </pc:spChg>
        <pc:spChg chg="mod">
          <ac:chgData name="moath momani" userId="720708e143949568" providerId="LiveId" clId="{41E07D3E-A6E6-4F3E-8180-89C1E13F4557}" dt="2020-10-15T08:06:27.133" v="485" actId="1076"/>
          <ac:spMkLst>
            <pc:docMk/>
            <pc:sldMk cId="2252611959" sldId="290"/>
            <ac:spMk id="17" creationId="{6F23D8BD-787D-4284-810F-276704CC0200}"/>
          </ac:spMkLst>
        </pc:spChg>
        <pc:spChg chg="mod">
          <ac:chgData name="moath momani" userId="720708e143949568" providerId="LiveId" clId="{41E07D3E-A6E6-4F3E-8180-89C1E13F4557}" dt="2020-10-15T08:02:49.737" v="254" actId="20577"/>
          <ac:spMkLst>
            <pc:docMk/>
            <pc:sldMk cId="2252611959" sldId="290"/>
            <ac:spMk id="18" creationId="{62605D86-DEA7-4D40-906C-66D92E9112CF}"/>
          </ac:spMkLst>
        </pc:spChg>
        <pc:spChg chg="mod">
          <ac:chgData name="moath momani" userId="720708e143949568" providerId="LiveId" clId="{41E07D3E-A6E6-4F3E-8180-89C1E13F4557}" dt="2020-10-15T08:06:25.068" v="484" actId="1076"/>
          <ac:spMkLst>
            <pc:docMk/>
            <pc:sldMk cId="2252611959" sldId="290"/>
            <ac:spMk id="19" creationId="{BE275E7A-EB96-402C-BB89-129A034EC597}"/>
          </ac:spMkLst>
        </pc:spChg>
        <pc:spChg chg="del">
          <ac:chgData name="moath momani" userId="720708e143949568" providerId="LiveId" clId="{41E07D3E-A6E6-4F3E-8180-89C1E13F4557}" dt="2020-10-15T08:03:07.964" v="256" actId="478"/>
          <ac:spMkLst>
            <pc:docMk/>
            <pc:sldMk cId="2252611959" sldId="290"/>
            <ac:spMk id="20" creationId="{B998D8D1-D5F8-47B7-925C-10A48A0D8C53}"/>
          </ac:spMkLst>
        </pc:spChg>
        <pc:spChg chg="del">
          <ac:chgData name="moath momani" userId="720708e143949568" providerId="LiveId" clId="{41E07D3E-A6E6-4F3E-8180-89C1E13F4557}" dt="2020-10-15T08:03:07.964" v="256" actId="478"/>
          <ac:spMkLst>
            <pc:docMk/>
            <pc:sldMk cId="2252611959" sldId="290"/>
            <ac:spMk id="21" creationId="{C4444049-84FB-4279-B211-7378DABE5225}"/>
          </ac:spMkLst>
        </pc:spChg>
        <pc:spChg chg="del">
          <ac:chgData name="moath momani" userId="720708e143949568" providerId="LiveId" clId="{41E07D3E-A6E6-4F3E-8180-89C1E13F4557}" dt="2020-10-15T08:03:09.401" v="257" actId="478"/>
          <ac:spMkLst>
            <pc:docMk/>
            <pc:sldMk cId="2252611959" sldId="290"/>
            <ac:spMk id="23" creationId="{351601ED-6515-4A2C-83DC-F3F277D6C185}"/>
          </ac:spMkLst>
        </pc:spChg>
        <pc:spChg chg="del">
          <ac:chgData name="moath momani" userId="720708e143949568" providerId="LiveId" clId="{41E07D3E-A6E6-4F3E-8180-89C1E13F4557}" dt="2020-10-15T08:03:07.964" v="256" actId="478"/>
          <ac:spMkLst>
            <pc:docMk/>
            <pc:sldMk cId="2252611959" sldId="290"/>
            <ac:spMk id="25" creationId="{11F73C90-21E3-451C-9780-6B2C2509A7FA}"/>
          </ac:spMkLst>
        </pc:spChg>
        <pc:grpChg chg="del">
          <ac:chgData name="moath momani" userId="720708e143949568" providerId="LiveId" clId="{41E07D3E-A6E6-4F3E-8180-89C1E13F4557}" dt="2020-10-15T08:07:43.047" v="494" actId="478"/>
          <ac:grpSpMkLst>
            <pc:docMk/>
            <pc:sldMk cId="2252611959" sldId="290"/>
            <ac:grpSpMk id="10" creationId="{00000000-0000-0000-0000-000000000000}"/>
          </ac:grpSpMkLst>
        </pc:grpChg>
        <pc:picChg chg="del">
          <ac:chgData name="moath momani" userId="720708e143949568" providerId="LiveId" clId="{41E07D3E-A6E6-4F3E-8180-89C1E13F4557}" dt="2020-10-15T08:03:02.693" v="255" actId="478"/>
          <ac:picMkLst>
            <pc:docMk/>
            <pc:sldMk cId="2252611959" sldId="290"/>
            <ac:picMk id="3" creationId="{6524260A-C0A0-40DC-ADCD-609890551ABD}"/>
          </ac:picMkLst>
        </pc:picChg>
        <pc:picChg chg="del">
          <ac:chgData name="moath momani" userId="720708e143949568" providerId="LiveId" clId="{41E07D3E-A6E6-4F3E-8180-89C1E13F4557}" dt="2020-10-15T08:03:02.693" v="255" actId="478"/>
          <ac:picMkLst>
            <pc:docMk/>
            <pc:sldMk cId="2252611959" sldId="290"/>
            <ac:picMk id="4" creationId="{0DD14539-0626-40C9-824D-6480DE3B1DE6}"/>
          </ac:picMkLst>
        </pc:picChg>
        <pc:picChg chg="add mod">
          <ac:chgData name="moath momani" userId="720708e143949568" providerId="LiveId" clId="{41E07D3E-A6E6-4F3E-8180-89C1E13F4557}" dt="2020-10-15T08:08:06.765" v="516" actId="14100"/>
          <ac:picMkLst>
            <pc:docMk/>
            <pc:sldMk cId="2252611959" sldId="290"/>
            <ac:picMk id="9" creationId="{50E8E9CD-126D-4550-8AC9-6C4A0DDCA9C8}"/>
          </ac:picMkLst>
        </pc:picChg>
        <pc:picChg chg="del">
          <ac:chgData name="moath momani" userId="720708e143949568" providerId="LiveId" clId="{41E07D3E-A6E6-4F3E-8180-89C1E13F4557}" dt="2020-10-15T08:03:02.693" v="255" actId="478"/>
          <ac:picMkLst>
            <pc:docMk/>
            <pc:sldMk cId="2252611959" sldId="290"/>
            <ac:picMk id="14" creationId="{797A49D7-24AC-47E8-825A-AFCDC89AAAE1}"/>
          </ac:picMkLst>
        </pc:picChg>
        <pc:picChg chg="add mod">
          <ac:chgData name="moath momani" userId="720708e143949568" providerId="LiveId" clId="{41E07D3E-A6E6-4F3E-8180-89C1E13F4557}" dt="2020-10-15T08:07:55.859" v="515" actId="1037"/>
          <ac:picMkLst>
            <pc:docMk/>
            <pc:sldMk cId="2252611959" sldId="290"/>
            <ac:picMk id="24" creationId="{E4B3B6DE-1011-4DCB-991D-5F94E0A0C412}"/>
          </ac:picMkLst>
        </pc:picChg>
      </pc:sldChg>
      <pc:sldChg chg="modSp del mod">
        <pc:chgData name="moath momani" userId="720708e143949568" providerId="LiveId" clId="{41E07D3E-A6E6-4F3E-8180-89C1E13F4557}" dt="2020-10-15T08:01:12.108" v="166" actId="47"/>
        <pc:sldMkLst>
          <pc:docMk/>
          <pc:sldMk cId="1866362295" sldId="293"/>
        </pc:sldMkLst>
        <pc:spChg chg="mod">
          <ac:chgData name="moath momani" userId="720708e143949568" providerId="LiveId" clId="{41E07D3E-A6E6-4F3E-8180-89C1E13F4557}" dt="2020-10-15T07:59:23.586" v="165" actId="20577"/>
          <ac:spMkLst>
            <pc:docMk/>
            <pc:sldMk cId="1866362295" sldId="293"/>
            <ac:spMk id="2" creationId="{0B2AAF93-F372-4E32-8DE3-2B37B0349A7C}"/>
          </ac:spMkLst>
        </pc:spChg>
      </pc:sldChg>
      <pc:sldChg chg="del">
        <pc:chgData name="moath momani" userId="720708e143949568" providerId="LiveId" clId="{41E07D3E-A6E6-4F3E-8180-89C1E13F4557}" dt="2020-10-15T08:19:10.336" v="517" actId="47"/>
        <pc:sldMkLst>
          <pc:docMk/>
          <pc:sldMk cId="2093286337" sldId="298"/>
        </pc:sldMkLst>
      </pc:sldChg>
      <pc:sldChg chg="del">
        <pc:chgData name="moath momani" userId="720708e143949568" providerId="LiveId" clId="{41E07D3E-A6E6-4F3E-8180-89C1E13F4557}" dt="2020-10-15T08:36:54.715" v="674" actId="47"/>
        <pc:sldMkLst>
          <pc:docMk/>
          <pc:sldMk cId="303245130" sldId="306"/>
        </pc:sldMkLst>
      </pc:sldChg>
      <pc:sldChg chg="del">
        <pc:chgData name="moath momani" userId="720708e143949568" providerId="LiveId" clId="{41E07D3E-A6E6-4F3E-8180-89C1E13F4557}" dt="2020-10-15T08:36:55.929" v="675" actId="47"/>
        <pc:sldMkLst>
          <pc:docMk/>
          <pc:sldMk cId="127385413" sldId="307"/>
        </pc:sldMkLst>
      </pc:sldChg>
      <pc:sldChg chg="del">
        <pc:chgData name="moath momani" userId="720708e143949568" providerId="LiveId" clId="{41E07D3E-A6E6-4F3E-8180-89C1E13F4557}" dt="2020-10-15T08:36:58.631" v="676" actId="47"/>
        <pc:sldMkLst>
          <pc:docMk/>
          <pc:sldMk cId="544839245" sldId="308"/>
        </pc:sldMkLst>
      </pc:sldChg>
      <pc:sldChg chg="del">
        <pc:chgData name="moath momani" userId="720708e143949568" providerId="LiveId" clId="{41E07D3E-A6E6-4F3E-8180-89C1E13F4557}" dt="2020-10-15T08:36:59.776" v="677" actId="47"/>
        <pc:sldMkLst>
          <pc:docMk/>
          <pc:sldMk cId="1298582477" sldId="309"/>
        </pc:sldMkLst>
      </pc:sldChg>
      <pc:sldChg chg="addSp delSp modSp add mod">
        <pc:chgData name="moath momani" userId="720708e143949568" providerId="LiveId" clId="{41E07D3E-A6E6-4F3E-8180-89C1E13F4557}" dt="2020-10-15T08:42:10.009" v="721" actId="1037"/>
        <pc:sldMkLst>
          <pc:docMk/>
          <pc:sldMk cId="1499462004" sldId="310"/>
        </pc:sldMkLst>
        <pc:picChg chg="add del mod">
          <ac:chgData name="moath momani" userId="720708e143949568" providerId="LiveId" clId="{41E07D3E-A6E6-4F3E-8180-89C1E13F4557}" dt="2020-10-15T08:41:27.848" v="687" actId="478"/>
          <ac:picMkLst>
            <pc:docMk/>
            <pc:sldMk cId="1499462004" sldId="310"/>
            <ac:picMk id="2" creationId="{7AEB73EC-125E-4188-BB98-801D029542FB}"/>
          </ac:picMkLst>
        </pc:picChg>
        <pc:picChg chg="add mod">
          <ac:chgData name="moath momani" userId="720708e143949568" providerId="LiveId" clId="{41E07D3E-A6E6-4F3E-8180-89C1E13F4557}" dt="2020-10-15T08:42:10.009" v="721" actId="1037"/>
          <ac:picMkLst>
            <pc:docMk/>
            <pc:sldMk cId="1499462004" sldId="310"/>
            <ac:picMk id="4" creationId="{BA255F0E-B8A3-4BDC-B44A-0D11DD6DB3DA}"/>
          </ac:picMkLst>
        </pc:picChg>
        <pc:picChg chg="del">
          <ac:chgData name="moath momani" userId="720708e143949568" providerId="LiveId" clId="{41E07D3E-A6E6-4F3E-8180-89C1E13F4557}" dt="2020-10-15T08:41:17.168" v="681" actId="478"/>
          <ac:picMkLst>
            <pc:docMk/>
            <pc:sldMk cId="1499462004" sldId="310"/>
            <ac:picMk id="21" creationId="{56E0E9B8-BA04-4863-9CBA-A1082A8E1AA2}"/>
          </ac:picMkLst>
        </pc:picChg>
      </pc:sldChg>
      <pc:sldChg chg="modSp add mod">
        <pc:chgData name="moath momani" userId="720708e143949568" providerId="LiveId" clId="{41E07D3E-A6E6-4F3E-8180-89C1E13F4557}" dt="2020-10-15T08:27:30.884" v="671" actId="1076"/>
        <pc:sldMkLst>
          <pc:docMk/>
          <pc:sldMk cId="1431493003" sldId="323"/>
        </pc:sldMkLst>
        <pc:spChg chg="mod">
          <ac:chgData name="moath momani" userId="720708e143949568" providerId="LiveId" clId="{41E07D3E-A6E6-4F3E-8180-89C1E13F4557}" dt="2020-10-15T08:21:41.472" v="593" actId="20577"/>
          <ac:spMkLst>
            <pc:docMk/>
            <pc:sldMk cId="1431493003" sldId="323"/>
            <ac:spMk id="2" creationId="{00000000-0000-0000-0000-000000000000}"/>
          </ac:spMkLst>
        </pc:spChg>
        <pc:spChg chg="mod">
          <ac:chgData name="moath momani" userId="720708e143949568" providerId="LiveId" clId="{41E07D3E-A6E6-4F3E-8180-89C1E13F4557}" dt="2020-10-15T08:27:28.355" v="670" actId="1076"/>
          <ac:spMkLst>
            <pc:docMk/>
            <pc:sldMk cId="1431493003" sldId="323"/>
            <ac:spMk id="7" creationId="{00000000-0000-0000-0000-000000000000}"/>
          </ac:spMkLst>
        </pc:spChg>
        <pc:spChg chg="mod">
          <ac:chgData name="moath momani" userId="720708e143949568" providerId="LiveId" clId="{41E07D3E-A6E6-4F3E-8180-89C1E13F4557}" dt="2020-10-15T08:24:13.820" v="627" actId="1076"/>
          <ac:spMkLst>
            <pc:docMk/>
            <pc:sldMk cId="1431493003" sldId="323"/>
            <ac:spMk id="143" creationId="{00000000-0000-0000-0000-000000000000}"/>
          </ac:spMkLst>
        </pc:spChg>
        <pc:spChg chg="mod">
          <ac:chgData name="moath momani" userId="720708e143949568" providerId="LiveId" clId="{41E07D3E-A6E6-4F3E-8180-89C1E13F4557}" dt="2020-10-15T08:27:30.884" v="671" actId="1076"/>
          <ac:spMkLst>
            <pc:docMk/>
            <pc:sldMk cId="1431493003" sldId="323"/>
            <ac:spMk id="147" creationId="{00000000-0000-0000-0000-000000000000}"/>
          </ac:spMkLst>
        </pc:spChg>
      </pc:sldChg>
      <pc:sldChg chg="add">
        <pc:chgData name="moath momani" userId="720708e143949568" providerId="LiveId" clId="{41E07D3E-A6E6-4F3E-8180-89C1E13F4557}" dt="2020-10-15T08:36:35.218" v="672"/>
        <pc:sldMkLst>
          <pc:docMk/>
          <pc:sldMk cId="3562490965" sldId="324"/>
        </pc:sldMkLst>
      </pc:sldChg>
      <pc:sldChg chg="addSp delSp modSp add mod ord">
        <pc:chgData name="moath momani" userId="720708e143949568" providerId="LiveId" clId="{41E07D3E-A6E6-4F3E-8180-89C1E13F4557}" dt="2020-10-18T08:10:02.506" v="1113" actId="14100"/>
        <pc:sldMkLst>
          <pc:docMk/>
          <pc:sldMk cId="1440901123" sldId="325"/>
        </pc:sldMkLst>
        <pc:spChg chg="del mod">
          <ac:chgData name="moath momani" userId="720708e143949568" providerId="LiveId" clId="{41E07D3E-A6E6-4F3E-8180-89C1E13F4557}" dt="2020-10-18T08:05:12.564" v="985" actId="478"/>
          <ac:spMkLst>
            <pc:docMk/>
            <pc:sldMk cId="1440901123" sldId="325"/>
            <ac:spMk id="2" creationId="{00000000-0000-0000-0000-000000000000}"/>
          </ac:spMkLst>
        </pc:spChg>
        <pc:spChg chg="mod">
          <ac:chgData name="moath momani" userId="720708e143949568" providerId="LiveId" clId="{41E07D3E-A6E6-4F3E-8180-89C1E13F4557}" dt="2020-10-18T08:06:55.086" v="1048" actId="1076"/>
          <ac:spMkLst>
            <pc:docMk/>
            <pc:sldMk cId="1440901123" sldId="325"/>
            <ac:spMk id="4" creationId="{00000000-0000-0000-0000-000000000000}"/>
          </ac:spMkLst>
        </pc:spChg>
        <pc:spChg chg="mod">
          <ac:chgData name="moath momani" userId="720708e143949568" providerId="LiveId" clId="{41E07D3E-A6E6-4F3E-8180-89C1E13F4557}" dt="2020-10-18T08:06:46.514" v="1046" actId="1076"/>
          <ac:spMkLst>
            <pc:docMk/>
            <pc:sldMk cId="1440901123" sldId="325"/>
            <ac:spMk id="5" creationId="{00000000-0000-0000-0000-000000000000}"/>
          </ac:spMkLst>
        </pc:spChg>
        <pc:spChg chg="del">
          <ac:chgData name="moath momani" userId="720708e143949568" providerId="LiveId" clId="{41E07D3E-A6E6-4F3E-8180-89C1E13F4557}" dt="2020-10-15T08:45:01.985" v="820" actId="478"/>
          <ac:spMkLst>
            <pc:docMk/>
            <pc:sldMk cId="1440901123" sldId="325"/>
            <ac:spMk id="6" creationId="{68B37C69-7E4B-4B65-946F-58541EB3DD70}"/>
          </ac:spMkLst>
        </pc:spChg>
        <pc:spChg chg="add del mod">
          <ac:chgData name="moath momani" userId="720708e143949568" providerId="LiveId" clId="{41E07D3E-A6E6-4F3E-8180-89C1E13F4557}" dt="2020-10-18T08:06:18.737" v="997" actId="478"/>
          <ac:spMkLst>
            <pc:docMk/>
            <pc:sldMk cId="1440901123" sldId="325"/>
            <ac:spMk id="12" creationId="{0F3F3715-B043-47A0-81F9-4BE330E29199}"/>
          </ac:spMkLst>
        </pc:spChg>
        <pc:spChg chg="add del mod">
          <ac:chgData name="moath momani" userId="720708e143949568" providerId="LiveId" clId="{41E07D3E-A6E6-4F3E-8180-89C1E13F4557}" dt="2020-10-18T08:05:17.312" v="986" actId="478"/>
          <ac:spMkLst>
            <pc:docMk/>
            <pc:sldMk cId="1440901123" sldId="325"/>
            <ac:spMk id="18" creationId="{1B4D9664-852C-4390-8E19-C9EB5426B591}"/>
          </ac:spMkLst>
        </pc:spChg>
        <pc:grpChg chg="del">
          <ac:chgData name="moath momani" userId="720708e143949568" providerId="LiveId" clId="{41E07D3E-A6E6-4F3E-8180-89C1E13F4557}" dt="2020-10-15T08:45:01.985" v="820" actId="478"/>
          <ac:grpSpMkLst>
            <pc:docMk/>
            <pc:sldMk cId="1440901123" sldId="325"/>
            <ac:grpSpMk id="7" creationId="{5776643C-26C8-4881-952B-7E318F5617DF}"/>
          </ac:grpSpMkLst>
        </pc:grpChg>
        <pc:grpChg chg="add del mod">
          <ac:chgData name="moath momani" userId="720708e143949568" providerId="LiveId" clId="{41E07D3E-A6E6-4F3E-8180-89C1E13F4557}" dt="2020-10-18T08:06:18.737" v="997" actId="478"/>
          <ac:grpSpMkLst>
            <pc:docMk/>
            <pc:sldMk cId="1440901123" sldId="325"/>
            <ac:grpSpMk id="13" creationId="{0B210E70-C8E4-4201-8FE1-7F5D04B4E515}"/>
          </ac:grpSpMkLst>
        </pc:grpChg>
        <pc:picChg chg="add del mod">
          <ac:chgData name="moath momani" userId="720708e143949568" providerId="LiveId" clId="{41E07D3E-A6E6-4F3E-8180-89C1E13F4557}" dt="2020-10-18T07:45:53.644" v="879" actId="478"/>
          <ac:picMkLst>
            <pc:docMk/>
            <pc:sldMk cId="1440901123" sldId="325"/>
            <ac:picMk id="3" creationId="{570526A3-BF92-4FB9-8641-06979A88E970}"/>
          </ac:picMkLst>
        </pc:picChg>
        <pc:picChg chg="add del mod">
          <ac:chgData name="moath momani" userId="720708e143949568" providerId="LiveId" clId="{41E07D3E-A6E6-4F3E-8180-89C1E13F4557}" dt="2020-10-18T07:47:34.502" v="890" actId="478"/>
          <ac:picMkLst>
            <pc:docMk/>
            <pc:sldMk cId="1440901123" sldId="325"/>
            <ac:picMk id="6" creationId="{C0CA7681-7940-4861-8BB8-3FF66DC0603E}"/>
          </ac:picMkLst>
        </pc:picChg>
        <pc:picChg chg="add del mod">
          <ac:chgData name="moath momani" userId="720708e143949568" providerId="LiveId" clId="{41E07D3E-A6E6-4F3E-8180-89C1E13F4557}" dt="2020-10-18T07:57:32.793" v="970" actId="478"/>
          <ac:picMkLst>
            <pc:docMk/>
            <pc:sldMk cId="1440901123" sldId="325"/>
            <ac:picMk id="7" creationId="{B80F2344-04ED-47AF-907C-68F1C0209DDA}"/>
          </ac:picMkLst>
        </pc:picChg>
        <pc:picChg chg="add del mod">
          <ac:chgData name="moath momani" userId="720708e143949568" providerId="LiveId" clId="{41E07D3E-A6E6-4F3E-8180-89C1E13F4557}" dt="2020-10-18T07:51:09.018" v="898" actId="478"/>
          <ac:picMkLst>
            <pc:docMk/>
            <pc:sldMk cId="1440901123" sldId="325"/>
            <ac:picMk id="8" creationId="{A501B0E6-CC85-4E59-8A11-5828FFE95A92}"/>
          </ac:picMkLst>
        </pc:picChg>
        <pc:picChg chg="add del mod">
          <ac:chgData name="moath momani" userId="720708e143949568" providerId="LiveId" clId="{41E07D3E-A6E6-4F3E-8180-89C1E13F4557}" dt="2020-10-18T07:57:32.793" v="970" actId="478"/>
          <ac:picMkLst>
            <pc:docMk/>
            <pc:sldMk cId="1440901123" sldId="325"/>
            <ac:picMk id="9" creationId="{9A6F70A1-315B-40F1-A14D-8543D39113A4}"/>
          </ac:picMkLst>
        </pc:picChg>
        <pc:picChg chg="add del mod">
          <ac:chgData name="moath momani" userId="720708e143949568" providerId="LiveId" clId="{41E07D3E-A6E6-4F3E-8180-89C1E13F4557}" dt="2020-10-18T07:57:32.793" v="970" actId="478"/>
          <ac:picMkLst>
            <pc:docMk/>
            <pc:sldMk cId="1440901123" sldId="325"/>
            <ac:picMk id="10" creationId="{B952624F-0427-404A-8CC5-4059D991AD12}"/>
          </ac:picMkLst>
        </pc:picChg>
        <pc:picChg chg="add del mod">
          <ac:chgData name="moath momani" userId="720708e143949568" providerId="LiveId" clId="{41E07D3E-A6E6-4F3E-8180-89C1E13F4557}" dt="2020-10-18T07:58:31.539" v="979" actId="478"/>
          <ac:picMkLst>
            <pc:docMk/>
            <pc:sldMk cId="1440901123" sldId="325"/>
            <ac:picMk id="11" creationId="{8E29D8C6-C28D-47FE-A054-16EDF89C81DC}"/>
          </ac:picMkLst>
        </pc:picChg>
        <pc:picChg chg="mod">
          <ac:chgData name="moath momani" userId="720708e143949568" providerId="LiveId" clId="{41E07D3E-A6E6-4F3E-8180-89C1E13F4557}" dt="2020-10-18T07:57:06.207" v="968"/>
          <ac:picMkLst>
            <pc:docMk/>
            <pc:sldMk cId="1440901123" sldId="325"/>
            <ac:picMk id="14" creationId="{BD2FA183-377B-446B-9B51-E24682EEB5E6}"/>
          </ac:picMkLst>
        </pc:picChg>
        <pc:picChg chg="mod">
          <ac:chgData name="moath momani" userId="720708e143949568" providerId="LiveId" clId="{41E07D3E-A6E6-4F3E-8180-89C1E13F4557}" dt="2020-10-18T07:57:06.207" v="968"/>
          <ac:picMkLst>
            <pc:docMk/>
            <pc:sldMk cId="1440901123" sldId="325"/>
            <ac:picMk id="15" creationId="{273D0607-9D60-43B8-B444-8117FDC9C078}"/>
          </ac:picMkLst>
        </pc:picChg>
        <pc:picChg chg="add mod">
          <ac:chgData name="moath momani" userId="720708e143949568" providerId="LiveId" clId="{41E07D3E-A6E6-4F3E-8180-89C1E13F4557}" dt="2020-10-18T08:05:26.141" v="989" actId="1076"/>
          <ac:picMkLst>
            <pc:docMk/>
            <pc:sldMk cId="1440901123" sldId="325"/>
            <ac:picMk id="16" creationId="{44B350CF-BBB5-4B75-8DC7-E66D2A4E5B4F}"/>
          </ac:picMkLst>
        </pc:picChg>
        <pc:picChg chg="add mod">
          <ac:chgData name="moath momani" userId="720708e143949568" providerId="LiveId" clId="{41E07D3E-A6E6-4F3E-8180-89C1E13F4557}" dt="2020-10-18T08:09:45.426" v="1110" actId="1035"/>
          <ac:picMkLst>
            <pc:docMk/>
            <pc:sldMk cId="1440901123" sldId="325"/>
            <ac:picMk id="20" creationId="{5C60E9FB-A203-46E9-8DB5-0F070F27CDC9}"/>
          </ac:picMkLst>
        </pc:picChg>
        <pc:picChg chg="add mod">
          <ac:chgData name="moath momani" userId="720708e143949568" providerId="LiveId" clId="{41E07D3E-A6E6-4F3E-8180-89C1E13F4557}" dt="2020-10-18T08:10:02.506" v="1113" actId="14100"/>
          <ac:picMkLst>
            <pc:docMk/>
            <pc:sldMk cId="1440901123" sldId="325"/>
            <ac:picMk id="22" creationId="{8232FC83-78CC-4B06-94A5-9F37ED4DC24D}"/>
          </ac:picMkLst>
        </pc:picChg>
        <pc:picChg chg="add mod">
          <ac:chgData name="moath momani" userId="720708e143949568" providerId="LiveId" clId="{41E07D3E-A6E6-4F3E-8180-89C1E13F4557}" dt="2020-10-18T08:09:45.426" v="1110" actId="1035"/>
          <ac:picMkLst>
            <pc:docMk/>
            <pc:sldMk cId="1440901123" sldId="325"/>
            <ac:picMk id="24" creationId="{9F293B08-68B2-4CE2-8AB0-104424A1C060}"/>
          </ac:picMkLst>
        </pc:picChg>
        <pc:picChg chg="add mod">
          <ac:chgData name="moath momani" userId="720708e143949568" providerId="LiveId" clId="{41E07D3E-A6E6-4F3E-8180-89C1E13F4557}" dt="2020-10-18T08:09:57.109" v="1112" actId="14100"/>
          <ac:picMkLst>
            <pc:docMk/>
            <pc:sldMk cId="1440901123" sldId="325"/>
            <ac:picMk id="26" creationId="{C7F3BAD7-5A5F-4DAA-9E7D-F8F969D4FDB5}"/>
          </ac:picMkLst>
        </pc:picChg>
        <pc:picChg chg="add del mod">
          <ac:chgData name="moath momani" userId="720708e143949568" providerId="LiveId" clId="{41E07D3E-A6E6-4F3E-8180-89C1E13F4557}" dt="2020-10-18T07:46:56.519" v="884" actId="478"/>
          <ac:picMkLst>
            <pc:docMk/>
            <pc:sldMk cId="1440901123" sldId="325"/>
            <ac:picMk id="1026" creationId="{527168E2-5A25-4190-A785-B0833EC8AE2B}"/>
          </ac:picMkLst>
        </pc:picChg>
        <pc:picChg chg="del">
          <ac:chgData name="moath momani" userId="720708e143949568" providerId="LiveId" clId="{41E07D3E-A6E6-4F3E-8180-89C1E13F4557}" dt="2020-10-15T08:43:35.247" v="725" actId="478"/>
          <ac:picMkLst>
            <pc:docMk/>
            <pc:sldMk cId="1440901123" sldId="325"/>
            <ac:picMk id="2054" creationId="{00000000-0000-0000-0000-000000000000}"/>
          </ac:picMkLst>
        </pc:picChg>
      </pc:sldChg>
      <pc:sldChg chg="add">
        <pc:chgData name="moath momani" userId="720708e143949568" providerId="LiveId" clId="{41E07D3E-A6E6-4F3E-8180-89C1E13F4557}" dt="2020-10-18T07:57:29.125" v="969" actId="2890"/>
        <pc:sldMkLst>
          <pc:docMk/>
          <pc:sldMk cId="3254028232" sldId="326"/>
        </pc:sldMkLst>
      </pc:sldChg>
    </pc:docChg>
  </pc:docChgLst>
  <pc:docChgLst>
    <pc:chgData name="moath momani" userId="720708e143949568" providerId="LiveId" clId="{F5EAF766-8D4B-4093-8072-6ED40C71E07B}"/>
    <pc:docChg chg="modSld">
      <pc:chgData name="moath momani" userId="720708e143949568" providerId="LiveId" clId="{F5EAF766-8D4B-4093-8072-6ED40C71E07B}" dt="2020-06-24T10:18:48.559" v="3" actId="20577"/>
      <pc:docMkLst>
        <pc:docMk/>
      </pc:docMkLst>
      <pc:sldChg chg="modSp mod">
        <pc:chgData name="moath momani" userId="720708e143949568" providerId="LiveId" clId="{F5EAF766-8D4B-4093-8072-6ED40C71E07B}" dt="2020-06-24T10:18:48.559" v="3" actId="20577"/>
        <pc:sldMkLst>
          <pc:docMk/>
          <pc:sldMk cId="911208218" sldId="273"/>
        </pc:sldMkLst>
        <pc:spChg chg="mod">
          <ac:chgData name="moath momani" userId="720708e143949568" providerId="LiveId" clId="{F5EAF766-8D4B-4093-8072-6ED40C71E07B}" dt="2020-06-24T10:18:48.559" v="3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4DF5193D-AD23-4517-9512-8F408CC725A9}"/>
    <pc:docChg chg="undo custSel addSld modSld">
      <pc:chgData name="moath momani" userId="720708e143949568" providerId="LiveId" clId="{4DF5193D-AD23-4517-9512-8F408CC725A9}" dt="2020-07-03T06:14:48.211" v="304" actId="1076"/>
      <pc:docMkLst>
        <pc:docMk/>
      </pc:docMkLst>
      <pc:sldChg chg="modSp mod">
        <pc:chgData name="moath momani" userId="720708e143949568" providerId="LiveId" clId="{4DF5193D-AD23-4517-9512-8F408CC725A9}" dt="2020-07-03T06:14:48.211" v="304" actId="1076"/>
        <pc:sldMkLst>
          <pc:docMk/>
          <pc:sldMk cId="2293705616" sldId="277"/>
        </pc:sldMkLst>
        <pc:spChg chg="mod">
          <ac:chgData name="moath momani" userId="720708e143949568" providerId="LiveId" clId="{4DF5193D-AD23-4517-9512-8F408CC725A9}" dt="2020-07-03T06:14:48.211" v="304" actId="1076"/>
          <ac:spMkLst>
            <pc:docMk/>
            <pc:sldMk cId="2293705616" sldId="277"/>
            <ac:spMk id="2" creationId="{00000000-0000-0000-0000-000000000000}"/>
          </ac:spMkLst>
        </pc:spChg>
      </pc:sldChg>
      <pc:sldChg chg="addSp delSp modSp mod">
        <pc:chgData name="moath momani" userId="720708e143949568" providerId="LiveId" clId="{4DF5193D-AD23-4517-9512-8F408CC725A9}" dt="2020-07-03T06:06:41.700" v="191" actId="478"/>
        <pc:sldMkLst>
          <pc:docMk/>
          <pc:sldMk cId="2271298433" sldId="279"/>
        </pc:sldMkLst>
        <pc:spChg chg="mod">
          <ac:chgData name="moath momani" userId="720708e143949568" providerId="LiveId" clId="{4DF5193D-AD23-4517-9512-8F408CC725A9}" dt="2020-07-03T06:06:40.021" v="189" actId="1076"/>
          <ac:spMkLst>
            <pc:docMk/>
            <pc:sldMk cId="2271298433" sldId="279"/>
            <ac:spMk id="2" creationId="{0B2AAF93-F372-4E32-8DE3-2B37B0349A7C}"/>
          </ac:spMkLst>
        </pc:spChg>
        <pc:spChg chg="add mod">
          <ac:chgData name="moath momani" userId="720708e143949568" providerId="LiveId" clId="{4DF5193D-AD23-4517-9512-8F408CC725A9}" dt="2020-07-03T06:06:41.213" v="190" actId="1076"/>
          <ac:spMkLst>
            <pc:docMk/>
            <pc:sldMk cId="2271298433" sldId="279"/>
            <ac:spMk id="17" creationId="{4955A6DA-815F-4124-A9F3-75EDB42FED58}"/>
          </ac:spMkLst>
        </pc:spChg>
        <pc:picChg chg="add del mod">
          <ac:chgData name="moath momani" userId="720708e143949568" providerId="LiveId" clId="{4DF5193D-AD23-4517-9512-8F408CC725A9}" dt="2020-07-03T06:06:41.700" v="191" actId="478"/>
          <ac:picMkLst>
            <pc:docMk/>
            <pc:sldMk cId="2271298433" sldId="279"/>
            <ac:picMk id="13" creationId="{9319865D-7103-44A0-8690-685D1A6BCF9C}"/>
          </ac:picMkLst>
        </pc:picChg>
        <pc:picChg chg="add del mod">
          <ac:chgData name="moath momani" userId="720708e143949568" providerId="LiveId" clId="{4DF5193D-AD23-4517-9512-8F408CC725A9}" dt="2020-07-03T06:06:41.700" v="191" actId="478"/>
          <ac:picMkLst>
            <pc:docMk/>
            <pc:sldMk cId="2271298433" sldId="279"/>
            <ac:picMk id="14" creationId="{4F44C90C-9AB6-4E41-BBC9-EB36E64FA76A}"/>
          </ac:picMkLst>
        </pc:picChg>
        <pc:picChg chg="add del mod">
          <ac:chgData name="moath momani" userId="720708e143949568" providerId="LiveId" clId="{4DF5193D-AD23-4517-9512-8F408CC725A9}" dt="2020-07-03T06:06:41.700" v="191" actId="478"/>
          <ac:picMkLst>
            <pc:docMk/>
            <pc:sldMk cId="2271298433" sldId="279"/>
            <ac:picMk id="15" creationId="{782957B5-4F0A-4A4E-A07D-DE1207191CA4}"/>
          </ac:picMkLst>
        </pc:picChg>
      </pc:sldChg>
      <pc:sldChg chg="addSp delSp modSp add mod modNotesTx">
        <pc:chgData name="moath momani" userId="720708e143949568" providerId="LiveId" clId="{4DF5193D-AD23-4517-9512-8F408CC725A9}" dt="2020-07-03T06:14:37.602" v="303" actId="20577"/>
        <pc:sldMkLst>
          <pc:docMk/>
          <pc:sldMk cId="2252611959" sldId="290"/>
        </pc:sldMkLst>
        <pc:spChg chg="mod">
          <ac:chgData name="moath momani" userId="720708e143949568" providerId="LiveId" clId="{4DF5193D-AD23-4517-9512-8F408CC725A9}" dt="2020-07-03T06:13:56.583" v="300" actId="20577"/>
          <ac:spMkLst>
            <pc:docMk/>
            <pc:sldMk cId="2252611959" sldId="290"/>
            <ac:spMk id="2" creationId="{0B2AAF93-F372-4E32-8DE3-2B37B0349A7C}"/>
          </ac:spMkLst>
        </pc:spChg>
        <pc:spChg chg="add mod">
          <ac:chgData name="moath momani" userId="720708e143949568" providerId="LiveId" clId="{4DF5193D-AD23-4517-9512-8F408CC725A9}" dt="2020-07-03T06:14:25.736" v="302" actId="1076"/>
          <ac:spMkLst>
            <pc:docMk/>
            <pc:sldMk cId="2252611959" sldId="290"/>
            <ac:spMk id="7" creationId="{C020CCDB-ED87-4B1B-A899-51F61F3BD5D1}"/>
          </ac:spMkLst>
        </pc:spChg>
        <pc:spChg chg="add mod">
          <ac:chgData name="moath momani" userId="720708e143949568" providerId="LiveId" clId="{4DF5193D-AD23-4517-9512-8F408CC725A9}" dt="2020-07-03T06:14:25.736" v="302" actId="1076"/>
          <ac:spMkLst>
            <pc:docMk/>
            <pc:sldMk cId="2252611959" sldId="290"/>
            <ac:spMk id="9" creationId="{FFBB43CF-8AB5-44E0-A9F2-B4C0A36C8D6A}"/>
          </ac:spMkLst>
        </pc:spChg>
        <pc:spChg chg="add mod">
          <ac:chgData name="moath momani" userId="720708e143949568" providerId="LiveId" clId="{4DF5193D-AD23-4517-9512-8F408CC725A9}" dt="2020-07-03T06:14:05.279" v="301" actId="20577"/>
          <ac:spMkLst>
            <pc:docMk/>
            <pc:sldMk cId="2252611959" sldId="290"/>
            <ac:spMk id="18" creationId="{62605D86-DEA7-4D40-906C-66D92E9112CF}"/>
          </ac:spMkLst>
        </pc:spChg>
        <pc:picChg chg="add del mod">
          <ac:chgData name="moath momani" userId="720708e143949568" providerId="LiveId" clId="{4DF5193D-AD23-4517-9512-8F408CC725A9}" dt="2020-07-03T06:08:36.197" v="243" actId="478"/>
          <ac:picMkLst>
            <pc:docMk/>
            <pc:sldMk cId="2252611959" sldId="290"/>
            <ac:picMk id="3" creationId="{0511347E-29CB-424E-8DEA-EA97B24D09D3}"/>
          </ac:picMkLst>
        </pc:picChg>
        <pc:picChg chg="add mod">
          <ac:chgData name="moath momani" userId="720708e143949568" providerId="LiveId" clId="{4DF5193D-AD23-4517-9512-8F408CC725A9}" dt="2020-07-03T06:14:25.736" v="302" actId="1076"/>
          <ac:picMkLst>
            <pc:docMk/>
            <pc:sldMk cId="2252611959" sldId="290"/>
            <ac:picMk id="4" creationId="{3C9AE7FE-933D-409D-A01B-3E62E29ED2BE}"/>
          </ac:picMkLst>
        </pc:picChg>
        <pc:picChg chg="del">
          <ac:chgData name="moath momani" userId="720708e143949568" providerId="LiveId" clId="{4DF5193D-AD23-4517-9512-8F408CC725A9}" dt="2020-07-03T06:07:05.264" v="196" actId="478"/>
          <ac:picMkLst>
            <pc:docMk/>
            <pc:sldMk cId="2252611959" sldId="290"/>
            <ac:picMk id="13" creationId="{9319865D-7103-44A0-8690-685D1A6BCF9C}"/>
          </ac:picMkLst>
        </pc:picChg>
        <pc:picChg chg="del">
          <ac:chgData name="moath momani" userId="720708e143949568" providerId="LiveId" clId="{4DF5193D-AD23-4517-9512-8F408CC725A9}" dt="2020-07-03T06:07:05.264" v="196" actId="478"/>
          <ac:picMkLst>
            <pc:docMk/>
            <pc:sldMk cId="2252611959" sldId="290"/>
            <ac:picMk id="14" creationId="{4F44C90C-9AB6-4E41-BBC9-EB36E64FA76A}"/>
          </ac:picMkLst>
        </pc:picChg>
        <pc:picChg chg="del">
          <ac:chgData name="moath momani" userId="720708e143949568" providerId="LiveId" clId="{4DF5193D-AD23-4517-9512-8F408CC725A9}" dt="2020-07-03T06:07:05.264" v="196" actId="478"/>
          <ac:picMkLst>
            <pc:docMk/>
            <pc:sldMk cId="2252611959" sldId="290"/>
            <ac:picMk id="15" creationId="{782957B5-4F0A-4A4E-A07D-DE1207191CA4}"/>
          </ac:picMkLst>
        </pc:picChg>
      </pc:sldChg>
    </pc:docChg>
  </pc:docChgLst>
  <pc:docChgLst>
    <pc:chgData name="moath momani" userId="720708e143949568" providerId="LiveId" clId="{2E3ECC89-5231-4190-89D4-10BC76256696}"/>
    <pc:docChg chg="undo redo custSel addSld modSld">
      <pc:chgData name="moath momani" userId="720708e143949568" providerId="LiveId" clId="{2E3ECC89-5231-4190-89D4-10BC76256696}" dt="2020-06-23T18:13:24.594" v="2060" actId="20577"/>
      <pc:docMkLst>
        <pc:docMk/>
      </pc:docMkLst>
      <pc:sldChg chg="addSp delSp modSp mod modAnim modNotesTx">
        <pc:chgData name="moath momani" userId="720708e143949568" providerId="LiveId" clId="{2E3ECC89-5231-4190-89D4-10BC76256696}" dt="2020-06-23T18:12:51.296" v="2035" actId="20577"/>
        <pc:sldMkLst>
          <pc:docMk/>
          <pc:sldMk cId="1521942773" sldId="263"/>
        </pc:sldMkLst>
        <pc:spChg chg="mod">
          <ac:chgData name="moath momani" userId="720708e143949568" providerId="LiveId" clId="{2E3ECC89-5231-4190-89D4-10BC76256696}" dt="2020-06-23T17:40:37.627" v="1571" actId="1076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2E3ECC89-5231-4190-89D4-10BC76256696}" dt="2020-06-23T17:40:17.207" v="1565" actId="478"/>
          <ac:spMkLst>
            <pc:docMk/>
            <pc:sldMk cId="1521942773" sldId="263"/>
            <ac:spMk id="3" creationId="{016C0F1A-B1B7-4254-8C1C-B794317E1FC8}"/>
          </ac:spMkLst>
        </pc:spChg>
        <pc:picChg chg="add mod">
          <ac:chgData name="moath momani" userId="720708e143949568" providerId="LiveId" clId="{2E3ECC89-5231-4190-89D4-10BC76256696}" dt="2020-06-23T17:40:30.547" v="1569" actId="1076"/>
          <ac:picMkLst>
            <pc:docMk/>
            <pc:sldMk cId="1521942773" sldId="263"/>
            <ac:picMk id="4" creationId="{20F8A2B3-6EDC-4CB9-B3DD-66F680FECBB4}"/>
          </ac:picMkLst>
        </pc:picChg>
        <pc:picChg chg="del mod">
          <ac:chgData name="moath momani" userId="720708e143949568" providerId="LiveId" clId="{2E3ECC89-5231-4190-89D4-10BC76256696}" dt="2020-06-23T18:08:31.617" v="1962" actId="478"/>
          <ac:picMkLst>
            <pc:docMk/>
            <pc:sldMk cId="1521942773" sldId="263"/>
            <ac:picMk id="7" creationId="{00000000-0000-0000-0000-000000000000}"/>
          </ac:picMkLst>
        </pc:picChg>
        <pc:picChg chg="add mod">
          <ac:chgData name="moath momani" userId="720708e143949568" providerId="LiveId" clId="{2E3ECC89-5231-4190-89D4-10BC76256696}" dt="2020-06-23T18:08:36.562" v="1964" actId="14100"/>
          <ac:picMkLst>
            <pc:docMk/>
            <pc:sldMk cId="1521942773" sldId="263"/>
            <ac:picMk id="11" creationId="{0945EFBD-0E3E-4127-9243-146FFD47CFC1}"/>
          </ac:picMkLst>
        </pc:picChg>
      </pc:sldChg>
      <pc:sldChg chg="addSp delSp modSp mod modNotesTx">
        <pc:chgData name="moath momani" userId="720708e143949568" providerId="LiveId" clId="{2E3ECC89-5231-4190-89D4-10BC76256696}" dt="2020-06-23T18:08:54.664" v="1968"/>
        <pc:sldMkLst>
          <pc:docMk/>
          <pc:sldMk cId="211947262" sldId="272"/>
        </pc:sldMkLst>
        <pc:spChg chg="add mod">
          <ac:chgData name="moath momani" userId="720708e143949568" providerId="LiveId" clId="{2E3ECC89-5231-4190-89D4-10BC76256696}" dt="2020-06-23T17:26:16.965" v="1347" actId="14100"/>
          <ac:spMkLst>
            <pc:docMk/>
            <pc:sldMk cId="211947262" sldId="272"/>
            <ac:spMk id="2" creationId="{0B2AAF93-F372-4E32-8DE3-2B37B0349A7C}"/>
          </ac:spMkLst>
        </pc:spChg>
        <pc:picChg chg="add del mod">
          <ac:chgData name="moath momani" userId="720708e143949568" providerId="LiveId" clId="{2E3ECC89-5231-4190-89D4-10BC76256696}" dt="2020-06-23T17:27:59.909" v="1354" actId="21"/>
          <ac:picMkLst>
            <pc:docMk/>
            <pc:sldMk cId="211947262" sldId="272"/>
            <ac:picMk id="3" creationId="{79270E36-745F-4A29-8B35-E6BB76F2F646}"/>
          </ac:picMkLst>
        </pc:picChg>
        <pc:picChg chg="add del mod">
          <ac:chgData name="moath momani" userId="720708e143949568" providerId="LiveId" clId="{2E3ECC89-5231-4190-89D4-10BC76256696}" dt="2020-06-23T17:28:05.012" v="1358" actId="478"/>
          <ac:picMkLst>
            <pc:docMk/>
            <pc:sldMk cId="211947262" sldId="272"/>
            <ac:picMk id="4" creationId="{63DB3645-2346-4955-8456-424947DCE53D}"/>
          </ac:picMkLst>
        </pc:picChg>
        <pc:picChg chg="add mod">
          <ac:chgData name="moath momani" userId="720708e143949568" providerId="LiveId" clId="{2E3ECC89-5231-4190-89D4-10BC76256696}" dt="2020-06-23T17:29:02.388" v="1363" actId="1076"/>
          <ac:picMkLst>
            <pc:docMk/>
            <pc:sldMk cId="211947262" sldId="272"/>
            <ac:picMk id="7" creationId="{FE34B53B-90EE-4355-BAF9-AC7A117C8BE1}"/>
          </ac:picMkLst>
        </pc:picChg>
        <pc:picChg chg="del">
          <ac:chgData name="moath momani" userId="720708e143949568" providerId="LiveId" clId="{2E3ECC89-5231-4190-89D4-10BC76256696}" dt="2020-06-23T18:08:54.190" v="1967" actId="478"/>
          <ac:picMkLst>
            <pc:docMk/>
            <pc:sldMk cId="211947262" sldId="272"/>
            <ac:picMk id="9" creationId="{00000000-0000-0000-0000-000000000000}"/>
          </ac:picMkLst>
        </pc:picChg>
        <pc:picChg chg="add del mod">
          <ac:chgData name="moath momani" userId="720708e143949568" providerId="LiveId" clId="{2E3ECC89-5231-4190-89D4-10BC76256696}" dt="2020-06-23T17:27:07.934" v="1350" actId="478"/>
          <ac:picMkLst>
            <pc:docMk/>
            <pc:sldMk cId="211947262" sldId="272"/>
            <ac:picMk id="13" creationId="{7EBEAF1B-4140-4D53-8096-EFCA6E54E127}"/>
          </ac:picMkLst>
        </pc:picChg>
        <pc:picChg chg="del mod">
          <ac:chgData name="moath momani" userId="720708e143949568" providerId="LiveId" clId="{2E3ECC89-5231-4190-89D4-10BC76256696}" dt="2020-06-23T17:25:33.640" v="1336" actId="478"/>
          <ac:picMkLst>
            <pc:docMk/>
            <pc:sldMk cId="211947262" sldId="272"/>
            <ac:picMk id="14" creationId="{862DA486-063A-4767-9E2B-FEDE96738C97}"/>
          </ac:picMkLst>
        </pc:picChg>
        <pc:picChg chg="add del mod">
          <ac:chgData name="moath momani" userId="720708e143949568" providerId="LiveId" clId="{2E3ECC89-5231-4190-89D4-10BC76256696}" dt="2020-06-23T17:28:56.693" v="1360" actId="478"/>
          <ac:picMkLst>
            <pc:docMk/>
            <pc:sldMk cId="211947262" sldId="272"/>
            <ac:picMk id="15" creationId="{DE23F6A5-4CCA-4F32-99F4-03D18EFD2E53}"/>
          </ac:picMkLst>
        </pc:picChg>
        <pc:picChg chg="add mod">
          <ac:chgData name="moath momani" userId="720708e143949568" providerId="LiveId" clId="{2E3ECC89-5231-4190-89D4-10BC76256696}" dt="2020-06-23T18:08:54.664" v="1968"/>
          <ac:picMkLst>
            <pc:docMk/>
            <pc:sldMk cId="211947262" sldId="272"/>
            <ac:picMk id="16" creationId="{66B73202-E48F-4C29-AF70-F62EC9FDA449}"/>
          </ac:picMkLst>
        </pc:picChg>
      </pc:sldChg>
      <pc:sldChg chg="modNotesTx">
        <pc:chgData name="moath momani" userId="720708e143949568" providerId="LiveId" clId="{2E3ECC89-5231-4190-89D4-10BC76256696}" dt="2020-06-23T17:01:37.743" v="781" actId="20577"/>
        <pc:sldMkLst>
          <pc:docMk/>
          <pc:sldMk cId="911208218" sldId="273"/>
        </pc:sldMkLst>
      </pc:sldChg>
      <pc:sldChg chg="addSp delSp modSp mod">
        <pc:chgData name="moath momani" userId="720708e143949568" providerId="LiveId" clId="{2E3ECC89-5231-4190-89D4-10BC76256696}" dt="2020-06-23T18:09:41.586" v="2008" actId="14100"/>
        <pc:sldMkLst>
          <pc:docMk/>
          <pc:sldMk cId="1823530429" sldId="275"/>
        </pc:sldMkLst>
        <pc:spChg chg="add del mod">
          <ac:chgData name="moath momani" userId="720708e143949568" providerId="LiveId" clId="{2E3ECC89-5231-4190-89D4-10BC76256696}" dt="2020-06-23T17:44:10.085" v="1616" actId="478"/>
          <ac:spMkLst>
            <pc:docMk/>
            <pc:sldMk cId="1823530429" sldId="275"/>
            <ac:spMk id="3" creationId="{4249F310-4C6C-41F9-B1EE-69B6A694B4DF}"/>
          </ac:spMkLst>
        </pc:spChg>
        <pc:spChg chg="del">
          <ac:chgData name="moath momani" userId="720708e143949568" providerId="LiveId" clId="{2E3ECC89-5231-4190-89D4-10BC76256696}" dt="2020-06-23T17:44:06.090" v="1615" actId="478"/>
          <ac:spMkLst>
            <pc:docMk/>
            <pc:sldMk cId="1823530429" sldId="275"/>
            <ac:spMk id="4" creationId="{EEC70398-4A06-4447-A0A7-EEA136D8D03C}"/>
          </ac:spMkLst>
        </pc:spChg>
        <pc:spChg chg="mod">
          <ac:chgData name="moath momani" userId="720708e143949568" providerId="LiveId" clId="{2E3ECC89-5231-4190-89D4-10BC76256696}" dt="2020-06-23T18:03:45.561" v="1919" actId="20577"/>
          <ac:spMkLst>
            <pc:docMk/>
            <pc:sldMk cId="1823530429" sldId="275"/>
            <ac:spMk id="11" creationId="{3ABAC6EC-D464-4918-9CBB-EDA3E794AF29}"/>
          </ac:spMkLst>
        </pc:spChg>
        <pc:picChg chg="add mod">
          <ac:chgData name="moath momani" userId="720708e143949568" providerId="LiveId" clId="{2E3ECC89-5231-4190-89D4-10BC76256696}" dt="2020-06-23T18:03:42.628" v="1918" actId="1076"/>
          <ac:picMkLst>
            <pc:docMk/>
            <pc:sldMk cId="1823530429" sldId="275"/>
            <ac:picMk id="5" creationId="{A71F45FF-01E6-4529-8B73-05E9092C4274}"/>
          </ac:picMkLst>
        </pc:picChg>
        <pc:picChg chg="del mod">
          <ac:chgData name="moath momani" userId="720708e143949568" providerId="LiveId" clId="{2E3ECC89-5231-4190-89D4-10BC76256696}" dt="2020-06-23T18:09:02.623" v="1970" actId="478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2E3ECC89-5231-4190-89D4-10BC76256696}" dt="2020-06-23T18:03:23.251" v="1912" actId="21"/>
          <ac:picMkLst>
            <pc:docMk/>
            <pc:sldMk cId="1823530429" sldId="275"/>
            <ac:picMk id="12" creationId="{818EF34F-E6B8-4599-B620-858019F62C25}"/>
          </ac:picMkLst>
        </pc:picChg>
        <pc:picChg chg="add mod">
          <ac:chgData name="moath momani" userId="720708e143949568" providerId="LiveId" clId="{2E3ECC89-5231-4190-89D4-10BC76256696}" dt="2020-06-23T18:09:41.586" v="2008" actId="14100"/>
          <ac:picMkLst>
            <pc:docMk/>
            <pc:sldMk cId="1823530429" sldId="275"/>
            <ac:picMk id="13" creationId="{13B87C88-1BF9-44DB-AB65-F37F5359D9F3}"/>
          </ac:picMkLst>
        </pc:picChg>
      </pc:sldChg>
      <pc:sldChg chg="addSp delSp modSp add mod modNotesTx">
        <pc:chgData name="moath momani" userId="720708e143949568" providerId="LiveId" clId="{2E3ECC89-5231-4190-89D4-10BC76256696}" dt="2020-06-23T18:08:44.386" v="1966" actId="14100"/>
        <pc:sldMkLst>
          <pc:docMk/>
          <pc:sldMk cId="2729657736" sldId="276"/>
        </pc:sldMkLst>
        <pc:spChg chg="add del mod">
          <ac:chgData name="moath momani" userId="720708e143949568" providerId="LiveId" clId="{2E3ECC89-5231-4190-89D4-10BC76256696}" dt="2020-06-23T16:52:30.844" v="336"/>
          <ac:spMkLst>
            <pc:docMk/>
            <pc:sldMk cId="2729657736" sldId="276"/>
            <ac:spMk id="2" creationId="{32F17608-FC27-4082-B1A1-7051856642A4}"/>
          </ac:spMkLst>
        </pc:spChg>
        <pc:spChg chg="add del mod">
          <ac:chgData name="moath momani" userId="720708e143949568" providerId="LiveId" clId="{2E3ECC89-5231-4190-89D4-10BC76256696}" dt="2020-06-23T16:33:51.608" v="33" actId="478"/>
          <ac:spMkLst>
            <pc:docMk/>
            <pc:sldMk cId="2729657736" sldId="276"/>
            <ac:spMk id="3" creationId="{CF1D45F3-5AF0-4DC2-BCF7-340E79666818}"/>
          </ac:spMkLst>
        </pc:spChg>
        <pc:spChg chg="add mod">
          <ac:chgData name="moath momani" userId="720708e143949568" providerId="LiveId" clId="{2E3ECC89-5231-4190-89D4-10BC76256696}" dt="2020-06-23T17:19:37.223" v="1170" actId="1036"/>
          <ac:spMkLst>
            <pc:docMk/>
            <pc:sldMk cId="2729657736" sldId="276"/>
            <ac:spMk id="7" creationId="{9E33896C-8318-4ED3-B30E-381542C1AF01}"/>
          </ac:spMkLst>
        </pc:spChg>
        <pc:spChg chg="add mod">
          <ac:chgData name="moath momani" userId="720708e143949568" providerId="LiveId" clId="{2E3ECC89-5231-4190-89D4-10BC76256696}" dt="2020-06-23T17:20:32.792" v="1178" actId="1038"/>
          <ac:spMkLst>
            <pc:docMk/>
            <pc:sldMk cId="2729657736" sldId="276"/>
            <ac:spMk id="16" creationId="{CCA082C2-3FEC-4BC1-8F72-5280462EB1FD}"/>
          </ac:spMkLst>
        </pc:spChg>
        <pc:spChg chg="add mod">
          <ac:chgData name="moath momani" userId="720708e143949568" providerId="LiveId" clId="{2E3ECC89-5231-4190-89D4-10BC76256696}" dt="2020-06-23T17:19:30.884" v="1143" actId="1035"/>
          <ac:spMkLst>
            <pc:docMk/>
            <pc:sldMk cId="2729657736" sldId="276"/>
            <ac:spMk id="19" creationId="{3A19FDB5-205D-41F2-A62C-196EC416734C}"/>
          </ac:spMkLst>
        </pc:spChg>
        <pc:spChg chg="add del mod">
          <ac:chgData name="moath momani" userId="720708e143949568" providerId="LiveId" clId="{2E3ECC89-5231-4190-89D4-10BC76256696}" dt="2020-06-23T17:19:29.600" v="1141"/>
          <ac:spMkLst>
            <pc:docMk/>
            <pc:sldMk cId="2729657736" sldId="276"/>
            <ac:spMk id="20" creationId="{E26D4050-1823-4D38-8BA0-A3EC9F3A9861}"/>
          </ac:spMkLst>
        </pc:spChg>
        <pc:picChg chg="add del mod">
          <ac:chgData name="moath momani" userId="720708e143949568" providerId="LiveId" clId="{2E3ECC89-5231-4190-89D4-10BC76256696}" dt="2020-06-23T17:02:21.535" v="784" actId="478"/>
          <ac:picMkLst>
            <pc:docMk/>
            <pc:sldMk cId="2729657736" sldId="276"/>
            <ac:picMk id="4" creationId="{2951DC31-C270-4FD3-8B8A-973713D33DB0}"/>
          </ac:picMkLst>
        </pc:picChg>
        <pc:picChg chg="mod">
          <ac:chgData name="moath momani" userId="720708e143949568" providerId="LiveId" clId="{2E3ECC89-5231-4190-89D4-10BC76256696}" dt="2020-06-23T18:08:44.386" v="1966" actId="14100"/>
          <ac:picMkLst>
            <pc:docMk/>
            <pc:sldMk cId="2729657736" sldId="276"/>
            <ac:picMk id="9" creationId="{00000000-0000-0000-0000-000000000000}"/>
          </ac:picMkLst>
        </pc:picChg>
        <pc:picChg chg="add del mod">
          <ac:chgData name="moath momani" userId="720708e143949568" providerId="LiveId" clId="{2E3ECC89-5231-4190-89D4-10BC76256696}" dt="2020-06-23T17:09:47.149" v="936" actId="478"/>
          <ac:picMkLst>
            <pc:docMk/>
            <pc:sldMk cId="2729657736" sldId="276"/>
            <ac:picMk id="13" creationId="{5CB70107-7759-45A9-92A2-DA4370C787AE}"/>
          </ac:picMkLst>
        </pc:picChg>
        <pc:picChg chg="del mod">
          <ac:chgData name="moath momani" userId="720708e143949568" providerId="LiveId" clId="{2E3ECC89-5231-4190-89D4-10BC76256696}" dt="2020-06-23T16:31:32.664" v="5" actId="478"/>
          <ac:picMkLst>
            <pc:docMk/>
            <pc:sldMk cId="2729657736" sldId="276"/>
            <ac:picMk id="14" creationId="{862DA486-063A-4767-9E2B-FEDE96738C97}"/>
          </ac:picMkLst>
        </pc:picChg>
        <pc:picChg chg="add mod">
          <ac:chgData name="moath momani" userId="720708e143949568" providerId="LiveId" clId="{2E3ECC89-5231-4190-89D4-10BC76256696}" dt="2020-06-23T17:19:30.884" v="1143" actId="1035"/>
          <ac:picMkLst>
            <pc:docMk/>
            <pc:sldMk cId="2729657736" sldId="276"/>
            <ac:picMk id="15" creationId="{C2742168-B3D3-4C6C-AB27-7F880DD7FEA3}"/>
          </ac:picMkLst>
        </pc:picChg>
        <pc:picChg chg="add mod">
          <ac:chgData name="moath momani" userId="720708e143949568" providerId="LiveId" clId="{2E3ECC89-5231-4190-89D4-10BC76256696}" dt="2020-06-23T17:19:30.884" v="1143" actId="1035"/>
          <ac:picMkLst>
            <pc:docMk/>
            <pc:sldMk cId="2729657736" sldId="276"/>
            <ac:picMk id="17" creationId="{2C970B63-BAEC-4260-96B1-A55EB8E0F421}"/>
          </ac:picMkLst>
        </pc:picChg>
        <pc:picChg chg="add mod">
          <ac:chgData name="moath momani" userId="720708e143949568" providerId="LiveId" clId="{2E3ECC89-5231-4190-89D4-10BC76256696}" dt="2020-06-23T17:34:11.651" v="1504" actId="1038"/>
          <ac:picMkLst>
            <pc:docMk/>
            <pc:sldMk cId="2729657736" sldId="276"/>
            <ac:picMk id="18" creationId="{7AE498B4-B891-4E9A-9CDE-DD8F3DF89E8F}"/>
          </ac:picMkLst>
        </pc:picChg>
      </pc:sldChg>
      <pc:sldChg chg="addSp delSp modSp add mod delAnim modNotesTx">
        <pc:chgData name="moath momani" userId="720708e143949568" providerId="LiveId" clId="{2E3ECC89-5231-4190-89D4-10BC76256696}" dt="2020-06-23T18:12:43.905" v="2034" actId="20577"/>
        <pc:sldMkLst>
          <pc:docMk/>
          <pc:sldMk cId="2293705616" sldId="277"/>
        </pc:sldMkLst>
        <pc:spChg chg="mod">
          <ac:chgData name="moath momani" userId="720708e143949568" providerId="LiveId" clId="{2E3ECC89-5231-4190-89D4-10BC76256696}" dt="2020-06-23T18:11:29.457" v="2033" actId="403"/>
          <ac:spMkLst>
            <pc:docMk/>
            <pc:sldMk cId="2293705616" sldId="277"/>
            <ac:spMk id="2" creationId="{00000000-0000-0000-0000-000000000000}"/>
          </ac:spMkLst>
        </pc:spChg>
        <pc:picChg chg="add mod">
          <ac:chgData name="moath momani" userId="720708e143949568" providerId="LiveId" clId="{2E3ECC89-5231-4190-89D4-10BC76256696}" dt="2020-06-23T18:08:04.556" v="1935" actId="1076"/>
          <ac:picMkLst>
            <pc:docMk/>
            <pc:sldMk cId="2293705616" sldId="277"/>
            <ac:picMk id="3" creationId="{910D621F-6F2C-48A0-9276-F357B9E21E13}"/>
          </ac:picMkLst>
        </pc:picChg>
        <pc:picChg chg="del">
          <ac:chgData name="moath momani" userId="720708e143949568" providerId="LiveId" clId="{2E3ECC89-5231-4190-89D4-10BC76256696}" dt="2020-06-23T17:54:32.116" v="1737" actId="478"/>
          <ac:picMkLst>
            <pc:docMk/>
            <pc:sldMk cId="2293705616" sldId="277"/>
            <ac:picMk id="4" creationId="{20F8A2B3-6EDC-4CB9-B3DD-66F680FECBB4}"/>
          </ac:picMkLst>
        </pc:picChg>
        <pc:picChg chg="add mod">
          <ac:chgData name="moath momani" userId="720708e143949568" providerId="LiveId" clId="{2E3ECC89-5231-4190-89D4-10BC76256696}" dt="2020-06-23T18:07:54.395" v="1933" actId="1076"/>
          <ac:picMkLst>
            <pc:docMk/>
            <pc:sldMk cId="2293705616" sldId="277"/>
            <ac:picMk id="5" creationId="{E32174AB-4CAD-47F6-81EB-6685508A3654}"/>
          </ac:picMkLst>
        </pc:picChg>
        <pc:picChg chg="mod">
          <ac:chgData name="moath momani" userId="720708e143949568" providerId="LiveId" clId="{2E3ECC89-5231-4190-89D4-10BC76256696}" dt="2020-06-23T18:09:27.609" v="1992" actId="1036"/>
          <ac:picMkLst>
            <pc:docMk/>
            <pc:sldMk cId="2293705616" sldId="277"/>
            <ac:picMk id="7" creationId="{00000000-0000-0000-0000-000000000000}"/>
          </ac:picMkLst>
        </pc:picChg>
        <pc:picChg chg="add mod">
          <ac:chgData name="moath momani" userId="720708e143949568" providerId="LiveId" clId="{2E3ECC89-5231-4190-89D4-10BC76256696}" dt="2020-06-23T18:07:35.889" v="1926" actId="1076"/>
          <ac:picMkLst>
            <pc:docMk/>
            <pc:sldMk cId="2293705616" sldId="277"/>
            <ac:picMk id="11" creationId="{E7FE73B6-33E5-48B4-924B-1FBC19E8D7F2}"/>
          </ac:picMkLst>
        </pc:picChg>
      </pc:sldChg>
      <pc:sldChg chg="delSp modSp add mod">
        <pc:chgData name="moath momani" userId="720708e143949568" providerId="LiveId" clId="{2E3ECC89-5231-4190-89D4-10BC76256696}" dt="2020-06-23T18:13:24.594" v="2060" actId="20577"/>
        <pc:sldMkLst>
          <pc:docMk/>
          <pc:sldMk cId="384976588" sldId="278"/>
        </pc:sldMkLst>
        <pc:spChg chg="mod">
          <ac:chgData name="moath momani" userId="720708e143949568" providerId="LiveId" clId="{2E3ECC89-5231-4190-89D4-10BC76256696}" dt="2020-06-23T18:13:24.594" v="2060" actId="20577"/>
          <ac:spMkLst>
            <pc:docMk/>
            <pc:sldMk cId="384976588" sldId="278"/>
            <ac:spMk id="7" creationId="{9E33896C-8318-4ED3-B30E-381542C1AF01}"/>
          </ac:spMkLst>
        </pc:spChg>
        <pc:spChg chg="del">
          <ac:chgData name="moath momani" userId="720708e143949568" providerId="LiveId" clId="{2E3ECC89-5231-4190-89D4-10BC76256696}" dt="2020-06-23T18:13:10.732" v="2037" actId="478"/>
          <ac:spMkLst>
            <pc:docMk/>
            <pc:sldMk cId="384976588" sldId="278"/>
            <ac:spMk id="16" creationId="{CCA082C2-3FEC-4BC1-8F72-5280462EB1FD}"/>
          </ac:spMkLst>
        </pc:spChg>
        <pc:spChg chg="del">
          <ac:chgData name="moath momani" userId="720708e143949568" providerId="LiveId" clId="{2E3ECC89-5231-4190-89D4-10BC76256696}" dt="2020-06-23T18:13:10.732" v="2037" actId="478"/>
          <ac:spMkLst>
            <pc:docMk/>
            <pc:sldMk cId="384976588" sldId="278"/>
            <ac:spMk id="19" creationId="{3A19FDB5-205D-41F2-A62C-196EC416734C}"/>
          </ac:spMkLst>
        </pc:spChg>
        <pc:picChg chg="del">
          <ac:chgData name="moath momani" userId="720708e143949568" providerId="LiveId" clId="{2E3ECC89-5231-4190-89D4-10BC76256696}" dt="2020-06-23T18:13:13.074" v="2038" actId="478"/>
          <ac:picMkLst>
            <pc:docMk/>
            <pc:sldMk cId="384976588" sldId="278"/>
            <ac:picMk id="15" creationId="{C2742168-B3D3-4C6C-AB27-7F880DD7FEA3}"/>
          </ac:picMkLst>
        </pc:picChg>
        <pc:picChg chg="del">
          <ac:chgData name="moath momani" userId="720708e143949568" providerId="LiveId" clId="{2E3ECC89-5231-4190-89D4-10BC76256696}" dt="2020-06-23T18:13:10.732" v="2037" actId="478"/>
          <ac:picMkLst>
            <pc:docMk/>
            <pc:sldMk cId="384976588" sldId="278"/>
            <ac:picMk id="17" creationId="{2C970B63-BAEC-4260-96B1-A55EB8E0F421}"/>
          </ac:picMkLst>
        </pc:picChg>
        <pc:picChg chg="del">
          <ac:chgData name="moath momani" userId="720708e143949568" providerId="LiveId" clId="{2E3ECC89-5231-4190-89D4-10BC76256696}" dt="2020-06-23T18:13:10.732" v="2037" actId="478"/>
          <ac:picMkLst>
            <pc:docMk/>
            <pc:sldMk cId="384976588" sldId="278"/>
            <ac:picMk id="18" creationId="{7AE498B4-B891-4E9A-9CDE-DD8F3DF89E8F}"/>
          </ac:picMkLst>
        </pc:picChg>
      </pc:sldChg>
    </pc:docChg>
  </pc:docChgLst>
  <pc:docChgLst>
    <pc:chgData name="moath momani" userId="720708e143949568" providerId="LiveId" clId="{11E64C90-99E3-47A8-8EEF-B6711E15218B}"/>
    <pc:docChg chg="undo redo custSel addSld delSld modSld">
      <pc:chgData name="moath momani" userId="720708e143949568" providerId="LiveId" clId="{11E64C90-99E3-47A8-8EEF-B6711E15218B}" dt="2020-06-25T11:25:03.171" v="714" actId="1076"/>
      <pc:docMkLst>
        <pc:docMk/>
      </pc:docMkLst>
      <pc:sldChg chg="modSp mod">
        <pc:chgData name="moath momani" userId="720708e143949568" providerId="LiveId" clId="{11E64C90-99E3-47A8-8EEF-B6711E15218B}" dt="2020-06-25T11:24:08.987" v="709" actId="1076"/>
        <pc:sldMkLst>
          <pc:docMk/>
          <pc:sldMk cId="211947262" sldId="272"/>
        </pc:sldMkLst>
        <pc:spChg chg="mod">
          <ac:chgData name="moath momani" userId="720708e143949568" providerId="LiveId" clId="{11E64C90-99E3-47A8-8EEF-B6711E15218B}" dt="2020-06-25T11:24:08.987" v="709" actId="1076"/>
          <ac:spMkLst>
            <pc:docMk/>
            <pc:sldMk cId="211947262" sldId="272"/>
            <ac:spMk id="2" creationId="{0B2AAF93-F372-4E32-8DE3-2B37B0349A7C}"/>
          </ac:spMkLst>
        </pc:spChg>
        <pc:picChg chg="mod">
          <ac:chgData name="moath momani" userId="720708e143949568" providerId="LiveId" clId="{11E64C90-99E3-47A8-8EEF-B6711E15218B}" dt="2020-06-25T11:23:56.045" v="705" actId="1076"/>
          <ac:picMkLst>
            <pc:docMk/>
            <pc:sldMk cId="211947262" sldId="272"/>
            <ac:picMk id="9" creationId="{8F73BB18-6D38-480A-968D-4357CA986BEA}"/>
          </ac:picMkLst>
        </pc:picChg>
      </pc:sldChg>
      <pc:sldChg chg="modNotesTx">
        <pc:chgData name="moath momani" userId="720708e143949568" providerId="LiveId" clId="{11E64C90-99E3-47A8-8EEF-B6711E15218B}" dt="2020-06-25T11:23:35.316" v="702" actId="20577"/>
        <pc:sldMkLst>
          <pc:docMk/>
          <pc:sldMk cId="911208218" sldId="273"/>
        </pc:sldMkLst>
      </pc:sldChg>
      <pc:sldChg chg="addSp delSp modSp mod">
        <pc:chgData name="moath momani" userId="720708e143949568" providerId="LiveId" clId="{11E64C90-99E3-47A8-8EEF-B6711E15218B}" dt="2020-06-25T11:25:03.171" v="714" actId="1076"/>
        <pc:sldMkLst>
          <pc:docMk/>
          <pc:sldMk cId="2271298433" sldId="279"/>
        </pc:sldMkLst>
        <pc:spChg chg="add del mod">
          <ac:chgData name="moath momani" userId="720708e143949568" providerId="LiveId" clId="{11E64C90-99E3-47A8-8EEF-B6711E15218B}" dt="2020-06-25T11:25:03.171" v="714" actId="1076"/>
          <ac:spMkLst>
            <pc:docMk/>
            <pc:sldMk cId="2271298433" sldId="279"/>
            <ac:spMk id="2" creationId="{0B2AAF93-F372-4E32-8DE3-2B37B0349A7C}"/>
          </ac:spMkLst>
        </pc:spChg>
        <pc:picChg chg="del">
          <ac:chgData name="moath momani" userId="720708e143949568" providerId="LiveId" clId="{11E64C90-99E3-47A8-8EEF-B6711E15218B}" dt="2020-06-25T09:47:18.219" v="19" actId="478"/>
          <ac:picMkLst>
            <pc:docMk/>
            <pc:sldMk cId="2271298433" sldId="279"/>
            <ac:picMk id="7" creationId="{FE34B53B-90EE-4355-BAF9-AC7A117C8BE1}"/>
          </ac:picMkLst>
        </pc:picChg>
        <pc:picChg chg="add mod">
          <ac:chgData name="moath momani" userId="720708e143949568" providerId="LiveId" clId="{11E64C90-99E3-47A8-8EEF-B6711E15218B}" dt="2020-06-25T11:24:39.524" v="710" actId="14100"/>
          <ac:picMkLst>
            <pc:docMk/>
            <pc:sldMk cId="2271298433" sldId="279"/>
            <ac:picMk id="13" creationId="{9319865D-7103-44A0-8690-685D1A6BCF9C}"/>
          </ac:picMkLst>
        </pc:picChg>
        <pc:picChg chg="add mod">
          <ac:chgData name="moath momani" userId="720708e143949568" providerId="LiveId" clId="{11E64C90-99E3-47A8-8EEF-B6711E15218B}" dt="2020-06-25T11:24:39.524" v="710" actId="14100"/>
          <ac:picMkLst>
            <pc:docMk/>
            <pc:sldMk cId="2271298433" sldId="279"/>
            <ac:picMk id="14" creationId="{4F44C90C-9AB6-4E41-BBC9-EB36E64FA76A}"/>
          </ac:picMkLst>
        </pc:picChg>
        <pc:picChg chg="add mod">
          <ac:chgData name="moath momani" userId="720708e143949568" providerId="LiveId" clId="{11E64C90-99E3-47A8-8EEF-B6711E15218B}" dt="2020-06-25T11:24:39.524" v="710" actId="14100"/>
          <ac:picMkLst>
            <pc:docMk/>
            <pc:sldMk cId="2271298433" sldId="279"/>
            <ac:picMk id="15" creationId="{782957B5-4F0A-4A4E-A07D-DE1207191CA4}"/>
          </ac:picMkLst>
        </pc:picChg>
      </pc:sldChg>
      <pc:sldChg chg="modSp add mod">
        <pc:chgData name="moath momani" userId="720708e143949568" providerId="LiveId" clId="{11E64C90-99E3-47A8-8EEF-B6711E15218B}" dt="2020-06-25T09:45:50.889" v="17" actId="20577"/>
        <pc:sldMkLst>
          <pc:docMk/>
          <pc:sldMk cId="2448404788" sldId="280"/>
        </pc:sldMkLst>
        <pc:spChg chg="mod">
          <ac:chgData name="moath momani" userId="720708e143949568" providerId="LiveId" clId="{11E64C90-99E3-47A8-8EEF-B6711E15218B}" dt="2020-06-25T09:45:50.889" v="17" actId="20577"/>
          <ac:spMkLst>
            <pc:docMk/>
            <pc:sldMk cId="2448404788" sldId="280"/>
            <ac:spMk id="11" creationId="{65284718-9A8B-4649-96DE-DA89CF0137E1}"/>
          </ac:spMkLst>
        </pc:spChg>
      </pc:sldChg>
      <pc:sldChg chg="add del">
        <pc:chgData name="moath momani" userId="720708e143949568" providerId="LiveId" clId="{11E64C90-99E3-47A8-8EEF-B6711E15218B}" dt="2020-06-25T09:49:55.655" v="48" actId="47"/>
        <pc:sldMkLst>
          <pc:docMk/>
          <pc:sldMk cId="2228381312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98993-4A22-484B-9327-98234A09E8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2022D-C87B-4E53-8C79-3296941D2D55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Onshape</a:t>
          </a:r>
        </a:p>
      </dgm:t>
    </dgm:pt>
    <dgm:pt modelId="{33903D72-FB21-400F-9E25-B49E2AD35BBA}" type="parTrans" cxnId="{E3AFF27A-DC48-4035-A67E-0B84FB57FEEE}">
      <dgm:prSet/>
      <dgm:spPr/>
      <dgm:t>
        <a:bodyPr/>
        <a:lstStyle/>
        <a:p>
          <a:endParaRPr lang="en-US"/>
        </a:p>
      </dgm:t>
    </dgm:pt>
    <dgm:pt modelId="{DDFEE546-0F6B-43F1-83AC-A65310DF9291}" type="sibTrans" cxnId="{E3AFF27A-DC48-4035-A67E-0B84FB57FEEE}">
      <dgm:prSet/>
      <dgm:spPr/>
      <dgm:t>
        <a:bodyPr/>
        <a:lstStyle/>
        <a:p>
          <a:endParaRPr lang="en-US"/>
        </a:p>
      </dgm:t>
    </dgm:pt>
    <dgm:pt modelId="{89A57A57-AE3D-413F-9DE2-5D5E420B647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Planes and tools</a:t>
          </a:r>
          <a:endParaRPr lang="ar-JO" dirty="0">
            <a:latin typeface="Politica" panose="02000506060000020004"/>
          </a:endParaRPr>
        </a:p>
        <a:p>
          <a:pPr>
            <a:buFont typeface="Wingdings" panose="05000000000000000000" pitchFamily="2" charset="2"/>
            <a:buChar char="Ø"/>
          </a:pPr>
          <a:r>
            <a:rPr lang="ar-QA" dirty="0">
              <a:latin typeface="Politica" panose="02000506060000020004"/>
            </a:rPr>
            <a:t>المستويات و الادوات</a:t>
          </a:r>
          <a:endParaRPr lang="ar-JO" dirty="0">
            <a:latin typeface="Politica" panose="02000506060000020004"/>
          </a:endParaRPr>
        </a:p>
      </dgm:t>
    </dgm:pt>
    <dgm:pt modelId="{68913A42-D051-4E02-97A0-A188D873058D}" type="parTrans" cxnId="{3E82ED87-00D0-4188-844B-53FAB6F1B0EF}">
      <dgm:prSet/>
      <dgm:spPr/>
      <dgm:t>
        <a:bodyPr/>
        <a:lstStyle/>
        <a:p>
          <a:endParaRPr lang="en-US"/>
        </a:p>
      </dgm:t>
    </dgm:pt>
    <dgm:pt modelId="{7D1982DE-7BBB-4F3D-A42C-267FB0DF20BA}" type="sibTrans" cxnId="{3E82ED87-00D0-4188-844B-53FAB6F1B0EF}">
      <dgm:prSet/>
      <dgm:spPr/>
      <dgm:t>
        <a:bodyPr/>
        <a:lstStyle/>
        <a:p>
          <a:endParaRPr lang="en-US"/>
        </a:p>
      </dgm:t>
    </dgm:pt>
    <dgm:pt modelId="{BE48754E-0C20-47AF-8993-41F8B7ABAE6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Sketch and 2D design</a:t>
          </a:r>
          <a:endParaRPr lang="ar-JO" dirty="0">
            <a:latin typeface="Politica" panose="02000506060000020004"/>
          </a:endParaRPr>
        </a:p>
        <a:p>
          <a:pPr>
            <a:buFont typeface="Wingdings" panose="05000000000000000000" pitchFamily="2" charset="2"/>
            <a:buChar char="Ø"/>
          </a:pPr>
          <a:r>
            <a:rPr lang="ar-QA" dirty="0"/>
            <a:t>التصميم الثنائي الابعاد</a:t>
          </a:r>
          <a:endParaRPr lang="en-US" dirty="0"/>
        </a:p>
      </dgm:t>
    </dgm:pt>
    <dgm:pt modelId="{E111EC56-A87A-44D9-A5F2-960F3ADD9E1E}" type="parTrans" cxnId="{4F04AF30-6A9D-40D1-9045-3ACFE1214441}">
      <dgm:prSet/>
      <dgm:spPr/>
      <dgm:t>
        <a:bodyPr/>
        <a:lstStyle/>
        <a:p>
          <a:endParaRPr lang="en-US"/>
        </a:p>
      </dgm:t>
    </dgm:pt>
    <dgm:pt modelId="{5EFBC5E4-E5FD-41DA-BE5F-BF1873154549}" type="sibTrans" cxnId="{4F04AF30-6A9D-40D1-9045-3ACFE1214441}">
      <dgm:prSet/>
      <dgm:spPr/>
      <dgm:t>
        <a:bodyPr/>
        <a:lstStyle/>
        <a:p>
          <a:endParaRPr lang="en-US"/>
        </a:p>
      </dgm:t>
    </dgm:pt>
    <dgm:pt modelId="{75A76D11-0AD4-48CB-BF9C-5EFD07BDB975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Patterns </a:t>
          </a:r>
        </a:p>
        <a:p>
          <a:pPr>
            <a:buFont typeface="Wingdings" panose="05000000000000000000" pitchFamily="2" charset="2"/>
            <a:buChar char="Ø"/>
          </a:pPr>
          <a:r>
            <a:rPr lang="ar-QA" dirty="0"/>
            <a:t>الانماط</a:t>
          </a:r>
        </a:p>
      </dgm:t>
    </dgm:pt>
    <dgm:pt modelId="{9071A269-DBE6-4D78-88B5-37BEA8857205}" type="parTrans" cxnId="{5EFEFD90-F8CB-4DD1-9252-E8895DBB2FCB}">
      <dgm:prSet/>
      <dgm:spPr/>
      <dgm:t>
        <a:bodyPr/>
        <a:lstStyle/>
        <a:p>
          <a:endParaRPr lang="en-US"/>
        </a:p>
      </dgm:t>
    </dgm:pt>
    <dgm:pt modelId="{4B832483-2F4D-4B13-A731-8A792FCAC51F}" type="sibTrans" cxnId="{5EFEFD90-F8CB-4DD1-9252-E8895DBB2FCB}">
      <dgm:prSet/>
      <dgm:spPr/>
      <dgm:t>
        <a:bodyPr/>
        <a:lstStyle/>
        <a:p>
          <a:endParaRPr lang="en-US"/>
        </a:p>
      </dgm:t>
    </dgm:pt>
    <dgm:pt modelId="{973A1A8D-3185-4D62-959E-B164D83EC3C6}" type="pres">
      <dgm:prSet presAssocID="{4EE98993-4A22-484B-9327-98234A09E8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C82D5F-328F-41C8-94B5-B397950858F2}" type="pres">
      <dgm:prSet presAssocID="{4122022D-C87B-4E53-8C79-3296941D2D55}" presName="hierRoot1" presStyleCnt="0">
        <dgm:presLayoutVars>
          <dgm:hierBranch val="init"/>
        </dgm:presLayoutVars>
      </dgm:prSet>
      <dgm:spPr/>
    </dgm:pt>
    <dgm:pt modelId="{646079C9-64E1-490E-B853-32D3E24EBA0B}" type="pres">
      <dgm:prSet presAssocID="{4122022D-C87B-4E53-8C79-3296941D2D55}" presName="rootComposite1" presStyleCnt="0"/>
      <dgm:spPr/>
    </dgm:pt>
    <dgm:pt modelId="{C0C96D9E-8B58-4863-AFF7-7D13F5B9A1D1}" type="pres">
      <dgm:prSet presAssocID="{4122022D-C87B-4E53-8C79-3296941D2D55}" presName="rootText1" presStyleLbl="node0" presStyleIdx="0" presStyleCnt="1">
        <dgm:presLayoutVars>
          <dgm:chPref val="3"/>
        </dgm:presLayoutVars>
      </dgm:prSet>
      <dgm:spPr/>
    </dgm:pt>
    <dgm:pt modelId="{A601A9B3-1109-4C70-AF88-677885FC39AC}" type="pres">
      <dgm:prSet presAssocID="{4122022D-C87B-4E53-8C79-3296941D2D55}" presName="rootConnector1" presStyleLbl="node1" presStyleIdx="0" presStyleCnt="0"/>
      <dgm:spPr/>
    </dgm:pt>
    <dgm:pt modelId="{B16A1114-9552-4973-8F82-76B64527ED57}" type="pres">
      <dgm:prSet presAssocID="{4122022D-C87B-4E53-8C79-3296941D2D55}" presName="hierChild2" presStyleCnt="0"/>
      <dgm:spPr/>
    </dgm:pt>
    <dgm:pt modelId="{0E6A00AB-9F21-43D2-A5A5-6EB74D89B07B}" type="pres">
      <dgm:prSet presAssocID="{68913A42-D051-4E02-97A0-A188D873058D}" presName="Name37" presStyleLbl="parChTrans1D2" presStyleIdx="0" presStyleCnt="3"/>
      <dgm:spPr/>
    </dgm:pt>
    <dgm:pt modelId="{AAB7DE2F-06A3-4492-A01F-E775CFFAF2BC}" type="pres">
      <dgm:prSet presAssocID="{89A57A57-AE3D-413F-9DE2-5D5E420B647D}" presName="hierRoot2" presStyleCnt="0">
        <dgm:presLayoutVars>
          <dgm:hierBranch val="init"/>
        </dgm:presLayoutVars>
      </dgm:prSet>
      <dgm:spPr/>
    </dgm:pt>
    <dgm:pt modelId="{0FF6628A-1FB6-4BBC-B85E-1CAB6797B5E8}" type="pres">
      <dgm:prSet presAssocID="{89A57A57-AE3D-413F-9DE2-5D5E420B647D}" presName="rootComposite" presStyleCnt="0"/>
      <dgm:spPr/>
    </dgm:pt>
    <dgm:pt modelId="{892CE67F-822F-4B86-9540-F8AAA7CA0B9D}" type="pres">
      <dgm:prSet presAssocID="{89A57A57-AE3D-413F-9DE2-5D5E420B647D}" presName="rootText" presStyleLbl="node2" presStyleIdx="0" presStyleCnt="3" custLinFactNeighborX="635" custLinFactNeighborY="1270">
        <dgm:presLayoutVars>
          <dgm:chPref val="3"/>
        </dgm:presLayoutVars>
      </dgm:prSet>
      <dgm:spPr/>
    </dgm:pt>
    <dgm:pt modelId="{23C5DF6D-5CD4-4C04-935E-613A0F0F600B}" type="pres">
      <dgm:prSet presAssocID="{89A57A57-AE3D-413F-9DE2-5D5E420B647D}" presName="rootConnector" presStyleLbl="node2" presStyleIdx="0" presStyleCnt="3"/>
      <dgm:spPr/>
    </dgm:pt>
    <dgm:pt modelId="{77F8A329-2936-437E-BAB7-A88BE1313433}" type="pres">
      <dgm:prSet presAssocID="{89A57A57-AE3D-413F-9DE2-5D5E420B647D}" presName="hierChild4" presStyleCnt="0"/>
      <dgm:spPr/>
    </dgm:pt>
    <dgm:pt modelId="{E4BE7C60-9360-4FFD-A208-E7A7B0BC85BA}" type="pres">
      <dgm:prSet presAssocID="{89A57A57-AE3D-413F-9DE2-5D5E420B647D}" presName="hierChild5" presStyleCnt="0"/>
      <dgm:spPr/>
    </dgm:pt>
    <dgm:pt modelId="{A533707B-88DD-4157-AE66-DAE7A16DCE5A}" type="pres">
      <dgm:prSet presAssocID="{E111EC56-A87A-44D9-A5F2-960F3ADD9E1E}" presName="Name37" presStyleLbl="parChTrans1D2" presStyleIdx="1" presStyleCnt="3"/>
      <dgm:spPr/>
    </dgm:pt>
    <dgm:pt modelId="{2F59001C-E074-46EA-9D6B-57A39956B0AF}" type="pres">
      <dgm:prSet presAssocID="{BE48754E-0C20-47AF-8993-41F8B7ABAE6D}" presName="hierRoot2" presStyleCnt="0">
        <dgm:presLayoutVars>
          <dgm:hierBranch val="init"/>
        </dgm:presLayoutVars>
      </dgm:prSet>
      <dgm:spPr/>
    </dgm:pt>
    <dgm:pt modelId="{3E12D70A-F0FB-4C26-A64F-AEA5BD655002}" type="pres">
      <dgm:prSet presAssocID="{BE48754E-0C20-47AF-8993-41F8B7ABAE6D}" presName="rootComposite" presStyleCnt="0"/>
      <dgm:spPr/>
    </dgm:pt>
    <dgm:pt modelId="{2F3A1D05-895A-45B4-8BE2-7ADC9D0FF7DF}" type="pres">
      <dgm:prSet presAssocID="{BE48754E-0C20-47AF-8993-41F8B7ABAE6D}" presName="rootText" presStyleLbl="node2" presStyleIdx="1" presStyleCnt="3">
        <dgm:presLayoutVars>
          <dgm:chPref val="3"/>
        </dgm:presLayoutVars>
      </dgm:prSet>
      <dgm:spPr/>
    </dgm:pt>
    <dgm:pt modelId="{FE226B86-1564-4528-8DD7-089049BD7910}" type="pres">
      <dgm:prSet presAssocID="{BE48754E-0C20-47AF-8993-41F8B7ABAE6D}" presName="rootConnector" presStyleLbl="node2" presStyleIdx="1" presStyleCnt="3"/>
      <dgm:spPr/>
    </dgm:pt>
    <dgm:pt modelId="{E27A5321-4908-448F-AF60-529A80EFA06C}" type="pres">
      <dgm:prSet presAssocID="{BE48754E-0C20-47AF-8993-41F8B7ABAE6D}" presName="hierChild4" presStyleCnt="0"/>
      <dgm:spPr/>
    </dgm:pt>
    <dgm:pt modelId="{6FD15F98-0957-4FC1-A5F7-DD4D89AABB02}" type="pres">
      <dgm:prSet presAssocID="{BE48754E-0C20-47AF-8993-41F8B7ABAE6D}" presName="hierChild5" presStyleCnt="0"/>
      <dgm:spPr/>
    </dgm:pt>
    <dgm:pt modelId="{1F1003B1-D30A-470B-9C0E-BCBD227FA5B6}" type="pres">
      <dgm:prSet presAssocID="{9071A269-DBE6-4D78-88B5-37BEA8857205}" presName="Name37" presStyleLbl="parChTrans1D2" presStyleIdx="2" presStyleCnt="3"/>
      <dgm:spPr/>
    </dgm:pt>
    <dgm:pt modelId="{98D197D9-39D2-4A7C-963F-64F9B6AE8DD5}" type="pres">
      <dgm:prSet presAssocID="{75A76D11-0AD4-48CB-BF9C-5EFD07BDB975}" presName="hierRoot2" presStyleCnt="0">
        <dgm:presLayoutVars>
          <dgm:hierBranch val="init"/>
        </dgm:presLayoutVars>
      </dgm:prSet>
      <dgm:spPr/>
    </dgm:pt>
    <dgm:pt modelId="{BA8F3802-354D-4FF0-A595-0FF04F4C4130}" type="pres">
      <dgm:prSet presAssocID="{75A76D11-0AD4-48CB-BF9C-5EFD07BDB975}" presName="rootComposite" presStyleCnt="0"/>
      <dgm:spPr/>
    </dgm:pt>
    <dgm:pt modelId="{C2953344-13AF-4687-9C38-1E78F7420421}" type="pres">
      <dgm:prSet presAssocID="{75A76D11-0AD4-48CB-BF9C-5EFD07BDB975}" presName="rootText" presStyleLbl="node2" presStyleIdx="2" presStyleCnt="3">
        <dgm:presLayoutVars>
          <dgm:chPref val="3"/>
        </dgm:presLayoutVars>
      </dgm:prSet>
      <dgm:spPr/>
    </dgm:pt>
    <dgm:pt modelId="{28340FBB-390C-478B-A56C-82628052EB1A}" type="pres">
      <dgm:prSet presAssocID="{75A76D11-0AD4-48CB-BF9C-5EFD07BDB975}" presName="rootConnector" presStyleLbl="node2" presStyleIdx="2" presStyleCnt="3"/>
      <dgm:spPr/>
    </dgm:pt>
    <dgm:pt modelId="{E0A9BCA7-3DEF-482D-9D68-B2DC1A5B4C2D}" type="pres">
      <dgm:prSet presAssocID="{75A76D11-0AD4-48CB-BF9C-5EFD07BDB975}" presName="hierChild4" presStyleCnt="0"/>
      <dgm:spPr/>
    </dgm:pt>
    <dgm:pt modelId="{440AF232-341E-4436-AB4E-AF45D2441BD0}" type="pres">
      <dgm:prSet presAssocID="{75A76D11-0AD4-48CB-BF9C-5EFD07BDB975}" presName="hierChild5" presStyleCnt="0"/>
      <dgm:spPr/>
    </dgm:pt>
    <dgm:pt modelId="{2A4E74DF-10D8-431E-8B06-44D3B955EA83}" type="pres">
      <dgm:prSet presAssocID="{4122022D-C87B-4E53-8C79-3296941D2D55}" presName="hierChild3" presStyleCnt="0"/>
      <dgm:spPr/>
    </dgm:pt>
  </dgm:ptLst>
  <dgm:cxnLst>
    <dgm:cxn modelId="{6857D519-C198-4E92-A84D-4BFA6A29A1D9}" type="presOf" srcId="{89A57A57-AE3D-413F-9DE2-5D5E420B647D}" destId="{23C5DF6D-5CD4-4C04-935E-613A0F0F600B}" srcOrd="1" destOrd="0" presId="urn:microsoft.com/office/officeart/2005/8/layout/orgChart1"/>
    <dgm:cxn modelId="{DFA84F24-D209-4A8B-9C9C-C3A95B20EEDA}" type="presOf" srcId="{4EE98993-4A22-484B-9327-98234A09E867}" destId="{973A1A8D-3185-4D62-959E-B164D83EC3C6}" srcOrd="0" destOrd="0" presId="urn:microsoft.com/office/officeart/2005/8/layout/orgChart1"/>
    <dgm:cxn modelId="{4F04AF30-6A9D-40D1-9045-3ACFE1214441}" srcId="{4122022D-C87B-4E53-8C79-3296941D2D55}" destId="{BE48754E-0C20-47AF-8993-41F8B7ABAE6D}" srcOrd="1" destOrd="0" parTransId="{E111EC56-A87A-44D9-A5F2-960F3ADD9E1E}" sibTransId="{5EFBC5E4-E5FD-41DA-BE5F-BF1873154549}"/>
    <dgm:cxn modelId="{42AC5E43-2099-42A4-87E3-8790F16F75BC}" type="presOf" srcId="{BE48754E-0C20-47AF-8993-41F8B7ABAE6D}" destId="{FE226B86-1564-4528-8DD7-089049BD7910}" srcOrd="1" destOrd="0" presId="urn:microsoft.com/office/officeart/2005/8/layout/orgChart1"/>
    <dgm:cxn modelId="{FAC62357-E3CE-4BA3-BF88-831AE8BA1B3B}" type="presOf" srcId="{4122022D-C87B-4E53-8C79-3296941D2D55}" destId="{A601A9B3-1109-4C70-AF88-677885FC39AC}" srcOrd="1" destOrd="0" presId="urn:microsoft.com/office/officeart/2005/8/layout/orgChart1"/>
    <dgm:cxn modelId="{E3AFF27A-DC48-4035-A67E-0B84FB57FEEE}" srcId="{4EE98993-4A22-484B-9327-98234A09E867}" destId="{4122022D-C87B-4E53-8C79-3296941D2D55}" srcOrd="0" destOrd="0" parTransId="{33903D72-FB21-400F-9E25-B49E2AD35BBA}" sibTransId="{DDFEE546-0F6B-43F1-83AC-A65310DF9291}"/>
    <dgm:cxn modelId="{7EF3F87D-BFAC-4F8C-A64B-83A9B4253950}" type="presOf" srcId="{BE48754E-0C20-47AF-8993-41F8B7ABAE6D}" destId="{2F3A1D05-895A-45B4-8BE2-7ADC9D0FF7DF}" srcOrd="0" destOrd="0" presId="urn:microsoft.com/office/officeart/2005/8/layout/orgChart1"/>
    <dgm:cxn modelId="{3E82ED87-00D0-4188-844B-53FAB6F1B0EF}" srcId="{4122022D-C87B-4E53-8C79-3296941D2D55}" destId="{89A57A57-AE3D-413F-9DE2-5D5E420B647D}" srcOrd="0" destOrd="0" parTransId="{68913A42-D051-4E02-97A0-A188D873058D}" sibTransId="{7D1982DE-7BBB-4F3D-A42C-267FB0DF20BA}"/>
    <dgm:cxn modelId="{5EFEFD90-F8CB-4DD1-9252-E8895DBB2FCB}" srcId="{4122022D-C87B-4E53-8C79-3296941D2D55}" destId="{75A76D11-0AD4-48CB-BF9C-5EFD07BDB975}" srcOrd="2" destOrd="0" parTransId="{9071A269-DBE6-4D78-88B5-37BEA8857205}" sibTransId="{4B832483-2F4D-4B13-A731-8A792FCAC51F}"/>
    <dgm:cxn modelId="{D524CEAF-6838-4A4E-B25B-05D11C96DBCB}" type="presOf" srcId="{75A76D11-0AD4-48CB-BF9C-5EFD07BDB975}" destId="{C2953344-13AF-4687-9C38-1E78F7420421}" srcOrd="0" destOrd="0" presId="urn:microsoft.com/office/officeart/2005/8/layout/orgChart1"/>
    <dgm:cxn modelId="{106C97CC-000B-418D-9F72-8DE70D2FFD41}" type="presOf" srcId="{9071A269-DBE6-4D78-88B5-37BEA8857205}" destId="{1F1003B1-D30A-470B-9C0E-BCBD227FA5B6}" srcOrd="0" destOrd="0" presId="urn:microsoft.com/office/officeart/2005/8/layout/orgChart1"/>
    <dgm:cxn modelId="{90D114E2-96BA-4136-8DD7-2AC8CA6A1C15}" type="presOf" srcId="{E111EC56-A87A-44D9-A5F2-960F3ADD9E1E}" destId="{A533707B-88DD-4157-AE66-DAE7A16DCE5A}" srcOrd="0" destOrd="0" presId="urn:microsoft.com/office/officeart/2005/8/layout/orgChart1"/>
    <dgm:cxn modelId="{7E416CE2-1524-485A-B396-2E932F45CFEE}" type="presOf" srcId="{89A57A57-AE3D-413F-9DE2-5D5E420B647D}" destId="{892CE67F-822F-4B86-9540-F8AAA7CA0B9D}" srcOrd="0" destOrd="0" presId="urn:microsoft.com/office/officeart/2005/8/layout/orgChart1"/>
    <dgm:cxn modelId="{C2C084ED-8835-47AB-8C3E-AFBE003BB0F8}" type="presOf" srcId="{68913A42-D051-4E02-97A0-A188D873058D}" destId="{0E6A00AB-9F21-43D2-A5A5-6EB74D89B07B}" srcOrd="0" destOrd="0" presId="urn:microsoft.com/office/officeart/2005/8/layout/orgChart1"/>
    <dgm:cxn modelId="{1AF847F1-2A6C-495F-B6A5-0B048B59BF08}" type="presOf" srcId="{4122022D-C87B-4E53-8C79-3296941D2D55}" destId="{C0C96D9E-8B58-4863-AFF7-7D13F5B9A1D1}" srcOrd="0" destOrd="0" presId="urn:microsoft.com/office/officeart/2005/8/layout/orgChart1"/>
    <dgm:cxn modelId="{88633CF6-B6BD-4C9E-AAEC-CADF16B46BD2}" type="presOf" srcId="{75A76D11-0AD4-48CB-BF9C-5EFD07BDB975}" destId="{28340FBB-390C-478B-A56C-82628052EB1A}" srcOrd="1" destOrd="0" presId="urn:microsoft.com/office/officeart/2005/8/layout/orgChart1"/>
    <dgm:cxn modelId="{1EF5C81A-9FCD-4A09-9B6B-9603C8244146}" type="presParOf" srcId="{973A1A8D-3185-4D62-959E-B164D83EC3C6}" destId="{06C82D5F-328F-41C8-94B5-B397950858F2}" srcOrd="0" destOrd="0" presId="urn:microsoft.com/office/officeart/2005/8/layout/orgChart1"/>
    <dgm:cxn modelId="{AB156F19-643C-4FA2-9450-0466A994BC75}" type="presParOf" srcId="{06C82D5F-328F-41C8-94B5-B397950858F2}" destId="{646079C9-64E1-490E-B853-32D3E24EBA0B}" srcOrd="0" destOrd="0" presId="urn:microsoft.com/office/officeart/2005/8/layout/orgChart1"/>
    <dgm:cxn modelId="{8E5EF149-49AF-46A3-8608-CE755906ED0E}" type="presParOf" srcId="{646079C9-64E1-490E-B853-32D3E24EBA0B}" destId="{C0C96D9E-8B58-4863-AFF7-7D13F5B9A1D1}" srcOrd="0" destOrd="0" presId="urn:microsoft.com/office/officeart/2005/8/layout/orgChart1"/>
    <dgm:cxn modelId="{6CA43372-40E0-47E8-9CAA-2C423C616C6F}" type="presParOf" srcId="{646079C9-64E1-490E-B853-32D3E24EBA0B}" destId="{A601A9B3-1109-4C70-AF88-677885FC39AC}" srcOrd="1" destOrd="0" presId="urn:microsoft.com/office/officeart/2005/8/layout/orgChart1"/>
    <dgm:cxn modelId="{4F17170F-4AC7-4805-8D82-1214CD142318}" type="presParOf" srcId="{06C82D5F-328F-41C8-94B5-B397950858F2}" destId="{B16A1114-9552-4973-8F82-76B64527ED57}" srcOrd="1" destOrd="0" presId="urn:microsoft.com/office/officeart/2005/8/layout/orgChart1"/>
    <dgm:cxn modelId="{0EE943AC-7748-4F21-A918-0B097D1B058A}" type="presParOf" srcId="{B16A1114-9552-4973-8F82-76B64527ED57}" destId="{0E6A00AB-9F21-43D2-A5A5-6EB74D89B07B}" srcOrd="0" destOrd="0" presId="urn:microsoft.com/office/officeart/2005/8/layout/orgChart1"/>
    <dgm:cxn modelId="{C8D9596D-9991-4803-9B5D-3547FB8AE1D2}" type="presParOf" srcId="{B16A1114-9552-4973-8F82-76B64527ED57}" destId="{AAB7DE2F-06A3-4492-A01F-E775CFFAF2BC}" srcOrd="1" destOrd="0" presId="urn:microsoft.com/office/officeart/2005/8/layout/orgChart1"/>
    <dgm:cxn modelId="{A20B024E-08DF-42AB-99B7-FFAE406AB099}" type="presParOf" srcId="{AAB7DE2F-06A3-4492-A01F-E775CFFAF2BC}" destId="{0FF6628A-1FB6-4BBC-B85E-1CAB6797B5E8}" srcOrd="0" destOrd="0" presId="urn:microsoft.com/office/officeart/2005/8/layout/orgChart1"/>
    <dgm:cxn modelId="{43B439D7-C5FA-4624-BCBB-1AAC39283819}" type="presParOf" srcId="{0FF6628A-1FB6-4BBC-B85E-1CAB6797B5E8}" destId="{892CE67F-822F-4B86-9540-F8AAA7CA0B9D}" srcOrd="0" destOrd="0" presId="urn:microsoft.com/office/officeart/2005/8/layout/orgChart1"/>
    <dgm:cxn modelId="{D4847521-375C-42B8-A9D9-D10F53AE80E6}" type="presParOf" srcId="{0FF6628A-1FB6-4BBC-B85E-1CAB6797B5E8}" destId="{23C5DF6D-5CD4-4C04-935E-613A0F0F600B}" srcOrd="1" destOrd="0" presId="urn:microsoft.com/office/officeart/2005/8/layout/orgChart1"/>
    <dgm:cxn modelId="{2223C593-5716-4DDF-8A3A-C14E82DBCD22}" type="presParOf" srcId="{AAB7DE2F-06A3-4492-A01F-E775CFFAF2BC}" destId="{77F8A329-2936-437E-BAB7-A88BE1313433}" srcOrd="1" destOrd="0" presId="urn:microsoft.com/office/officeart/2005/8/layout/orgChart1"/>
    <dgm:cxn modelId="{1E2E95E0-CCCD-4151-A6F0-486BF5182B69}" type="presParOf" srcId="{AAB7DE2F-06A3-4492-A01F-E775CFFAF2BC}" destId="{E4BE7C60-9360-4FFD-A208-E7A7B0BC85BA}" srcOrd="2" destOrd="0" presId="urn:microsoft.com/office/officeart/2005/8/layout/orgChart1"/>
    <dgm:cxn modelId="{CA2584DE-9E64-4968-B44B-7B94273CC06E}" type="presParOf" srcId="{B16A1114-9552-4973-8F82-76B64527ED57}" destId="{A533707B-88DD-4157-AE66-DAE7A16DCE5A}" srcOrd="2" destOrd="0" presId="urn:microsoft.com/office/officeart/2005/8/layout/orgChart1"/>
    <dgm:cxn modelId="{3589ADCB-0271-4C08-9756-AE3FDF27F05D}" type="presParOf" srcId="{B16A1114-9552-4973-8F82-76B64527ED57}" destId="{2F59001C-E074-46EA-9D6B-57A39956B0AF}" srcOrd="3" destOrd="0" presId="urn:microsoft.com/office/officeart/2005/8/layout/orgChart1"/>
    <dgm:cxn modelId="{8BB344FE-BAFD-4665-B7BC-228D33706197}" type="presParOf" srcId="{2F59001C-E074-46EA-9D6B-57A39956B0AF}" destId="{3E12D70A-F0FB-4C26-A64F-AEA5BD655002}" srcOrd="0" destOrd="0" presId="urn:microsoft.com/office/officeart/2005/8/layout/orgChart1"/>
    <dgm:cxn modelId="{6A4E5301-B0B6-49E8-946A-97A795B5D2F1}" type="presParOf" srcId="{3E12D70A-F0FB-4C26-A64F-AEA5BD655002}" destId="{2F3A1D05-895A-45B4-8BE2-7ADC9D0FF7DF}" srcOrd="0" destOrd="0" presId="urn:microsoft.com/office/officeart/2005/8/layout/orgChart1"/>
    <dgm:cxn modelId="{5E481D48-1DAB-491E-B83C-6992845F71D7}" type="presParOf" srcId="{3E12D70A-F0FB-4C26-A64F-AEA5BD655002}" destId="{FE226B86-1564-4528-8DD7-089049BD7910}" srcOrd="1" destOrd="0" presId="urn:microsoft.com/office/officeart/2005/8/layout/orgChart1"/>
    <dgm:cxn modelId="{209467F1-16D1-4E33-B84F-DA9EBB89AA2C}" type="presParOf" srcId="{2F59001C-E074-46EA-9D6B-57A39956B0AF}" destId="{E27A5321-4908-448F-AF60-529A80EFA06C}" srcOrd="1" destOrd="0" presId="urn:microsoft.com/office/officeart/2005/8/layout/orgChart1"/>
    <dgm:cxn modelId="{0BD4D2B0-CEF9-48C4-B627-7067FF8F2037}" type="presParOf" srcId="{2F59001C-E074-46EA-9D6B-57A39956B0AF}" destId="{6FD15F98-0957-4FC1-A5F7-DD4D89AABB02}" srcOrd="2" destOrd="0" presId="urn:microsoft.com/office/officeart/2005/8/layout/orgChart1"/>
    <dgm:cxn modelId="{6EB82692-6F80-44E9-9D85-9052D73A54E3}" type="presParOf" srcId="{B16A1114-9552-4973-8F82-76B64527ED57}" destId="{1F1003B1-D30A-470B-9C0E-BCBD227FA5B6}" srcOrd="4" destOrd="0" presId="urn:microsoft.com/office/officeart/2005/8/layout/orgChart1"/>
    <dgm:cxn modelId="{834AEA6D-1855-42E7-96EE-E2FD75973382}" type="presParOf" srcId="{B16A1114-9552-4973-8F82-76B64527ED57}" destId="{98D197D9-39D2-4A7C-963F-64F9B6AE8DD5}" srcOrd="5" destOrd="0" presId="urn:microsoft.com/office/officeart/2005/8/layout/orgChart1"/>
    <dgm:cxn modelId="{CA693925-824B-42CF-9290-9D1F47025BAC}" type="presParOf" srcId="{98D197D9-39D2-4A7C-963F-64F9B6AE8DD5}" destId="{BA8F3802-354D-4FF0-A595-0FF04F4C4130}" srcOrd="0" destOrd="0" presId="urn:microsoft.com/office/officeart/2005/8/layout/orgChart1"/>
    <dgm:cxn modelId="{496998C0-5224-4132-8957-7C73DD4A2CDA}" type="presParOf" srcId="{BA8F3802-354D-4FF0-A595-0FF04F4C4130}" destId="{C2953344-13AF-4687-9C38-1E78F7420421}" srcOrd="0" destOrd="0" presId="urn:microsoft.com/office/officeart/2005/8/layout/orgChart1"/>
    <dgm:cxn modelId="{6288257F-6C73-4DD2-9E92-9C14D5A47B7F}" type="presParOf" srcId="{BA8F3802-354D-4FF0-A595-0FF04F4C4130}" destId="{28340FBB-390C-478B-A56C-82628052EB1A}" srcOrd="1" destOrd="0" presId="urn:microsoft.com/office/officeart/2005/8/layout/orgChart1"/>
    <dgm:cxn modelId="{452A85B2-FC23-4457-9DA6-6E2BA2722D89}" type="presParOf" srcId="{98D197D9-39D2-4A7C-963F-64F9B6AE8DD5}" destId="{E0A9BCA7-3DEF-482D-9D68-B2DC1A5B4C2D}" srcOrd="1" destOrd="0" presId="urn:microsoft.com/office/officeart/2005/8/layout/orgChart1"/>
    <dgm:cxn modelId="{FDA0D9CC-1CF4-453E-B09E-EAFA616829DE}" type="presParOf" srcId="{98D197D9-39D2-4A7C-963F-64F9B6AE8DD5}" destId="{440AF232-341E-4436-AB4E-AF45D2441BD0}" srcOrd="2" destOrd="0" presId="urn:microsoft.com/office/officeart/2005/8/layout/orgChart1"/>
    <dgm:cxn modelId="{707F3337-D216-4D94-9E46-EAFD5EDAC4D3}" type="presParOf" srcId="{06C82D5F-328F-41C8-94B5-B397950858F2}" destId="{2A4E74DF-10D8-431E-8B06-44D3B955EA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003B1-D30A-470B-9C0E-BCBD227FA5B6}">
      <dsp:nvSpPr>
        <dsp:cNvPr id="0" name=""/>
        <dsp:cNvSpPr/>
      </dsp:nvSpPr>
      <dsp:spPr>
        <a:xfrm>
          <a:off x="3876292" y="1952262"/>
          <a:ext cx="2742505" cy="475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86"/>
              </a:lnTo>
              <a:lnTo>
                <a:pt x="2742505" y="237986"/>
              </a:lnTo>
              <a:lnTo>
                <a:pt x="2742505" y="475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3707B-88DD-4157-AE66-DAE7A16DCE5A}">
      <dsp:nvSpPr>
        <dsp:cNvPr id="0" name=""/>
        <dsp:cNvSpPr/>
      </dsp:nvSpPr>
      <dsp:spPr>
        <a:xfrm>
          <a:off x="3830572" y="1952262"/>
          <a:ext cx="91440" cy="47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A00AB-9F21-43D2-A5A5-6EB74D89B07B}">
      <dsp:nvSpPr>
        <dsp:cNvPr id="0" name=""/>
        <dsp:cNvSpPr/>
      </dsp:nvSpPr>
      <dsp:spPr>
        <a:xfrm>
          <a:off x="1148179" y="1952262"/>
          <a:ext cx="2728112" cy="490364"/>
        </a:xfrm>
        <a:custGeom>
          <a:avLst/>
          <a:gdLst/>
          <a:ahLst/>
          <a:cxnLst/>
          <a:rect l="0" t="0" r="0" b="0"/>
          <a:pathLst>
            <a:path>
              <a:moveTo>
                <a:pt x="2728112" y="0"/>
              </a:moveTo>
              <a:lnTo>
                <a:pt x="2728112" y="252378"/>
              </a:lnTo>
              <a:lnTo>
                <a:pt x="0" y="252378"/>
              </a:lnTo>
              <a:lnTo>
                <a:pt x="0" y="4903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96D9E-8B58-4863-AFF7-7D13F5B9A1D1}">
      <dsp:nvSpPr>
        <dsp:cNvPr id="0" name=""/>
        <dsp:cNvSpPr/>
      </dsp:nvSpPr>
      <dsp:spPr>
        <a:xfrm>
          <a:off x="2743025" y="818996"/>
          <a:ext cx="2266533" cy="1133266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Onshape</a:t>
          </a:r>
        </a:p>
      </dsp:txBody>
      <dsp:txXfrm>
        <a:off x="2743025" y="818996"/>
        <a:ext cx="2266533" cy="1133266"/>
      </dsp:txXfrm>
    </dsp:sp>
    <dsp:sp modelId="{892CE67F-822F-4B86-9540-F8AAA7CA0B9D}">
      <dsp:nvSpPr>
        <dsp:cNvPr id="0" name=""/>
        <dsp:cNvSpPr/>
      </dsp:nvSpPr>
      <dsp:spPr>
        <a:xfrm>
          <a:off x="14912" y="2442627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kern="1200" dirty="0">
              <a:latin typeface="Politica" panose="02000506060000020004"/>
            </a:rPr>
            <a:t>Planes and tools</a:t>
          </a:r>
          <a:endParaRPr lang="ar-JO" sz="2300" kern="1200" dirty="0">
            <a:latin typeface="Politica" panose="02000506060000020004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QA" sz="2300" kern="1200" dirty="0">
              <a:latin typeface="Politica" panose="02000506060000020004"/>
            </a:rPr>
            <a:t>المستويات و الادوات</a:t>
          </a:r>
          <a:endParaRPr lang="ar-JO" sz="2300" kern="1200" dirty="0">
            <a:latin typeface="Politica" panose="02000506060000020004"/>
          </a:endParaRPr>
        </a:p>
      </dsp:txBody>
      <dsp:txXfrm>
        <a:off x="14912" y="2442627"/>
        <a:ext cx="2266533" cy="1133266"/>
      </dsp:txXfrm>
    </dsp:sp>
    <dsp:sp modelId="{2F3A1D05-895A-45B4-8BE2-7ADC9D0FF7DF}">
      <dsp:nvSpPr>
        <dsp:cNvPr id="0" name=""/>
        <dsp:cNvSpPr/>
      </dsp:nvSpPr>
      <dsp:spPr>
        <a:xfrm>
          <a:off x="2743025" y="2428235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kern="1200" dirty="0">
              <a:latin typeface="Politica" panose="02000506060000020004"/>
            </a:rPr>
            <a:t>Sketch and 2D design</a:t>
          </a:r>
          <a:endParaRPr lang="ar-JO" sz="2300" kern="1200" dirty="0">
            <a:latin typeface="Politica" panose="02000506060000020004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QA" sz="2300" kern="1200" dirty="0"/>
            <a:t>التصميم الثنائي الابعاد</a:t>
          </a:r>
          <a:endParaRPr lang="en-US" sz="2300" kern="1200" dirty="0"/>
        </a:p>
      </dsp:txBody>
      <dsp:txXfrm>
        <a:off x="2743025" y="2428235"/>
        <a:ext cx="2266533" cy="1133266"/>
      </dsp:txXfrm>
    </dsp:sp>
    <dsp:sp modelId="{C2953344-13AF-4687-9C38-1E78F7420421}">
      <dsp:nvSpPr>
        <dsp:cNvPr id="0" name=""/>
        <dsp:cNvSpPr/>
      </dsp:nvSpPr>
      <dsp:spPr>
        <a:xfrm>
          <a:off x="5485531" y="2428235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300" kern="1200" dirty="0">
              <a:latin typeface="Politica" panose="02000506060000020004"/>
            </a:rPr>
            <a:t>Patterns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QA" sz="2300" kern="1200" dirty="0"/>
            <a:t>الانماط</a:t>
          </a:r>
        </a:p>
      </dsp:txBody>
      <dsp:txXfrm>
        <a:off x="5485531" y="2428235"/>
        <a:ext cx="2266533" cy="1133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56.qa/media-cent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 the attendance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Have you attended workshops before?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r>
              <a:rPr lang="en-US" b="1" dirty="0"/>
              <a:t>Debrief</a:t>
            </a:r>
            <a:r>
              <a:rPr lang="en-US" dirty="0"/>
              <a:t> </a:t>
            </a:r>
            <a:r>
              <a:rPr lang="ar-JO" dirty="0"/>
              <a:t>    استجواب  </a:t>
            </a:r>
          </a:p>
          <a:p>
            <a:r>
              <a:rPr lang="en-US" dirty="0"/>
              <a:t>Ask students to reflect on the day’s activities. What did they learn about Programming? Debugging? How do they feel about computer science and code after spending one hour exploring? </a:t>
            </a:r>
            <a:endParaRPr lang="ar-JO" dirty="0"/>
          </a:p>
          <a:p>
            <a:endParaRPr lang="ar-JO" dirty="0"/>
          </a:p>
          <a:p>
            <a:r>
              <a:rPr lang="en-US" dirty="0"/>
              <a:t>Next Steps Let students know that if they enjoyed today’s activity, they have many options for continuing to code and learn. Encourage students to visit </a:t>
            </a:r>
            <a:r>
              <a:rPr lang="en-US" dirty="0">
                <a:hlinkClick r:id="rId3"/>
              </a:rPr>
              <a:t>studio56.qa/media-center</a:t>
            </a:r>
            <a:r>
              <a:rPr lang="en-US" dirty="0"/>
              <a:t> </a:t>
            </a:r>
          </a:p>
          <a:p>
            <a:r>
              <a:rPr lang="en-US" dirty="0"/>
              <a:t>tell students what’s coming next in your classroom.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4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61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Define the 3D Printer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Display a short video about 3D printing 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Show participants different 3D projects.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Encourage the participants to hold and touch the 3D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Define the STL file.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 can export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STL file.</a:t>
            </a:r>
            <a:endParaRPr lang="en-US" sz="1200" u="none" strike="noStrike" cap="none" dirty="0">
              <a:solidFill>
                <a:schemeClr val="l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5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osvE8p-8I&amp;list=LLhFI9AKfACpwcFF3MahwGnw&amp;index=4&amp;t=0s&amp;pbjreload=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osvE8p-8I&amp;list=LLhFI9AKfACpwcFF3MahwGnw&amp;index=4&amp;t=0s&amp;pbjreload=1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07392"/>
            <a:ext cx="12192001" cy="5434048"/>
            <a:chOff x="-1" y="1007392"/>
            <a:chExt cx="12192001" cy="5434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246"/>
            <a:stretch/>
          </p:blipFill>
          <p:spPr>
            <a:xfrm>
              <a:off x="5736698" y="1007392"/>
              <a:ext cx="6455302" cy="5434048"/>
            </a:xfrm>
            <a:prstGeom prst="rect">
              <a:avLst/>
            </a:prstGeom>
            <a:solidFill>
              <a:srgbClr val="4A5695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1020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Onshape and 3D printing</a:t>
            </a:r>
            <a:endParaRPr lang="en-US" sz="54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11 -14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793" y="545104"/>
            <a:ext cx="2927713" cy="821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Things you learned before</a:t>
            </a:r>
            <a:b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</a:br>
            <a:endParaRPr lang="en-US" sz="36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66B1251-B2A5-4026-A6D7-B22504781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331816"/>
              </p:ext>
            </p:extLst>
          </p:nvPr>
        </p:nvGraphicFramePr>
        <p:xfrm>
          <a:off x="2911057" y="-432515"/>
          <a:ext cx="7752585" cy="438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5353EA2-5EF4-4F46-8FA8-FF672EC550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626" y="3489450"/>
            <a:ext cx="5182192" cy="2626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EDEE11-2896-4E0B-B9B0-4FE45C548B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8221" y="3489450"/>
            <a:ext cx="4168752" cy="27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2069079" y="429431"/>
            <a:ext cx="9326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design is about creating a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representation of any surface or object in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space.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1854200" y="1496270"/>
            <a:ext cx="9214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يدور التصميم ثلاثي الأبعاد حول إنشاء تمثيل ثلاثي الأبعاد لأي سطح أو كائن في مساحة ثلاثية الأبعاد.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A255F0E-B8A3-4BDC-B44A-0D11DD6D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421" y="2563109"/>
            <a:ext cx="5047254" cy="40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6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2AAF93-F372-4E32-8DE3-2B37B0349A7C}"/>
              </a:ext>
            </a:extLst>
          </p:cNvPr>
          <p:cNvSpPr/>
          <p:nvPr/>
        </p:nvSpPr>
        <p:spPr>
          <a:xfrm>
            <a:off x="2177050" y="276599"/>
            <a:ext cx="8728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Politica"/>
              </a:rPr>
              <a:t>How to make 3D objects </a:t>
            </a:r>
          </a:p>
          <a:p>
            <a:pPr algn="ctr"/>
            <a:endParaRPr lang="en-US" sz="2400" b="1" dirty="0">
              <a:latin typeface="Politic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B73202-E48F-4C29-AF70-F62EC9FDA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605D86-DEA7-4D40-906C-66D92E9112CF}"/>
              </a:ext>
            </a:extLst>
          </p:cNvPr>
          <p:cNvSpPr txBox="1"/>
          <p:nvPr/>
        </p:nvSpPr>
        <p:spPr>
          <a:xfrm>
            <a:off x="2424617" y="731294"/>
            <a:ext cx="7901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QA" sz="2400" b="1" dirty="0">
                <a:latin typeface="Arial" panose="020B0604020202020204" pitchFamily="34" charset="0"/>
                <a:cs typeface="Arial" panose="020B0604020202020204" pitchFamily="34" charset="0"/>
              </a:rPr>
              <a:t>كيف يمكن عمل تصاميم ثلاثية الابعاد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23D8BD-787D-4284-810F-276704CC0200}"/>
              </a:ext>
            </a:extLst>
          </p:cNvPr>
          <p:cNvSpPr txBox="1"/>
          <p:nvPr/>
        </p:nvSpPr>
        <p:spPr>
          <a:xfrm>
            <a:off x="1489587" y="2649579"/>
            <a:ext cx="9770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لإنشاء تصميم ثلاثي الأبعاد ، تحتاج إلى إنشاء تصميم ثنائي الأبعاد أولاً ثم تحويل التصميم ثنائي الأبعاد إلى تصميم ثلاثي الأبعاد باستخدام الأدوات ثلاثية الأبعاد المدمجة داخل البرنامج.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275E7A-EB96-402C-BB89-129A034EC597}"/>
              </a:ext>
            </a:extLst>
          </p:cNvPr>
          <p:cNvSpPr/>
          <p:nvPr/>
        </p:nvSpPr>
        <p:spPr>
          <a:xfrm>
            <a:off x="1764089" y="1345217"/>
            <a:ext cx="9903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olitica"/>
              </a:rPr>
              <a:t>To create 3D design you need to create the 2D design first and then transform the 2D design into 3D object by using the integrated 3d tools inside the software.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8E9CD-126D-4550-8AC9-6C4A0DDCA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587" y="3784648"/>
            <a:ext cx="3938431" cy="2637149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AC3B94-1A1D-4A42-BBCC-8DEADA6CA661}"/>
              </a:ext>
            </a:extLst>
          </p:cNvPr>
          <p:cNvSpPr/>
          <p:nvPr/>
        </p:nvSpPr>
        <p:spPr>
          <a:xfrm>
            <a:off x="5457825" y="4644456"/>
            <a:ext cx="835133" cy="584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B3B6DE-1011-4DCB-991D-5F94E0A0C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431" y="3968454"/>
            <a:ext cx="3657714" cy="23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1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2068561" y="1043399"/>
            <a:ext cx="8399414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400" i="1" dirty="0">
                <a:latin typeface="Politica" panose="02000506060000020004"/>
                <a:ea typeface="Consolas" charset="0"/>
                <a:cs typeface="Consolas" charset="0"/>
              </a:rPr>
              <a:t>These are some of the fashions that were designed from 3D</a:t>
            </a:r>
            <a:endParaRPr lang="en-US" sz="2400" i="1" dirty="0">
              <a:latin typeface="Politica" panose="02000506060000020004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4081730" y="2565152"/>
            <a:ext cx="5844763" cy="3781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/>
            <a:r>
              <a:rPr lang="en-US" sz="2400" b="1" dirty="0">
                <a:latin typeface="Politica"/>
                <a:ea typeface="Consolas" charset="0"/>
                <a:cs typeface="Consolas" charset="0"/>
                <a:sym typeface="Roboto"/>
              </a:rPr>
              <a:t>3D Printing fashion</a:t>
            </a:r>
            <a:endParaRPr lang="ar-QA" sz="2400" b="1" dirty="0">
              <a:latin typeface="Politica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60630" y="711165"/>
            <a:ext cx="1020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2400" b="1" i="1" dirty="0">
                <a:solidFill>
                  <a:schemeClr val="tx1"/>
                </a:solidFill>
                <a:latin typeface="Politica"/>
                <a:ea typeface="Roboto"/>
                <a:cs typeface="Roboto"/>
              </a:rPr>
              <a:t>هذه بعض</a:t>
            </a:r>
            <a:r>
              <a:rPr lang="ar-QA" sz="2400" b="1" i="1" dirty="0">
                <a:solidFill>
                  <a:srgbClr val="FF0080"/>
                </a:solidFill>
                <a:latin typeface="Politica"/>
                <a:ea typeface="Roboto"/>
                <a:cs typeface="Roboto"/>
              </a:rPr>
              <a:t> </a:t>
            </a:r>
            <a:r>
              <a:rPr lang="ar-QA" sz="2400" b="1" i="1" dirty="0">
                <a:latin typeface="Politica"/>
                <a:ea typeface="Roboto"/>
                <a:cs typeface="Roboto"/>
              </a:rPr>
              <a:t>الأزياء التي  تم تصنيعها من تصاميم ثلاثية الابعاد</a:t>
            </a:r>
            <a:endParaRPr lang="en-US" sz="2400" dirty="0">
              <a:latin typeface="Poli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4379" y="2046423"/>
            <a:ext cx="595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400" b="1" i="1" dirty="0">
                <a:latin typeface="Politica"/>
              </a:rPr>
              <a:t>أزياء الطباعة ثلاثية الأبعاد</a:t>
            </a:r>
          </a:p>
        </p:txBody>
      </p:sp>
      <p:pic>
        <p:nvPicPr>
          <p:cNvPr id="9" name="Picture 8" descr="A picture containing table, indoor, honeycomb, object&#10;&#10;Description automatically generated">
            <a:extLst>
              <a:ext uri="{FF2B5EF4-FFF2-40B4-BE49-F238E27FC236}">
                <a16:creationId xmlns:a16="http://schemas.microsoft.com/office/drawing/2014/main" id="{3DE70912-4B9A-4357-9938-7CB0D03BF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236" y="3381682"/>
            <a:ext cx="2618692" cy="3251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D4FC49-11AA-499B-A82E-2CB3EC723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20" y="3381682"/>
            <a:ext cx="3637997" cy="3251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5961C7-37BA-4548-AC59-421D0000A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773" y="3384467"/>
            <a:ext cx="3820658" cy="32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93003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55" y="92164"/>
            <a:ext cx="11545889" cy="1400530"/>
          </a:xfrm>
        </p:spPr>
        <p:txBody>
          <a:bodyPr>
            <a:normAutofit/>
          </a:bodyPr>
          <a:lstStyle/>
          <a:p>
            <a:pPr algn="ctr"/>
            <a:r>
              <a:rPr lang="ar-QA" sz="3200" b="1" dirty="0">
                <a:solidFill>
                  <a:srgbClr val="0070C0"/>
                </a:solidFill>
                <a:latin typeface="Politica" panose="02000506060000020004"/>
                <a:cs typeface="Arial" panose="020B0604020202020204" pitchFamily="34" charset="0"/>
              </a:rPr>
              <a:t>تكنولوجيا الطباعة ثلاثية الابعاد </a:t>
            </a:r>
            <a:br>
              <a:rPr lang="ar-QA" sz="3200" b="1" dirty="0">
                <a:solidFill>
                  <a:srgbClr val="0070C0"/>
                </a:solidFill>
                <a:latin typeface="Politica" panose="020005060600000200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200" b="1" dirty="0">
                <a:solidFill>
                  <a:srgbClr val="0070C0"/>
                </a:solidFill>
                <a:latin typeface="Politica" panose="02000506060000020004"/>
              </a:rPr>
              <a:t>3D Printing Technology</a:t>
            </a:r>
            <a:endParaRPr lang="en-US" sz="2400" b="1" dirty="0">
              <a:solidFill>
                <a:srgbClr val="0070C0"/>
              </a:solidFill>
              <a:latin typeface="Politica" panose="020005060600000200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9252" y="1411047"/>
            <a:ext cx="4942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هي إحدى تقنيات التصنيع بالإضافة، حيث يتم تصنيع القطع عن طريق طباعة طبقة فوق الأخرى حتى يتكون الشكل النهائي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427" y="1397828"/>
            <a:ext cx="62966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/>
              </a:rPr>
              <a:t>It is manufacturing processes where the designs are manufactured by printing a layer over a layer until the final shape is formed.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37C69-7E4B-4B65-946F-58541EB3DD70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6643C-26C8-4881-952B-7E318F5617DF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1708A-37C8-4344-8389-7187934F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66404-4B38-4403-AF4A-514176328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C5E42528-C1B5-429B-84AA-678B65BD0D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388" y="2848193"/>
            <a:ext cx="5181659" cy="388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1" y="240912"/>
            <a:ext cx="11545889" cy="1400530"/>
          </a:xfrm>
        </p:spPr>
        <p:txBody>
          <a:bodyPr>
            <a:normAutofit/>
          </a:bodyPr>
          <a:lstStyle/>
          <a:p>
            <a:pPr algn="ctr"/>
            <a:r>
              <a:rPr lang="ar-Q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تكنولوجيا الطباعة ثلاثية الابعاد </a:t>
            </a:r>
            <a:br>
              <a:rPr lang="ar-QA" sz="3200" dirty="0">
                <a:solidFill>
                  <a:schemeClr val="tx1"/>
                </a:solidFill>
                <a:hlinkClick r:id="rId3"/>
              </a:rPr>
            </a:b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3D Printing Technology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4" name="Picture 6" descr="Image result for 3d printer ca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924" y="2738397"/>
            <a:ext cx="4485355" cy="35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60687" y="1774421"/>
            <a:ext cx="5731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لنشاهد هذا الفيديو ونتعلم المزيد عن الطباعة ثلاثية الأبعاد</a:t>
            </a:r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893" y="1661632"/>
            <a:ext cx="5755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watch this video and learn more about 3d printing.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37C69-7E4B-4B65-946F-58541EB3DD70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6643C-26C8-4881-952B-7E318F5617DF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1708A-37C8-4344-8389-7187934F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66404-4B38-4403-AF4A-514176328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87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798" y="1680757"/>
            <a:ext cx="6096001" cy="1320800"/>
          </a:xfrm>
        </p:spPr>
        <p:txBody>
          <a:bodyPr>
            <a:normAutofit/>
          </a:bodyPr>
          <a:lstStyle/>
          <a:p>
            <a:pPr algn="r"/>
            <a:r>
              <a:rPr lang="ar-Q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امتداد لملف مجسم ثلاثي الابعاد ويتشكل من العديد من المثلثات.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274" y="1103086"/>
            <a:ext cx="5538345" cy="52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37992" y="4394230"/>
            <a:ext cx="5545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 extension of a three-dimensional stereoscopic file consisting of many triangles.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82062" y="3569050"/>
            <a:ext cx="2436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.STL file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7982062" y="892445"/>
            <a:ext cx="2787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.STL</a:t>
            </a:r>
            <a:r>
              <a:rPr lang="ar-QA" sz="4400" dirty="0"/>
              <a:t>ملف </a:t>
            </a:r>
            <a:r>
              <a:rPr lang="en-US" sz="44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6C5A9-C96D-4A9E-8AD8-1FB14ABC0E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FC9561-EEF2-4C74-9508-F6EBB35F9ABD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7B35A9-7D87-49AF-A21D-BAE0AF8D5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C41F5-D3C5-4F91-B9AC-F05954595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49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6381" y="1410624"/>
            <a:ext cx="5731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هيا لنبدأ اون شيب لعمل تصاميم ثلاثية الابعاد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343" y="1410624"/>
            <a:ext cx="5755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Start Onshape to create 3D fashion.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B350CF-BBB5-4B75-8DC7-E66D2A4E5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406" y="277430"/>
            <a:ext cx="1119188" cy="1119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60E9FB-A203-46E9-8DB5-0F070F27C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891" y="2035093"/>
            <a:ext cx="3275953" cy="19002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32FC83-78CC-4B06-94A5-9F37ED4DC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890" y="4109951"/>
            <a:ext cx="3275953" cy="20146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293B08-68B2-4CE2-8AB0-104424A1C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425" y="2035094"/>
            <a:ext cx="3638550" cy="18953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F3BAD7-5A5F-4DAA-9E7D-F8F969D4F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5424" y="4109951"/>
            <a:ext cx="3638551" cy="20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0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454</Words>
  <Application>Microsoft Office PowerPoint</Application>
  <PresentationFormat>Widescreen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Politica</vt:lpstr>
      <vt:lpstr>Wingdings</vt:lpstr>
      <vt:lpstr>Office Theme</vt:lpstr>
      <vt:lpstr>PowerPoint Presentation</vt:lpstr>
      <vt:lpstr>Things you learned before </vt:lpstr>
      <vt:lpstr>PowerPoint Presentation</vt:lpstr>
      <vt:lpstr>PowerPoint Presentation</vt:lpstr>
      <vt:lpstr>PowerPoint Presentation</vt:lpstr>
      <vt:lpstr>تكنولوجيا الطباعة ثلاثية الابعاد  3D Printing Technology</vt:lpstr>
      <vt:lpstr>تكنولوجيا الطباعة ثلاثية الابعاد  3D Printing Technology</vt:lpstr>
      <vt:lpstr>هو امتداد لملف مجسم ثلاثي الابعاد ويتشكل من العديد من المثلثات.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Moath Almomani</dc:creator>
  <cp:lastModifiedBy>Moath Almomani</cp:lastModifiedBy>
  <cp:revision>1</cp:revision>
  <dcterms:created xsi:type="dcterms:W3CDTF">2020-10-15T07:27:45Z</dcterms:created>
  <dcterms:modified xsi:type="dcterms:W3CDTF">2021-01-31T17:38:12Z</dcterms:modified>
</cp:coreProperties>
</file>