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5" r:id="rId3"/>
    <p:sldId id="266" r:id="rId4"/>
    <p:sldId id="264"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7" autoAdjust="0"/>
  </p:normalViewPr>
  <p:slideViewPr>
    <p:cSldViewPr snapToGrid="0">
      <p:cViewPr varScale="1">
        <p:scale>
          <a:sx n="101" d="100"/>
          <a:sy n="101" d="100"/>
        </p:scale>
        <p:origin x="9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5399783D-F0DE-47F2-95D5-26F50D1FDDE9}"/>
    <pc:docChg chg="undo custSel modSld">
      <pc:chgData name="moath momani" userId="720708e143949568" providerId="LiveId" clId="{5399783D-F0DE-47F2-95D5-26F50D1FDDE9}" dt="2020-11-01T06:33:54.415" v="442" actId="20577"/>
      <pc:docMkLst>
        <pc:docMk/>
      </pc:docMkLst>
      <pc:sldChg chg="modSp mod">
        <pc:chgData name="moath momani" userId="720708e143949568" providerId="LiveId" clId="{5399783D-F0DE-47F2-95D5-26F50D1FDDE9}" dt="2020-11-01T06:07:32.281" v="48" actId="20577"/>
        <pc:sldMkLst>
          <pc:docMk/>
          <pc:sldMk cId="0" sldId="256"/>
        </pc:sldMkLst>
        <pc:spChg chg="mod">
          <ac:chgData name="moath momani" userId="720708e143949568" providerId="LiveId" clId="{5399783D-F0DE-47F2-95D5-26F50D1FDDE9}" dt="2020-11-01T06:07:32.281" v="48" actId="20577"/>
          <ac:spMkLst>
            <pc:docMk/>
            <pc:sldMk cId="0" sldId="256"/>
            <ac:spMk id="101" creationId="{00000000-0000-0000-0000-000000000000}"/>
          </ac:spMkLst>
        </pc:spChg>
      </pc:sldChg>
      <pc:sldChg chg="modSp mod">
        <pc:chgData name="moath momani" userId="720708e143949568" providerId="LiveId" clId="{5399783D-F0DE-47F2-95D5-26F50D1FDDE9}" dt="2020-11-01T06:07:55.474" v="50"/>
        <pc:sldMkLst>
          <pc:docMk/>
          <pc:sldMk cId="0" sldId="257"/>
        </pc:sldMkLst>
        <pc:spChg chg="mod">
          <ac:chgData name="moath momani" userId="720708e143949568" providerId="LiveId" clId="{5399783D-F0DE-47F2-95D5-26F50D1FDDE9}" dt="2020-11-01T06:07:55.474" v="50"/>
          <ac:spMkLst>
            <pc:docMk/>
            <pc:sldMk cId="0" sldId="257"/>
            <ac:spMk id="110" creationId="{00000000-0000-0000-0000-000000000000}"/>
          </ac:spMkLst>
        </pc:spChg>
      </pc:sldChg>
      <pc:sldChg chg="modSp mod">
        <pc:chgData name="moath momani" userId="720708e143949568" providerId="LiveId" clId="{5399783D-F0DE-47F2-95D5-26F50D1FDDE9}" dt="2020-11-01T06:08:01.094" v="51"/>
        <pc:sldMkLst>
          <pc:docMk/>
          <pc:sldMk cId="1051649133" sldId="259"/>
        </pc:sldMkLst>
        <pc:spChg chg="mod">
          <ac:chgData name="moath momani" userId="720708e143949568" providerId="LiveId" clId="{5399783D-F0DE-47F2-95D5-26F50D1FDDE9}" dt="2020-11-01T06:08:01.094" v="51"/>
          <ac:spMkLst>
            <pc:docMk/>
            <pc:sldMk cId="1051649133" sldId="259"/>
            <ac:spMk id="2" creationId="{7DF578D1-C995-46E9-956B-D856A40923D9}"/>
          </ac:spMkLst>
        </pc:spChg>
      </pc:sldChg>
      <pc:sldChg chg="modSp mod">
        <pc:chgData name="moath momani" userId="720708e143949568" providerId="LiveId" clId="{5399783D-F0DE-47F2-95D5-26F50D1FDDE9}" dt="2020-11-01T06:07:46.719" v="49"/>
        <pc:sldMkLst>
          <pc:docMk/>
          <pc:sldMk cId="3395007616" sldId="262"/>
        </pc:sldMkLst>
        <pc:spChg chg="mod">
          <ac:chgData name="moath momani" userId="720708e143949568" providerId="LiveId" clId="{5399783D-F0DE-47F2-95D5-26F50D1FDDE9}" dt="2020-11-01T06:07:46.719" v="49"/>
          <ac:spMkLst>
            <pc:docMk/>
            <pc:sldMk cId="3395007616" sldId="262"/>
            <ac:spMk id="10" creationId="{CA2989F7-5D56-441E-9E1C-B92A7AC5048D}"/>
          </ac:spMkLst>
        </pc:spChg>
      </pc:sldChg>
      <pc:sldChg chg="modSp mod">
        <pc:chgData name="moath momani" userId="720708e143949568" providerId="LiveId" clId="{5399783D-F0DE-47F2-95D5-26F50D1FDDE9}" dt="2020-11-01T06:33:54.415" v="442" actId="20577"/>
        <pc:sldMkLst>
          <pc:docMk/>
          <pc:sldMk cId="2396038251" sldId="265"/>
        </pc:sldMkLst>
        <pc:spChg chg="mod">
          <ac:chgData name="moath momani" userId="720708e143949568" providerId="LiveId" clId="{5399783D-F0DE-47F2-95D5-26F50D1FDDE9}" dt="2020-11-01T06:33:25.293" v="414" actId="12"/>
          <ac:spMkLst>
            <pc:docMk/>
            <pc:sldMk cId="2396038251" sldId="265"/>
            <ac:spMk id="2" creationId="{FC84119A-9C00-4A4D-B8A1-A3CEF39C8A71}"/>
          </ac:spMkLst>
        </pc:spChg>
        <pc:spChg chg="mod">
          <ac:chgData name="moath momani" userId="720708e143949568" providerId="LiveId" clId="{5399783D-F0DE-47F2-95D5-26F50D1FDDE9}" dt="2020-11-01T06:33:54.415" v="442" actId="20577"/>
          <ac:spMkLst>
            <pc:docMk/>
            <pc:sldMk cId="2396038251" sldId="265"/>
            <ac:spMk id="3" creationId="{315EFD2C-9D32-4E66-B641-9629E89EEF30}"/>
          </ac:spMkLst>
        </pc:spChg>
      </pc:sldChg>
      <pc:sldChg chg="modSp mod">
        <pc:chgData name="moath momani" userId="720708e143949568" providerId="LiveId" clId="{5399783D-F0DE-47F2-95D5-26F50D1FDDE9}" dt="2020-11-01T06:08:08.685" v="52"/>
        <pc:sldMkLst>
          <pc:docMk/>
          <pc:sldMk cId="4027102162" sldId="266"/>
        </pc:sldMkLst>
        <pc:spChg chg="mod">
          <ac:chgData name="moath momani" userId="720708e143949568" providerId="LiveId" clId="{5399783D-F0DE-47F2-95D5-26F50D1FDDE9}" dt="2020-11-01T06:08:08.685" v="52"/>
          <ac:spMkLst>
            <pc:docMk/>
            <pc:sldMk cId="4027102162" sldId="266"/>
            <ac:spMk id="10" creationId="{9D7E174E-AFFB-4815-93E6-758F1C7F88AB}"/>
          </ac:spMkLst>
        </pc:spChg>
      </pc:sldChg>
    </pc:docChg>
  </pc:docChgLst>
  <pc:docChgLst>
    <pc:chgData name="moath momani" userId="720708e143949568" providerId="LiveId" clId="{123BFAE8-7C23-419C-AD73-98B6005D0901}"/>
    <pc:docChg chg="undo custSel addSld delSld modSld sldOrd">
      <pc:chgData name="moath momani" userId="720708e143949568" providerId="LiveId" clId="{123BFAE8-7C23-419C-AD73-98B6005D0901}" dt="2020-11-03T11:54:10.711" v="1661" actId="20577"/>
      <pc:docMkLst>
        <pc:docMk/>
      </pc:docMkLst>
      <pc:sldChg chg="modSp mod">
        <pc:chgData name="moath momani" userId="720708e143949568" providerId="LiveId" clId="{123BFAE8-7C23-419C-AD73-98B6005D0901}" dt="2020-11-03T10:04:35.431" v="1544" actId="20577"/>
        <pc:sldMkLst>
          <pc:docMk/>
          <pc:sldMk cId="0" sldId="256"/>
        </pc:sldMkLst>
        <pc:spChg chg="mod">
          <ac:chgData name="moath momani" userId="720708e143949568" providerId="LiveId" clId="{123BFAE8-7C23-419C-AD73-98B6005D0901}" dt="2020-11-03T10:04:35.431" v="1544" actId="20577"/>
          <ac:spMkLst>
            <pc:docMk/>
            <pc:sldMk cId="0" sldId="256"/>
            <ac:spMk id="101" creationId="{00000000-0000-0000-0000-000000000000}"/>
          </ac:spMkLst>
        </pc:spChg>
      </pc:sldChg>
      <pc:sldChg chg="del">
        <pc:chgData name="moath momani" userId="720708e143949568" providerId="LiveId" clId="{123BFAE8-7C23-419C-AD73-98B6005D0901}" dt="2020-11-01T09:12:12.862" v="0" actId="47"/>
        <pc:sldMkLst>
          <pc:docMk/>
          <pc:sldMk cId="0" sldId="257"/>
        </pc:sldMkLst>
      </pc:sldChg>
      <pc:sldChg chg="del">
        <pc:chgData name="moath momani" userId="720708e143949568" providerId="LiveId" clId="{123BFAE8-7C23-419C-AD73-98B6005D0901}" dt="2020-11-01T09:12:12.862" v="0" actId="47"/>
        <pc:sldMkLst>
          <pc:docMk/>
          <pc:sldMk cId="1368490105" sldId="258"/>
        </pc:sldMkLst>
      </pc:sldChg>
      <pc:sldChg chg="del">
        <pc:chgData name="moath momani" userId="720708e143949568" providerId="LiveId" clId="{123BFAE8-7C23-419C-AD73-98B6005D0901}" dt="2020-11-01T09:12:12.862" v="0" actId="47"/>
        <pc:sldMkLst>
          <pc:docMk/>
          <pc:sldMk cId="1051649133" sldId="259"/>
        </pc:sldMkLst>
      </pc:sldChg>
      <pc:sldChg chg="del">
        <pc:chgData name="moath momani" userId="720708e143949568" providerId="LiveId" clId="{123BFAE8-7C23-419C-AD73-98B6005D0901}" dt="2020-11-01T09:12:12.862" v="0" actId="47"/>
        <pc:sldMkLst>
          <pc:docMk/>
          <pc:sldMk cId="3704995808" sldId="260"/>
        </pc:sldMkLst>
      </pc:sldChg>
      <pc:sldChg chg="del">
        <pc:chgData name="moath momani" userId="720708e143949568" providerId="LiveId" clId="{123BFAE8-7C23-419C-AD73-98B6005D0901}" dt="2020-11-01T09:12:12.862" v="0" actId="47"/>
        <pc:sldMkLst>
          <pc:docMk/>
          <pc:sldMk cId="2975555803" sldId="261"/>
        </pc:sldMkLst>
      </pc:sldChg>
      <pc:sldChg chg="del">
        <pc:chgData name="moath momani" userId="720708e143949568" providerId="LiveId" clId="{123BFAE8-7C23-419C-AD73-98B6005D0901}" dt="2020-11-01T09:12:12.862" v="0" actId="47"/>
        <pc:sldMkLst>
          <pc:docMk/>
          <pc:sldMk cId="3395007616" sldId="262"/>
        </pc:sldMkLst>
      </pc:sldChg>
      <pc:sldChg chg="modSp mod">
        <pc:chgData name="moath momani" userId="720708e143949568" providerId="LiveId" clId="{123BFAE8-7C23-419C-AD73-98B6005D0901}" dt="2020-11-03T11:54:10.711" v="1661" actId="20577"/>
        <pc:sldMkLst>
          <pc:docMk/>
          <pc:sldMk cId="3299758773" sldId="264"/>
        </pc:sldMkLst>
        <pc:graphicFrameChg chg="mod modGraphic">
          <ac:chgData name="moath momani" userId="720708e143949568" providerId="LiveId" clId="{123BFAE8-7C23-419C-AD73-98B6005D0901}" dt="2020-11-03T11:54:10.711" v="1661" actId="20577"/>
          <ac:graphicFrameMkLst>
            <pc:docMk/>
            <pc:sldMk cId="3299758773" sldId="264"/>
            <ac:graphicFrameMk id="23" creationId="{6C6CF4B0-4757-42B9-88DC-6C219C26B495}"/>
          </ac:graphicFrameMkLst>
        </pc:graphicFrameChg>
      </pc:sldChg>
      <pc:sldChg chg="modSp mod">
        <pc:chgData name="moath momani" userId="720708e143949568" providerId="LiveId" clId="{123BFAE8-7C23-419C-AD73-98B6005D0901}" dt="2020-11-03T11:44:38.362" v="1651" actId="20577"/>
        <pc:sldMkLst>
          <pc:docMk/>
          <pc:sldMk cId="2396038251" sldId="265"/>
        </pc:sldMkLst>
        <pc:spChg chg="mod">
          <ac:chgData name="moath momani" userId="720708e143949568" providerId="LiveId" clId="{123BFAE8-7C23-419C-AD73-98B6005D0901}" dt="2020-11-03T11:44:38.362" v="1651" actId="20577"/>
          <ac:spMkLst>
            <pc:docMk/>
            <pc:sldMk cId="2396038251" sldId="265"/>
            <ac:spMk id="2" creationId="{FC84119A-9C00-4A4D-B8A1-A3CEF39C8A71}"/>
          </ac:spMkLst>
        </pc:spChg>
        <pc:spChg chg="mod">
          <ac:chgData name="moath momani" userId="720708e143949568" providerId="LiveId" clId="{123BFAE8-7C23-419C-AD73-98B6005D0901}" dt="2020-11-01T09:55:12.108" v="951"/>
          <ac:spMkLst>
            <pc:docMk/>
            <pc:sldMk cId="2396038251" sldId="265"/>
            <ac:spMk id="3" creationId="{315EFD2C-9D32-4E66-B641-9629E89EEF30}"/>
          </ac:spMkLst>
        </pc:spChg>
      </pc:sldChg>
      <pc:sldChg chg="modSp add mod ord">
        <pc:chgData name="moath momani" userId="720708e143949568" providerId="LiveId" clId="{123BFAE8-7C23-419C-AD73-98B6005D0901}" dt="2020-11-03T11:50:55.396" v="1660" actId="20577"/>
        <pc:sldMkLst>
          <pc:docMk/>
          <pc:sldMk cId="327740868" sldId="266"/>
        </pc:sldMkLst>
        <pc:graphicFrameChg chg="mod modGraphic">
          <ac:chgData name="moath momani" userId="720708e143949568" providerId="LiveId" clId="{123BFAE8-7C23-419C-AD73-98B6005D0901}" dt="2020-11-03T11:50:55.396" v="1660" actId="20577"/>
          <ac:graphicFrameMkLst>
            <pc:docMk/>
            <pc:sldMk cId="327740868" sldId="266"/>
            <ac:graphicFrameMk id="23" creationId="{6C6CF4B0-4757-42B9-88DC-6C219C26B495}"/>
          </ac:graphicFrameMkLst>
        </pc:graphicFrameChg>
      </pc:sldChg>
      <pc:sldChg chg="del">
        <pc:chgData name="moath momani" userId="720708e143949568" providerId="LiveId" clId="{123BFAE8-7C23-419C-AD73-98B6005D0901}" dt="2020-11-01T09:12:12.862" v="0" actId="47"/>
        <pc:sldMkLst>
          <pc:docMk/>
          <pc:sldMk cId="4027102162" sldId="266"/>
        </pc:sldMkLst>
      </pc:sldChg>
      <pc:sldChg chg="del">
        <pc:chgData name="moath momani" userId="720708e143949568" providerId="LiveId" clId="{123BFAE8-7C23-419C-AD73-98B6005D0901}" dt="2020-11-01T09:12:12.862" v="0" actId="47"/>
        <pc:sldMkLst>
          <pc:docMk/>
          <pc:sldMk cId="2983114971" sldId="267"/>
        </pc:sldMkLst>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16DC9DAB-C106-475D-B666-BE155EC0BD56}"/>
    <pc:docChg chg="undo custSel addSld delSld modSld">
      <pc:chgData name="moath momani" userId="720708e143949568" providerId="LiveId" clId="{16DC9DAB-C106-475D-B666-BE155EC0BD56}" dt="2020-10-25T08:00:59.386" v="5069" actId="33524"/>
      <pc:docMkLst>
        <pc:docMk/>
      </pc:docMkLst>
      <pc:sldChg chg="modSp mod">
        <pc:chgData name="moath momani" userId="720708e143949568" providerId="LiveId" clId="{16DC9DAB-C106-475D-B666-BE155EC0BD56}" dt="2020-10-20T13:49:53.164" v="1" actId="20577"/>
        <pc:sldMkLst>
          <pc:docMk/>
          <pc:sldMk cId="0" sldId="256"/>
        </pc:sldMkLst>
        <pc:spChg chg="mod">
          <ac:chgData name="moath momani" userId="720708e143949568" providerId="LiveId" clId="{16DC9DAB-C106-475D-B666-BE155EC0BD56}" dt="2020-10-20T13:49:53.164" v="1" actId="20577"/>
          <ac:spMkLst>
            <pc:docMk/>
            <pc:sldMk cId="0" sldId="256"/>
            <ac:spMk id="101" creationId="{00000000-0000-0000-0000-000000000000}"/>
          </ac:spMkLst>
        </pc:spChg>
      </pc:sldChg>
      <pc:sldChg chg="modSp mod">
        <pc:chgData name="moath momani" userId="720708e143949568" providerId="LiveId" clId="{16DC9DAB-C106-475D-B666-BE155EC0BD56}" dt="2020-10-25T07:05:11.342" v="4810" actId="20577"/>
        <pc:sldMkLst>
          <pc:docMk/>
          <pc:sldMk cId="0" sldId="257"/>
        </pc:sldMkLst>
        <pc:spChg chg="mod">
          <ac:chgData name="moath momani" userId="720708e143949568" providerId="LiveId" clId="{16DC9DAB-C106-475D-B666-BE155EC0BD56}" dt="2020-10-25T07:05:11.342" v="4810" actId="20577"/>
          <ac:spMkLst>
            <pc:docMk/>
            <pc:sldMk cId="0" sldId="257"/>
            <ac:spMk id="110" creationId="{00000000-0000-0000-0000-000000000000}"/>
          </ac:spMkLst>
        </pc:spChg>
        <pc:spChg chg="mod">
          <ac:chgData name="moath momani" userId="720708e143949568" providerId="LiveId" clId="{16DC9DAB-C106-475D-B666-BE155EC0BD56}" dt="2020-10-20T14:25:15.558" v="1390" actId="20577"/>
          <ac:spMkLst>
            <pc:docMk/>
            <pc:sldMk cId="0" sldId="257"/>
            <ac:spMk id="111" creationId="{00000000-0000-0000-0000-000000000000}"/>
          </ac:spMkLst>
        </pc:spChg>
      </pc:sldChg>
      <pc:sldChg chg="modSp mod">
        <pc:chgData name="moath momani" userId="720708e143949568" providerId="LiveId" clId="{16DC9DAB-C106-475D-B666-BE155EC0BD56}" dt="2020-10-25T07:07:23.401" v="4813" actId="20577"/>
        <pc:sldMkLst>
          <pc:docMk/>
          <pc:sldMk cId="1368490105" sldId="258"/>
        </pc:sldMkLst>
        <pc:spChg chg="mod">
          <ac:chgData name="moath momani" userId="720708e143949568" providerId="LiveId" clId="{16DC9DAB-C106-475D-B666-BE155EC0BD56}" dt="2020-10-20T14:39:37.590" v="2161"/>
          <ac:spMkLst>
            <pc:docMk/>
            <pc:sldMk cId="1368490105" sldId="258"/>
            <ac:spMk id="111" creationId="{00000000-0000-0000-0000-000000000000}"/>
          </ac:spMkLst>
        </pc:spChg>
        <pc:graphicFrameChg chg="mod modGraphic">
          <ac:chgData name="moath momani" userId="720708e143949568" providerId="LiveId" clId="{16DC9DAB-C106-475D-B666-BE155EC0BD56}" dt="2020-10-25T07:07:23.401" v="4813" actId="20577"/>
          <ac:graphicFrameMkLst>
            <pc:docMk/>
            <pc:sldMk cId="1368490105" sldId="258"/>
            <ac:graphicFrameMk id="9" creationId="{D924ADDC-0FC0-4E07-9A6E-A6392502FFAB}"/>
          </ac:graphicFrameMkLst>
        </pc:graphicFrameChg>
      </pc:sldChg>
      <pc:sldChg chg="addSp delSp modSp add del mod">
        <pc:chgData name="moath momani" userId="720708e143949568" providerId="LiveId" clId="{16DC9DAB-C106-475D-B666-BE155EC0BD56}" dt="2020-10-25T07:11:25.863" v="4849" actId="20577"/>
        <pc:sldMkLst>
          <pc:docMk/>
          <pc:sldMk cId="1051649133" sldId="259"/>
        </pc:sldMkLst>
        <pc:spChg chg="add mod">
          <ac:chgData name="moath momani" userId="720708e143949568" providerId="LiveId" clId="{16DC9DAB-C106-475D-B666-BE155EC0BD56}" dt="2020-10-25T07:11:25.863" v="4849" actId="20577"/>
          <ac:spMkLst>
            <pc:docMk/>
            <pc:sldMk cId="1051649133" sldId="259"/>
            <ac:spMk id="2" creationId="{7DF578D1-C995-46E9-956B-D856A40923D9}"/>
          </ac:spMkLst>
        </pc:spChg>
        <pc:spChg chg="del mod">
          <ac:chgData name="moath momani" userId="720708e143949568" providerId="LiveId" clId="{16DC9DAB-C106-475D-B666-BE155EC0BD56}" dt="2020-10-20T14:39:03.440" v="2156" actId="478"/>
          <ac:spMkLst>
            <pc:docMk/>
            <pc:sldMk cId="1051649133" sldId="259"/>
            <ac:spMk id="10" creationId="{EF7D5529-E01F-40C4-9628-C79A2F2BE828}"/>
          </ac:spMkLst>
        </pc:spChg>
        <pc:spChg chg="mod">
          <ac:chgData name="moath momani" userId="720708e143949568" providerId="LiveId" clId="{16DC9DAB-C106-475D-B666-BE155EC0BD56}" dt="2020-10-22T08:14:07.485" v="3849" actId="20577"/>
          <ac:spMkLst>
            <pc:docMk/>
            <pc:sldMk cId="1051649133" sldId="259"/>
            <ac:spMk id="111" creationId="{00000000-0000-0000-0000-000000000000}"/>
          </ac:spMkLst>
        </pc:spChg>
      </pc:sldChg>
      <pc:sldChg chg="addSp delSp modSp add del mod">
        <pc:chgData name="moath momani" userId="720708e143949568" providerId="LiveId" clId="{16DC9DAB-C106-475D-B666-BE155EC0BD56}" dt="2020-10-25T07:30:00.588" v="4992" actId="20577"/>
        <pc:sldMkLst>
          <pc:docMk/>
          <pc:sldMk cId="3704995808" sldId="260"/>
        </pc:sldMkLst>
        <pc:spChg chg="mod">
          <ac:chgData name="moath momani" userId="720708e143949568" providerId="LiveId" clId="{16DC9DAB-C106-475D-B666-BE155EC0BD56}" dt="2020-10-20T14:39:43.413" v="2162"/>
          <ac:spMkLst>
            <pc:docMk/>
            <pc:sldMk cId="3704995808" sldId="260"/>
            <ac:spMk id="111" creationId="{00000000-0000-0000-0000-000000000000}"/>
          </ac:spMkLst>
        </pc:spChg>
        <pc:graphicFrameChg chg="add mod modGraphic">
          <ac:chgData name="moath momani" userId="720708e143949568" providerId="LiveId" clId="{16DC9DAB-C106-475D-B666-BE155EC0BD56}" dt="2020-10-25T07:30:00.588" v="4992" actId="20577"/>
          <ac:graphicFrameMkLst>
            <pc:docMk/>
            <pc:sldMk cId="3704995808" sldId="260"/>
            <ac:graphicFrameMk id="2" creationId="{38103DEC-B88E-4548-AD0B-41F0B75E5382}"/>
          </ac:graphicFrameMkLst>
        </pc:graphicFrameChg>
        <pc:graphicFrameChg chg="del">
          <ac:chgData name="moath momani" userId="720708e143949568" providerId="LiveId" clId="{16DC9DAB-C106-475D-B666-BE155EC0BD56}" dt="2020-10-20T14:39:16.888" v="2159" actId="478"/>
          <ac:graphicFrameMkLst>
            <pc:docMk/>
            <pc:sldMk cId="3704995808" sldId="260"/>
            <ac:graphicFrameMk id="9" creationId="{AFF9E331-2F6D-4237-9C3A-352475C82492}"/>
          </ac:graphicFrameMkLst>
        </pc:graphicFrameChg>
      </pc:sldChg>
      <pc:sldChg chg="modSp mod">
        <pc:chgData name="moath momani" userId="720708e143949568" providerId="LiveId" clId="{16DC9DAB-C106-475D-B666-BE155EC0BD56}" dt="2020-10-25T07:02:45.500" v="4802" actId="12"/>
        <pc:sldMkLst>
          <pc:docMk/>
          <pc:sldMk cId="2975555803" sldId="261"/>
        </pc:sldMkLst>
        <pc:spChg chg="mod">
          <ac:chgData name="moath momani" userId="720708e143949568" providerId="LiveId" clId="{16DC9DAB-C106-475D-B666-BE155EC0BD56}" dt="2020-10-25T05:44:36.585" v="4346" actId="1076"/>
          <ac:spMkLst>
            <pc:docMk/>
            <pc:sldMk cId="2975555803" sldId="261"/>
            <ac:spMk id="10" creationId="{D7A87FB4-AB01-424A-A7EF-A9F633313350}"/>
          </ac:spMkLst>
        </pc:spChg>
        <pc:grpChg chg="mod">
          <ac:chgData name="moath momani" userId="720708e143949568" providerId="LiveId" clId="{16DC9DAB-C106-475D-B666-BE155EC0BD56}" dt="2020-10-25T05:44:36.585" v="4346" actId="1076"/>
          <ac:grpSpMkLst>
            <pc:docMk/>
            <pc:sldMk cId="2975555803" sldId="261"/>
            <ac:grpSpMk id="11" creationId="{DD40D670-B5F0-498E-A587-9EE600551682}"/>
          </ac:grpSpMkLst>
        </pc:grpChg>
        <pc:graphicFrameChg chg="mod modGraphic">
          <ac:chgData name="moath momani" userId="720708e143949568" providerId="LiveId" clId="{16DC9DAB-C106-475D-B666-BE155EC0BD56}" dt="2020-10-25T07:02:45.500" v="4802" actId="12"/>
          <ac:graphicFrameMkLst>
            <pc:docMk/>
            <pc:sldMk cId="2975555803" sldId="261"/>
            <ac:graphicFrameMk id="16" creationId="{19F4B6FB-F246-464D-8F74-C3493134C0E4}"/>
          </ac:graphicFrameMkLst>
        </pc:graphicFrameChg>
      </pc:sldChg>
      <pc:sldChg chg="modSp mod">
        <pc:chgData name="moath momani" userId="720708e143949568" providerId="LiveId" clId="{16DC9DAB-C106-475D-B666-BE155EC0BD56}" dt="2020-10-25T06:52:02.293" v="4759" actId="20577"/>
        <pc:sldMkLst>
          <pc:docMk/>
          <pc:sldMk cId="3395007616" sldId="262"/>
        </pc:sldMkLst>
        <pc:spChg chg="mod">
          <ac:chgData name="moath momani" userId="720708e143949568" providerId="LiveId" clId="{16DC9DAB-C106-475D-B666-BE155EC0BD56}" dt="2020-10-25T06:52:02.293" v="4759" actId="20577"/>
          <ac:spMkLst>
            <pc:docMk/>
            <pc:sldMk cId="3395007616" sldId="262"/>
            <ac:spMk id="10" creationId="{CA2989F7-5D56-441E-9E1C-B92A7AC5048D}"/>
          </ac:spMkLst>
        </pc:spChg>
        <pc:spChg chg="mod">
          <ac:chgData name="moath momani" userId="720708e143949568" providerId="LiveId" clId="{16DC9DAB-C106-475D-B666-BE155EC0BD56}" dt="2020-10-25T06:37:33.800" v="4740" actId="20577"/>
          <ac:spMkLst>
            <pc:docMk/>
            <pc:sldMk cId="3395007616" sldId="262"/>
            <ac:spMk id="11" creationId="{C33DD1E7-E79F-4DFA-80FA-C346FD1F051B}"/>
          </ac:spMkLst>
        </pc:spChg>
      </pc:sldChg>
      <pc:sldChg chg="delSp modSp mod">
        <pc:chgData name="moath momani" userId="720708e143949568" providerId="LiveId" clId="{16DC9DAB-C106-475D-B666-BE155EC0BD56}" dt="2020-10-25T06:32:17.401" v="4730" actId="20577"/>
        <pc:sldMkLst>
          <pc:docMk/>
          <pc:sldMk cId="3299758773" sldId="264"/>
        </pc:sldMkLst>
        <pc:spChg chg="mod">
          <ac:chgData name="moath momani" userId="720708e143949568" providerId="LiveId" clId="{16DC9DAB-C106-475D-B666-BE155EC0BD56}" dt="2020-10-25T06:12:28.247" v="4533" actId="20577"/>
          <ac:spMkLst>
            <pc:docMk/>
            <pc:sldMk cId="3299758773" sldId="264"/>
            <ac:spMk id="17" creationId="{3491E9C2-141A-47B4-8AF8-20871943362C}"/>
          </ac:spMkLst>
        </pc:spChg>
        <pc:spChg chg="del">
          <ac:chgData name="moath momani" userId="720708e143949568" providerId="LiveId" clId="{16DC9DAB-C106-475D-B666-BE155EC0BD56}" dt="2020-10-20T14:09:29.415" v="914" actId="478"/>
          <ac:spMkLst>
            <pc:docMk/>
            <pc:sldMk cId="3299758773" sldId="264"/>
            <ac:spMk id="22" creationId="{DD61AAE1-2E64-4ABD-877C-7899B186CE9A}"/>
          </ac:spMkLst>
        </pc:spChg>
        <pc:grpChg chg="mod">
          <ac:chgData name="moath momani" userId="720708e143949568" providerId="LiveId" clId="{16DC9DAB-C106-475D-B666-BE155EC0BD56}" dt="2020-10-25T05:48:17.289" v="4421" actId="1076"/>
          <ac:grpSpMkLst>
            <pc:docMk/>
            <pc:sldMk cId="3299758773" sldId="264"/>
            <ac:grpSpMk id="18" creationId="{82C87080-1F36-471E-9EE2-93A9445BA970}"/>
          </ac:grpSpMkLst>
        </pc:grpChg>
        <pc:graphicFrameChg chg="mod modGraphic">
          <ac:chgData name="moath momani" userId="720708e143949568" providerId="LiveId" clId="{16DC9DAB-C106-475D-B666-BE155EC0BD56}" dt="2020-10-25T06:32:17.401" v="4730" actId="20577"/>
          <ac:graphicFrameMkLst>
            <pc:docMk/>
            <pc:sldMk cId="3299758773" sldId="264"/>
            <ac:graphicFrameMk id="23" creationId="{6C6CF4B0-4757-42B9-88DC-6C219C26B495}"/>
          </ac:graphicFrameMkLst>
        </pc:graphicFrameChg>
        <pc:picChg chg="del">
          <ac:chgData name="moath momani" userId="720708e143949568" providerId="LiveId" clId="{16DC9DAB-C106-475D-B666-BE155EC0BD56}" dt="2020-10-20T14:09:29.415" v="914" actId="478"/>
          <ac:picMkLst>
            <pc:docMk/>
            <pc:sldMk cId="3299758773" sldId="264"/>
            <ac:picMk id="21" creationId="{87EACC26-5BEC-466C-93BA-0FC93503BA33}"/>
          </ac:picMkLst>
        </pc:picChg>
      </pc:sldChg>
      <pc:sldChg chg="modSp mod">
        <pc:chgData name="moath momani" userId="720708e143949568" providerId="LiveId" clId="{16DC9DAB-C106-475D-B666-BE155EC0BD56}" dt="2020-10-25T08:00:59.386" v="5069" actId="33524"/>
        <pc:sldMkLst>
          <pc:docMk/>
          <pc:sldMk cId="2396038251" sldId="265"/>
        </pc:sldMkLst>
        <pc:spChg chg="mod">
          <ac:chgData name="moath momani" userId="720708e143949568" providerId="LiveId" clId="{16DC9DAB-C106-475D-B666-BE155EC0BD56}" dt="2020-10-25T08:00:59.386" v="5069" actId="33524"/>
          <ac:spMkLst>
            <pc:docMk/>
            <pc:sldMk cId="2396038251" sldId="265"/>
            <ac:spMk id="2" creationId="{FC84119A-9C00-4A4D-B8A1-A3CEF39C8A71}"/>
          </ac:spMkLst>
        </pc:spChg>
        <pc:spChg chg="mod">
          <ac:chgData name="moath momani" userId="720708e143949568" providerId="LiveId" clId="{16DC9DAB-C106-475D-B666-BE155EC0BD56}" dt="2020-10-25T06:12:14.928" v="4531" actId="20577"/>
          <ac:spMkLst>
            <pc:docMk/>
            <pc:sldMk cId="2396038251" sldId="265"/>
            <ac:spMk id="3" creationId="{315EFD2C-9D32-4E66-B641-9629E89EEF30}"/>
          </ac:spMkLst>
        </pc:spChg>
      </pc:sldChg>
      <pc:sldChg chg="modSp mod">
        <pc:chgData name="moath momani" userId="720708e143949568" providerId="LiveId" clId="{16DC9DAB-C106-475D-B666-BE155EC0BD56}" dt="2020-10-25T07:17:53.841" v="4850"/>
        <pc:sldMkLst>
          <pc:docMk/>
          <pc:sldMk cId="4027102162" sldId="266"/>
        </pc:sldMkLst>
        <pc:spChg chg="mod">
          <ac:chgData name="moath momani" userId="720708e143949568" providerId="LiveId" clId="{16DC9DAB-C106-475D-B666-BE155EC0BD56}" dt="2020-10-25T07:17:53.841" v="4850"/>
          <ac:spMkLst>
            <pc:docMk/>
            <pc:sldMk cId="4027102162" sldId="266"/>
            <ac:spMk id="10" creationId="{9D7E174E-AFFB-4815-93E6-758F1C7F88AB}"/>
          </ac:spMkLst>
        </pc:spChg>
      </pc:sldChg>
      <pc:sldChg chg="modSp mod">
        <pc:chgData name="moath momani" userId="720708e143949568" providerId="LiveId" clId="{16DC9DAB-C106-475D-B666-BE155EC0BD56}" dt="2020-10-25T07:21:45.682" v="4870" actId="20577"/>
        <pc:sldMkLst>
          <pc:docMk/>
          <pc:sldMk cId="2983114971" sldId="267"/>
        </pc:sldMkLst>
        <pc:graphicFrameChg chg="mod modGraphic">
          <ac:chgData name="moath momani" userId="720708e143949568" providerId="LiveId" clId="{16DC9DAB-C106-475D-B666-BE155EC0BD56}" dt="2020-10-25T07:21:45.682" v="4870" actId="20577"/>
          <ac:graphicFrameMkLst>
            <pc:docMk/>
            <pc:sldMk cId="2983114971" sldId="267"/>
            <ac:graphicFrameMk id="16" creationId="{8A0EDEE8-F79A-4E20-8E6F-D0692D2840F8}"/>
          </ac:graphicFrameMkLst>
        </pc:graphicFrameChg>
      </pc:sldChg>
      <pc:sldChg chg="add del setBg">
        <pc:chgData name="moath momani" userId="720708e143949568" providerId="LiveId" clId="{16DC9DAB-C106-475D-B666-BE155EC0BD56}" dt="2020-10-20T14:38:33.718" v="2153"/>
        <pc:sldMkLst>
          <pc:docMk/>
          <pc:sldMk cId="0" sldId="268"/>
        </pc:sldMkLst>
      </pc:sldChg>
      <pc:sldChg chg="add del setBg">
        <pc:chgData name="moath momani" userId="720708e143949568" providerId="LiveId" clId="{16DC9DAB-C106-475D-B666-BE155EC0BD56}" dt="2020-10-20T14:38:07.922" v="2149"/>
        <pc:sldMkLst>
          <pc:docMk/>
          <pc:sldMk cId="4181356581" sldId="269"/>
        </pc:sldMkLst>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F9DE125A-8F22-4A59-84F8-201D8602D9E6}"/>
    <pc:docChg chg="modSld">
      <pc:chgData name="moath momani" userId="720708e143949568" providerId="LiveId" clId="{F9DE125A-8F22-4A59-84F8-201D8602D9E6}" dt="2020-11-04T04:35:16.893" v="8" actId="20577"/>
      <pc:docMkLst>
        <pc:docMk/>
      </pc:docMkLst>
      <pc:sldChg chg="modSp mod">
        <pc:chgData name="moath momani" userId="720708e143949568" providerId="LiveId" clId="{F9DE125A-8F22-4A59-84F8-201D8602D9E6}" dt="2020-11-04T04:35:16.893" v="8" actId="20577"/>
        <pc:sldMkLst>
          <pc:docMk/>
          <pc:sldMk cId="3299758773" sldId="264"/>
        </pc:sldMkLst>
        <pc:graphicFrameChg chg="modGraphic">
          <ac:chgData name="moath momani" userId="720708e143949568" providerId="LiveId" clId="{F9DE125A-8F22-4A59-84F8-201D8602D9E6}" dt="2020-11-04T04:35:16.893" v="8" actId="20577"/>
          <ac:graphicFrameMkLst>
            <pc:docMk/>
            <pc:sldMk cId="3299758773" sldId="264"/>
            <ac:graphicFrameMk id="23" creationId="{6C6CF4B0-4757-42B9-88DC-6C219C26B495}"/>
          </ac:graphicFrameMkLst>
        </pc:graphicFrameChg>
      </pc:sldChg>
      <pc:sldChg chg="modSp mod">
        <pc:chgData name="moath momani" userId="720708e143949568" providerId="LiveId" clId="{F9DE125A-8F22-4A59-84F8-201D8602D9E6}" dt="2020-11-04T04:35:03.330" v="3" actId="20577"/>
        <pc:sldMkLst>
          <pc:docMk/>
          <pc:sldMk cId="327740868" sldId="266"/>
        </pc:sldMkLst>
        <pc:graphicFrameChg chg="modGraphic">
          <ac:chgData name="moath momani" userId="720708e143949568" providerId="LiveId" clId="{F9DE125A-8F22-4A59-84F8-201D8602D9E6}" dt="2020-11-04T04:35:03.330" v="3" actId="20577"/>
          <ac:graphicFrameMkLst>
            <pc:docMk/>
            <pc:sldMk cId="327740868" sldId="266"/>
            <ac:graphicFrameMk id="23" creationId="{6C6CF4B0-4757-42B9-88DC-6C219C26B495}"/>
          </ac:graphicFrameMkLst>
        </pc:graphicFrameChg>
      </pc:sldChg>
    </pc:docChg>
  </pc:docChgLst>
  <pc:docChgLst>
    <pc:chgData name="moath momani" userId="720708e143949568" providerId="LiveId" clId="{090A9F16-55B6-4A19-809A-20835BCC8008}"/>
    <pc:docChg chg="undo custSel modSld">
      <pc:chgData name="moath momani" userId="720708e143949568" providerId="LiveId" clId="{090A9F16-55B6-4A19-809A-20835BCC8008}" dt="2020-10-19T07:04:15.309" v="4619" actId="20577"/>
      <pc:docMkLst>
        <pc:docMk/>
      </pc:docMkLst>
      <pc:sldChg chg="modSp mod">
        <pc:chgData name="moath momani" userId="720708e143949568" providerId="LiveId" clId="{090A9F16-55B6-4A19-809A-20835BCC8008}" dt="2020-10-13T10:17:15.226" v="4272" actId="20577"/>
        <pc:sldMkLst>
          <pc:docMk/>
          <pc:sldMk cId="0" sldId="256"/>
        </pc:sldMkLst>
        <pc:spChg chg="mod">
          <ac:chgData name="moath momani" userId="720708e143949568" providerId="LiveId" clId="{090A9F16-55B6-4A19-809A-20835BCC8008}" dt="2020-10-13T10:17:15.226" v="4272" actId="20577"/>
          <ac:spMkLst>
            <pc:docMk/>
            <pc:sldMk cId="0" sldId="256"/>
            <ac:spMk id="101" creationId="{00000000-0000-0000-0000-000000000000}"/>
          </ac:spMkLst>
        </pc:spChg>
      </pc:sldChg>
      <pc:sldChg chg="modSp mod">
        <pc:chgData name="moath momani" userId="720708e143949568" providerId="LiveId" clId="{090A9F16-55B6-4A19-809A-20835BCC8008}" dt="2020-10-19T06:10:38.033" v="4568" actId="20577"/>
        <pc:sldMkLst>
          <pc:docMk/>
          <pc:sldMk cId="0" sldId="257"/>
        </pc:sldMkLst>
        <pc:spChg chg="mod">
          <ac:chgData name="moath momani" userId="720708e143949568" providerId="LiveId" clId="{090A9F16-55B6-4A19-809A-20835BCC8008}" dt="2020-10-19T06:10:38.033" v="4568" actId="20577"/>
          <ac:spMkLst>
            <pc:docMk/>
            <pc:sldMk cId="0" sldId="257"/>
            <ac:spMk id="110" creationId="{00000000-0000-0000-0000-000000000000}"/>
          </ac:spMkLst>
        </pc:spChg>
        <pc:spChg chg="mod">
          <ac:chgData name="moath momani" userId="720708e143949568" providerId="LiveId" clId="{090A9F16-55B6-4A19-809A-20835BCC8008}" dt="2020-10-13T09:07:38.896" v="3136" actId="313"/>
          <ac:spMkLst>
            <pc:docMk/>
            <pc:sldMk cId="0" sldId="257"/>
            <ac:spMk id="111" creationId="{00000000-0000-0000-0000-000000000000}"/>
          </ac:spMkLst>
        </pc:spChg>
      </pc:sldChg>
      <pc:sldChg chg="modSp mod">
        <pc:chgData name="moath momani" userId="720708e143949568" providerId="LiveId" clId="{090A9F16-55B6-4A19-809A-20835BCC8008}" dt="2020-10-15T07:59:03.052" v="4554" actId="20577"/>
        <pc:sldMkLst>
          <pc:docMk/>
          <pc:sldMk cId="1368490105" sldId="258"/>
        </pc:sldMkLst>
        <pc:spChg chg="mod">
          <ac:chgData name="moath momani" userId="720708e143949568" providerId="LiveId" clId="{090A9F16-55B6-4A19-809A-20835BCC8008}" dt="2020-10-13T09:19:39.890" v="3476"/>
          <ac:spMkLst>
            <pc:docMk/>
            <pc:sldMk cId="1368490105" sldId="258"/>
            <ac:spMk id="111" creationId="{00000000-0000-0000-0000-000000000000}"/>
          </ac:spMkLst>
        </pc:spChg>
        <pc:graphicFrameChg chg="modGraphic">
          <ac:chgData name="moath momani" userId="720708e143949568" providerId="LiveId" clId="{090A9F16-55B6-4A19-809A-20835BCC8008}" dt="2020-10-15T07:59:03.052" v="4554" actId="20577"/>
          <ac:graphicFrameMkLst>
            <pc:docMk/>
            <pc:sldMk cId="1368490105" sldId="258"/>
            <ac:graphicFrameMk id="9" creationId="{D924ADDC-0FC0-4E07-9A6E-A6392502FFAB}"/>
          </ac:graphicFrameMkLst>
        </pc:graphicFrameChg>
      </pc:sldChg>
      <pc:sldChg chg="modSp mod">
        <pc:chgData name="moath momani" userId="720708e143949568" providerId="LiveId" clId="{090A9F16-55B6-4A19-809A-20835BCC8008}" dt="2020-10-19T06:25:25.753" v="4578" actId="20577"/>
        <pc:sldMkLst>
          <pc:docMk/>
          <pc:sldMk cId="1051649133" sldId="259"/>
        </pc:sldMkLst>
        <pc:spChg chg="mod">
          <ac:chgData name="moath momani" userId="720708e143949568" providerId="LiveId" clId="{090A9F16-55B6-4A19-809A-20835BCC8008}" dt="2020-10-19T06:25:25.753" v="4578" actId="20577"/>
          <ac:spMkLst>
            <pc:docMk/>
            <pc:sldMk cId="1051649133" sldId="259"/>
            <ac:spMk id="10" creationId="{EF7D5529-E01F-40C4-9628-C79A2F2BE828}"/>
          </ac:spMkLst>
        </pc:spChg>
        <pc:spChg chg="mod">
          <ac:chgData name="moath momani" userId="720708e143949568" providerId="LiveId" clId="{090A9F16-55B6-4A19-809A-20835BCC8008}" dt="2020-10-13T10:14:55.510" v="4220" actId="20577"/>
          <ac:spMkLst>
            <pc:docMk/>
            <pc:sldMk cId="1051649133" sldId="259"/>
            <ac:spMk id="111" creationId="{00000000-0000-0000-0000-000000000000}"/>
          </ac:spMkLst>
        </pc:spChg>
      </pc:sldChg>
      <pc:sldChg chg="addSp delSp modSp mod">
        <pc:chgData name="moath momani" userId="720708e143949568" providerId="LiveId" clId="{090A9F16-55B6-4A19-809A-20835BCC8008}" dt="2020-10-19T06:44:17.588" v="4602" actId="20577"/>
        <pc:sldMkLst>
          <pc:docMk/>
          <pc:sldMk cId="3704995808" sldId="260"/>
        </pc:sldMkLst>
        <pc:spChg chg="mod">
          <ac:chgData name="moath momani" userId="720708e143949568" providerId="LiveId" clId="{090A9F16-55B6-4A19-809A-20835BCC8008}" dt="2020-10-13T10:15:10.619" v="4221"/>
          <ac:spMkLst>
            <pc:docMk/>
            <pc:sldMk cId="3704995808" sldId="260"/>
            <ac:spMk id="111" creationId="{00000000-0000-0000-0000-000000000000}"/>
          </ac:spMkLst>
        </pc:spChg>
        <pc:graphicFrameChg chg="add del modGraphic">
          <ac:chgData name="moath momani" userId="720708e143949568" providerId="LiveId" clId="{090A9F16-55B6-4A19-809A-20835BCC8008}" dt="2020-10-19T06:29:25.735" v="4580" actId="27309"/>
          <ac:graphicFrameMkLst>
            <pc:docMk/>
            <pc:sldMk cId="3704995808" sldId="260"/>
            <ac:graphicFrameMk id="3" creationId="{CAAF72AD-79CD-4DD0-978C-9B882866CC7C}"/>
          </ac:graphicFrameMkLst>
        </pc:graphicFrameChg>
        <pc:graphicFrameChg chg="modGraphic">
          <ac:chgData name="moath momani" userId="720708e143949568" providerId="LiveId" clId="{090A9F16-55B6-4A19-809A-20835BCC8008}" dt="2020-10-19T06:44:17.588" v="4602" actId="20577"/>
          <ac:graphicFrameMkLst>
            <pc:docMk/>
            <pc:sldMk cId="3704995808" sldId="260"/>
            <ac:graphicFrameMk id="9" creationId="{AFF9E331-2F6D-4237-9C3A-352475C82492}"/>
          </ac:graphicFrameMkLst>
        </pc:graphicFrameChg>
      </pc:sldChg>
      <pc:sldChg chg="modSp mod">
        <pc:chgData name="moath momani" userId="720708e143949568" providerId="LiveId" clId="{090A9F16-55B6-4A19-809A-20835BCC8008}" dt="2020-10-13T09:04:28.846" v="3097"/>
        <pc:sldMkLst>
          <pc:docMk/>
          <pc:sldMk cId="2975555803" sldId="261"/>
        </pc:sldMkLst>
        <pc:spChg chg="mod">
          <ac:chgData name="moath momani" userId="720708e143949568" providerId="LiveId" clId="{090A9F16-55B6-4A19-809A-20835BCC8008}" dt="2020-10-13T09:04:28.846" v="3097"/>
          <ac:spMkLst>
            <pc:docMk/>
            <pc:sldMk cId="2975555803" sldId="261"/>
            <ac:spMk id="10" creationId="{D7A87FB4-AB01-424A-A7EF-A9F633313350}"/>
          </ac:spMkLst>
        </pc:spChg>
        <pc:graphicFrameChg chg="mod modGraphic">
          <ac:chgData name="moath momani" userId="720708e143949568" providerId="LiveId" clId="{090A9F16-55B6-4A19-809A-20835BCC8008}" dt="2020-10-13T09:00:37.886" v="3009" actId="20577"/>
          <ac:graphicFrameMkLst>
            <pc:docMk/>
            <pc:sldMk cId="2975555803" sldId="261"/>
            <ac:graphicFrameMk id="16" creationId="{19F4B6FB-F246-464D-8F74-C3493134C0E4}"/>
          </ac:graphicFrameMkLst>
        </pc:graphicFrameChg>
      </pc:sldChg>
      <pc:sldChg chg="modSp mod">
        <pc:chgData name="moath momani" userId="720708e143949568" providerId="LiveId" clId="{090A9F16-55B6-4A19-809A-20835BCC8008}" dt="2020-10-13T09:03:39.322" v="3096" actId="20577"/>
        <pc:sldMkLst>
          <pc:docMk/>
          <pc:sldMk cId="3395007616" sldId="262"/>
        </pc:sldMkLst>
        <pc:spChg chg="mod">
          <ac:chgData name="moath momani" userId="720708e143949568" providerId="LiveId" clId="{090A9F16-55B6-4A19-809A-20835BCC8008}" dt="2020-10-13T09:00:54.080" v="3016" actId="20577"/>
          <ac:spMkLst>
            <pc:docMk/>
            <pc:sldMk cId="3395007616" sldId="262"/>
            <ac:spMk id="10" creationId="{CA2989F7-5D56-441E-9E1C-B92A7AC5048D}"/>
          </ac:spMkLst>
        </pc:spChg>
        <pc:spChg chg="mod">
          <ac:chgData name="moath momani" userId="720708e143949568" providerId="LiveId" clId="{090A9F16-55B6-4A19-809A-20835BCC8008}" dt="2020-10-13T09:03:39.322" v="3096" actId="20577"/>
          <ac:spMkLst>
            <pc:docMk/>
            <pc:sldMk cId="3395007616" sldId="262"/>
            <ac:spMk id="11" creationId="{C33DD1E7-E79F-4DFA-80FA-C346FD1F051B}"/>
          </ac:spMkLst>
        </pc:spChg>
      </pc:sldChg>
      <pc:sldChg chg="modSp mod">
        <pc:chgData name="moath momani" userId="720708e143949568" providerId="LiveId" clId="{090A9F16-55B6-4A19-809A-20835BCC8008}" dt="2020-10-19T07:04:14.059" v="4618" actId="20577"/>
        <pc:sldMkLst>
          <pc:docMk/>
          <pc:sldMk cId="3299758773" sldId="264"/>
        </pc:sldMkLst>
        <pc:spChg chg="mod">
          <ac:chgData name="moath momani" userId="720708e143949568" providerId="LiveId" clId="{090A9F16-55B6-4A19-809A-20835BCC8008}" dt="2020-10-13T09:04:52.952" v="3108"/>
          <ac:spMkLst>
            <pc:docMk/>
            <pc:sldMk cId="3299758773" sldId="264"/>
            <ac:spMk id="17" creationId="{3491E9C2-141A-47B4-8AF8-20871943362C}"/>
          </ac:spMkLst>
        </pc:spChg>
        <pc:graphicFrameChg chg="mod modGraphic">
          <ac:chgData name="moath momani" userId="720708e143949568" providerId="LiveId" clId="{090A9F16-55B6-4A19-809A-20835BCC8008}" dt="2020-10-19T07:04:14.059" v="4618" actId="20577"/>
          <ac:graphicFrameMkLst>
            <pc:docMk/>
            <pc:sldMk cId="3299758773" sldId="264"/>
            <ac:graphicFrameMk id="23" creationId="{6C6CF4B0-4757-42B9-88DC-6C219C26B495}"/>
          </ac:graphicFrameMkLst>
        </pc:graphicFrameChg>
      </pc:sldChg>
      <pc:sldChg chg="modSp mod">
        <pc:chgData name="moath momani" userId="720708e143949568" providerId="LiveId" clId="{090A9F16-55B6-4A19-809A-20835BCC8008}" dt="2020-10-19T07:04:15.309" v="4619" actId="20577"/>
        <pc:sldMkLst>
          <pc:docMk/>
          <pc:sldMk cId="2396038251" sldId="265"/>
        </pc:sldMkLst>
        <pc:spChg chg="mod">
          <ac:chgData name="moath momani" userId="720708e143949568" providerId="LiveId" clId="{090A9F16-55B6-4A19-809A-20835BCC8008}" dt="2020-10-19T07:04:15.309" v="4619" actId="20577"/>
          <ac:spMkLst>
            <pc:docMk/>
            <pc:sldMk cId="2396038251" sldId="265"/>
            <ac:spMk id="2" creationId="{FC84119A-9C00-4A4D-B8A1-A3CEF39C8A71}"/>
          </ac:spMkLst>
        </pc:spChg>
        <pc:spChg chg="mod">
          <ac:chgData name="moath momani" userId="720708e143949568" providerId="LiveId" clId="{090A9F16-55B6-4A19-809A-20835BCC8008}" dt="2020-10-13T09:04:45.741" v="3107" actId="20577"/>
          <ac:spMkLst>
            <pc:docMk/>
            <pc:sldMk cId="2396038251" sldId="265"/>
            <ac:spMk id="3" creationId="{315EFD2C-9D32-4E66-B641-9629E89EEF30}"/>
          </ac:spMkLst>
        </pc:spChg>
      </pc:sldChg>
      <pc:sldChg chg="modSp mod">
        <pc:chgData name="moath momani" userId="720708e143949568" providerId="LiveId" clId="{090A9F16-55B6-4A19-809A-20835BCC8008}" dt="2020-10-19T06:46:49.355" v="4606" actId="20577"/>
        <pc:sldMkLst>
          <pc:docMk/>
          <pc:sldMk cId="4027102162" sldId="266"/>
        </pc:sldMkLst>
        <pc:spChg chg="mod">
          <ac:chgData name="moath momani" userId="720708e143949568" providerId="LiveId" clId="{090A9F16-55B6-4A19-809A-20835BCC8008}" dt="2020-10-19T06:46:49.355" v="4606" actId="20577"/>
          <ac:spMkLst>
            <pc:docMk/>
            <pc:sldMk cId="4027102162" sldId="266"/>
            <ac:spMk id="10" creationId="{9D7E174E-AFFB-4815-93E6-758F1C7F88AB}"/>
          </ac:spMkLst>
        </pc:spChg>
      </pc:sldChg>
      <pc:sldChg chg="modSp mod">
        <pc:chgData name="moath momani" userId="720708e143949568" providerId="LiveId" clId="{090A9F16-55B6-4A19-809A-20835BCC8008}" dt="2020-10-19T06:54:02.038" v="4610" actId="20577"/>
        <pc:sldMkLst>
          <pc:docMk/>
          <pc:sldMk cId="2983114971" sldId="267"/>
        </pc:sldMkLst>
        <pc:graphicFrameChg chg="modGraphic">
          <ac:chgData name="moath momani" userId="720708e143949568" providerId="LiveId" clId="{090A9F16-55B6-4A19-809A-20835BCC8008}" dt="2020-10-19T06:54:02.038" v="4610"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18DCD83D-8650-4A3D-862A-9A23723EBE9C}"/>
    <pc:docChg chg="custSel modSld">
      <pc:chgData name="moath momani" userId="720708e143949568" providerId="LiveId" clId="{18DCD83D-8650-4A3D-862A-9A23723EBE9C}" dt="2020-10-21T18:56:35.854" v="52" actId="20577"/>
      <pc:docMkLst>
        <pc:docMk/>
      </pc:docMkLst>
      <pc:sldChg chg="modSp mod">
        <pc:chgData name="moath momani" userId="720708e143949568" providerId="LiveId" clId="{18DCD83D-8650-4A3D-862A-9A23723EBE9C}" dt="2020-10-21T18:56:35.854" v="52" actId="20577"/>
        <pc:sldMkLst>
          <pc:docMk/>
          <pc:sldMk cId="1368490105" sldId="258"/>
        </pc:sldMkLst>
        <pc:graphicFrameChg chg="modGraphic">
          <ac:chgData name="moath momani" userId="720708e143949568" providerId="LiveId" clId="{18DCD83D-8650-4A3D-862A-9A23723EBE9C}" dt="2020-10-21T18:56:35.854" v="52"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68D2703F-00DA-4996-9B1D-E2920D0AAF4C}"/>
    <pc:docChg chg="modSld">
      <pc:chgData name="moath momani" userId="720708e143949568" providerId="LiveId" clId="{68D2703F-00DA-4996-9B1D-E2920D0AAF4C}" dt="2021-01-09T14:41:38.402" v="0" actId="207"/>
      <pc:docMkLst>
        <pc:docMk/>
      </pc:docMkLst>
      <pc:sldChg chg="modSp mod">
        <pc:chgData name="moath momani" userId="720708e143949568" providerId="LiveId" clId="{68D2703F-00DA-4996-9B1D-E2920D0AAF4C}" dt="2021-01-09T14:41:38.402" v="0" actId="207"/>
        <pc:sldMkLst>
          <pc:docMk/>
          <pc:sldMk cId="2396038251" sldId="265"/>
        </pc:sldMkLst>
        <pc:spChg chg="mod">
          <ac:chgData name="moath momani" userId="720708e143949568" providerId="LiveId" clId="{68D2703F-00DA-4996-9B1D-E2920D0AAF4C}" dt="2021-01-09T14:41:38.402" v="0" actId="207"/>
          <ac:spMkLst>
            <pc:docMk/>
            <pc:sldMk cId="2396038251" sldId="265"/>
            <ac:spMk id="2" creationId="{FC84119A-9C00-4A4D-B8A1-A3CEF39C8A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009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a:p>
            <a:r>
              <a:rPr lang="en-US" dirty="0"/>
              <a:t>3D National Day</a:t>
            </a:r>
            <a:endParaRPr sz="2000" dirty="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52398" y="1302859"/>
            <a:ext cx="10568063" cy="4794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 </a:t>
            </a:r>
            <a:r>
              <a:rPr dirty="0"/>
              <a:t>	AGE: </a:t>
            </a:r>
            <a:r>
              <a:rPr lang="en-US" dirty="0"/>
              <a:t>7-10</a:t>
            </a:r>
            <a:r>
              <a:rPr dirty="0"/>
              <a:t>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a:lnSpc>
                <a:spcPct val="107000"/>
              </a:lnSpc>
              <a:spcBef>
                <a:spcPts val="0"/>
              </a:spcBef>
              <a:spcAft>
                <a:spcPts val="800"/>
              </a:spcAft>
            </a:pPr>
            <a:r>
              <a:rPr lang="en-US" dirty="0">
                <a:solidFill>
                  <a:schemeClr val="tx1"/>
                </a:solidFill>
                <a:latin typeface="Politica" panose="02000506060000020004" pitchFamily="2" charset="0"/>
              </a:rPr>
              <a:t>Virtual Reality is a trending and important technology that gives excellent scope to diverse fields.</a:t>
            </a:r>
          </a:p>
          <a:p>
            <a:pPr marL="0" marR="0">
              <a:lnSpc>
                <a:spcPct val="107000"/>
              </a:lnSpc>
              <a:spcBef>
                <a:spcPts val="0"/>
              </a:spcBef>
              <a:spcAft>
                <a:spcPts val="800"/>
              </a:spcAft>
            </a:pPr>
            <a:r>
              <a:rPr lang="en-US" dirty="0">
                <a:solidFill>
                  <a:schemeClr val="tx1"/>
                </a:solidFill>
                <a:latin typeface="Politica" panose="02000506060000020004" pitchFamily="2" charset="0"/>
              </a:rPr>
              <a:t>In this session, participants will be introduced to VR and its applications and learn how to create a virtual scene of Qatar national day using CoSpaces Software.</a:t>
            </a:r>
          </a:p>
          <a:p>
            <a:pPr>
              <a:lnSpc>
                <a:spcPct val="150000"/>
              </a:lnSpc>
              <a:defRPr>
                <a:solidFill>
                  <a:srgbClr val="FFFFFF"/>
                </a:solidFill>
                <a:latin typeface="Politica"/>
                <a:ea typeface="Politica"/>
                <a:cs typeface="Politica"/>
                <a:sym typeface="Politica"/>
              </a:defRPr>
            </a:pPr>
            <a:r>
              <a:rPr lang="en-US" sz="1600" b="1" dirty="0"/>
              <a:t>ENGINEERING DESIGN CHALLENGE: </a:t>
            </a:r>
            <a:r>
              <a:rPr lang="en-US" dirty="0"/>
              <a:t> Hamad wants to celebrate the national day in Qatar but due to his health situation he won’t be able to go out of his home, we need to help Hamad and celebrate the national day with him by creating a virtual world </a:t>
            </a:r>
            <a:r>
              <a:rPr lang="en-US" sz="1400" dirty="0">
                <a:latin typeface="Politica" panose="02000506060000020004" pitchFamily="2" charset="0"/>
              </a:rPr>
              <a:t>that simulates Qatar National Day</a:t>
            </a:r>
            <a:r>
              <a:rPr lang="en-US" dirty="0"/>
              <a:t>. </a:t>
            </a:r>
          </a:p>
          <a:p>
            <a:pPr>
              <a:lnSpc>
                <a:spcPct val="150000"/>
              </a:lnSpc>
              <a:defRPr>
                <a:solidFill>
                  <a:srgbClr val="FFFFFF"/>
                </a:solidFill>
                <a:latin typeface="Politica"/>
                <a:ea typeface="Politica"/>
                <a:cs typeface="Politica"/>
                <a:sym typeface="Politica"/>
              </a:defRPr>
            </a:pPr>
            <a:endParaRPr dirty="0"/>
          </a:p>
          <a:p>
            <a:pPr>
              <a:defRPr>
                <a:solidFill>
                  <a:srgbClr val="FFFFFF"/>
                </a:solidFill>
                <a:latin typeface="Politica"/>
                <a:ea typeface="Politica"/>
                <a:cs typeface="Politica"/>
                <a:sym typeface="Politica"/>
              </a:defRPr>
            </a:pPr>
            <a:r>
              <a:rPr lang="en-US" sz="1600" b="1" dirty="0"/>
              <a:t>LESSON</a:t>
            </a:r>
            <a:r>
              <a:rPr sz="1600" b="1" dirty="0"/>
              <a:t> OBJECTIVES</a:t>
            </a:r>
            <a:r>
              <a:rPr sz="1800" b="1" dirty="0"/>
              <a:t>:</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Explain what is VR.</a:t>
            </a:r>
          </a:p>
          <a:p>
            <a:pPr marL="285750" indent="-285750">
              <a:buFont typeface="Arial" panose="020B0604020202020204" pitchFamily="34" charset="0"/>
              <a:buChar char="•"/>
            </a:pPr>
            <a:r>
              <a:rPr lang="en-US" dirty="0">
                <a:solidFill>
                  <a:schemeClr val="bg1"/>
                </a:solidFill>
                <a:latin typeface="Politica"/>
              </a:rPr>
              <a:t>Explain some different types of VR applications in the real world.</a:t>
            </a:r>
          </a:p>
          <a:p>
            <a:pPr marL="285750" indent="-285750">
              <a:buFont typeface="Arial" panose="020B0604020202020204" pitchFamily="34" charset="0"/>
              <a:buChar char="•"/>
            </a:pPr>
            <a:r>
              <a:rPr lang="en-US" dirty="0">
                <a:solidFill>
                  <a:schemeClr val="bg1"/>
                </a:solidFill>
                <a:latin typeface="Politica"/>
              </a:rPr>
              <a:t>Use block coding basics.</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dirty="0"/>
              <a:t>Build a virtual scene of Qatar national day.</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Virtual national Day 11-14</a:t>
            </a:r>
            <a:endParaRPr lang="en-US" sz="3200" dirty="0"/>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1289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Digital Fashion accessories</a:t>
            </a:r>
          </a:p>
          <a:p>
            <a:endParaRPr lang="en-US"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49398" y="120566"/>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431753301"/>
              </p:ext>
            </p:extLst>
          </p:nvPr>
        </p:nvGraphicFramePr>
        <p:xfrm>
          <a:off x="730979" y="679016"/>
          <a:ext cx="11054418" cy="5626341"/>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0516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05060">
                <a:tc>
                  <a:txBody>
                    <a:bodyPr/>
                    <a:lstStyle/>
                    <a:p>
                      <a:pPr marL="0" marR="0" lvl="0" indent="0" algn="l" rtl="0">
                        <a:lnSpc>
                          <a:spcPct val="100000"/>
                        </a:lnSpc>
                        <a:spcBef>
                          <a:spcPts val="0"/>
                        </a:spcBef>
                        <a:spcAft>
                          <a:spcPts val="0"/>
                        </a:spcAft>
                        <a:buClr>
                          <a:srgbClr val="000000"/>
                        </a:buClr>
                        <a:buSzPts val="1400"/>
                        <a:buFont typeface="Arial"/>
                        <a:buNone/>
                      </a:pPr>
                      <a:r>
                        <a:rPr lang="ar-QA" sz="1400" u="none" strike="noStrike" cap="none" dirty="0">
                          <a:solidFill>
                            <a:schemeClr val="lt1"/>
                          </a:solidFill>
                          <a:latin typeface="Politica"/>
                        </a:rPr>
                        <a:t>5</a:t>
                      </a:r>
                      <a:r>
                        <a:rPr lang="en-US" sz="1400" u="none" strike="noStrike" cap="none" dirty="0">
                          <a:solidFill>
                            <a:schemeClr val="lt1"/>
                          </a:solidFill>
                          <a:latin typeface="Politica"/>
                        </a:rPr>
                        <a:t> mins</a:t>
                      </a:r>
                      <a:endParaRPr lang="ar-QA"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introduction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 and our zones.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Briefly explain the session idea and activities.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 Ice-braking activity - Discuss with participants how they celebrate the national day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engineering design challenge  and ask participants what they like to celebrate inside the Virtual world.</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916387">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10 mins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VR</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indent="-285750" algn="l">
                        <a:buClr>
                          <a:schemeClr val="tx1"/>
                        </a:buClr>
                        <a:buFont typeface="Arial" panose="020B0604020202020204" pitchFamily="34" charset="0"/>
                        <a:buChar char="•"/>
                        <a:defRPr sz="1400">
                          <a:solidFill>
                            <a:srgbClr val="FFFFFF"/>
                          </a:solidFill>
                          <a:latin typeface="Politica"/>
                          <a:ea typeface="Politica"/>
                          <a:cs typeface="Politica"/>
                          <a:sym typeface="Politica"/>
                        </a:defRPr>
                      </a:pPr>
                      <a:r>
                        <a:rPr lang="en-US" dirty="0"/>
                        <a:t>Participants will be presented with the meaning of VR.</a:t>
                      </a:r>
                    </a:p>
                    <a:p>
                      <a:pPr marL="285750" indent="-285750" algn="l">
                        <a:buClr>
                          <a:schemeClr val="tx1"/>
                        </a:buClr>
                        <a:buFont typeface="Arial" panose="020B0604020202020204" pitchFamily="34" charset="0"/>
                        <a:buChar char="•"/>
                        <a:defRPr sz="1400">
                          <a:solidFill>
                            <a:srgbClr val="FFFFFF"/>
                          </a:solidFill>
                          <a:latin typeface="Politica"/>
                          <a:ea typeface="Politica"/>
                          <a:cs typeface="Politica"/>
                          <a:sym typeface="Politica"/>
                        </a:defRPr>
                      </a:pPr>
                      <a:r>
                        <a:rPr lang="en-US" dirty="0"/>
                        <a:t>Introduce the fields of VR and how it works.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solidFill>
                            <a:srgbClr val="FFFFFF"/>
                          </a:solidFill>
                          <a:latin typeface="Politica"/>
                          <a:ea typeface="Politica"/>
                          <a:cs typeface="Politica"/>
                          <a:sym typeface="Politica"/>
                        </a:defRPr>
                      </a:pPr>
                      <a:r>
                        <a:rPr lang="en-US" sz="1400" dirty="0">
                          <a:solidFill>
                            <a:srgbClr val="FFFFFF"/>
                          </a:solidFill>
                          <a:latin typeface="Politica"/>
                          <a:ea typeface="Politica"/>
                          <a:cs typeface="Politica"/>
                          <a:sym typeface="Politica"/>
                        </a:rPr>
                        <a:t>Introduce CoSpaces and make sure all kids have account of Cospaces.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59304329"/>
                  </a:ext>
                </a:extLst>
              </a:tr>
              <a:tr h="252842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CoSpaces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a:lnSpc>
                          <a:spcPct val="125000"/>
                        </a:lnSpc>
                        <a:defRPr sz="1200">
                          <a:solidFill>
                            <a:srgbClr val="FFFFFF"/>
                          </a:solidFill>
                          <a:latin typeface="Politica"/>
                          <a:ea typeface="Politica"/>
                          <a:cs typeface="Politica"/>
                          <a:sym typeface="Politica"/>
                        </a:defRPr>
                      </a:pPr>
                      <a:r>
                        <a:rPr lang="en-US" sz="1400" dirty="0"/>
                        <a:t>Discuss with  students the Need-To-Know: </a:t>
                      </a:r>
                    </a:p>
                    <a:p>
                      <a:pPr marL="285750" indent="-285750" algn="l">
                        <a:lnSpc>
                          <a:spcPct val="125000"/>
                        </a:lnSpc>
                        <a:buClr>
                          <a:schemeClr val="tx1"/>
                        </a:buClr>
                        <a:buSzPts val="1200"/>
                        <a:buFont typeface="Arial" panose="020B0604020202020204" pitchFamily="34" charset="0"/>
                        <a:buChar char="•"/>
                        <a:defRPr sz="1200">
                          <a:solidFill>
                            <a:srgbClr val="FFFFFF"/>
                          </a:solidFill>
                          <a:latin typeface="Politica"/>
                          <a:ea typeface="Politica"/>
                          <a:cs typeface="Politica"/>
                          <a:sym typeface="Politica"/>
                        </a:defRPr>
                      </a:pPr>
                      <a:r>
                        <a:rPr lang="en-US" sz="1400" dirty="0"/>
                        <a:t>How to build the scene.</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Introduction to Cospaces software:</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Introduce the interface of the software.</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Introduce how to create built-in virtual environments.</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Explain how to upload models, images, and characters.</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Explain how to change the character properties of location, Size and colors.</a:t>
                      </a:r>
                    </a:p>
                    <a:p>
                      <a:pPr marL="342900" indent="-342900" algn="l">
                        <a:lnSpc>
                          <a:spcPct val="125000"/>
                        </a:lnSpc>
                        <a:buClr>
                          <a:srgbClr val="000000"/>
                        </a:buClr>
                        <a:buSzPts val="1200"/>
                        <a:buFont typeface="Times New Roman"/>
                        <a:buChar char="-"/>
                        <a:defRPr sz="1200">
                          <a:solidFill>
                            <a:srgbClr val="FFFFFF"/>
                          </a:solidFill>
                          <a:latin typeface="Politica"/>
                          <a:ea typeface="Politica"/>
                          <a:cs typeface="Politica"/>
                          <a:sym typeface="Politica"/>
                        </a:defRPr>
                      </a:pPr>
                      <a:endParaRPr lang="en-US"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95462788"/>
                  </a:ext>
                </a:extLst>
              </a:tr>
            </a:tbl>
          </a:graphicData>
        </a:graphic>
      </p:graphicFrame>
    </p:spTree>
    <p:extLst>
      <p:ext uri="{BB962C8B-B14F-4D97-AF65-F5344CB8AC3E}">
        <p14:creationId xmlns:p14="http://schemas.microsoft.com/office/powerpoint/2010/main" val="3277408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1289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Digital Fashion accessories</a:t>
            </a:r>
          </a:p>
          <a:p>
            <a:endParaRPr lang="en-US"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49398" y="120566"/>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1200832053"/>
              </p:ext>
            </p:extLst>
          </p:nvPr>
        </p:nvGraphicFramePr>
        <p:xfrm>
          <a:off x="730979" y="679016"/>
          <a:ext cx="11054418" cy="4898720"/>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7126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16373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Creating the Virtual world</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indent="-285750" algn="l">
                        <a:lnSpc>
                          <a:spcPct val="125000"/>
                        </a:lnSpc>
                        <a:buFont typeface="Arial" panose="020B0604020202020204" pitchFamily="34" charset="0"/>
                        <a:buChar char="•"/>
                        <a:defRPr sz="1400">
                          <a:solidFill>
                            <a:srgbClr val="FFFFFF"/>
                          </a:solidFill>
                          <a:latin typeface="Politica"/>
                          <a:ea typeface="Politica"/>
                          <a:cs typeface="Politica"/>
                          <a:sym typeface="Politica"/>
                        </a:defRPr>
                      </a:pPr>
                      <a:r>
                        <a:rPr lang="en-US" dirty="0"/>
                        <a:t>Challenge </a:t>
                      </a:r>
                      <a:r>
                        <a:rPr lang="en-US"/>
                        <a:t>participants to build </a:t>
                      </a:r>
                      <a:r>
                        <a:rPr lang="en-US" dirty="0"/>
                        <a:t>their own scenes for example add historical information about Qatar and the national day, Qatar flag, towers, and Cars.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216373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a:lnSpc>
                          <a:spcPct val="125000"/>
                        </a:lnSpc>
                        <a:defRPr sz="1400">
                          <a:solidFill>
                            <a:srgbClr val="FFFFFF"/>
                          </a:solidFill>
                          <a:latin typeface="Politica"/>
                          <a:ea typeface="Politica"/>
                          <a:cs typeface="Politica"/>
                          <a:sym typeface="Politica"/>
                        </a:defRPr>
                      </a:pPr>
                      <a:r>
                        <a:rPr lang="en-US" dirty="0"/>
                        <a:t>Wrap up - Presenting prototypes:</a:t>
                      </a:r>
                    </a:p>
                    <a:p>
                      <a:pPr marL="285750" indent="-285750" algn="l">
                        <a:lnSpc>
                          <a:spcPct val="125000"/>
                        </a:lnSpc>
                        <a:buClr>
                          <a:srgbClr val="000000"/>
                        </a:buClr>
                        <a:buSzPts val="1400"/>
                        <a:buChar char="-"/>
                        <a:defRPr sz="1400">
                          <a:solidFill>
                            <a:srgbClr val="FFFFFF"/>
                          </a:solidFill>
                          <a:latin typeface="Politica"/>
                          <a:ea typeface="Politica"/>
                          <a:cs typeface="Politica"/>
                          <a:sym typeface="Politica"/>
                        </a:defRPr>
                      </a:pPr>
                      <a:r>
                        <a:rPr lang="en-US" dirty="0"/>
                        <a:t>Participants will start to present their prototypes to their friend and the instructor.</a:t>
                      </a:r>
                    </a:p>
                    <a:p>
                      <a:pPr marL="285750" indent="-285750" algn="l">
                        <a:lnSpc>
                          <a:spcPct val="125000"/>
                        </a:lnSpc>
                        <a:buClr>
                          <a:srgbClr val="000000"/>
                        </a:buClr>
                        <a:buSzPts val="1400"/>
                        <a:buChar char="-"/>
                        <a:defRPr sz="1400">
                          <a:solidFill>
                            <a:srgbClr val="FFFFFF"/>
                          </a:solidFill>
                          <a:latin typeface="Politica"/>
                          <a:ea typeface="Politica"/>
                          <a:cs typeface="Politica"/>
                          <a:sym typeface="Politica"/>
                        </a:defRPr>
                      </a:pPr>
                      <a:r>
                        <a:rPr lang="en-US" dirty="0"/>
                        <a:t>They will explain the idea behind their project and their thoughts about it.</a:t>
                      </a:r>
                    </a:p>
                    <a:p>
                      <a:pPr marL="285750" indent="-285750" algn="l">
                        <a:lnSpc>
                          <a:spcPct val="125000"/>
                        </a:lnSpc>
                        <a:buFont typeface="Arial" panose="020B0604020202020204" pitchFamily="34" charset="0"/>
                        <a:buChar char="•"/>
                        <a:defRPr sz="1400">
                          <a:solidFill>
                            <a:srgbClr val="FFFFFF"/>
                          </a:solidFill>
                          <a:latin typeface="Politica"/>
                          <a:ea typeface="Politica"/>
                          <a:cs typeface="Politica"/>
                          <a:sym typeface="Politica"/>
                        </a:defRPr>
                      </a:pPr>
                      <a:endParaRPr lang="en-US"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59682671"/>
                  </a:ext>
                </a:extLst>
              </a:tr>
            </a:tbl>
          </a:graphicData>
        </a:graphic>
      </p:graphicFrame>
    </p:spTree>
    <p:extLst>
      <p:ext uri="{BB962C8B-B14F-4D97-AF65-F5344CB8AC3E}">
        <p14:creationId xmlns:p14="http://schemas.microsoft.com/office/powerpoint/2010/main" val="3299758773"/>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2457</TotalTime>
  <Words>428</Words>
  <Application>Microsoft Office PowerPoint</Application>
  <PresentationFormat>Custom</PresentationFormat>
  <Paragraphs>60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Politica</vt:lpstr>
      <vt:lpstr>Times New Roman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momani</cp:lastModifiedBy>
  <cp:revision>34</cp:revision>
  <dcterms:modified xsi:type="dcterms:W3CDTF">2021-01-09T14:41:53Z</dcterms:modified>
</cp:coreProperties>
</file>