
<file path=[Content_Types].xml><?xml version="1.0" encoding="utf-8"?>
<Types xmlns="http://schemas.openxmlformats.org/package/2006/content-types">
  <Default Extension="png" ContentType="image/png"/>
  <Default Extension="rels" ContentType="application/vnd.openxmlformats-package.relationships+xml"/>
  <Default Extension="tif" ContentType="image/ti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13"/>
  </p:notesMasterIdLst>
  <p:sldIdLst>
    <p:sldId id="256" r:id="rId2"/>
    <p:sldId id="265" r:id="rId3"/>
    <p:sldId id="264" r:id="rId4"/>
    <p:sldId id="262" r:id="rId5"/>
    <p:sldId id="261" r:id="rId6"/>
    <p:sldId id="257" r:id="rId7"/>
    <p:sldId id="258" r:id="rId8"/>
    <p:sldId id="259" r:id="rId9"/>
    <p:sldId id="260" r:id="rId10"/>
    <p:sldId id="266" r:id="rId11"/>
    <p:sldId id="267" r:id="rId12"/>
  </p:sldIdLst>
  <p:sldSz cx="12179300" cy="68580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kumimoji="0" sz="1400" b="0" i="0" u="none" strike="noStrike" cap="none" spc="0" normalizeH="0" baseline="0">
        <a:ln>
          <a:noFill/>
        </a:ln>
        <a:solidFill>
          <a:srgbClr val="000000"/>
        </a:solidFill>
        <a:effectLst/>
        <a:uFillTx/>
        <a:latin typeface="+mj-lt"/>
        <a:ea typeface="+mj-ea"/>
        <a:cs typeface="+mj-cs"/>
        <a:sym typeface="Arial"/>
      </a:defRPr>
    </a:lvl1pPr>
    <a:lvl2pPr marL="0" marR="0" indent="0" algn="l" defTabSz="914400" rtl="0" fontAlgn="auto" latinLnBrk="0" hangingPunct="0">
      <a:lnSpc>
        <a:spcPct val="100000"/>
      </a:lnSpc>
      <a:spcBef>
        <a:spcPts val="0"/>
      </a:spcBef>
      <a:spcAft>
        <a:spcPts val="0"/>
      </a:spcAft>
      <a:buClrTx/>
      <a:buSzTx/>
      <a:buFontTx/>
      <a:buNone/>
      <a:tabLst/>
      <a:defRPr kumimoji="0" sz="1400" b="0" i="0" u="none" strike="noStrike" cap="none" spc="0" normalizeH="0" baseline="0">
        <a:ln>
          <a:noFill/>
        </a:ln>
        <a:solidFill>
          <a:srgbClr val="000000"/>
        </a:solidFill>
        <a:effectLst/>
        <a:uFillTx/>
        <a:latin typeface="+mj-lt"/>
        <a:ea typeface="+mj-ea"/>
        <a:cs typeface="+mj-cs"/>
        <a:sym typeface="Arial"/>
      </a:defRPr>
    </a:lvl2pPr>
    <a:lvl3pPr marL="0" marR="0" indent="0" algn="l" defTabSz="914400" rtl="0" fontAlgn="auto" latinLnBrk="0" hangingPunct="0">
      <a:lnSpc>
        <a:spcPct val="100000"/>
      </a:lnSpc>
      <a:spcBef>
        <a:spcPts val="0"/>
      </a:spcBef>
      <a:spcAft>
        <a:spcPts val="0"/>
      </a:spcAft>
      <a:buClrTx/>
      <a:buSzTx/>
      <a:buFontTx/>
      <a:buNone/>
      <a:tabLst/>
      <a:defRPr kumimoji="0" sz="1400" b="0" i="0" u="none" strike="noStrike" cap="none" spc="0" normalizeH="0" baseline="0">
        <a:ln>
          <a:noFill/>
        </a:ln>
        <a:solidFill>
          <a:srgbClr val="000000"/>
        </a:solidFill>
        <a:effectLst/>
        <a:uFillTx/>
        <a:latin typeface="+mj-lt"/>
        <a:ea typeface="+mj-ea"/>
        <a:cs typeface="+mj-cs"/>
        <a:sym typeface="Arial"/>
      </a:defRPr>
    </a:lvl3pPr>
    <a:lvl4pPr marL="0" marR="0" indent="0" algn="l" defTabSz="914400" rtl="0" fontAlgn="auto" latinLnBrk="0" hangingPunct="0">
      <a:lnSpc>
        <a:spcPct val="100000"/>
      </a:lnSpc>
      <a:spcBef>
        <a:spcPts val="0"/>
      </a:spcBef>
      <a:spcAft>
        <a:spcPts val="0"/>
      </a:spcAft>
      <a:buClrTx/>
      <a:buSzTx/>
      <a:buFontTx/>
      <a:buNone/>
      <a:tabLst/>
      <a:defRPr kumimoji="0" sz="1400" b="0" i="0" u="none" strike="noStrike" cap="none" spc="0" normalizeH="0" baseline="0">
        <a:ln>
          <a:noFill/>
        </a:ln>
        <a:solidFill>
          <a:srgbClr val="000000"/>
        </a:solidFill>
        <a:effectLst/>
        <a:uFillTx/>
        <a:latin typeface="+mj-lt"/>
        <a:ea typeface="+mj-ea"/>
        <a:cs typeface="+mj-cs"/>
        <a:sym typeface="Arial"/>
      </a:defRPr>
    </a:lvl4pPr>
    <a:lvl5pPr marL="0" marR="0" indent="0" algn="l" defTabSz="914400" rtl="0" fontAlgn="auto" latinLnBrk="0" hangingPunct="0">
      <a:lnSpc>
        <a:spcPct val="100000"/>
      </a:lnSpc>
      <a:spcBef>
        <a:spcPts val="0"/>
      </a:spcBef>
      <a:spcAft>
        <a:spcPts val="0"/>
      </a:spcAft>
      <a:buClrTx/>
      <a:buSzTx/>
      <a:buFontTx/>
      <a:buNone/>
      <a:tabLst/>
      <a:defRPr kumimoji="0" sz="1400" b="0" i="0" u="none" strike="noStrike" cap="none" spc="0" normalizeH="0" baseline="0">
        <a:ln>
          <a:noFill/>
        </a:ln>
        <a:solidFill>
          <a:srgbClr val="000000"/>
        </a:solidFill>
        <a:effectLst/>
        <a:uFillTx/>
        <a:latin typeface="+mj-lt"/>
        <a:ea typeface="+mj-ea"/>
        <a:cs typeface="+mj-cs"/>
        <a:sym typeface="Arial"/>
      </a:defRPr>
    </a:lvl5pPr>
    <a:lvl6pPr marL="0" marR="0" indent="0" algn="l" defTabSz="914400" rtl="0" fontAlgn="auto" latinLnBrk="0" hangingPunct="0">
      <a:lnSpc>
        <a:spcPct val="100000"/>
      </a:lnSpc>
      <a:spcBef>
        <a:spcPts val="0"/>
      </a:spcBef>
      <a:spcAft>
        <a:spcPts val="0"/>
      </a:spcAft>
      <a:buClrTx/>
      <a:buSzTx/>
      <a:buFontTx/>
      <a:buNone/>
      <a:tabLst/>
      <a:defRPr kumimoji="0" sz="1400" b="0" i="0" u="none" strike="noStrike" cap="none" spc="0" normalizeH="0" baseline="0">
        <a:ln>
          <a:noFill/>
        </a:ln>
        <a:solidFill>
          <a:srgbClr val="000000"/>
        </a:solidFill>
        <a:effectLst/>
        <a:uFillTx/>
        <a:latin typeface="+mj-lt"/>
        <a:ea typeface="+mj-ea"/>
        <a:cs typeface="+mj-cs"/>
        <a:sym typeface="Arial"/>
      </a:defRPr>
    </a:lvl6pPr>
    <a:lvl7pPr marL="0" marR="0" indent="0" algn="l" defTabSz="914400" rtl="0" fontAlgn="auto" latinLnBrk="0" hangingPunct="0">
      <a:lnSpc>
        <a:spcPct val="100000"/>
      </a:lnSpc>
      <a:spcBef>
        <a:spcPts val="0"/>
      </a:spcBef>
      <a:spcAft>
        <a:spcPts val="0"/>
      </a:spcAft>
      <a:buClrTx/>
      <a:buSzTx/>
      <a:buFontTx/>
      <a:buNone/>
      <a:tabLst/>
      <a:defRPr kumimoji="0" sz="1400" b="0" i="0" u="none" strike="noStrike" cap="none" spc="0" normalizeH="0" baseline="0">
        <a:ln>
          <a:noFill/>
        </a:ln>
        <a:solidFill>
          <a:srgbClr val="000000"/>
        </a:solidFill>
        <a:effectLst/>
        <a:uFillTx/>
        <a:latin typeface="+mj-lt"/>
        <a:ea typeface="+mj-ea"/>
        <a:cs typeface="+mj-cs"/>
        <a:sym typeface="Arial"/>
      </a:defRPr>
    </a:lvl7pPr>
    <a:lvl8pPr marL="0" marR="0" indent="0" algn="l" defTabSz="914400" rtl="0" fontAlgn="auto" latinLnBrk="0" hangingPunct="0">
      <a:lnSpc>
        <a:spcPct val="100000"/>
      </a:lnSpc>
      <a:spcBef>
        <a:spcPts val="0"/>
      </a:spcBef>
      <a:spcAft>
        <a:spcPts val="0"/>
      </a:spcAft>
      <a:buClrTx/>
      <a:buSzTx/>
      <a:buFontTx/>
      <a:buNone/>
      <a:tabLst/>
      <a:defRPr kumimoji="0" sz="1400" b="0" i="0" u="none" strike="noStrike" cap="none" spc="0" normalizeH="0" baseline="0">
        <a:ln>
          <a:noFill/>
        </a:ln>
        <a:solidFill>
          <a:srgbClr val="000000"/>
        </a:solidFill>
        <a:effectLst/>
        <a:uFillTx/>
        <a:latin typeface="+mj-lt"/>
        <a:ea typeface="+mj-ea"/>
        <a:cs typeface="+mj-cs"/>
        <a:sym typeface="Arial"/>
      </a:defRPr>
    </a:lvl8pPr>
    <a:lvl9pPr marL="0" marR="0" indent="0" algn="l" defTabSz="914400" rtl="0" fontAlgn="auto" latinLnBrk="0" hangingPunct="0">
      <a:lnSpc>
        <a:spcPct val="100000"/>
      </a:lnSpc>
      <a:spcBef>
        <a:spcPts val="0"/>
      </a:spcBef>
      <a:spcAft>
        <a:spcPts val="0"/>
      </a:spcAft>
      <a:buClrTx/>
      <a:buSzTx/>
      <a:buFontTx/>
      <a:buNone/>
      <a:tabLst/>
      <a:defRPr kumimoji="0" sz="1400" b="0" i="0" u="none" strike="noStrike" cap="none" spc="0" normalizeH="0" baseline="0">
        <a:ln>
          <a:noFill/>
        </a:ln>
        <a:solidFill>
          <a:srgbClr val="000000"/>
        </a:solidFill>
        <a:effectLst/>
        <a:uFillTx/>
        <a:latin typeface="+mj-lt"/>
        <a:ea typeface="+mj-ea"/>
        <a:cs typeface="+mj-cs"/>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Ref idx="major">
          <a:srgbClr val="000000"/>
        </a:fontRef>
        <a:srgbClr val="000000"/>
      </a:tcTxStyle>
      <a:tcStyle>
        <a:tcBdr>
          <a:left>
            <a:ln w="9525" cap="flat">
              <a:solidFill>
                <a:srgbClr val="9E9E9E"/>
              </a:solidFill>
              <a:prstDash val="solid"/>
              <a:round/>
            </a:ln>
          </a:left>
          <a:right>
            <a:ln w="9525" cap="flat">
              <a:solidFill>
                <a:srgbClr val="9E9E9E"/>
              </a:solidFill>
              <a:prstDash val="solid"/>
              <a:round/>
            </a:ln>
          </a:right>
          <a:top>
            <a:ln w="9525" cap="flat">
              <a:solidFill>
                <a:srgbClr val="9E9E9E"/>
              </a:solidFill>
              <a:prstDash val="solid"/>
              <a:round/>
            </a:ln>
          </a:top>
          <a:bottom>
            <a:ln w="9525" cap="flat">
              <a:solidFill>
                <a:srgbClr val="9E9E9E"/>
              </a:solidFill>
              <a:prstDash val="solid"/>
              <a:round/>
            </a:ln>
          </a:bottom>
          <a:insideH>
            <a:ln w="9525" cap="flat">
              <a:solidFill>
                <a:srgbClr val="9E9E9E"/>
              </a:solidFill>
              <a:prstDash val="solid"/>
              <a:round/>
            </a:ln>
          </a:insideH>
          <a:insideV>
            <a:ln w="9525" cap="flat">
              <a:solidFill>
                <a:srgbClr val="9E9E9E"/>
              </a:solidFill>
              <a:prstDash val="solid"/>
              <a:round/>
            </a:ln>
          </a:insideV>
        </a:tcBdr>
        <a:fill>
          <a:noFill/>
        </a:fill>
      </a:tcStyle>
    </a:wholeTbl>
    <a:band2H>
      <a:tcTxStyle/>
      <a:tcStyle>
        <a:tcBdr/>
        <a:fill>
          <a:solidFill>
            <a:srgbClr val="FFFFFF"/>
          </a:solidFill>
        </a:fill>
      </a:tcStyle>
    </a:band2H>
    <a:firstCol>
      <a:tcTxStyle b="off" i="off">
        <a:fontRef idx="major">
          <a:srgbClr val="000000"/>
        </a:fontRef>
        <a:srgbClr val="000000"/>
      </a:tcTxStyle>
      <a:tcStyle>
        <a:tcBdr>
          <a:left>
            <a:ln w="9525" cap="flat">
              <a:solidFill>
                <a:srgbClr val="9E9E9E"/>
              </a:solidFill>
              <a:prstDash val="solid"/>
              <a:round/>
            </a:ln>
          </a:left>
          <a:right>
            <a:ln w="9525" cap="flat">
              <a:solidFill>
                <a:srgbClr val="9E9E9E"/>
              </a:solidFill>
              <a:prstDash val="solid"/>
              <a:round/>
            </a:ln>
          </a:right>
          <a:top>
            <a:ln w="9525" cap="flat">
              <a:solidFill>
                <a:srgbClr val="9E9E9E"/>
              </a:solidFill>
              <a:prstDash val="solid"/>
              <a:round/>
            </a:ln>
          </a:top>
          <a:bottom>
            <a:ln w="9525" cap="flat">
              <a:solidFill>
                <a:srgbClr val="9E9E9E"/>
              </a:solidFill>
              <a:prstDash val="solid"/>
              <a:round/>
            </a:ln>
          </a:bottom>
          <a:insideH>
            <a:ln w="9525" cap="flat">
              <a:solidFill>
                <a:srgbClr val="9E9E9E"/>
              </a:solidFill>
              <a:prstDash val="solid"/>
              <a:round/>
            </a:ln>
          </a:insideH>
          <a:insideV>
            <a:ln w="9525" cap="flat">
              <a:solidFill>
                <a:srgbClr val="9E9E9E"/>
              </a:solidFill>
              <a:prstDash val="solid"/>
              <a:round/>
            </a:ln>
          </a:insideV>
        </a:tcBdr>
        <a:fill>
          <a:noFill/>
        </a:fill>
      </a:tcStyle>
    </a:firstCol>
    <a:lastRow>
      <a:tcTxStyle b="off" i="off">
        <a:fontRef idx="major">
          <a:srgbClr val="000000"/>
        </a:fontRef>
        <a:srgbClr val="000000"/>
      </a:tcTxStyle>
      <a:tcStyle>
        <a:tcBdr>
          <a:left>
            <a:ln w="9525" cap="flat">
              <a:solidFill>
                <a:srgbClr val="9E9E9E"/>
              </a:solidFill>
              <a:prstDash val="solid"/>
              <a:round/>
            </a:ln>
          </a:left>
          <a:right>
            <a:ln w="9525" cap="flat">
              <a:solidFill>
                <a:srgbClr val="9E9E9E"/>
              </a:solidFill>
              <a:prstDash val="solid"/>
              <a:round/>
            </a:ln>
          </a:right>
          <a:top>
            <a:ln w="9525" cap="flat">
              <a:solidFill>
                <a:srgbClr val="9E9E9E"/>
              </a:solidFill>
              <a:prstDash val="solid"/>
              <a:round/>
            </a:ln>
          </a:top>
          <a:bottom>
            <a:ln w="9525" cap="flat">
              <a:solidFill>
                <a:srgbClr val="9E9E9E"/>
              </a:solidFill>
              <a:prstDash val="solid"/>
              <a:round/>
            </a:ln>
          </a:bottom>
          <a:insideH>
            <a:ln w="9525" cap="flat">
              <a:solidFill>
                <a:srgbClr val="9E9E9E"/>
              </a:solidFill>
              <a:prstDash val="solid"/>
              <a:round/>
            </a:ln>
          </a:insideH>
          <a:insideV>
            <a:ln w="9525" cap="flat">
              <a:solidFill>
                <a:srgbClr val="9E9E9E"/>
              </a:solidFill>
              <a:prstDash val="solid"/>
              <a:round/>
            </a:ln>
          </a:insideV>
        </a:tcBdr>
        <a:fill>
          <a:noFill/>
        </a:fill>
      </a:tcStyle>
    </a:lastRow>
    <a:firstRow>
      <a:tcTxStyle b="off" i="off">
        <a:fontRef idx="major">
          <a:srgbClr val="000000"/>
        </a:fontRef>
        <a:srgbClr val="000000"/>
      </a:tcTxStyle>
      <a:tcStyle>
        <a:tcBdr>
          <a:left>
            <a:ln w="9525" cap="flat">
              <a:solidFill>
                <a:srgbClr val="9E9E9E"/>
              </a:solidFill>
              <a:prstDash val="solid"/>
              <a:round/>
            </a:ln>
          </a:left>
          <a:right>
            <a:ln w="9525" cap="flat">
              <a:solidFill>
                <a:srgbClr val="9E9E9E"/>
              </a:solidFill>
              <a:prstDash val="solid"/>
              <a:round/>
            </a:ln>
          </a:right>
          <a:top>
            <a:ln w="9525" cap="flat">
              <a:solidFill>
                <a:srgbClr val="9E9E9E"/>
              </a:solidFill>
              <a:prstDash val="solid"/>
              <a:round/>
            </a:ln>
          </a:top>
          <a:bottom>
            <a:ln w="9525" cap="flat">
              <a:solidFill>
                <a:srgbClr val="9E9E9E"/>
              </a:solidFill>
              <a:prstDash val="solid"/>
              <a:round/>
            </a:ln>
          </a:bottom>
          <a:insideH>
            <a:ln w="9525" cap="flat">
              <a:solidFill>
                <a:srgbClr val="9E9E9E"/>
              </a:solidFill>
              <a:prstDash val="solid"/>
              <a:round/>
            </a:ln>
          </a:insideH>
          <a:insideV>
            <a:ln w="9525" cap="flat">
              <a:solidFill>
                <a:srgbClr val="9E9E9E"/>
              </a:solidFill>
              <a:prstDash val="solid"/>
              <a:round/>
            </a:ln>
          </a:insideV>
        </a:tcBdr>
        <a:fill>
          <a:noFill/>
        </a:fill>
      </a:tcStyle>
    </a:firstRow>
  </a:tblStyle>
  <a:tblStyle styleId="{C7B018BB-80A7-4F77-B60F-C8B233D01FF8}"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FFE2CD"/>
          </a:solidFill>
        </a:fill>
      </a:tcStyle>
    </a:wholeTbl>
    <a:band2H>
      <a:tcTxStyle/>
      <a:tcStyle>
        <a:tcBdr/>
        <a:fill>
          <a:solidFill>
            <a:srgbClr val="FFF1E8"/>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Row>
  </a:tblStyle>
  <a:tblStyle styleId="{EEE7283C-3CF3-47DC-8721-378D4A62B228}"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D5DBDE"/>
          </a:solidFill>
        </a:fill>
      </a:tcStyle>
    </a:wholeTbl>
    <a:band2H>
      <a:tcTxStyle/>
      <a:tcStyle>
        <a:tcBdr/>
        <a:fill>
          <a:solidFill>
            <a:srgbClr val="EBEEEF"/>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Row>
  </a:tblStyle>
  <a:tblStyle styleId="{CF821DB8-F4EB-4A41-A1BA-3FCAFE7338EE}"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F8FFCD"/>
          </a:solidFill>
        </a:fill>
      </a:tcStyle>
    </a:wholeTbl>
    <a:band2H>
      <a:tcTxStyle/>
      <a:tcStyle>
        <a:tcBdr/>
        <a:fill>
          <a:solidFill>
            <a:srgbClr val="FCFFE8"/>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Row>
  </a:tblStyle>
  <a:tblStyle styleId="{33BA23B1-9221-436E-865A-0063620EA4FD}" styleName="">
    <a:tblBg/>
    <a:wholeTbl>
      <a:tcTxStyle b="off" i="off">
        <a:fontRef idx="major">
          <a:srgbClr val="000000"/>
        </a:fontRef>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a:tcStyle>
        <a:tcBdr/>
        <a:fill>
          <a:solidFill>
            <a:srgbClr val="FFFFFF"/>
          </a:solidFill>
        </a:fill>
      </a:tcStyle>
    </a:band2H>
    <a:firstCol>
      <a:tcTxStyle b="on" i="off">
        <a:fontRef idx="maj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Ref idx="major">
          <a:srgbClr val="000000"/>
        </a:fontRef>
        <a:srgbClr val="000000"/>
      </a:tcTxStyle>
      <a:tcStyle>
        <a:tcBdr>
          <a:left>
            <a:ln w="12700" cap="flat">
              <a:noFill/>
              <a:miter lim="400000"/>
            </a:ln>
          </a:left>
          <a:right>
            <a:ln w="12700" cap="flat">
              <a:noFill/>
              <a:miter lim="400000"/>
            </a:ln>
          </a:right>
          <a:top>
            <a:ln w="508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rgbClr val="FFFFFF"/>
          </a:solidFill>
        </a:fill>
      </a:tcStyle>
    </a:lastRow>
    <a:firstRow>
      <a:tcTxStyle b="on" i="off">
        <a:fontRef idx="major">
          <a:srgbClr val="FFFFFF"/>
        </a:fontRef>
        <a:srgbClr val="FFFFFF"/>
      </a:tcTxStyle>
      <a:tcStyle>
        <a:tcBdr>
          <a:left>
            <a:ln w="12700" cap="flat">
              <a:noFill/>
              <a:miter lim="400000"/>
            </a:ln>
          </a:left>
          <a:right>
            <a:ln w="12700" cap="flat">
              <a:noFill/>
              <a:miter lim="400000"/>
            </a:ln>
          </a:right>
          <a:top>
            <a:ln w="254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2708684C-4D16-4618-839F-0558EEFCDFE6}"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CACA"/>
          </a:solidFill>
        </a:fill>
      </a:tcStyle>
    </a:wholeTbl>
    <a:band2H>
      <a:tcTxStyle/>
      <a:tcStyle>
        <a:tcBdr/>
        <a:fill>
          <a:solidFill>
            <a:srgbClr val="E6E6E6"/>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2453" autoAdjust="0"/>
  </p:normalViewPr>
  <p:slideViewPr>
    <p:cSldViewPr snapToGrid="0">
      <p:cViewPr varScale="1">
        <p:scale>
          <a:sx n="80" d="100"/>
          <a:sy n="80" d="100"/>
        </p:scale>
        <p:origin x="763" y="31"/>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microsoft.com/office/2016/11/relationships/changesInfo" Target="changesInfos/changesInfo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oath momani" userId="720708e143949568" providerId="LiveId" clId="{F1A4974B-54A6-4BD7-98DC-9B13C4AFCE5A}"/>
    <pc:docChg chg="undo custSel modSld">
      <pc:chgData name="moath momani" userId="720708e143949568" providerId="LiveId" clId="{F1A4974B-54A6-4BD7-98DC-9B13C4AFCE5A}" dt="2020-06-24T09:45:40.198" v="924" actId="20577"/>
      <pc:docMkLst>
        <pc:docMk/>
      </pc:docMkLst>
      <pc:sldChg chg="modSp mod">
        <pc:chgData name="moath momani" userId="720708e143949568" providerId="LiveId" clId="{F1A4974B-54A6-4BD7-98DC-9B13C4AFCE5A}" dt="2020-06-24T09:26:35.676" v="315"/>
        <pc:sldMkLst>
          <pc:docMk/>
          <pc:sldMk cId="0" sldId="257"/>
        </pc:sldMkLst>
        <pc:spChg chg="mod">
          <ac:chgData name="moath momani" userId="720708e143949568" providerId="LiveId" clId="{F1A4974B-54A6-4BD7-98DC-9B13C4AFCE5A}" dt="2020-06-24T09:25:55.887" v="312" actId="20577"/>
          <ac:spMkLst>
            <pc:docMk/>
            <pc:sldMk cId="0" sldId="257"/>
            <ac:spMk id="110" creationId="{00000000-0000-0000-0000-000000000000}"/>
          </ac:spMkLst>
        </pc:spChg>
        <pc:spChg chg="mod">
          <ac:chgData name="moath momani" userId="720708e143949568" providerId="LiveId" clId="{F1A4974B-54A6-4BD7-98DC-9B13C4AFCE5A}" dt="2020-06-24T09:26:35.676" v="315"/>
          <ac:spMkLst>
            <pc:docMk/>
            <pc:sldMk cId="0" sldId="257"/>
            <ac:spMk id="111" creationId="{00000000-0000-0000-0000-000000000000}"/>
          </ac:spMkLst>
        </pc:spChg>
      </pc:sldChg>
      <pc:sldChg chg="modSp mod">
        <pc:chgData name="moath momani" userId="720708e143949568" providerId="LiveId" clId="{F1A4974B-54A6-4BD7-98DC-9B13C4AFCE5A}" dt="2020-06-24T09:45:40.198" v="924" actId="20577"/>
        <pc:sldMkLst>
          <pc:docMk/>
          <pc:sldMk cId="1368490105" sldId="258"/>
        </pc:sldMkLst>
        <pc:spChg chg="mod">
          <ac:chgData name="moath momani" userId="720708e143949568" providerId="LiveId" clId="{F1A4974B-54A6-4BD7-98DC-9B13C4AFCE5A}" dt="2020-06-24T09:26:46.800" v="316"/>
          <ac:spMkLst>
            <pc:docMk/>
            <pc:sldMk cId="1368490105" sldId="258"/>
            <ac:spMk id="111" creationId="{00000000-0000-0000-0000-000000000000}"/>
          </ac:spMkLst>
        </pc:spChg>
        <pc:graphicFrameChg chg="modGraphic">
          <ac:chgData name="moath momani" userId="720708e143949568" providerId="LiveId" clId="{F1A4974B-54A6-4BD7-98DC-9B13C4AFCE5A}" dt="2020-06-24T09:45:40.198" v="924" actId="20577"/>
          <ac:graphicFrameMkLst>
            <pc:docMk/>
            <pc:sldMk cId="1368490105" sldId="258"/>
            <ac:graphicFrameMk id="9" creationId="{D924ADDC-0FC0-4E07-9A6E-A6392502FFAB}"/>
          </ac:graphicFrameMkLst>
        </pc:graphicFrameChg>
      </pc:sldChg>
    </pc:docChg>
  </pc:docChgLst>
  <pc:docChgLst>
    <pc:chgData name="moath momani" userId="720708e143949568" providerId="LiveId" clId="{383EE336-0517-4E2A-8698-78CF9FE0EB5E}"/>
    <pc:docChg chg="modSld">
      <pc:chgData name="moath momani" userId="720708e143949568" providerId="LiveId" clId="{383EE336-0517-4E2A-8698-78CF9FE0EB5E}" dt="2020-06-24T10:49:02.476" v="6" actId="20577"/>
      <pc:docMkLst>
        <pc:docMk/>
      </pc:docMkLst>
      <pc:sldChg chg="modSp mod">
        <pc:chgData name="moath momani" userId="720708e143949568" providerId="LiveId" clId="{383EE336-0517-4E2A-8698-78CF9FE0EB5E}" dt="2020-06-24T10:49:02.476" v="6" actId="20577"/>
        <pc:sldMkLst>
          <pc:docMk/>
          <pc:sldMk cId="1368490105" sldId="258"/>
        </pc:sldMkLst>
        <pc:graphicFrameChg chg="modGraphic">
          <ac:chgData name="moath momani" userId="720708e143949568" providerId="LiveId" clId="{383EE336-0517-4E2A-8698-78CF9FE0EB5E}" dt="2020-06-24T10:49:02.476" v="6" actId="20577"/>
          <ac:graphicFrameMkLst>
            <pc:docMk/>
            <pc:sldMk cId="1368490105" sldId="258"/>
            <ac:graphicFrameMk id="9" creationId="{D924ADDC-0FC0-4E07-9A6E-A6392502FFAB}"/>
          </ac:graphicFrameMkLst>
        </pc:graphicFrameChg>
      </pc:sldChg>
    </pc:docChg>
  </pc:docChgLst>
  <pc:docChgLst>
    <pc:chgData name="moath momani" userId="720708e143949568" providerId="LiveId" clId="{77310440-B0E1-49DB-AA2D-7BED0FB21575}"/>
    <pc:docChg chg="undo custSel addSld delSld modSld sldOrd">
      <pc:chgData name="moath momani" userId="720708e143949568" providerId="LiveId" clId="{77310440-B0E1-49DB-AA2D-7BED0FB21575}" dt="2020-06-24T12:26:49.561" v="104"/>
      <pc:docMkLst>
        <pc:docMk/>
      </pc:docMkLst>
      <pc:sldChg chg="addSp delSp modSp add mod">
        <pc:chgData name="moath momani" userId="720708e143949568" providerId="LiveId" clId="{77310440-B0E1-49DB-AA2D-7BED0FB21575}" dt="2020-06-24T12:20:23.218" v="12"/>
        <pc:sldMkLst>
          <pc:docMk/>
          <pc:sldMk cId="1051649133" sldId="259"/>
        </pc:sldMkLst>
        <pc:spChg chg="add mod">
          <ac:chgData name="moath momani" userId="720708e143949568" providerId="LiveId" clId="{77310440-B0E1-49DB-AA2D-7BED0FB21575}" dt="2020-06-24T12:20:02.621" v="9"/>
          <ac:spMkLst>
            <pc:docMk/>
            <pc:sldMk cId="1051649133" sldId="259"/>
            <ac:spMk id="10" creationId="{EF7D5529-E01F-40C4-9628-C79A2F2BE828}"/>
          </ac:spMkLst>
        </pc:spChg>
        <pc:spChg chg="mod">
          <ac:chgData name="moath momani" userId="720708e143949568" providerId="LiveId" clId="{77310440-B0E1-49DB-AA2D-7BED0FB21575}" dt="2020-06-24T12:19:33.634" v="5" actId="207"/>
          <ac:spMkLst>
            <pc:docMk/>
            <pc:sldMk cId="1051649133" sldId="259"/>
            <ac:spMk id="110" creationId="{00000000-0000-0000-0000-000000000000}"/>
          </ac:spMkLst>
        </pc:spChg>
        <pc:spChg chg="mod">
          <ac:chgData name="moath momani" userId="720708e143949568" providerId="LiveId" clId="{77310440-B0E1-49DB-AA2D-7BED0FB21575}" dt="2020-06-24T12:20:23.218" v="12"/>
          <ac:spMkLst>
            <pc:docMk/>
            <pc:sldMk cId="1051649133" sldId="259"/>
            <ac:spMk id="111" creationId="{00000000-0000-0000-0000-000000000000}"/>
          </ac:spMkLst>
        </pc:spChg>
        <pc:graphicFrameChg chg="del">
          <ac:chgData name="moath momani" userId="720708e143949568" providerId="LiveId" clId="{77310440-B0E1-49DB-AA2D-7BED0FB21575}" dt="2020-06-24T12:19:53.690" v="8" actId="478"/>
          <ac:graphicFrameMkLst>
            <pc:docMk/>
            <pc:sldMk cId="1051649133" sldId="259"/>
            <ac:graphicFrameMk id="9" creationId="{D924ADDC-0FC0-4E07-9A6E-A6392502FFAB}"/>
          </ac:graphicFrameMkLst>
        </pc:graphicFrameChg>
      </pc:sldChg>
      <pc:sldChg chg="add del setBg">
        <pc:chgData name="moath momani" userId="720708e143949568" providerId="LiveId" clId="{77310440-B0E1-49DB-AA2D-7BED0FB21575}" dt="2020-06-24T12:19:17.027" v="3"/>
        <pc:sldMkLst>
          <pc:docMk/>
          <pc:sldMk cId="184621246" sldId="260"/>
        </pc:sldMkLst>
      </pc:sldChg>
      <pc:sldChg chg="add del setBg">
        <pc:chgData name="moath momani" userId="720708e143949568" providerId="LiveId" clId="{77310440-B0E1-49DB-AA2D-7BED0FB21575}" dt="2020-06-24T12:19:09.330" v="1"/>
        <pc:sldMkLst>
          <pc:docMk/>
          <pc:sldMk cId="2273473089" sldId="260"/>
        </pc:sldMkLst>
      </pc:sldChg>
      <pc:sldChg chg="add del setBg">
        <pc:chgData name="moath momani" userId="720708e143949568" providerId="LiveId" clId="{77310440-B0E1-49DB-AA2D-7BED0FB21575}" dt="2020-06-24T12:20:47.277" v="14"/>
        <pc:sldMkLst>
          <pc:docMk/>
          <pc:sldMk cId="3196849208" sldId="260"/>
        </pc:sldMkLst>
      </pc:sldChg>
      <pc:sldChg chg="addSp delSp modSp add mod">
        <pc:chgData name="moath momani" userId="720708e143949568" providerId="LiveId" clId="{77310440-B0E1-49DB-AA2D-7BED0FB21575}" dt="2020-06-24T12:21:30.233" v="18" actId="1076"/>
        <pc:sldMkLst>
          <pc:docMk/>
          <pc:sldMk cId="3704995808" sldId="260"/>
        </pc:sldMkLst>
        <pc:spChg chg="del">
          <ac:chgData name="moath momani" userId="720708e143949568" providerId="LiveId" clId="{77310440-B0E1-49DB-AA2D-7BED0FB21575}" dt="2020-06-24T12:20:58.244" v="16" actId="478"/>
          <ac:spMkLst>
            <pc:docMk/>
            <pc:sldMk cId="3704995808" sldId="260"/>
            <ac:spMk id="10" creationId="{EF7D5529-E01F-40C4-9628-C79A2F2BE828}"/>
          </ac:spMkLst>
        </pc:spChg>
        <pc:graphicFrameChg chg="add mod">
          <ac:chgData name="moath momani" userId="720708e143949568" providerId="LiveId" clId="{77310440-B0E1-49DB-AA2D-7BED0FB21575}" dt="2020-06-24T12:21:30.233" v="18" actId="1076"/>
          <ac:graphicFrameMkLst>
            <pc:docMk/>
            <pc:sldMk cId="3704995808" sldId="260"/>
            <ac:graphicFrameMk id="9" creationId="{AFF9E331-2F6D-4237-9C3A-352475C82492}"/>
          </ac:graphicFrameMkLst>
        </pc:graphicFrameChg>
      </pc:sldChg>
      <pc:sldChg chg="addSp delSp modSp add mod ord">
        <pc:chgData name="moath momani" userId="720708e143949568" providerId="LiveId" clId="{77310440-B0E1-49DB-AA2D-7BED0FB21575}" dt="2020-06-24T12:24:00.976" v="55" actId="20577"/>
        <pc:sldMkLst>
          <pc:docMk/>
          <pc:sldMk cId="2975555803" sldId="261"/>
        </pc:sldMkLst>
        <pc:spChg chg="add mod">
          <ac:chgData name="moath momani" userId="720708e143949568" providerId="LiveId" clId="{77310440-B0E1-49DB-AA2D-7BED0FB21575}" dt="2020-06-24T12:24:00.976" v="55" actId="20577"/>
          <ac:spMkLst>
            <pc:docMk/>
            <pc:sldMk cId="2975555803" sldId="261"/>
            <ac:spMk id="10" creationId="{D7A87FB4-AB01-424A-A7EF-A9F633313350}"/>
          </ac:spMkLst>
        </pc:spChg>
        <pc:spChg chg="mod">
          <ac:chgData name="moath momani" userId="720708e143949568" providerId="LiveId" clId="{77310440-B0E1-49DB-AA2D-7BED0FB21575}" dt="2020-06-24T12:23:22.344" v="36"/>
          <ac:spMkLst>
            <pc:docMk/>
            <pc:sldMk cId="2975555803" sldId="261"/>
            <ac:spMk id="12" creationId="{C7A02477-A55C-462D-8FD4-6F3DB880F6D4}"/>
          </ac:spMkLst>
        </pc:spChg>
        <pc:spChg chg="mod">
          <ac:chgData name="moath momani" userId="720708e143949568" providerId="LiveId" clId="{77310440-B0E1-49DB-AA2D-7BED0FB21575}" dt="2020-06-24T12:23:22.344" v="36"/>
          <ac:spMkLst>
            <pc:docMk/>
            <pc:sldMk cId="2975555803" sldId="261"/>
            <ac:spMk id="13" creationId="{0F4FC5E7-72C5-4739-A99D-384169D60A43}"/>
          </ac:spMkLst>
        </pc:spChg>
        <pc:spChg chg="add del mod">
          <ac:chgData name="moath momani" userId="720708e143949568" providerId="LiveId" clId="{77310440-B0E1-49DB-AA2D-7BED0FB21575}" dt="2020-06-24T12:23:34.447" v="39" actId="478"/>
          <ac:spMkLst>
            <pc:docMk/>
            <pc:sldMk cId="2975555803" sldId="261"/>
            <ac:spMk id="15" creationId="{9D63C563-12D2-4BCF-AC66-C1BD12F07A98}"/>
          </ac:spMkLst>
        </pc:spChg>
        <pc:spChg chg="del">
          <ac:chgData name="moath momani" userId="720708e143949568" providerId="LiveId" clId="{77310440-B0E1-49DB-AA2D-7BED0FB21575}" dt="2020-06-24T12:22:24.552" v="29" actId="478"/>
          <ac:spMkLst>
            <pc:docMk/>
            <pc:sldMk cId="2975555803" sldId="261"/>
            <ac:spMk id="101" creationId="{00000000-0000-0000-0000-000000000000}"/>
          </ac:spMkLst>
        </pc:spChg>
        <pc:grpChg chg="add mod">
          <ac:chgData name="moath momani" userId="720708e143949568" providerId="LiveId" clId="{77310440-B0E1-49DB-AA2D-7BED0FB21575}" dt="2020-06-24T12:23:22.344" v="36"/>
          <ac:grpSpMkLst>
            <pc:docMk/>
            <pc:sldMk cId="2975555803" sldId="261"/>
            <ac:grpSpMk id="11" creationId="{DD40D670-B5F0-498E-A587-9EE600551682}"/>
          </ac:grpSpMkLst>
        </pc:grpChg>
        <pc:grpChg chg="del">
          <ac:chgData name="moath momani" userId="720708e143949568" providerId="LiveId" clId="{77310440-B0E1-49DB-AA2D-7BED0FB21575}" dt="2020-06-24T12:22:15.045" v="24" actId="478"/>
          <ac:grpSpMkLst>
            <pc:docMk/>
            <pc:sldMk cId="2975555803" sldId="261"/>
            <ac:grpSpMk id="104" creationId="{00000000-0000-0000-0000-000000000000}"/>
          </ac:grpSpMkLst>
        </pc:grpChg>
        <pc:graphicFrameChg chg="add mod">
          <ac:chgData name="moath momani" userId="720708e143949568" providerId="LiveId" clId="{77310440-B0E1-49DB-AA2D-7BED0FB21575}" dt="2020-06-24T12:23:22.344" v="36"/>
          <ac:graphicFrameMkLst>
            <pc:docMk/>
            <pc:sldMk cId="2975555803" sldId="261"/>
            <ac:graphicFrameMk id="16" creationId="{19F4B6FB-F246-464D-8F74-C3493134C0E4}"/>
          </ac:graphicFrameMkLst>
        </pc:graphicFrameChg>
        <pc:picChg chg="add del mod">
          <ac:chgData name="moath momani" userId="720708e143949568" providerId="LiveId" clId="{77310440-B0E1-49DB-AA2D-7BED0FB21575}" dt="2020-06-24T12:23:34.447" v="39" actId="478"/>
          <ac:picMkLst>
            <pc:docMk/>
            <pc:sldMk cId="2975555803" sldId="261"/>
            <ac:picMk id="14" creationId="{387B677F-205A-4AAA-96FA-13060C2C8E5A}"/>
          </ac:picMkLst>
        </pc:picChg>
        <pc:picChg chg="del">
          <ac:chgData name="moath momani" userId="720708e143949568" providerId="LiveId" clId="{77310440-B0E1-49DB-AA2D-7BED0FB21575}" dt="2020-06-24T12:23:27.931" v="37" actId="478"/>
          <ac:picMkLst>
            <pc:docMk/>
            <pc:sldMk cId="2975555803" sldId="261"/>
            <ac:picMk id="105" creationId="{00000000-0000-0000-0000-000000000000}"/>
          </ac:picMkLst>
        </pc:picChg>
        <pc:picChg chg="del">
          <ac:chgData name="moath momani" userId="720708e143949568" providerId="LiveId" clId="{77310440-B0E1-49DB-AA2D-7BED0FB21575}" dt="2020-06-24T12:22:25.321" v="30" actId="478"/>
          <ac:picMkLst>
            <pc:docMk/>
            <pc:sldMk cId="2975555803" sldId="261"/>
            <ac:picMk id="106" creationId="{00000000-0000-0000-0000-000000000000}"/>
          </ac:picMkLst>
        </pc:picChg>
        <pc:picChg chg="del mod">
          <ac:chgData name="moath momani" userId="720708e143949568" providerId="LiveId" clId="{77310440-B0E1-49DB-AA2D-7BED0FB21575}" dt="2020-06-24T12:22:12.952" v="22" actId="478"/>
          <ac:picMkLst>
            <pc:docMk/>
            <pc:sldMk cId="2975555803" sldId="261"/>
            <ac:picMk id="107" creationId="{00000000-0000-0000-0000-000000000000}"/>
          </ac:picMkLst>
        </pc:picChg>
        <pc:picChg chg="del">
          <ac:chgData name="moath momani" userId="720708e143949568" providerId="LiveId" clId="{77310440-B0E1-49DB-AA2D-7BED0FB21575}" dt="2020-06-24T12:22:13.970" v="23" actId="478"/>
          <ac:picMkLst>
            <pc:docMk/>
            <pc:sldMk cId="2975555803" sldId="261"/>
            <ac:picMk id="108" creationId="{00000000-0000-0000-0000-000000000000}"/>
          </ac:picMkLst>
        </pc:picChg>
      </pc:sldChg>
      <pc:sldChg chg="addSp delSp modSp add mod">
        <pc:chgData name="moath momani" userId="720708e143949568" providerId="LiveId" clId="{77310440-B0E1-49DB-AA2D-7BED0FB21575}" dt="2020-06-24T12:24:11.452" v="56"/>
        <pc:sldMkLst>
          <pc:docMk/>
          <pc:sldMk cId="3395007616" sldId="262"/>
        </pc:sldMkLst>
        <pc:spChg chg="add mod">
          <ac:chgData name="moath momani" userId="720708e143949568" providerId="LiveId" clId="{77310440-B0E1-49DB-AA2D-7BED0FB21575}" dt="2020-06-24T12:22:48.521" v="32"/>
          <ac:spMkLst>
            <pc:docMk/>
            <pc:sldMk cId="3395007616" sldId="262"/>
            <ac:spMk id="10" creationId="{CA2989F7-5D56-441E-9E1C-B92A7AC5048D}"/>
          </ac:spMkLst>
        </pc:spChg>
        <pc:spChg chg="add mod">
          <ac:chgData name="moath momani" userId="720708e143949568" providerId="LiveId" clId="{77310440-B0E1-49DB-AA2D-7BED0FB21575}" dt="2020-06-24T12:24:11.452" v="56"/>
          <ac:spMkLst>
            <pc:docMk/>
            <pc:sldMk cId="3395007616" sldId="262"/>
            <ac:spMk id="11" creationId="{C33DD1E7-E79F-4DFA-80FA-C346FD1F051B}"/>
          </ac:spMkLst>
        </pc:spChg>
        <pc:spChg chg="mod">
          <ac:chgData name="moath momani" userId="720708e143949568" providerId="LiveId" clId="{77310440-B0E1-49DB-AA2D-7BED0FB21575}" dt="2020-06-24T12:23:02.663" v="33"/>
          <ac:spMkLst>
            <pc:docMk/>
            <pc:sldMk cId="3395007616" sldId="262"/>
            <ac:spMk id="13" creationId="{0EADB2AE-0BFF-436A-9F5E-13031E94AFC0}"/>
          </ac:spMkLst>
        </pc:spChg>
        <pc:spChg chg="mod">
          <ac:chgData name="moath momani" userId="720708e143949568" providerId="LiveId" clId="{77310440-B0E1-49DB-AA2D-7BED0FB21575}" dt="2020-06-24T12:23:02.663" v="33"/>
          <ac:spMkLst>
            <pc:docMk/>
            <pc:sldMk cId="3395007616" sldId="262"/>
            <ac:spMk id="14" creationId="{0687433D-8FE9-4B18-9E70-2CD4E976F6A7}"/>
          </ac:spMkLst>
        </pc:spChg>
        <pc:spChg chg="del">
          <ac:chgData name="moath momani" userId="720708e143949568" providerId="LiveId" clId="{77310440-B0E1-49DB-AA2D-7BED0FB21575}" dt="2020-06-24T12:22:20.690" v="28" actId="478"/>
          <ac:spMkLst>
            <pc:docMk/>
            <pc:sldMk cId="3395007616" sldId="262"/>
            <ac:spMk id="101" creationId="{00000000-0000-0000-0000-000000000000}"/>
          </ac:spMkLst>
        </pc:spChg>
        <pc:grpChg chg="add mod">
          <ac:chgData name="moath momani" userId="720708e143949568" providerId="LiveId" clId="{77310440-B0E1-49DB-AA2D-7BED0FB21575}" dt="2020-06-24T12:23:02.663" v="33"/>
          <ac:grpSpMkLst>
            <pc:docMk/>
            <pc:sldMk cId="3395007616" sldId="262"/>
            <ac:grpSpMk id="12" creationId="{A84067D7-4FAC-4975-9C7B-C6655B04ED9E}"/>
          </ac:grpSpMkLst>
        </pc:grpChg>
        <pc:grpChg chg="del">
          <ac:chgData name="moath momani" userId="720708e143949568" providerId="LiveId" clId="{77310440-B0E1-49DB-AA2D-7BED0FB21575}" dt="2020-06-24T12:22:17.742" v="26" actId="478"/>
          <ac:grpSpMkLst>
            <pc:docMk/>
            <pc:sldMk cId="3395007616" sldId="262"/>
            <ac:grpSpMk id="104" creationId="{00000000-0000-0000-0000-000000000000}"/>
          </ac:grpSpMkLst>
        </pc:grpChg>
        <pc:picChg chg="del">
          <ac:chgData name="moath momani" userId="720708e143949568" providerId="LiveId" clId="{77310440-B0E1-49DB-AA2D-7BED0FB21575}" dt="2020-06-24T12:23:38.308" v="40" actId="478"/>
          <ac:picMkLst>
            <pc:docMk/>
            <pc:sldMk cId="3395007616" sldId="262"/>
            <ac:picMk id="105" creationId="{00000000-0000-0000-0000-000000000000}"/>
          </ac:picMkLst>
        </pc:picChg>
        <pc:picChg chg="del">
          <ac:chgData name="moath momani" userId="720708e143949568" providerId="LiveId" clId="{77310440-B0E1-49DB-AA2D-7BED0FB21575}" dt="2020-06-24T12:22:27.520" v="31" actId="478"/>
          <ac:picMkLst>
            <pc:docMk/>
            <pc:sldMk cId="3395007616" sldId="262"/>
            <ac:picMk id="106" creationId="{00000000-0000-0000-0000-000000000000}"/>
          </ac:picMkLst>
        </pc:picChg>
        <pc:picChg chg="del">
          <ac:chgData name="moath momani" userId="720708e143949568" providerId="LiveId" clId="{77310440-B0E1-49DB-AA2D-7BED0FB21575}" dt="2020-06-24T12:22:18.614" v="27" actId="478"/>
          <ac:picMkLst>
            <pc:docMk/>
            <pc:sldMk cId="3395007616" sldId="262"/>
            <ac:picMk id="107" creationId="{00000000-0000-0000-0000-000000000000}"/>
          </ac:picMkLst>
        </pc:picChg>
        <pc:picChg chg="del">
          <ac:chgData name="moath momani" userId="720708e143949568" providerId="LiveId" clId="{77310440-B0E1-49DB-AA2D-7BED0FB21575}" dt="2020-06-24T12:22:16.943" v="25" actId="478"/>
          <ac:picMkLst>
            <pc:docMk/>
            <pc:sldMk cId="3395007616" sldId="262"/>
            <ac:picMk id="108" creationId="{00000000-0000-0000-0000-000000000000}"/>
          </ac:picMkLst>
        </pc:picChg>
      </pc:sldChg>
      <pc:sldChg chg="add del">
        <pc:chgData name="moath momani" userId="720708e143949568" providerId="LiveId" clId="{77310440-B0E1-49DB-AA2D-7BED0FB21575}" dt="2020-06-24T12:24:46.040" v="63" actId="47"/>
        <pc:sldMkLst>
          <pc:docMk/>
          <pc:sldMk cId="2426762762" sldId="263"/>
        </pc:sldMkLst>
      </pc:sldChg>
      <pc:sldChg chg="addSp delSp modSp add mod">
        <pc:chgData name="moath momani" userId="720708e143949568" providerId="LiveId" clId="{77310440-B0E1-49DB-AA2D-7BED0FB21575}" dt="2020-06-24T12:26:30.268" v="102" actId="20577"/>
        <pc:sldMkLst>
          <pc:docMk/>
          <pc:sldMk cId="3299758773" sldId="264"/>
        </pc:sldMkLst>
        <pc:spChg chg="add del mod">
          <ac:chgData name="moath momani" userId="720708e143949568" providerId="LiveId" clId="{77310440-B0E1-49DB-AA2D-7BED0FB21575}" dt="2020-06-24T12:26:14.237" v="85" actId="478"/>
          <ac:spMkLst>
            <pc:docMk/>
            <pc:sldMk cId="3299758773" sldId="264"/>
            <ac:spMk id="10" creationId="{8469C344-59FE-4DE3-888E-FAB19A6FFECE}"/>
          </ac:spMkLst>
        </pc:spChg>
        <pc:spChg chg="mod">
          <ac:chgData name="moath momani" userId="720708e143949568" providerId="LiveId" clId="{77310440-B0E1-49DB-AA2D-7BED0FB21575}" dt="2020-06-24T12:25:11.478" v="66"/>
          <ac:spMkLst>
            <pc:docMk/>
            <pc:sldMk cId="3299758773" sldId="264"/>
            <ac:spMk id="12" creationId="{FC8C137D-0047-4C68-94DE-B4FF030489A2}"/>
          </ac:spMkLst>
        </pc:spChg>
        <pc:spChg chg="mod">
          <ac:chgData name="moath momani" userId="720708e143949568" providerId="LiveId" clId="{77310440-B0E1-49DB-AA2D-7BED0FB21575}" dt="2020-06-24T12:25:11.478" v="66"/>
          <ac:spMkLst>
            <pc:docMk/>
            <pc:sldMk cId="3299758773" sldId="264"/>
            <ac:spMk id="13" creationId="{7FC5EBD3-A501-4E9A-8D05-99AD5FF35602}"/>
          </ac:spMkLst>
        </pc:spChg>
        <pc:spChg chg="add del mod">
          <ac:chgData name="moath momani" userId="720708e143949568" providerId="LiveId" clId="{77310440-B0E1-49DB-AA2D-7BED0FB21575}" dt="2020-06-24T12:26:14.237" v="85" actId="478"/>
          <ac:spMkLst>
            <pc:docMk/>
            <pc:sldMk cId="3299758773" sldId="264"/>
            <ac:spMk id="15" creationId="{DFC08B4F-8A55-4152-9006-C889D0CD5AEE}"/>
          </ac:spMkLst>
        </pc:spChg>
        <pc:spChg chg="add mod">
          <ac:chgData name="moath momani" userId="720708e143949568" providerId="LiveId" clId="{77310440-B0E1-49DB-AA2D-7BED0FB21575}" dt="2020-06-24T12:26:30.268" v="102" actId="20577"/>
          <ac:spMkLst>
            <pc:docMk/>
            <pc:sldMk cId="3299758773" sldId="264"/>
            <ac:spMk id="17" creationId="{3491E9C2-141A-47B4-8AF8-20871943362C}"/>
          </ac:spMkLst>
        </pc:spChg>
        <pc:spChg chg="mod">
          <ac:chgData name="moath momani" userId="720708e143949568" providerId="LiveId" clId="{77310440-B0E1-49DB-AA2D-7BED0FB21575}" dt="2020-06-24T12:26:15.045" v="86"/>
          <ac:spMkLst>
            <pc:docMk/>
            <pc:sldMk cId="3299758773" sldId="264"/>
            <ac:spMk id="19" creationId="{DE76BCF3-94C0-435C-AD0C-2CAEBCD02074}"/>
          </ac:spMkLst>
        </pc:spChg>
        <pc:spChg chg="mod">
          <ac:chgData name="moath momani" userId="720708e143949568" providerId="LiveId" clId="{77310440-B0E1-49DB-AA2D-7BED0FB21575}" dt="2020-06-24T12:26:15.045" v="86"/>
          <ac:spMkLst>
            <pc:docMk/>
            <pc:sldMk cId="3299758773" sldId="264"/>
            <ac:spMk id="20" creationId="{00A21D34-67D7-479F-BB68-20B805A08721}"/>
          </ac:spMkLst>
        </pc:spChg>
        <pc:spChg chg="add mod">
          <ac:chgData name="moath momani" userId="720708e143949568" providerId="LiveId" clId="{77310440-B0E1-49DB-AA2D-7BED0FB21575}" dt="2020-06-24T12:26:15.045" v="86"/>
          <ac:spMkLst>
            <pc:docMk/>
            <pc:sldMk cId="3299758773" sldId="264"/>
            <ac:spMk id="22" creationId="{DD61AAE1-2E64-4ABD-877C-7899B186CE9A}"/>
          </ac:spMkLst>
        </pc:spChg>
        <pc:spChg chg="del">
          <ac:chgData name="moath momani" userId="720708e143949568" providerId="LiveId" clId="{77310440-B0E1-49DB-AA2D-7BED0FB21575}" dt="2020-06-24T12:24:38.292" v="59" actId="478"/>
          <ac:spMkLst>
            <pc:docMk/>
            <pc:sldMk cId="3299758773" sldId="264"/>
            <ac:spMk id="101" creationId="{00000000-0000-0000-0000-000000000000}"/>
          </ac:spMkLst>
        </pc:spChg>
        <pc:grpChg chg="add del mod">
          <ac:chgData name="moath momani" userId="720708e143949568" providerId="LiveId" clId="{77310440-B0E1-49DB-AA2D-7BED0FB21575}" dt="2020-06-24T12:26:14.237" v="85" actId="478"/>
          <ac:grpSpMkLst>
            <pc:docMk/>
            <pc:sldMk cId="3299758773" sldId="264"/>
            <ac:grpSpMk id="11" creationId="{8CC0C15C-125D-48CC-B151-F3338535383C}"/>
          </ac:grpSpMkLst>
        </pc:grpChg>
        <pc:grpChg chg="add mod">
          <ac:chgData name="moath momani" userId="720708e143949568" providerId="LiveId" clId="{77310440-B0E1-49DB-AA2D-7BED0FB21575}" dt="2020-06-24T12:26:15.045" v="86"/>
          <ac:grpSpMkLst>
            <pc:docMk/>
            <pc:sldMk cId="3299758773" sldId="264"/>
            <ac:grpSpMk id="18" creationId="{82C87080-1F36-471E-9EE2-93A9445BA970}"/>
          </ac:grpSpMkLst>
        </pc:grpChg>
        <pc:grpChg chg="del">
          <ac:chgData name="moath momani" userId="720708e143949568" providerId="LiveId" clId="{77310440-B0E1-49DB-AA2D-7BED0FB21575}" dt="2020-06-24T12:24:38.292" v="59" actId="478"/>
          <ac:grpSpMkLst>
            <pc:docMk/>
            <pc:sldMk cId="3299758773" sldId="264"/>
            <ac:grpSpMk id="104" creationId="{00000000-0000-0000-0000-000000000000}"/>
          </ac:grpSpMkLst>
        </pc:grpChg>
        <pc:graphicFrameChg chg="add del mod">
          <ac:chgData name="moath momani" userId="720708e143949568" providerId="LiveId" clId="{77310440-B0E1-49DB-AA2D-7BED0FB21575}" dt="2020-06-24T12:26:14.237" v="85" actId="478"/>
          <ac:graphicFrameMkLst>
            <pc:docMk/>
            <pc:sldMk cId="3299758773" sldId="264"/>
            <ac:graphicFrameMk id="16" creationId="{F5752BFB-F688-4672-B034-427F7FEB1EB8}"/>
          </ac:graphicFrameMkLst>
        </pc:graphicFrameChg>
        <pc:graphicFrameChg chg="add mod">
          <ac:chgData name="moath momani" userId="720708e143949568" providerId="LiveId" clId="{77310440-B0E1-49DB-AA2D-7BED0FB21575}" dt="2020-06-24T12:26:15.045" v="86"/>
          <ac:graphicFrameMkLst>
            <pc:docMk/>
            <pc:sldMk cId="3299758773" sldId="264"/>
            <ac:graphicFrameMk id="23" creationId="{6C6CF4B0-4757-42B9-88DC-6C219C26B495}"/>
          </ac:graphicFrameMkLst>
        </pc:graphicFrameChg>
        <pc:picChg chg="add del mod">
          <ac:chgData name="moath momani" userId="720708e143949568" providerId="LiveId" clId="{77310440-B0E1-49DB-AA2D-7BED0FB21575}" dt="2020-06-24T12:26:14.237" v="85" actId="478"/>
          <ac:picMkLst>
            <pc:docMk/>
            <pc:sldMk cId="3299758773" sldId="264"/>
            <ac:picMk id="14" creationId="{2C925D47-9325-4D10-BDB1-13533CF71ECF}"/>
          </ac:picMkLst>
        </pc:picChg>
        <pc:picChg chg="add mod">
          <ac:chgData name="moath momani" userId="720708e143949568" providerId="LiveId" clId="{77310440-B0E1-49DB-AA2D-7BED0FB21575}" dt="2020-06-24T12:26:15.045" v="86"/>
          <ac:picMkLst>
            <pc:docMk/>
            <pc:sldMk cId="3299758773" sldId="264"/>
            <ac:picMk id="21" creationId="{87EACC26-5BEC-466C-93BA-0FC93503BA33}"/>
          </ac:picMkLst>
        </pc:picChg>
        <pc:picChg chg="del">
          <ac:chgData name="moath momani" userId="720708e143949568" providerId="LiveId" clId="{77310440-B0E1-49DB-AA2D-7BED0FB21575}" dt="2020-06-24T12:24:38.292" v="59" actId="478"/>
          <ac:picMkLst>
            <pc:docMk/>
            <pc:sldMk cId="3299758773" sldId="264"/>
            <ac:picMk id="105" creationId="{00000000-0000-0000-0000-000000000000}"/>
          </ac:picMkLst>
        </pc:picChg>
        <pc:picChg chg="del">
          <ac:chgData name="moath momani" userId="720708e143949568" providerId="LiveId" clId="{77310440-B0E1-49DB-AA2D-7BED0FB21575}" dt="2020-06-24T12:24:41.124" v="61" actId="478"/>
          <ac:picMkLst>
            <pc:docMk/>
            <pc:sldMk cId="3299758773" sldId="264"/>
            <ac:picMk id="106" creationId="{00000000-0000-0000-0000-000000000000}"/>
          </ac:picMkLst>
        </pc:picChg>
        <pc:picChg chg="del">
          <ac:chgData name="moath momani" userId="720708e143949568" providerId="LiveId" clId="{77310440-B0E1-49DB-AA2D-7BED0FB21575}" dt="2020-06-24T12:24:38.292" v="59" actId="478"/>
          <ac:picMkLst>
            <pc:docMk/>
            <pc:sldMk cId="3299758773" sldId="264"/>
            <ac:picMk id="107" creationId="{00000000-0000-0000-0000-000000000000}"/>
          </ac:picMkLst>
        </pc:picChg>
        <pc:picChg chg="del">
          <ac:chgData name="moath momani" userId="720708e143949568" providerId="LiveId" clId="{77310440-B0E1-49DB-AA2D-7BED0FB21575}" dt="2020-06-24T12:24:39.823" v="60" actId="478"/>
          <ac:picMkLst>
            <pc:docMk/>
            <pc:sldMk cId="3299758773" sldId="264"/>
            <ac:picMk id="108" creationId="{00000000-0000-0000-0000-000000000000}"/>
          </ac:picMkLst>
        </pc:picChg>
      </pc:sldChg>
      <pc:sldChg chg="addSp modSp add mod ord">
        <pc:chgData name="moath momani" userId="720708e143949568" providerId="LiveId" clId="{77310440-B0E1-49DB-AA2D-7BED0FB21575}" dt="2020-06-24T12:26:49.561" v="104"/>
        <pc:sldMkLst>
          <pc:docMk/>
          <pc:sldMk cId="2396038251" sldId="265"/>
        </pc:sldMkLst>
        <pc:spChg chg="add mod">
          <ac:chgData name="moath momani" userId="720708e143949568" providerId="LiveId" clId="{77310440-B0E1-49DB-AA2D-7BED0FB21575}" dt="2020-06-24T12:26:42.346" v="103"/>
          <ac:spMkLst>
            <pc:docMk/>
            <pc:sldMk cId="2396038251" sldId="265"/>
            <ac:spMk id="2" creationId="{FC84119A-9C00-4A4D-B8A1-A3CEF39C8A71}"/>
          </ac:spMkLst>
        </pc:spChg>
        <pc:spChg chg="add mod">
          <ac:chgData name="moath momani" userId="720708e143949568" providerId="LiveId" clId="{77310440-B0E1-49DB-AA2D-7BED0FB21575}" dt="2020-06-24T12:26:49.561" v="104"/>
          <ac:spMkLst>
            <pc:docMk/>
            <pc:sldMk cId="2396038251" sldId="265"/>
            <ac:spMk id="3" creationId="{315EFD2C-9D32-4E66-B641-9629E89EEF30}"/>
          </ac:spMkLst>
        </pc:spChg>
        <pc:spChg chg="mod">
          <ac:chgData name="moath momani" userId="720708e143949568" providerId="LiveId" clId="{77310440-B0E1-49DB-AA2D-7BED0FB21575}" dt="2020-06-24T12:26:42.346" v="103"/>
          <ac:spMkLst>
            <pc:docMk/>
            <pc:sldMk cId="2396038251" sldId="265"/>
            <ac:spMk id="5" creationId="{3EC52141-38F5-4574-851F-53C977C6C376}"/>
          </ac:spMkLst>
        </pc:spChg>
        <pc:spChg chg="mod">
          <ac:chgData name="moath momani" userId="720708e143949568" providerId="LiveId" clId="{77310440-B0E1-49DB-AA2D-7BED0FB21575}" dt="2020-06-24T12:26:42.346" v="103"/>
          <ac:spMkLst>
            <pc:docMk/>
            <pc:sldMk cId="2396038251" sldId="265"/>
            <ac:spMk id="6" creationId="{D6B761B1-1020-4181-B906-C9495B6AFAE3}"/>
          </ac:spMkLst>
        </pc:spChg>
        <pc:spChg chg="add mod">
          <ac:chgData name="moath momani" userId="720708e143949568" providerId="LiveId" clId="{77310440-B0E1-49DB-AA2D-7BED0FB21575}" dt="2020-06-24T12:26:42.346" v="103"/>
          <ac:spMkLst>
            <pc:docMk/>
            <pc:sldMk cId="2396038251" sldId="265"/>
            <ac:spMk id="8" creationId="{EB7DF314-2ECC-48D3-B735-DC91BB4F0C4F}"/>
          </ac:spMkLst>
        </pc:spChg>
        <pc:grpChg chg="add mod">
          <ac:chgData name="moath momani" userId="720708e143949568" providerId="LiveId" clId="{77310440-B0E1-49DB-AA2D-7BED0FB21575}" dt="2020-06-24T12:26:42.346" v="103"/>
          <ac:grpSpMkLst>
            <pc:docMk/>
            <pc:sldMk cId="2396038251" sldId="265"/>
            <ac:grpSpMk id="4" creationId="{6DBA73C4-A3BF-4C58-82B8-4640F15FB341}"/>
          </ac:grpSpMkLst>
        </pc:grpChg>
        <pc:picChg chg="add mod">
          <ac:chgData name="moath momani" userId="720708e143949568" providerId="LiveId" clId="{77310440-B0E1-49DB-AA2D-7BED0FB21575}" dt="2020-06-24T12:26:42.346" v="103"/>
          <ac:picMkLst>
            <pc:docMk/>
            <pc:sldMk cId="2396038251" sldId="265"/>
            <ac:picMk id="7" creationId="{7ED6BC1B-5636-4733-A24C-4AAC094E04AC}"/>
          </ac:picMkLst>
        </pc:picChg>
      </pc:sldChg>
      <pc:sldChg chg="add del setBg">
        <pc:chgData name="moath momani" userId="720708e143949568" providerId="LiveId" clId="{77310440-B0E1-49DB-AA2D-7BED0FB21575}" dt="2020-06-24T12:25:05.813" v="65"/>
        <pc:sldMkLst>
          <pc:docMk/>
          <pc:sldMk cId="831755398" sldId="266"/>
        </pc:sldMkLst>
      </pc:sldChg>
    </pc:docChg>
  </pc:docChgLst>
  <pc:docChgLst>
    <pc:chgData name="moath momani" userId="720708e143949568" providerId="LiveId" clId="{69C388A9-4848-43C2-8793-A2B6F2CDDE39}"/>
    <pc:docChg chg="custSel addSld modSld">
      <pc:chgData name="moath momani" userId="720708e143949568" providerId="LiveId" clId="{69C388A9-4848-43C2-8793-A2B6F2CDDE39}" dt="2020-06-25T12:35:41.045" v="84" actId="11"/>
      <pc:docMkLst>
        <pc:docMk/>
      </pc:docMkLst>
      <pc:sldChg chg="modSp mod">
        <pc:chgData name="moath momani" userId="720708e143949568" providerId="LiveId" clId="{69C388A9-4848-43C2-8793-A2B6F2CDDE39}" dt="2020-06-25T12:34:26.803" v="54" actId="20577"/>
        <pc:sldMkLst>
          <pc:docMk/>
          <pc:sldMk cId="1368490105" sldId="258"/>
        </pc:sldMkLst>
        <pc:graphicFrameChg chg="modGraphic">
          <ac:chgData name="moath momani" userId="720708e143949568" providerId="LiveId" clId="{69C388A9-4848-43C2-8793-A2B6F2CDDE39}" dt="2020-06-25T12:34:26.803" v="54" actId="20577"/>
          <ac:graphicFrameMkLst>
            <pc:docMk/>
            <pc:sldMk cId="1368490105" sldId="258"/>
            <ac:graphicFrameMk id="9" creationId="{D924ADDC-0FC0-4E07-9A6E-A6392502FFAB}"/>
          </ac:graphicFrameMkLst>
        </pc:graphicFrameChg>
      </pc:sldChg>
      <pc:sldChg chg="modSp mod">
        <pc:chgData name="moath momani" userId="720708e143949568" providerId="LiveId" clId="{69C388A9-4848-43C2-8793-A2B6F2CDDE39}" dt="2020-06-25T12:35:02.945" v="83" actId="20577"/>
        <pc:sldMkLst>
          <pc:docMk/>
          <pc:sldMk cId="3704995808" sldId="260"/>
        </pc:sldMkLst>
        <pc:graphicFrameChg chg="modGraphic">
          <ac:chgData name="moath momani" userId="720708e143949568" providerId="LiveId" clId="{69C388A9-4848-43C2-8793-A2B6F2CDDE39}" dt="2020-06-25T12:35:02.945" v="83" actId="20577"/>
          <ac:graphicFrameMkLst>
            <pc:docMk/>
            <pc:sldMk cId="3704995808" sldId="260"/>
            <ac:graphicFrameMk id="9" creationId="{AFF9E331-2F6D-4237-9C3A-352475C82492}"/>
          </ac:graphicFrameMkLst>
        </pc:graphicFrameChg>
      </pc:sldChg>
      <pc:sldChg chg="addSp delSp modSp add mod">
        <pc:chgData name="moath momani" userId="720708e143949568" providerId="LiveId" clId="{69C388A9-4848-43C2-8793-A2B6F2CDDE39}" dt="2020-06-25T12:32:30.248" v="6"/>
        <pc:sldMkLst>
          <pc:docMk/>
          <pc:sldMk cId="4027102162" sldId="266"/>
        </pc:sldMkLst>
        <pc:spChg chg="add mod">
          <ac:chgData name="moath momani" userId="720708e143949568" providerId="LiveId" clId="{69C388A9-4848-43C2-8793-A2B6F2CDDE39}" dt="2020-06-25T12:32:09.792" v="4"/>
          <ac:spMkLst>
            <pc:docMk/>
            <pc:sldMk cId="4027102162" sldId="266"/>
            <ac:spMk id="10" creationId="{9D7E174E-AFFB-4815-93E6-758F1C7F88AB}"/>
          </ac:spMkLst>
        </pc:spChg>
        <pc:spChg chg="add mod">
          <ac:chgData name="moath momani" userId="720708e143949568" providerId="LiveId" clId="{69C388A9-4848-43C2-8793-A2B6F2CDDE39}" dt="2020-06-25T12:32:09.792" v="4"/>
          <ac:spMkLst>
            <pc:docMk/>
            <pc:sldMk cId="4027102162" sldId="266"/>
            <ac:spMk id="12" creationId="{EAA786CF-BDF9-4604-921C-1F1DE4C1C29D}"/>
          </ac:spMkLst>
        </pc:spChg>
        <pc:spChg chg="mod">
          <ac:chgData name="moath momani" userId="720708e143949568" providerId="LiveId" clId="{69C388A9-4848-43C2-8793-A2B6F2CDDE39}" dt="2020-06-25T12:32:19.832" v="5"/>
          <ac:spMkLst>
            <pc:docMk/>
            <pc:sldMk cId="4027102162" sldId="266"/>
            <ac:spMk id="14" creationId="{B5AC5E12-24AB-4606-8335-AEB2970CA2DD}"/>
          </ac:spMkLst>
        </pc:spChg>
        <pc:spChg chg="mod">
          <ac:chgData name="moath momani" userId="720708e143949568" providerId="LiveId" clId="{69C388A9-4848-43C2-8793-A2B6F2CDDE39}" dt="2020-06-25T12:32:19.832" v="5"/>
          <ac:spMkLst>
            <pc:docMk/>
            <pc:sldMk cId="4027102162" sldId="266"/>
            <ac:spMk id="15" creationId="{8671E96A-BF37-41FB-92B8-0C37A4E93A72}"/>
          </ac:spMkLst>
        </pc:spChg>
        <pc:spChg chg="add mod">
          <ac:chgData name="moath momani" userId="720708e143949568" providerId="LiveId" clId="{69C388A9-4848-43C2-8793-A2B6F2CDDE39}" dt="2020-06-25T12:32:30.248" v="6"/>
          <ac:spMkLst>
            <pc:docMk/>
            <pc:sldMk cId="4027102162" sldId="266"/>
            <ac:spMk id="16" creationId="{79F93827-5C9D-46E5-AC23-4889FBFC9122}"/>
          </ac:spMkLst>
        </pc:spChg>
        <pc:spChg chg="del">
          <ac:chgData name="moath momani" userId="720708e143949568" providerId="LiveId" clId="{69C388A9-4848-43C2-8793-A2B6F2CDDE39}" dt="2020-06-25T12:31:57.904" v="3" actId="478"/>
          <ac:spMkLst>
            <pc:docMk/>
            <pc:sldMk cId="4027102162" sldId="266"/>
            <ac:spMk id="111" creationId="{00000000-0000-0000-0000-000000000000}"/>
          </ac:spMkLst>
        </pc:spChg>
        <pc:spChg chg="del">
          <ac:chgData name="moath momani" userId="720708e143949568" providerId="LiveId" clId="{69C388A9-4848-43C2-8793-A2B6F2CDDE39}" dt="2020-06-25T12:31:57.904" v="3" actId="478"/>
          <ac:spMkLst>
            <pc:docMk/>
            <pc:sldMk cId="4027102162" sldId="266"/>
            <ac:spMk id="116" creationId="{00000000-0000-0000-0000-000000000000}"/>
          </ac:spMkLst>
        </pc:spChg>
        <pc:grpChg chg="add mod">
          <ac:chgData name="moath momani" userId="720708e143949568" providerId="LiveId" clId="{69C388A9-4848-43C2-8793-A2B6F2CDDE39}" dt="2020-06-25T12:32:19.832" v="5"/>
          <ac:grpSpMkLst>
            <pc:docMk/>
            <pc:sldMk cId="4027102162" sldId="266"/>
            <ac:grpSpMk id="13" creationId="{AD781103-0814-41FD-B7F8-2A810A23A6BF}"/>
          </ac:grpSpMkLst>
        </pc:grpChg>
        <pc:grpChg chg="del">
          <ac:chgData name="moath momani" userId="720708e143949568" providerId="LiveId" clId="{69C388A9-4848-43C2-8793-A2B6F2CDDE39}" dt="2020-06-25T12:31:57.904" v="3" actId="478"/>
          <ac:grpSpMkLst>
            <pc:docMk/>
            <pc:sldMk cId="4027102162" sldId="266"/>
            <ac:grpSpMk id="114" creationId="{00000000-0000-0000-0000-000000000000}"/>
          </ac:grpSpMkLst>
        </pc:grpChg>
        <pc:graphicFrameChg chg="del">
          <ac:chgData name="moath momani" userId="720708e143949568" providerId="LiveId" clId="{69C388A9-4848-43C2-8793-A2B6F2CDDE39}" dt="2020-06-25T12:31:57.904" v="3" actId="478"/>
          <ac:graphicFrameMkLst>
            <pc:docMk/>
            <pc:sldMk cId="4027102162" sldId="266"/>
            <ac:graphicFrameMk id="9" creationId="{AFF9E331-2F6D-4237-9C3A-352475C82492}"/>
          </ac:graphicFrameMkLst>
        </pc:graphicFrameChg>
        <pc:picChg chg="add mod">
          <ac:chgData name="moath momani" userId="720708e143949568" providerId="LiveId" clId="{69C388A9-4848-43C2-8793-A2B6F2CDDE39}" dt="2020-06-25T12:32:09.792" v="4"/>
          <ac:picMkLst>
            <pc:docMk/>
            <pc:sldMk cId="4027102162" sldId="266"/>
            <ac:picMk id="11" creationId="{78A25FA2-5138-48F5-A37E-A4A006086A5D}"/>
          </ac:picMkLst>
        </pc:picChg>
        <pc:picChg chg="del">
          <ac:chgData name="moath momani" userId="720708e143949568" providerId="LiveId" clId="{69C388A9-4848-43C2-8793-A2B6F2CDDE39}" dt="2020-06-25T12:31:57.904" v="3" actId="478"/>
          <ac:picMkLst>
            <pc:docMk/>
            <pc:sldMk cId="4027102162" sldId="266"/>
            <ac:picMk id="115" creationId="{00000000-0000-0000-0000-000000000000}"/>
          </ac:picMkLst>
        </pc:picChg>
      </pc:sldChg>
      <pc:sldChg chg="addSp delSp modSp add mod">
        <pc:chgData name="moath momani" userId="720708e143949568" providerId="LiveId" clId="{69C388A9-4848-43C2-8793-A2B6F2CDDE39}" dt="2020-06-25T12:35:41.045" v="84" actId="11"/>
        <pc:sldMkLst>
          <pc:docMk/>
          <pc:sldMk cId="2983114971" sldId="267"/>
        </pc:sldMkLst>
        <pc:spChg chg="add mod">
          <ac:chgData name="moath momani" userId="720708e143949568" providerId="LiveId" clId="{69C388A9-4848-43C2-8793-A2B6F2CDDE39}" dt="2020-06-25T12:32:42.792" v="7"/>
          <ac:spMkLst>
            <pc:docMk/>
            <pc:sldMk cId="2983114971" sldId="267"/>
            <ac:spMk id="10" creationId="{4520B65B-FB47-4A30-821D-E86797BB747B}"/>
          </ac:spMkLst>
        </pc:spChg>
        <pc:spChg chg="mod">
          <ac:chgData name="moath momani" userId="720708e143949568" providerId="LiveId" clId="{69C388A9-4848-43C2-8793-A2B6F2CDDE39}" dt="2020-06-25T12:32:42.792" v="7"/>
          <ac:spMkLst>
            <pc:docMk/>
            <pc:sldMk cId="2983114971" sldId="267"/>
            <ac:spMk id="12" creationId="{5056E231-171D-4483-8900-6A802D160699}"/>
          </ac:spMkLst>
        </pc:spChg>
        <pc:spChg chg="mod">
          <ac:chgData name="moath momani" userId="720708e143949568" providerId="LiveId" clId="{69C388A9-4848-43C2-8793-A2B6F2CDDE39}" dt="2020-06-25T12:32:42.792" v="7"/>
          <ac:spMkLst>
            <pc:docMk/>
            <pc:sldMk cId="2983114971" sldId="267"/>
            <ac:spMk id="13" creationId="{4F3E5250-AAB2-487F-9416-DA996CC17C11}"/>
          </ac:spMkLst>
        </pc:spChg>
        <pc:spChg chg="add mod">
          <ac:chgData name="moath momani" userId="720708e143949568" providerId="LiveId" clId="{69C388A9-4848-43C2-8793-A2B6F2CDDE39}" dt="2020-06-25T12:32:42.792" v="7"/>
          <ac:spMkLst>
            <pc:docMk/>
            <pc:sldMk cId="2983114971" sldId="267"/>
            <ac:spMk id="15" creationId="{AD13471E-04CD-428C-ABF4-62B28D5C3016}"/>
          </ac:spMkLst>
        </pc:spChg>
        <pc:spChg chg="del">
          <ac:chgData name="moath momani" userId="720708e143949568" providerId="LiveId" clId="{69C388A9-4848-43C2-8793-A2B6F2CDDE39}" dt="2020-06-25T12:31:54.222" v="2" actId="478"/>
          <ac:spMkLst>
            <pc:docMk/>
            <pc:sldMk cId="2983114971" sldId="267"/>
            <ac:spMk id="111" creationId="{00000000-0000-0000-0000-000000000000}"/>
          </ac:spMkLst>
        </pc:spChg>
        <pc:spChg chg="del">
          <ac:chgData name="moath momani" userId="720708e143949568" providerId="LiveId" clId="{69C388A9-4848-43C2-8793-A2B6F2CDDE39}" dt="2020-06-25T12:31:54.222" v="2" actId="478"/>
          <ac:spMkLst>
            <pc:docMk/>
            <pc:sldMk cId="2983114971" sldId="267"/>
            <ac:spMk id="116" creationId="{00000000-0000-0000-0000-000000000000}"/>
          </ac:spMkLst>
        </pc:spChg>
        <pc:grpChg chg="add mod">
          <ac:chgData name="moath momani" userId="720708e143949568" providerId="LiveId" clId="{69C388A9-4848-43C2-8793-A2B6F2CDDE39}" dt="2020-06-25T12:32:42.792" v="7"/>
          <ac:grpSpMkLst>
            <pc:docMk/>
            <pc:sldMk cId="2983114971" sldId="267"/>
            <ac:grpSpMk id="11" creationId="{DCC475F0-962E-46A0-ADF2-BD6B14A68A68}"/>
          </ac:grpSpMkLst>
        </pc:grpChg>
        <pc:grpChg chg="del">
          <ac:chgData name="moath momani" userId="720708e143949568" providerId="LiveId" clId="{69C388A9-4848-43C2-8793-A2B6F2CDDE39}" dt="2020-06-25T12:31:54.222" v="2" actId="478"/>
          <ac:grpSpMkLst>
            <pc:docMk/>
            <pc:sldMk cId="2983114971" sldId="267"/>
            <ac:grpSpMk id="114" creationId="{00000000-0000-0000-0000-000000000000}"/>
          </ac:grpSpMkLst>
        </pc:grpChg>
        <pc:graphicFrameChg chg="del">
          <ac:chgData name="moath momani" userId="720708e143949568" providerId="LiveId" clId="{69C388A9-4848-43C2-8793-A2B6F2CDDE39}" dt="2020-06-25T12:31:54.222" v="2" actId="478"/>
          <ac:graphicFrameMkLst>
            <pc:docMk/>
            <pc:sldMk cId="2983114971" sldId="267"/>
            <ac:graphicFrameMk id="9" creationId="{AFF9E331-2F6D-4237-9C3A-352475C82492}"/>
          </ac:graphicFrameMkLst>
        </pc:graphicFrameChg>
        <pc:graphicFrameChg chg="add mod modGraphic">
          <ac:chgData name="moath momani" userId="720708e143949568" providerId="LiveId" clId="{69C388A9-4848-43C2-8793-A2B6F2CDDE39}" dt="2020-06-25T12:35:41.045" v="84" actId="11"/>
          <ac:graphicFrameMkLst>
            <pc:docMk/>
            <pc:sldMk cId="2983114971" sldId="267"/>
            <ac:graphicFrameMk id="16" creationId="{8A0EDEE8-F79A-4E20-8E6F-D0692D2840F8}"/>
          </ac:graphicFrameMkLst>
        </pc:graphicFrameChg>
        <pc:picChg chg="add mod">
          <ac:chgData name="moath momani" userId="720708e143949568" providerId="LiveId" clId="{69C388A9-4848-43C2-8793-A2B6F2CDDE39}" dt="2020-06-25T12:32:42.792" v="7"/>
          <ac:picMkLst>
            <pc:docMk/>
            <pc:sldMk cId="2983114971" sldId="267"/>
            <ac:picMk id="14" creationId="{6E7AB1BB-AB3E-44C8-AF15-4BFB4D2FE053}"/>
          </ac:picMkLst>
        </pc:picChg>
        <pc:picChg chg="del">
          <ac:chgData name="moath momani" userId="720708e143949568" providerId="LiveId" clId="{69C388A9-4848-43C2-8793-A2B6F2CDDE39}" dt="2020-06-25T12:31:54.222" v="2" actId="478"/>
          <ac:picMkLst>
            <pc:docMk/>
            <pc:sldMk cId="2983114971" sldId="267"/>
            <ac:picMk id="115" creationId="{00000000-0000-0000-0000-000000000000}"/>
          </ac:picMkLst>
        </pc:picChg>
      </pc:sldChg>
    </pc:docChg>
  </pc:docChgLst>
  <pc:docChgLst>
    <pc:chgData name="moath momani" userId="720708e143949568" providerId="LiveId" clId="{15DC819E-E635-473A-B2F6-0C6E5E557365}"/>
    <pc:docChg chg="custSel modSld">
      <pc:chgData name="moath momani" userId="720708e143949568" providerId="LiveId" clId="{15DC819E-E635-473A-B2F6-0C6E5E557365}" dt="2020-10-28T02:32:14.039" v="62" actId="313"/>
      <pc:docMkLst>
        <pc:docMk/>
      </pc:docMkLst>
      <pc:sldChg chg="modSp mod">
        <pc:chgData name="moath momani" userId="720708e143949568" providerId="LiveId" clId="{15DC819E-E635-473A-B2F6-0C6E5E557365}" dt="2020-10-28T02:32:14.039" v="62" actId="313"/>
        <pc:sldMkLst>
          <pc:docMk/>
          <pc:sldMk cId="1368490105" sldId="258"/>
        </pc:sldMkLst>
        <pc:graphicFrameChg chg="mod modGraphic">
          <ac:chgData name="moath momani" userId="720708e143949568" providerId="LiveId" clId="{15DC819E-E635-473A-B2F6-0C6E5E557365}" dt="2020-10-28T02:32:14.039" v="62" actId="313"/>
          <ac:graphicFrameMkLst>
            <pc:docMk/>
            <pc:sldMk cId="1368490105" sldId="258"/>
            <ac:graphicFrameMk id="9" creationId="{D924ADDC-0FC0-4E07-9A6E-A6392502FFAB}"/>
          </ac:graphicFrameMkLst>
        </pc:graphicFrameChg>
      </pc:sldChg>
      <pc:sldChg chg="modSp mod">
        <pc:chgData name="moath momani" userId="720708e143949568" providerId="LiveId" clId="{15DC819E-E635-473A-B2F6-0C6E5E557365}" dt="2020-10-28T02:28:41.204" v="38" actId="20577"/>
        <pc:sldMkLst>
          <pc:docMk/>
          <pc:sldMk cId="2975555803" sldId="261"/>
        </pc:sldMkLst>
        <pc:graphicFrameChg chg="mod modGraphic">
          <ac:chgData name="moath momani" userId="720708e143949568" providerId="LiveId" clId="{15DC819E-E635-473A-B2F6-0C6E5E557365}" dt="2020-10-28T02:28:41.204" v="38" actId="20577"/>
          <ac:graphicFrameMkLst>
            <pc:docMk/>
            <pc:sldMk cId="2975555803" sldId="261"/>
            <ac:graphicFrameMk id="16" creationId="{19F4B6FB-F246-464D-8F74-C3493134C0E4}"/>
          </ac:graphicFrameMkLst>
        </pc:graphicFrameChg>
      </pc:sldChg>
      <pc:sldChg chg="modSp mod">
        <pc:chgData name="moath momani" userId="720708e143949568" providerId="LiveId" clId="{15DC819E-E635-473A-B2F6-0C6E5E557365}" dt="2020-10-28T02:27:02.423" v="19" actId="20577"/>
        <pc:sldMkLst>
          <pc:docMk/>
          <pc:sldMk cId="3299758773" sldId="264"/>
        </pc:sldMkLst>
        <pc:graphicFrameChg chg="modGraphic">
          <ac:chgData name="moath momani" userId="720708e143949568" providerId="LiveId" clId="{15DC819E-E635-473A-B2F6-0C6E5E557365}" dt="2020-10-28T02:27:02.423" v="19" actId="20577"/>
          <ac:graphicFrameMkLst>
            <pc:docMk/>
            <pc:sldMk cId="3299758773" sldId="264"/>
            <ac:graphicFrameMk id="23" creationId="{6C6CF4B0-4757-42B9-88DC-6C219C26B495}"/>
          </ac:graphicFrameMkLst>
        </pc:graphicFrameChg>
      </pc:sldChg>
    </pc:docChg>
  </pc:docChgLst>
  <pc:docChgLst>
    <pc:chgData name="moath momani" userId="720708e143949568" providerId="LiveId" clId="{090A9F16-55B6-4A19-809A-20835BCC8008}"/>
    <pc:docChg chg="undo custSel modSld">
      <pc:chgData name="moath momani" userId="720708e143949568" providerId="LiveId" clId="{090A9F16-55B6-4A19-809A-20835BCC8008}" dt="2020-10-26T10:01:26.854" v="4740" actId="20577"/>
      <pc:docMkLst>
        <pc:docMk/>
      </pc:docMkLst>
      <pc:sldChg chg="modSp mod">
        <pc:chgData name="moath momani" userId="720708e143949568" providerId="LiveId" clId="{090A9F16-55B6-4A19-809A-20835BCC8008}" dt="2020-10-13T10:17:15.226" v="4272" actId="20577"/>
        <pc:sldMkLst>
          <pc:docMk/>
          <pc:sldMk cId="0" sldId="256"/>
        </pc:sldMkLst>
        <pc:spChg chg="mod">
          <ac:chgData name="moath momani" userId="720708e143949568" providerId="LiveId" clId="{090A9F16-55B6-4A19-809A-20835BCC8008}" dt="2020-10-13T10:17:15.226" v="4272" actId="20577"/>
          <ac:spMkLst>
            <pc:docMk/>
            <pc:sldMk cId="0" sldId="256"/>
            <ac:spMk id="101" creationId="{00000000-0000-0000-0000-000000000000}"/>
          </ac:spMkLst>
        </pc:spChg>
      </pc:sldChg>
      <pc:sldChg chg="modSp mod">
        <pc:chgData name="moath momani" userId="720708e143949568" providerId="LiveId" clId="{090A9F16-55B6-4A19-809A-20835BCC8008}" dt="2020-10-26T09:26:18.777" v="4738"/>
        <pc:sldMkLst>
          <pc:docMk/>
          <pc:sldMk cId="0" sldId="257"/>
        </pc:sldMkLst>
        <pc:spChg chg="mod">
          <ac:chgData name="moath momani" userId="720708e143949568" providerId="LiveId" clId="{090A9F16-55B6-4A19-809A-20835BCC8008}" dt="2020-10-26T09:26:18.777" v="4738"/>
          <ac:spMkLst>
            <pc:docMk/>
            <pc:sldMk cId="0" sldId="257"/>
            <ac:spMk id="110" creationId="{00000000-0000-0000-0000-000000000000}"/>
          </ac:spMkLst>
        </pc:spChg>
        <pc:spChg chg="mod">
          <ac:chgData name="moath momani" userId="720708e143949568" providerId="LiveId" clId="{090A9F16-55B6-4A19-809A-20835BCC8008}" dt="2020-10-13T09:07:38.896" v="3136" actId="313"/>
          <ac:spMkLst>
            <pc:docMk/>
            <pc:sldMk cId="0" sldId="257"/>
            <ac:spMk id="111" creationId="{00000000-0000-0000-0000-000000000000}"/>
          </ac:spMkLst>
        </pc:spChg>
      </pc:sldChg>
      <pc:sldChg chg="modSp mod">
        <pc:chgData name="moath momani" userId="720708e143949568" providerId="LiveId" clId="{090A9F16-55B6-4A19-809A-20835BCC8008}" dt="2020-10-25T09:23:00.159" v="4676" actId="20577"/>
        <pc:sldMkLst>
          <pc:docMk/>
          <pc:sldMk cId="1368490105" sldId="258"/>
        </pc:sldMkLst>
        <pc:spChg chg="mod">
          <ac:chgData name="moath momani" userId="720708e143949568" providerId="LiveId" clId="{090A9F16-55B6-4A19-809A-20835BCC8008}" dt="2020-10-13T09:19:39.890" v="3476"/>
          <ac:spMkLst>
            <pc:docMk/>
            <pc:sldMk cId="1368490105" sldId="258"/>
            <ac:spMk id="111" creationId="{00000000-0000-0000-0000-000000000000}"/>
          </ac:spMkLst>
        </pc:spChg>
        <pc:graphicFrameChg chg="modGraphic">
          <ac:chgData name="moath momani" userId="720708e143949568" providerId="LiveId" clId="{090A9F16-55B6-4A19-809A-20835BCC8008}" dt="2020-10-25T09:23:00.159" v="4676" actId="20577"/>
          <ac:graphicFrameMkLst>
            <pc:docMk/>
            <pc:sldMk cId="1368490105" sldId="258"/>
            <ac:graphicFrameMk id="9" creationId="{D924ADDC-0FC0-4E07-9A6E-A6392502FFAB}"/>
          </ac:graphicFrameMkLst>
        </pc:graphicFrameChg>
      </pc:sldChg>
      <pc:sldChg chg="modSp mod">
        <pc:chgData name="moath momani" userId="720708e143949568" providerId="LiveId" clId="{090A9F16-55B6-4A19-809A-20835BCC8008}" dt="2020-10-25T10:46:50.939" v="4679" actId="20577"/>
        <pc:sldMkLst>
          <pc:docMk/>
          <pc:sldMk cId="1051649133" sldId="259"/>
        </pc:sldMkLst>
        <pc:spChg chg="mod">
          <ac:chgData name="moath momani" userId="720708e143949568" providerId="LiveId" clId="{090A9F16-55B6-4A19-809A-20835BCC8008}" dt="2020-10-25T10:46:50.939" v="4679" actId="20577"/>
          <ac:spMkLst>
            <pc:docMk/>
            <pc:sldMk cId="1051649133" sldId="259"/>
            <ac:spMk id="10" creationId="{EF7D5529-E01F-40C4-9628-C79A2F2BE828}"/>
          </ac:spMkLst>
        </pc:spChg>
        <pc:spChg chg="mod">
          <ac:chgData name="moath momani" userId="720708e143949568" providerId="LiveId" clId="{090A9F16-55B6-4A19-809A-20835BCC8008}" dt="2020-10-13T10:14:55.510" v="4220" actId="20577"/>
          <ac:spMkLst>
            <pc:docMk/>
            <pc:sldMk cId="1051649133" sldId="259"/>
            <ac:spMk id="111" creationId="{00000000-0000-0000-0000-000000000000}"/>
          </ac:spMkLst>
        </pc:spChg>
      </pc:sldChg>
      <pc:sldChg chg="addSp delSp modSp mod">
        <pc:chgData name="moath momani" userId="720708e143949568" providerId="LiveId" clId="{090A9F16-55B6-4A19-809A-20835BCC8008}" dt="2020-10-19T06:44:17.588" v="4602" actId="20577"/>
        <pc:sldMkLst>
          <pc:docMk/>
          <pc:sldMk cId="3704995808" sldId="260"/>
        </pc:sldMkLst>
        <pc:spChg chg="mod">
          <ac:chgData name="moath momani" userId="720708e143949568" providerId="LiveId" clId="{090A9F16-55B6-4A19-809A-20835BCC8008}" dt="2020-10-13T10:15:10.619" v="4221"/>
          <ac:spMkLst>
            <pc:docMk/>
            <pc:sldMk cId="3704995808" sldId="260"/>
            <ac:spMk id="111" creationId="{00000000-0000-0000-0000-000000000000}"/>
          </ac:spMkLst>
        </pc:spChg>
        <pc:graphicFrameChg chg="add del modGraphic">
          <ac:chgData name="moath momani" userId="720708e143949568" providerId="LiveId" clId="{090A9F16-55B6-4A19-809A-20835BCC8008}" dt="2020-10-19T06:29:25.735" v="4580" actId="27309"/>
          <ac:graphicFrameMkLst>
            <pc:docMk/>
            <pc:sldMk cId="3704995808" sldId="260"/>
            <ac:graphicFrameMk id="3" creationId="{CAAF72AD-79CD-4DD0-978C-9B882866CC7C}"/>
          </ac:graphicFrameMkLst>
        </pc:graphicFrameChg>
        <pc:graphicFrameChg chg="modGraphic">
          <ac:chgData name="moath momani" userId="720708e143949568" providerId="LiveId" clId="{090A9F16-55B6-4A19-809A-20835BCC8008}" dt="2020-10-19T06:44:17.588" v="4602" actId="20577"/>
          <ac:graphicFrameMkLst>
            <pc:docMk/>
            <pc:sldMk cId="3704995808" sldId="260"/>
            <ac:graphicFrameMk id="9" creationId="{AFF9E331-2F6D-4237-9C3A-352475C82492}"/>
          </ac:graphicFrameMkLst>
        </pc:graphicFrameChg>
      </pc:sldChg>
      <pc:sldChg chg="modSp mod">
        <pc:chgData name="moath momani" userId="720708e143949568" providerId="LiveId" clId="{090A9F16-55B6-4A19-809A-20835BCC8008}" dt="2020-10-25T09:20:40.735" v="4650" actId="20577"/>
        <pc:sldMkLst>
          <pc:docMk/>
          <pc:sldMk cId="2975555803" sldId="261"/>
        </pc:sldMkLst>
        <pc:spChg chg="mod">
          <ac:chgData name="moath momani" userId="720708e143949568" providerId="LiveId" clId="{090A9F16-55B6-4A19-809A-20835BCC8008}" dt="2020-10-13T09:04:28.846" v="3097"/>
          <ac:spMkLst>
            <pc:docMk/>
            <pc:sldMk cId="2975555803" sldId="261"/>
            <ac:spMk id="10" creationId="{D7A87FB4-AB01-424A-A7EF-A9F633313350}"/>
          </ac:spMkLst>
        </pc:spChg>
        <pc:graphicFrameChg chg="mod modGraphic">
          <ac:chgData name="moath momani" userId="720708e143949568" providerId="LiveId" clId="{090A9F16-55B6-4A19-809A-20835BCC8008}" dt="2020-10-25T09:20:40.735" v="4650" actId="20577"/>
          <ac:graphicFrameMkLst>
            <pc:docMk/>
            <pc:sldMk cId="2975555803" sldId="261"/>
            <ac:graphicFrameMk id="16" creationId="{19F4B6FB-F246-464D-8F74-C3493134C0E4}"/>
          </ac:graphicFrameMkLst>
        </pc:graphicFrameChg>
      </pc:sldChg>
      <pc:sldChg chg="modSp mod">
        <pc:chgData name="moath momani" userId="720708e143949568" providerId="LiveId" clId="{090A9F16-55B6-4A19-809A-20835BCC8008}" dt="2020-10-26T10:01:26.854" v="4740" actId="20577"/>
        <pc:sldMkLst>
          <pc:docMk/>
          <pc:sldMk cId="3395007616" sldId="262"/>
        </pc:sldMkLst>
        <pc:spChg chg="mod">
          <ac:chgData name="moath momani" userId="720708e143949568" providerId="LiveId" clId="{090A9F16-55B6-4A19-809A-20835BCC8008}" dt="2020-10-26T10:01:26.854" v="4740" actId="20577"/>
          <ac:spMkLst>
            <pc:docMk/>
            <pc:sldMk cId="3395007616" sldId="262"/>
            <ac:spMk id="10" creationId="{CA2989F7-5D56-441E-9E1C-B92A7AC5048D}"/>
          </ac:spMkLst>
        </pc:spChg>
        <pc:spChg chg="mod">
          <ac:chgData name="moath momani" userId="720708e143949568" providerId="LiveId" clId="{090A9F16-55B6-4A19-809A-20835BCC8008}" dt="2020-10-13T09:03:39.322" v="3096" actId="20577"/>
          <ac:spMkLst>
            <pc:docMk/>
            <pc:sldMk cId="3395007616" sldId="262"/>
            <ac:spMk id="11" creationId="{C33DD1E7-E79F-4DFA-80FA-C346FD1F051B}"/>
          </ac:spMkLst>
        </pc:spChg>
      </pc:sldChg>
      <pc:sldChg chg="modSp mod">
        <pc:chgData name="moath momani" userId="720708e143949568" providerId="LiveId" clId="{090A9F16-55B6-4A19-809A-20835BCC8008}" dt="2020-10-25T10:52:13.758" v="4723" actId="20577"/>
        <pc:sldMkLst>
          <pc:docMk/>
          <pc:sldMk cId="3299758773" sldId="264"/>
        </pc:sldMkLst>
        <pc:spChg chg="mod">
          <ac:chgData name="moath momani" userId="720708e143949568" providerId="LiveId" clId="{090A9F16-55B6-4A19-809A-20835BCC8008}" dt="2020-10-13T09:04:52.952" v="3108"/>
          <ac:spMkLst>
            <pc:docMk/>
            <pc:sldMk cId="3299758773" sldId="264"/>
            <ac:spMk id="17" creationId="{3491E9C2-141A-47B4-8AF8-20871943362C}"/>
          </ac:spMkLst>
        </pc:spChg>
        <pc:graphicFrameChg chg="mod modGraphic">
          <ac:chgData name="moath momani" userId="720708e143949568" providerId="LiveId" clId="{090A9F16-55B6-4A19-809A-20835BCC8008}" dt="2020-10-25T10:52:13.758" v="4723" actId="20577"/>
          <ac:graphicFrameMkLst>
            <pc:docMk/>
            <pc:sldMk cId="3299758773" sldId="264"/>
            <ac:graphicFrameMk id="23" creationId="{6C6CF4B0-4757-42B9-88DC-6C219C26B495}"/>
          </ac:graphicFrameMkLst>
        </pc:graphicFrameChg>
      </pc:sldChg>
      <pc:sldChg chg="modSp mod">
        <pc:chgData name="moath momani" userId="720708e143949568" providerId="LiveId" clId="{090A9F16-55B6-4A19-809A-20835BCC8008}" dt="2020-10-25T10:47:10.331" v="4682" actId="20577"/>
        <pc:sldMkLst>
          <pc:docMk/>
          <pc:sldMk cId="2396038251" sldId="265"/>
        </pc:sldMkLst>
        <pc:spChg chg="mod">
          <ac:chgData name="moath momani" userId="720708e143949568" providerId="LiveId" clId="{090A9F16-55B6-4A19-809A-20835BCC8008}" dt="2020-10-25T10:47:10.331" v="4682" actId="20577"/>
          <ac:spMkLst>
            <pc:docMk/>
            <pc:sldMk cId="2396038251" sldId="265"/>
            <ac:spMk id="2" creationId="{FC84119A-9C00-4A4D-B8A1-A3CEF39C8A71}"/>
          </ac:spMkLst>
        </pc:spChg>
        <pc:spChg chg="mod">
          <ac:chgData name="moath momani" userId="720708e143949568" providerId="LiveId" clId="{090A9F16-55B6-4A19-809A-20835BCC8008}" dt="2020-10-13T09:04:45.741" v="3107" actId="20577"/>
          <ac:spMkLst>
            <pc:docMk/>
            <pc:sldMk cId="2396038251" sldId="265"/>
            <ac:spMk id="3" creationId="{315EFD2C-9D32-4E66-B641-9629E89EEF30}"/>
          </ac:spMkLst>
        </pc:spChg>
      </pc:sldChg>
      <pc:sldChg chg="modSp mod">
        <pc:chgData name="moath momani" userId="720708e143949568" providerId="LiveId" clId="{090A9F16-55B6-4A19-809A-20835BCC8008}" dt="2020-10-26T09:35:38.266" v="4739"/>
        <pc:sldMkLst>
          <pc:docMk/>
          <pc:sldMk cId="4027102162" sldId="266"/>
        </pc:sldMkLst>
        <pc:spChg chg="mod">
          <ac:chgData name="moath momani" userId="720708e143949568" providerId="LiveId" clId="{090A9F16-55B6-4A19-809A-20835BCC8008}" dt="2020-10-26T09:35:38.266" v="4739"/>
          <ac:spMkLst>
            <pc:docMk/>
            <pc:sldMk cId="4027102162" sldId="266"/>
            <ac:spMk id="10" creationId="{9D7E174E-AFFB-4815-93E6-758F1C7F88AB}"/>
          </ac:spMkLst>
        </pc:spChg>
      </pc:sldChg>
      <pc:sldChg chg="modSp mod">
        <pc:chgData name="moath momani" userId="720708e143949568" providerId="LiveId" clId="{090A9F16-55B6-4A19-809A-20835BCC8008}" dt="2020-10-19T06:54:02.038" v="4610" actId="20577"/>
        <pc:sldMkLst>
          <pc:docMk/>
          <pc:sldMk cId="2983114971" sldId="267"/>
        </pc:sldMkLst>
        <pc:graphicFrameChg chg="modGraphic">
          <ac:chgData name="moath momani" userId="720708e143949568" providerId="LiveId" clId="{090A9F16-55B6-4A19-809A-20835BCC8008}" dt="2020-10-19T06:54:02.038" v="4610" actId="20577"/>
          <ac:graphicFrameMkLst>
            <pc:docMk/>
            <pc:sldMk cId="2983114971" sldId="267"/>
            <ac:graphicFrameMk id="16" creationId="{8A0EDEE8-F79A-4E20-8E6F-D0692D2840F8}"/>
          </ac:graphicFrameMkLst>
        </pc:graphicFrameChg>
      </pc:sldChg>
    </pc:docChg>
  </pc:docChgLst>
  <pc:docChgLst>
    <pc:chgData name="moath momani" userId="720708e143949568" providerId="LiveId" clId="{87D63477-FDDF-41DB-8DA1-9711F19DDCA4}"/>
    <pc:docChg chg="modSld">
      <pc:chgData name="moath momani" userId="720708e143949568" providerId="LiveId" clId="{87D63477-FDDF-41DB-8DA1-9711F19DDCA4}" dt="2020-06-25T09:13:08.776" v="19" actId="14100"/>
      <pc:docMkLst>
        <pc:docMk/>
      </pc:docMkLst>
      <pc:sldChg chg="modSp mod">
        <pc:chgData name="moath momani" userId="720708e143949568" providerId="LiveId" clId="{87D63477-FDDF-41DB-8DA1-9711F19DDCA4}" dt="2020-06-25T09:13:08.776" v="19" actId="14100"/>
        <pc:sldMkLst>
          <pc:docMk/>
          <pc:sldMk cId="0" sldId="256"/>
        </pc:sldMkLst>
        <pc:spChg chg="mod">
          <ac:chgData name="moath momani" userId="720708e143949568" providerId="LiveId" clId="{87D63477-FDDF-41DB-8DA1-9711F19DDCA4}" dt="2020-06-25T09:13:00.116" v="18" actId="20577"/>
          <ac:spMkLst>
            <pc:docMk/>
            <pc:sldMk cId="0" sldId="256"/>
            <ac:spMk id="101" creationId="{00000000-0000-0000-0000-000000000000}"/>
          </ac:spMkLst>
        </pc:spChg>
        <pc:grpChg chg="mod">
          <ac:chgData name="moath momani" userId="720708e143949568" providerId="LiveId" clId="{87D63477-FDDF-41DB-8DA1-9711F19DDCA4}" dt="2020-06-25T09:13:08.776" v="19" actId="14100"/>
          <ac:grpSpMkLst>
            <pc:docMk/>
            <pc:sldMk cId="0" sldId="256"/>
            <ac:grpSpMk id="104" creationId="{00000000-0000-0000-0000-000000000000}"/>
          </ac:grpSpMkLst>
        </pc:grpChg>
      </pc:sldChg>
    </pc:docChg>
  </pc:docChgLst>
  <pc:docChgLst>
    <pc:chgData name="moath momani" userId="720708e143949568" providerId="LiveId" clId="{753F1A8C-7C78-4539-AE81-57D98E2FB03F}"/>
    <pc:docChg chg="sldOrd">
      <pc:chgData name="moath momani" userId="720708e143949568" providerId="LiveId" clId="{753F1A8C-7C78-4539-AE81-57D98E2FB03F}" dt="2020-04-09T10:21:27.359" v="0" actId="20578"/>
      <pc:docMkLst>
        <pc:docMk/>
      </pc:docMkLst>
      <pc:sldChg chg="ord">
        <pc:chgData name="moath momani" userId="720708e143949568" providerId="LiveId" clId="{753F1A8C-7C78-4539-AE81-57D98E2FB03F}" dt="2020-04-09T10:21:27.359" v="0" actId="20578"/>
        <pc:sldMkLst>
          <pc:docMk/>
          <pc:sldMk cId="3542123355" sldId="258"/>
        </pc:sldMkLst>
      </pc:sldChg>
    </pc:docChg>
  </pc:docChgLst>
  <pc:docChgLst>
    <pc:chgData name="moath momani" userId="720708e143949568" providerId="LiveId" clId="{BF92555B-D453-4F32-99B2-E06E230181E1}"/>
    <pc:docChg chg="undo custSel modSld">
      <pc:chgData name="moath momani" userId="720708e143949568" providerId="LiveId" clId="{BF92555B-D453-4F32-99B2-E06E230181E1}" dt="2020-06-25T09:37:38.182" v="106" actId="1037"/>
      <pc:docMkLst>
        <pc:docMk/>
      </pc:docMkLst>
      <pc:sldChg chg="modSp mod">
        <pc:chgData name="moath momani" userId="720708e143949568" providerId="LiveId" clId="{BF92555B-D453-4F32-99B2-E06E230181E1}" dt="2020-06-25T09:37:38.182" v="106" actId="1037"/>
        <pc:sldMkLst>
          <pc:docMk/>
          <pc:sldMk cId="0" sldId="256"/>
        </pc:sldMkLst>
        <pc:spChg chg="mod">
          <ac:chgData name="moath momani" userId="720708e143949568" providerId="LiveId" clId="{BF92555B-D453-4F32-99B2-E06E230181E1}" dt="2020-06-25T09:36:50.435" v="51" actId="20577"/>
          <ac:spMkLst>
            <pc:docMk/>
            <pc:sldMk cId="0" sldId="256"/>
            <ac:spMk id="101" creationId="{00000000-0000-0000-0000-000000000000}"/>
          </ac:spMkLst>
        </pc:spChg>
        <pc:grpChg chg="mod">
          <ac:chgData name="moath momani" userId="720708e143949568" providerId="LiveId" clId="{BF92555B-D453-4F32-99B2-E06E230181E1}" dt="2020-06-25T09:37:33.513" v="104" actId="14100"/>
          <ac:grpSpMkLst>
            <pc:docMk/>
            <pc:sldMk cId="0" sldId="256"/>
            <ac:grpSpMk id="104" creationId="{00000000-0000-0000-0000-000000000000}"/>
          </ac:grpSpMkLst>
        </pc:grpChg>
        <pc:picChg chg="mod">
          <ac:chgData name="moath momani" userId="720708e143949568" providerId="LiveId" clId="{BF92555B-D453-4F32-99B2-E06E230181E1}" dt="2020-06-25T09:37:38.182" v="106" actId="1037"/>
          <ac:picMkLst>
            <pc:docMk/>
            <pc:sldMk cId="0" sldId="256"/>
            <ac:picMk id="106" creationId="{00000000-0000-0000-0000-000000000000}"/>
          </ac:picMkLst>
        </pc:picChg>
        <pc:picChg chg="mod">
          <ac:chgData name="moath momani" userId="720708e143949568" providerId="LiveId" clId="{BF92555B-D453-4F32-99B2-E06E230181E1}" dt="2020-06-25T09:37:16.025" v="99" actId="1037"/>
          <ac:picMkLst>
            <pc:docMk/>
            <pc:sldMk cId="0" sldId="256"/>
            <ac:picMk id="107" creationId="{00000000-0000-0000-0000-000000000000}"/>
          </ac:picMkLst>
        </pc:picChg>
        <pc:picChg chg="mod">
          <ac:chgData name="moath momani" userId="720708e143949568" providerId="LiveId" clId="{BF92555B-D453-4F32-99B2-E06E230181E1}" dt="2020-06-25T09:37:06.943" v="62" actId="1036"/>
          <ac:picMkLst>
            <pc:docMk/>
            <pc:sldMk cId="0" sldId="256"/>
            <ac:picMk id="108" creationId="{00000000-0000-0000-0000-000000000000}"/>
          </ac:picMkLst>
        </pc:picChg>
      </pc:sldChg>
    </pc:docChg>
  </pc:docChgLst>
  <pc:docChgLst>
    <pc:chgData name="moath momani" userId="720708e143949568" providerId="LiveId" clId="{8A4CDFA0-D424-4625-B21C-4E10EC16BC3D}"/>
    <pc:docChg chg="custSel modSld">
      <pc:chgData name="moath momani" userId="720708e143949568" providerId="LiveId" clId="{8A4CDFA0-D424-4625-B21C-4E10EC16BC3D}" dt="2020-10-11T09:07:42.953" v="3077" actId="20577"/>
      <pc:docMkLst>
        <pc:docMk/>
      </pc:docMkLst>
      <pc:sldChg chg="modSp mod">
        <pc:chgData name="moath momani" userId="720708e143949568" providerId="LiveId" clId="{8A4CDFA0-D424-4625-B21C-4E10EC16BC3D}" dt="2020-10-06T15:58:23.559" v="473" actId="20577"/>
        <pc:sldMkLst>
          <pc:docMk/>
          <pc:sldMk cId="0" sldId="257"/>
        </pc:sldMkLst>
        <pc:spChg chg="mod">
          <ac:chgData name="moath momani" userId="720708e143949568" providerId="LiveId" clId="{8A4CDFA0-D424-4625-B21C-4E10EC16BC3D}" dt="2020-10-06T15:58:23.559" v="473" actId="20577"/>
          <ac:spMkLst>
            <pc:docMk/>
            <pc:sldMk cId="0" sldId="257"/>
            <ac:spMk id="110" creationId="{00000000-0000-0000-0000-000000000000}"/>
          </ac:spMkLst>
        </pc:spChg>
        <pc:spChg chg="mod">
          <ac:chgData name="moath momani" userId="720708e143949568" providerId="LiveId" clId="{8A4CDFA0-D424-4625-B21C-4E10EC16BC3D}" dt="2020-10-06T15:44:31.243" v="391" actId="20577"/>
          <ac:spMkLst>
            <pc:docMk/>
            <pc:sldMk cId="0" sldId="257"/>
            <ac:spMk id="111" creationId="{00000000-0000-0000-0000-000000000000}"/>
          </ac:spMkLst>
        </pc:spChg>
      </pc:sldChg>
      <pc:sldChg chg="modSp mod">
        <pc:chgData name="moath momani" userId="720708e143949568" providerId="LiveId" clId="{8A4CDFA0-D424-4625-B21C-4E10EC16BC3D}" dt="2020-10-07T10:11:11.418" v="1669" actId="21"/>
        <pc:sldMkLst>
          <pc:docMk/>
          <pc:sldMk cId="1368490105" sldId="258"/>
        </pc:sldMkLst>
        <pc:spChg chg="mod">
          <ac:chgData name="moath momani" userId="720708e143949568" providerId="LiveId" clId="{8A4CDFA0-D424-4625-B21C-4E10EC16BC3D}" dt="2020-10-06T16:11:11.005" v="872" actId="20577"/>
          <ac:spMkLst>
            <pc:docMk/>
            <pc:sldMk cId="1368490105" sldId="258"/>
            <ac:spMk id="111" creationId="{00000000-0000-0000-0000-000000000000}"/>
          </ac:spMkLst>
        </pc:spChg>
        <pc:graphicFrameChg chg="mod modGraphic">
          <ac:chgData name="moath momani" userId="720708e143949568" providerId="LiveId" clId="{8A4CDFA0-D424-4625-B21C-4E10EC16BC3D}" dt="2020-10-07T10:11:11.418" v="1669" actId="21"/>
          <ac:graphicFrameMkLst>
            <pc:docMk/>
            <pc:sldMk cId="1368490105" sldId="258"/>
            <ac:graphicFrameMk id="9" creationId="{D924ADDC-0FC0-4E07-9A6E-A6392502FFAB}"/>
          </ac:graphicFrameMkLst>
        </pc:graphicFrameChg>
      </pc:sldChg>
      <pc:sldChg chg="modSp mod">
        <pc:chgData name="moath momani" userId="720708e143949568" providerId="LiveId" clId="{8A4CDFA0-D424-4625-B21C-4E10EC16BC3D}" dt="2020-10-07T10:33:42.360" v="2458" actId="20577"/>
        <pc:sldMkLst>
          <pc:docMk/>
          <pc:sldMk cId="1051649133" sldId="259"/>
        </pc:sldMkLst>
        <pc:spChg chg="mod">
          <ac:chgData name="moath momani" userId="720708e143949568" providerId="LiveId" clId="{8A4CDFA0-D424-4625-B21C-4E10EC16BC3D}" dt="2020-10-07T10:33:42.360" v="2458" actId="20577"/>
          <ac:spMkLst>
            <pc:docMk/>
            <pc:sldMk cId="1051649133" sldId="259"/>
            <ac:spMk id="10" creationId="{EF7D5529-E01F-40C4-9628-C79A2F2BE828}"/>
          </ac:spMkLst>
        </pc:spChg>
        <pc:spChg chg="mod">
          <ac:chgData name="moath momani" userId="720708e143949568" providerId="LiveId" clId="{8A4CDFA0-D424-4625-B21C-4E10EC16BC3D}" dt="2020-10-07T09:22:06.062" v="926" actId="20577"/>
          <ac:spMkLst>
            <pc:docMk/>
            <pc:sldMk cId="1051649133" sldId="259"/>
            <ac:spMk id="111" creationId="{00000000-0000-0000-0000-000000000000}"/>
          </ac:spMkLst>
        </pc:spChg>
      </pc:sldChg>
      <pc:sldChg chg="modSp mod">
        <pc:chgData name="moath momani" userId="720708e143949568" providerId="LiveId" clId="{8A4CDFA0-D424-4625-B21C-4E10EC16BC3D}" dt="2020-10-07T10:13:01.645" v="1808" actId="20577"/>
        <pc:sldMkLst>
          <pc:docMk/>
          <pc:sldMk cId="3704995808" sldId="260"/>
        </pc:sldMkLst>
        <pc:spChg chg="mod">
          <ac:chgData name="moath momani" userId="720708e143949568" providerId="LiveId" clId="{8A4CDFA0-D424-4625-B21C-4E10EC16BC3D}" dt="2020-10-07T09:21:52.126" v="924" actId="20577"/>
          <ac:spMkLst>
            <pc:docMk/>
            <pc:sldMk cId="3704995808" sldId="260"/>
            <ac:spMk id="111" creationId="{00000000-0000-0000-0000-000000000000}"/>
          </ac:spMkLst>
        </pc:spChg>
        <pc:graphicFrameChg chg="mod modGraphic">
          <ac:chgData name="moath momani" userId="720708e143949568" providerId="LiveId" clId="{8A4CDFA0-D424-4625-B21C-4E10EC16BC3D}" dt="2020-10-07T10:13:01.645" v="1808" actId="20577"/>
          <ac:graphicFrameMkLst>
            <pc:docMk/>
            <pc:sldMk cId="3704995808" sldId="260"/>
            <ac:graphicFrameMk id="9" creationId="{AFF9E331-2F6D-4237-9C3A-352475C82492}"/>
          </ac:graphicFrameMkLst>
        </pc:graphicFrameChg>
      </pc:sldChg>
      <pc:sldChg chg="modSp mod">
        <pc:chgData name="moath momani" userId="720708e143949568" providerId="LiveId" clId="{8A4CDFA0-D424-4625-B21C-4E10EC16BC3D}" dt="2020-10-08T08:42:27.394" v="2636" actId="255"/>
        <pc:sldMkLst>
          <pc:docMk/>
          <pc:sldMk cId="2975555803" sldId="261"/>
        </pc:sldMkLst>
        <pc:spChg chg="mod">
          <ac:chgData name="moath momani" userId="720708e143949568" providerId="LiveId" clId="{8A4CDFA0-D424-4625-B21C-4E10EC16BC3D}" dt="2020-10-06T15:41:28.460" v="353" actId="20577"/>
          <ac:spMkLst>
            <pc:docMk/>
            <pc:sldMk cId="2975555803" sldId="261"/>
            <ac:spMk id="10" creationId="{D7A87FB4-AB01-424A-A7EF-A9F633313350}"/>
          </ac:spMkLst>
        </pc:spChg>
        <pc:graphicFrameChg chg="mod modGraphic">
          <ac:chgData name="moath momani" userId="720708e143949568" providerId="LiveId" clId="{8A4CDFA0-D424-4625-B21C-4E10EC16BC3D}" dt="2020-10-08T08:42:27.394" v="2636" actId="255"/>
          <ac:graphicFrameMkLst>
            <pc:docMk/>
            <pc:sldMk cId="2975555803" sldId="261"/>
            <ac:graphicFrameMk id="16" creationId="{19F4B6FB-F246-464D-8F74-C3493134C0E4}"/>
          </ac:graphicFrameMkLst>
        </pc:graphicFrameChg>
      </pc:sldChg>
      <pc:sldChg chg="modSp mod">
        <pc:chgData name="moath momani" userId="720708e143949568" providerId="LiveId" clId="{8A4CDFA0-D424-4625-B21C-4E10EC16BC3D}" dt="2020-10-11T09:07:42.953" v="3077" actId="20577"/>
        <pc:sldMkLst>
          <pc:docMk/>
          <pc:sldMk cId="3395007616" sldId="262"/>
        </pc:sldMkLst>
        <pc:spChg chg="mod">
          <ac:chgData name="moath momani" userId="720708e143949568" providerId="LiveId" clId="{8A4CDFA0-D424-4625-B21C-4E10EC16BC3D}" dt="2020-10-11T09:07:42.953" v="3077" actId="20577"/>
          <ac:spMkLst>
            <pc:docMk/>
            <pc:sldMk cId="3395007616" sldId="262"/>
            <ac:spMk id="10" creationId="{CA2989F7-5D56-441E-9E1C-B92A7AC5048D}"/>
          </ac:spMkLst>
        </pc:spChg>
        <pc:spChg chg="mod">
          <ac:chgData name="moath momani" userId="720708e143949568" providerId="LiveId" clId="{8A4CDFA0-D424-4625-B21C-4E10EC16BC3D}" dt="2020-10-06T15:42:05.766" v="364" actId="20577"/>
          <ac:spMkLst>
            <pc:docMk/>
            <pc:sldMk cId="3395007616" sldId="262"/>
            <ac:spMk id="11" creationId="{C33DD1E7-E79F-4DFA-80FA-C346FD1F051B}"/>
          </ac:spMkLst>
        </pc:spChg>
      </pc:sldChg>
      <pc:sldChg chg="modSp mod">
        <pc:chgData name="moath momani" userId="720708e143949568" providerId="LiveId" clId="{8A4CDFA0-D424-4625-B21C-4E10EC16BC3D}" dt="2020-10-08T08:39:55.722" v="2625" actId="12"/>
        <pc:sldMkLst>
          <pc:docMk/>
          <pc:sldMk cId="3299758773" sldId="264"/>
        </pc:sldMkLst>
        <pc:spChg chg="mod">
          <ac:chgData name="moath momani" userId="720708e143949568" providerId="LiveId" clId="{8A4CDFA0-D424-4625-B21C-4E10EC16BC3D}" dt="2020-10-06T15:41:58.808" v="358" actId="20577"/>
          <ac:spMkLst>
            <pc:docMk/>
            <pc:sldMk cId="3299758773" sldId="264"/>
            <ac:spMk id="17" creationId="{3491E9C2-141A-47B4-8AF8-20871943362C}"/>
          </ac:spMkLst>
        </pc:spChg>
        <pc:graphicFrameChg chg="mod modGraphic">
          <ac:chgData name="moath momani" userId="720708e143949568" providerId="LiveId" clId="{8A4CDFA0-D424-4625-B21C-4E10EC16BC3D}" dt="2020-10-08T08:39:55.722" v="2625" actId="12"/>
          <ac:graphicFrameMkLst>
            <pc:docMk/>
            <pc:sldMk cId="3299758773" sldId="264"/>
            <ac:graphicFrameMk id="23" creationId="{6C6CF4B0-4757-42B9-88DC-6C219C26B495}"/>
          </ac:graphicFrameMkLst>
        </pc:graphicFrameChg>
      </pc:sldChg>
      <pc:sldChg chg="modSp mod">
        <pc:chgData name="moath momani" userId="720708e143949568" providerId="LiveId" clId="{8A4CDFA0-D424-4625-B21C-4E10EC16BC3D}" dt="2020-10-10T15:34:25.877" v="3076" actId="20577"/>
        <pc:sldMkLst>
          <pc:docMk/>
          <pc:sldMk cId="2396038251" sldId="265"/>
        </pc:sldMkLst>
        <pc:spChg chg="mod">
          <ac:chgData name="moath momani" userId="720708e143949568" providerId="LiveId" clId="{8A4CDFA0-D424-4625-B21C-4E10EC16BC3D}" dt="2020-10-10T15:34:25.877" v="3076" actId="20577"/>
          <ac:spMkLst>
            <pc:docMk/>
            <pc:sldMk cId="2396038251" sldId="265"/>
            <ac:spMk id="2" creationId="{FC84119A-9C00-4A4D-B8A1-A3CEF39C8A71}"/>
          </ac:spMkLst>
        </pc:spChg>
        <pc:spChg chg="mod">
          <ac:chgData name="moath momani" userId="720708e143949568" providerId="LiveId" clId="{8A4CDFA0-D424-4625-B21C-4E10EC16BC3D}" dt="2020-10-06T15:41:50.467" v="356" actId="20577"/>
          <ac:spMkLst>
            <pc:docMk/>
            <pc:sldMk cId="2396038251" sldId="265"/>
            <ac:spMk id="3" creationId="{315EFD2C-9D32-4E66-B641-9629E89EEF30}"/>
          </ac:spMkLst>
        </pc:spChg>
      </pc:sldChg>
      <pc:sldChg chg="modSp mod">
        <pc:chgData name="moath momani" userId="720708e143949568" providerId="LiveId" clId="{8A4CDFA0-D424-4625-B21C-4E10EC16BC3D}" dt="2020-10-07T10:08:52.891" v="1603" actId="20577"/>
        <pc:sldMkLst>
          <pc:docMk/>
          <pc:sldMk cId="4027102162" sldId="266"/>
        </pc:sldMkLst>
        <pc:spChg chg="mod">
          <ac:chgData name="moath momani" userId="720708e143949568" providerId="LiveId" clId="{8A4CDFA0-D424-4625-B21C-4E10EC16BC3D}" dt="2020-10-07T10:08:52.891" v="1603" actId="20577"/>
          <ac:spMkLst>
            <pc:docMk/>
            <pc:sldMk cId="4027102162" sldId="266"/>
            <ac:spMk id="10" creationId="{9D7E174E-AFFB-4815-93E6-758F1C7F88AB}"/>
          </ac:spMkLst>
        </pc:spChg>
        <pc:spChg chg="mod">
          <ac:chgData name="moath momani" userId="720708e143949568" providerId="LiveId" clId="{8A4CDFA0-D424-4625-B21C-4E10EC16BC3D}" dt="2020-10-07T09:23:38.695" v="941" actId="20577"/>
          <ac:spMkLst>
            <pc:docMk/>
            <pc:sldMk cId="4027102162" sldId="266"/>
            <ac:spMk id="16" creationId="{79F93827-5C9D-46E5-AC23-4889FBFC9122}"/>
          </ac:spMkLst>
        </pc:spChg>
      </pc:sldChg>
      <pc:sldChg chg="modSp mod">
        <pc:chgData name="moath momani" userId="720708e143949568" providerId="LiveId" clId="{8A4CDFA0-D424-4625-B21C-4E10EC16BC3D}" dt="2020-10-07T10:15:48.129" v="1998" actId="20577"/>
        <pc:sldMkLst>
          <pc:docMk/>
          <pc:sldMk cId="2983114971" sldId="267"/>
        </pc:sldMkLst>
        <pc:spChg chg="mod">
          <ac:chgData name="moath momani" userId="720708e143949568" providerId="LiveId" clId="{8A4CDFA0-D424-4625-B21C-4E10EC16BC3D}" dt="2020-10-07T09:23:51.390" v="955" actId="20577"/>
          <ac:spMkLst>
            <pc:docMk/>
            <pc:sldMk cId="2983114971" sldId="267"/>
            <ac:spMk id="10" creationId="{4520B65B-FB47-4A30-821D-E86797BB747B}"/>
          </ac:spMkLst>
        </pc:spChg>
        <pc:graphicFrameChg chg="modGraphic">
          <ac:chgData name="moath momani" userId="720708e143949568" providerId="LiveId" clId="{8A4CDFA0-D424-4625-B21C-4E10EC16BC3D}" dt="2020-10-07T10:15:48.129" v="1998" actId="20577"/>
          <ac:graphicFrameMkLst>
            <pc:docMk/>
            <pc:sldMk cId="2983114971" sldId="267"/>
            <ac:graphicFrameMk id="16" creationId="{8A0EDEE8-F79A-4E20-8E6F-D0692D2840F8}"/>
          </ac:graphicFrameMkLst>
        </pc:graphicFrameChg>
      </pc:sldChg>
    </pc:docChg>
  </pc:docChgLst>
  <pc:docChgLst>
    <pc:chgData name="moath momani" userId="720708e143949568" providerId="LiveId" clId="{E2900F80-DF3C-407D-AE3D-681D102F2033}"/>
    <pc:docChg chg="custSel modSld">
      <pc:chgData name="moath momani" userId="720708e143949568" providerId="LiveId" clId="{E2900F80-DF3C-407D-AE3D-681D102F2033}" dt="2020-06-18T08:03:27.382" v="59" actId="20577"/>
      <pc:docMkLst>
        <pc:docMk/>
      </pc:docMkLst>
      <pc:sldChg chg="modSp mod">
        <pc:chgData name="moath momani" userId="720708e143949568" providerId="LiveId" clId="{E2900F80-DF3C-407D-AE3D-681D102F2033}" dt="2020-06-18T08:03:27.382" v="59" actId="20577"/>
        <pc:sldMkLst>
          <pc:docMk/>
          <pc:sldMk cId="0" sldId="257"/>
        </pc:sldMkLst>
        <pc:spChg chg="mod">
          <ac:chgData name="moath momani" userId="720708e143949568" providerId="LiveId" clId="{E2900F80-DF3C-407D-AE3D-681D102F2033}" dt="2020-06-18T08:03:27.382" v="59" actId="20577"/>
          <ac:spMkLst>
            <pc:docMk/>
            <pc:sldMk cId="0" sldId="257"/>
            <ac:spMk id="110" creationId="{00000000-0000-0000-0000-000000000000}"/>
          </ac:spMkLst>
        </pc:spChg>
      </pc:sldChg>
    </pc:docChg>
  </pc:docChgLst>
  <pc:docChgLst>
    <pc:chgData name="moath momani" userId="720708e143949568" providerId="LiveId" clId="{5B2AAE73-3AC5-4A2B-9D78-1D34603AF273}"/>
    <pc:docChg chg="modSld">
      <pc:chgData name="moath momani" userId="720708e143949568" providerId="LiveId" clId="{5B2AAE73-3AC5-4A2B-9D78-1D34603AF273}" dt="2020-06-24T10:23:42.054" v="40" actId="255"/>
      <pc:docMkLst>
        <pc:docMk/>
      </pc:docMkLst>
      <pc:sldChg chg="modSp mod">
        <pc:chgData name="moath momani" userId="720708e143949568" providerId="LiveId" clId="{5B2AAE73-3AC5-4A2B-9D78-1D34603AF273}" dt="2020-06-24T10:23:42.054" v="40" actId="255"/>
        <pc:sldMkLst>
          <pc:docMk/>
          <pc:sldMk cId="0" sldId="257"/>
        </pc:sldMkLst>
        <pc:spChg chg="mod">
          <ac:chgData name="moath momani" userId="720708e143949568" providerId="LiveId" clId="{5B2AAE73-3AC5-4A2B-9D78-1D34603AF273}" dt="2020-06-24T10:23:42.054" v="40" actId="255"/>
          <ac:spMkLst>
            <pc:docMk/>
            <pc:sldMk cId="0" sldId="257"/>
            <ac:spMk id="110" creationId="{00000000-0000-0000-0000-000000000000}"/>
          </ac:spMkLst>
        </pc:spChg>
      </pc:sldChg>
    </pc:docChg>
  </pc:docChgLst>
  <pc:docChgLst>
    <pc:chgData name="moath momani" userId="720708e143949568" providerId="LiveId" clId="{0F7E49B7-4401-481C-BB39-EE638D2530BE}"/>
    <pc:docChg chg="custSel modSld">
      <pc:chgData name="moath momani" userId="720708e143949568" providerId="LiveId" clId="{0F7E49B7-4401-481C-BB39-EE638D2530BE}" dt="2020-05-03T09:22:25.752" v="0" actId="207"/>
      <pc:docMkLst>
        <pc:docMk/>
      </pc:docMkLst>
      <pc:sldChg chg="modSp mod">
        <pc:chgData name="moath momani" userId="720708e143949568" providerId="LiveId" clId="{0F7E49B7-4401-481C-BB39-EE638D2530BE}" dt="2020-05-03T09:22:25.752" v="0" actId="207"/>
        <pc:sldMkLst>
          <pc:docMk/>
          <pc:sldMk cId="1368490105" sldId="258"/>
        </pc:sldMkLst>
        <pc:graphicFrameChg chg="modGraphic">
          <ac:chgData name="moath momani" userId="720708e143949568" providerId="LiveId" clId="{0F7E49B7-4401-481C-BB39-EE638D2530BE}" dt="2020-05-03T09:22:25.752" v="0" actId="207"/>
          <ac:graphicFrameMkLst>
            <pc:docMk/>
            <pc:sldMk cId="1368490105" sldId="258"/>
            <ac:graphicFrameMk id="9" creationId="{D924ADDC-0FC0-4E07-9A6E-A6392502FFAB}"/>
          </ac:graphicFrameMkLst>
        </pc:graphicFrameChg>
      </pc:sldChg>
    </pc:docChg>
  </pc:docChgLst>
  <pc:docChgLst>
    <pc:chgData name="moath.m.momani@gmail.com" userId="720708e143949568" providerId="LiveId" clId="{FE5826E5-A6BA-4563-AB24-EF690DC54DD9}"/>
    <pc:docChg chg="custSel modSld">
      <pc:chgData name="moath.m.momani@gmail.com" userId="720708e143949568" providerId="LiveId" clId="{FE5826E5-A6BA-4563-AB24-EF690DC54DD9}" dt="2020-03-23T10:23:09.298" v="144" actId="113"/>
      <pc:docMkLst>
        <pc:docMk/>
      </pc:docMkLst>
      <pc:sldChg chg="modSp">
        <pc:chgData name="moath.m.momani@gmail.com" userId="720708e143949568" providerId="LiveId" clId="{FE5826E5-A6BA-4563-AB24-EF690DC54DD9}" dt="2020-03-23T10:23:09.298" v="144" actId="113"/>
        <pc:sldMkLst>
          <pc:docMk/>
          <pc:sldMk cId="0" sldId="257"/>
        </pc:sldMkLst>
        <pc:spChg chg="mod">
          <ac:chgData name="moath.m.momani@gmail.com" userId="720708e143949568" providerId="LiveId" clId="{FE5826E5-A6BA-4563-AB24-EF690DC54DD9}" dt="2020-03-23T10:23:09.298" v="144" actId="113"/>
          <ac:spMkLst>
            <pc:docMk/>
            <pc:sldMk cId="0" sldId="257"/>
            <ac:spMk id="110" creationId="{00000000-0000-0000-0000-000000000000}"/>
          </ac:spMkLst>
        </pc:spChg>
      </pc:sldChg>
      <pc:sldChg chg="modSp">
        <pc:chgData name="moath.m.momani@gmail.com" userId="720708e143949568" providerId="LiveId" clId="{FE5826E5-A6BA-4563-AB24-EF690DC54DD9}" dt="2020-03-23T10:11:55.155" v="141" actId="207"/>
        <pc:sldMkLst>
          <pc:docMk/>
          <pc:sldMk cId="3542123355" sldId="258"/>
        </pc:sldMkLst>
        <pc:graphicFrameChg chg="mod modGraphic">
          <ac:chgData name="moath.m.momani@gmail.com" userId="720708e143949568" providerId="LiveId" clId="{FE5826E5-A6BA-4563-AB24-EF690DC54DD9}" dt="2020-03-23T10:11:55.155" v="141" actId="207"/>
          <ac:graphicFrameMkLst>
            <pc:docMk/>
            <pc:sldMk cId="3542123355" sldId="258"/>
            <ac:graphicFrameMk id="122" creationId="{00000000-0000-0000-0000-000000000000}"/>
          </ac:graphicFrameMkLst>
        </pc:graphicFrameChg>
      </pc:sldChg>
      <pc:sldChg chg="modSp">
        <pc:chgData name="moath.m.momani@gmail.com" userId="720708e143949568" providerId="LiveId" clId="{FE5826E5-A6BA-4563-AB24-EF690DC54DD9}" dt="2020-03-23T10:11:34.443" v="138"/>
        <pc:sldMkLst>
          <pc:docMk/>
          <pc:sldMk cId="1051649133" sldId="259"/>
        </pc:sldMkLst>
        <pc:graphicFrameChg chg="mod modGraphic">
          <ac:chgData name="moath.m.momani@gmail.com" userId="720708e143949568" providerId="LiveId" clId="{FE5826E5-A6BA-4563-AB24-EF690DC54DD9}" dt="2020-03-23T10:11:34.443" v="138"/>
          <ac:graphicFrameMkLst>
            <pc:docMk/>
            <pc:sldMk cId="1051649133" sldId="259"/>
            <ac:graphicFrameMk id="130" creationId="{00000000-0000-0000-0000-000000000000}"/>
          </ac:graphicFrameMkLst>
        </pc:graphicFrameChg>
      </pc:sldChg>
    </pc:docChg>
  </pc:docChgLst>
  <pc:docChgLst>
    <pc:chgData name="moath momani" userId="720708e143949568" providerId="LiveId" clId="{A9813A91-EE27-45C3-A1D7-85B26CFBB0AF}"/>
    <pc:docChg chg="undo custSel modSld">
      <pc:chgData name="moath momani" userId="720708e143949568" providerId="LiveId" clId="{A9813A91-EE27-45C3-A1D7-85B26CFBB0AF}" dt="2021-01-31T17:23:40.621" v="154" actId="207"/>
      <pc:docMkLst>
        <pc:docMk/>
      </pc:docMkLst>
      <pc:sldChg chg="modSp mod">
        <pc:chgData name="moath momani" userId="720708e143949568" providerId="LiveId" clId="{A9813A91-EE27-45C3-A1D7-85B26CFBB0AF}" dt="2021-01-31T17:06:28.259" v="152" actId="207"/>
        <pc:sldMkLst>
          <pc:docMk/>
          <pc:sldMk cId="0" sldId="257"/>
        </pc:sldMkLst>
        <pc:spChg chg="mod">
          <ac:chgData name="moath momani" userId="720708e143949568" providerId="LiveId" clId="{A9813A91-EE27-45C3-A1D7-85B26CFBB0AF}" dt="2021-01-31T17:06:28.259" v="152" actId="207"/>
          <ac:spMkLst>
            <pc:docMk/>
            <pc:sldMk cId="0" sldId="257"/>
            <ac:spMk id="110" creationId="{00000000-0000-0000-0000-000000000000}"/>
          </ac:spMkLst>
        </pc:spChg>
      </pc:sldChg>
      <pc:sldChg chg="modSp mod">
        <pc:chgData name="moath momani" userId="720708e143949568" providerId="LiveId" clId="{A9813A91-EE27-45C3-A1D7-85B26CFBB0AF}" dt="2021-01-31T17:23:40.621" v="154" actId="207"/>
        <pc:sldMkLst>
          <pc:docMk/>
          <pc:sldMk cId="1051649133" sldId="259"/>
        </pc:sldMkLst>
        <pc:spChg chg="mod">
          <ac:chgData name="moath momani" userId="720708e143949568" providerId="LiveId" clId="{A9813A91-EE27-45C3-A1D7-85B26CFBB0AF}" dt="2021-01-31T17:23:40.621" v="154" actId="207"/>
          <ac:spMkLst>
            <pc:docMk/>
            <pc:sldMk cId="1051649133" sldId="259"/>
            <ac:spMk id="10" creationId="{EF7D5529-E01F-40C4-9628-C79A2F2BE828}"/>
          </ac:spMkLst>
        </pc:spChg>
        <pc:spChg chg="mod">
          <ac:chgData name="moath momani" userId="720708e143949568" providerId="LiveId" clId="{A9813A91-EE27-45C3-A1D7-85B26CFBB0AF}" dt="2021-01-31T17:23:28" v="153" actId="207"/>
          <ac:spMkLst>
            <pc:docMk/>
            <pc:sldMk cId="1051649133" sldId="259"/>
            <ac:spMk id="111" creationId="{00000000-0000-0000-0000-000000000000}"/>
          </ac:spMkLst>
        </pc:spChg>
      </pc:sldChg>
      <pc:sldChg chg="modSp mod">
        <pc:chgData name="moath momani" userId="720708e143949568" providerId="LiveId" clId="{A9813A91-EE27-45C3-A1D7-85B26CFBB0AF}" dt="2021-01-31T16:00:20.024" v="151" actId="20577"/>
        <pc:sldMkLst>
          <pc:docMk/>
          <pc:sldMk cId="2975555803" sldId="261"/>
        </pc:sldMkLst>
        <pc:graphicFrameChg chg="modGraphic">
          <ac:chgData name="moath momani" userId="720708e143949568" providerId="LiveId" clId="{A9813A91-EE27-45C3-A1D7-85B26CFBB0AF}" dt="2021-01-31T16:00:20.024" v="151" actId="20577"/>
          <ac:graphicFrameMkLst>
            <pc:docMk/>
            <pc:sldMk cId="2975555803" sldId="261"/>
            <ac:graphicFrameMk id="16" creationId="{19F4B6FB-F246-464D-8F74-C3493134C0E4}"/>
          </ac:graphicFrameMkLst>
        </pc:graphicFrameChg>
      </pc:sldChg>
      <pc:sldChg chg="modSp mod">
        <pc:chgData name="moath momani" userId="720708e143949568" providerId="LiveId" clId="{A9813A91-EE27-45C3-A1D7-85B26CFBB0AF}" dt="2021-01-31T15:55:13.160" v="146" actId="207"/>
        <pc:sldMkLst>
          <pc:docMk/>
          <pc:sldMk cId="2396038251" sldId="265"/>
        </pc:sldMkLst>
        <pc:spChg chg="mod">
          <ac:chgData name="moath momani" userId="720708e143949568" providerId="LiveId" clId="{A9813A91-EE27-45C3-A1D7-85B26CFBB0AF}" dt="2021-01-31T15:55:13.160" v="146" actId="207"/>
          <ac:spMkLst>
            <pc:docMk/>
            <pc:sldMk cId="2396038251" sldId="265"/>
            <ac:spMk id="2" creationId="{FC84119A-9C00-4A4D-B8A1-A3CEF39C8A71}"/>
          </ac:spMkLst>
        </pc:spChg>
      </pc:sldChg>
      <pc:sldChg chg="modSp mod">
        <pc:chgData name="moath momani" userId="720708e143949568" providerId="LiveId" clId="{A9813A91-EE27-45C3-A1D7-85B26CFBB0AF}" dt="2021-01-21T11:25:35.265" v="138" actId="20577"/>
        <pc:sldMkLst>
          <pc:docMk/>
          <pc:sldMk cId="2983114971" sldId="267"/>
        </pc:sldMkLst>
        <pc:graphicFrameChg chg="modGraphic">
          <ac:chgData name="moath momani" userId="720708e143949568" providerId="LiveId" clId="{A9813A91-EE27-45C3-A1D7-85B26CFBB0AF}" dt="2021-01-21T11:25:35.265" v="138" actId="20577"/>
          <ac:graphicFrameMkLst>
            <pc:docMk/>
            <pc:sldMk cId="2983114971" sldId="267"/>
            <ac:graphicFrameMk id="16" creationId="{8A0EDEE8-F79A-4E20-8E6F-D0692D2840F8}"/>
          </ac:graphicFrameMkLst>
        </pc:graphicFrameChg>
      </pc:sldChg>
    </pc:docChg>
  </pc:docChgLst>
  <pc:docChgLst>
    <pc:chgData name="moath.m.momani@gmail.com" userId="720708e143949568" providerId="LiveId" clId="{3FC583A6-6FBC-483B-B94E-85193486E04D}"/>
    <pc:docChg chg="undo custSel addSld delSld modSld">
      <pc:chgData name="moath.m.momani@gmail.com" userId="720708e143949568" providerId="LiveId" clId="{3FC583A6-6FBC-483B-B94E-85193486E04D}" dt="2020-03-25T07:37:08.687" v="618" actId="20577"/>
      <pc:docMkLst>
        <pc:docMk/>
      </pc:docMkLst>
      <pc:sldChg chg="modSp">
        <pc:chgData name="moath.m.momani@gmail.com" userId="720708e143949568" providerId="LiveId" clId="{3FC583A6-6FBC-483B-B94E-85193486E04D}" dt="2020-03-25T07:05:17.952" v="7" actId="1036"/>
        <pc:sldMkLst>
          <pc:docMk/>
          <pc:sldMk cId="0" sldId="256"/>
        </pc:sldMkLst>
        <pc:grpChg chg="mod">
          <ac:chgData name="moath.m.momani@gmail.com" userId="720708e143949568" providerId="LiveId" clId="{3FC583A6-6FBC-483B-B94E-85193486E04D}" dt="2020-03-25T07:05:17.952" v="7" actId="1036"/>
          <ac:grpSpMkLst>
            <pc:docMk/>
            <pc:sldMk cId="0" sldId="256"/>
            <ac:grpSpMk id="104" creationId="{00000000-0000-0000-0000-000000000000}"/>
          </ac:grpSpMkLst>
        </pc:grpChg>
        <pc:picChg chg="mod">
          <ac:chgData name="moath.m.momani@gmail.com" userId="720708e143949568" providerId="LiveId" clId="{3FC583A6-6FBC-483B-B94E-85193486E04D}" dt="2020-03-25T07:05:10.738" v="3" actId="1076"/>
          <ac:picMkLst>
            <pc:docMk/>
            <pc:sldMk cId="0" sldId="256"/>
            <ac:picMk id="106" creationId="{00000000-0000-0000-0000-000000000000}"/>
          </ac:picMkLst>
        </pc:picChg>
        <pc:picChg chg="mod">
          <ac:chgData name="moath.m.momani@gmail.com" userId="720708e143949568" providerId="LiveId" clId="{3FC583A6-6FBC-483B-B94E-85193486E04D}" dt="2020-03-25T07:05:03.977" v="1" actId="1076"/>
          <ac:picMkLst>
            <pc:docMk/>
            <pc:sldMk cId="0" sldId="256"/>
            <ac:picMk id="108" creationId="{00000000-0000-0000-0000-000000000000}"/>
          </ac:picMkLst>
        </pc:picChg>
      </pc:sldChg>
      <pc:sldChg chg="modSp">
        <pc:chgData name="moath.m.momani@gmail.com" userId="720708e143949568" providerId="LiveId" clId="{3FC583A6-6FBC-483B-B94E-85193486E04D}" dt="2020-03-25T07:34:13.829" v="599" actId="20577"/>
        <pc:sldMkLst>
          <pc:docMk/>
          <pc:sldMk cId="0" sldId="257"/>
        </pc:sldMkLst>
        <pc:spChg chg="mod">
          <ac:chgData name="moath.m.momani@gmail.com" userId="720708e143949568" providerId="LiveId" clId="{3FC583A6-6FBC-483B-B94E-85193486E04D}" dt="2020-03-25T07:25:48.941" v="436" actId="20577"/>
          <ac:spMkLst>
            <pc:docMk/>
            <pc:sldMk cId="0" sldId="257"/>
            <ac:spMk id="110" creationId="{00000000-0000-0000-0000-000000000000}"/>
          </ac:spMkLst>
        </pc:spChg>
        <pc:spChg chg="mod">
          <ac:chgData name="moath.m.momani@gmail.com" userId="720708e143949568" providerId="LiveId" clId="{3FC583A6-6FBC-483B-B94E-85193486E04D}" dt="2020-03-25T07:34:13.829" v="599" actId="20577"/>
          <ac:spMkLst>
            <pc:docMk/>
            <pc:sldMk cId="0" sldId="257"/>
            <ac:spMk id="111" creationId="{00000000-0000-0000-0000-000000000000}"/>
          </ac:spMkLst>
        </pc:spChg>
      </pc:sldChg>
      <pc:sldChg chg="modSp add">
        <pc:chgData name="moath.m.momani@gmail.com" userId="720708e143949568" providerId="LiveId" clId="{3FC583A6-6FBC-483B-B94E-85193486E04D}" dt="2020-03-25T07:37:08.687" v="618" actId="20577"/>
        <pc:sldMkLst>
          <pc:docMk/>
          <pc:sldMk cId="3542123355" sldId="258"/>
        </pc:sldMkLst>
        <pc:spChg chg="mod">
          <ac:chgData name="moath.m.momani@gmail.com" userId="720708e143949568" providerId="LiveId" clId="{3FC583A6-6FBC-483B-B94E-85193486E04D}" dt="2020-03-25T07:37:08.687" v="618" actId="20577"/>
          <ac:spMkLst>
            <pc:docMk/>
            <pc:sldMk cId="3542123355" sldId="258"/>
            <ac:spMk id="110" creationId="{00000000-0000-0000-0000-000000000000}"/>
          </ac:spMkLst>
        </pc:spChg>
        <pc:spChg chg="mod">
          <ac:chgData name="moath.m.momani@gmail.com" userId="720708e143949568" providerId="LiveId" clId="{3FC583A6-6FBC-483B-B94E-85193486E04D}" dt="2020-03-25T07:36:49.596" v="614" actId="20577"/>
          <ac:spMkLst>
            <pc:docMk/>
            <pc:sldMk cId="3542123355" sldId="258"/>
            <ac:spMk id="111" creationId="{00000000-0000-0000-0000-000000000000}"/>
          </ac:spMkLst>
        </pc:spChg>
      </pc:sldChg>
      <pc:sldChg chg="del">
        <pc:chgData name="moath.m.momani@gmail.com" userId="720708e143949568" providerId="LiveId" clId="{3FC583A6-6FBC-483B-B94E-85193486E04D}" dt="2020-03-25T07:26:04.405" v="438" actId="47"/>
        <pc:sldMkLst>
          <pc:docMk/>
          <pc:sldMk cId="1051649133" sldId="259"/>
        </pc:sldMkLst>
      </pc:sldChg>
    </pc:docChg>
  </pc:docChgLst>
  <pc:docChgLst>
    <pc:chgData name="moath momani" userId="720708e143949568" providerId="LiveId" clId="{7A736DBF-5AC3-4463-8F7B-ACA07C834241}"/>
    <pc:docChg chg="undo custSel addSld delSld modSld">
      <pc:chgData name="moath momani" userId="720708e143949568" providerId="LiveId" clId="{7A736DBF-5AC3-4463-8F7B-ACA07C834241}" dt="2020-04-19T11:06:42.405" v="114"/>
      <pc:docMkLst>
        <pc:docMk/>
      </pc:docMkLst>
      <pc:sldChg chg="addSp delSp modSp add">
        <pc:chgData name="moath momani" userId="720708e143949568" providerId="LiveId" clId="{7A736DBF-5AC3-4463-8F7B-ACA07C834241}" dt="2020-04-19T11:06:42.405" v="114"/>
        <pc:sldMkLst>
          <pc:docMk/>
          <pc:sldMk cId="1368490105" sldId="258"/>
        </pc:sldMkLst>
        <pc:spChg chg="del">
          <ac:chgData name="moath momani" userId="720708e143949568" providerId="LiveId" clId="{7A736DBF-5AC3-4463-8F7B-ACA07C834241}" dt="2020-04-19T10:53:39.386" v="2" actId="478"/>
          <ac:spMkLst>
            <pc:docMk/>
            <pc:sldMk cId="1368490105" sldId="258"/>
            <ac:spMk id="110" creationId="{00000000-0000-0000-0000-000000000000}"/>
          </ac:spMkLst>
        </pc:spChg>
        <pc:graphicFrameChg chg="add mod modGraphic">
          <ac:chgData name="moath momani" userId="720708e143949568" providerId="LiveId" clId="{7A736DBF-5AC3-4463-8F7B-ACA07C834241}" dt="2020-04-19T11:06:42.405" v="114"/>
          <ac:graphicFrameMkLst>
            <pc:docMk/>
            <pc:sldMk cId="1368490105" sldId="258"/>
            <ac:graphicFrameMk id="9" creationId="{D924ADDC-0FC0-4E07-9A6E-A6392502FFAB}"/>
          </ac:graphicFrameMkLst>
        </pc:graphicFrameChg>
      </pc:sldChg>
      <pc:sldChg chg="del">
        <pc:chgData name="moath momani" userId="720708e143949568" providerId="LiveId" clId="{7A736DBF-5AC3-4463-8F7B-ACA07C834241}" dt="2020-04-19T10:53:31.824" v="0" actId="47"/>
        <pc:sldMkLst>
          <pc:docMk/>
          <pc:sldMk cId="3542123355" sldId="258"/>
        </pc:sldMkLst>
      </pc:sldChg>
    </pc:docChg>
  </pc:docChgLst>
  <pc:docChgLst>
    <pc:chgData name="moath momani" userId="720708e143949568" providerId="LiveId" clId="{3CB2ABBE-1E14-4246-9D93-DEF845E49B16}"/>
    <pc:docChg chg="modSld">
      <pc:chgData name="moath momani" userId="720708e143949568" providerId="LiveId" clId="{3CB2ABBE-1E14-4246-9D93-DEF845E49B16}" dt="2021-01-18T10:58:10.352" v="4" actId="14100"/>
      <pc:docMkLst>
        <pc:docMk/>
      </pc:docMkLst>
      <pc:sldChg chg="modSp mod">
        <pc:chgData name="moath momani" userId="720708e143949568" providerId="LiveId" clId="{3CB2ABBE-1E14-4246-9D93-DEF845E49B16}" dt="2021-01-18T10:58:10.352" v="4" actId="14100"/>
        <pc:sldMkLst>
          <pc:docMk/>
          <pc:sldMk cId="2975555803" sldId="261"/>
        </pc:sldMkLst>
        <pc:graphicFrameChg chg="modGraphic">
          <ac:chgData name="moath momani" userId="720708e143949568" providerId="LiveId" clId="{3CB2ABBE-1E14-4246-9D93-DEF845E49B16}" dt="2021-01-18T10:58:10.352" v="4" actId="14100"/>
          <ac:graphicFrameMkLst>
            <pc:docMk/>
            <pc:sldMk cId="2975555803" sldId="261"/>
            <ac:graphicFrameMk id="16" creationId="{19F4B6FB-F246-464D-8F74-C3493134C0E4}"/>
          </ac:graphicFrameMkLst>
        </pc:graphicFrame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8" name="Shape 98"/>
          <p:cNvSpPr>
            <a:spLocks noGrp="1" noRot="1" noChangeAspect="1"/>
          </p:cNvSpPr>
          <p:nvPr>
            <p:ph type="sldImg"/>
          </p:nvPr>
        </p:nvSpPr>
        <p:spPr>
          <a:xfrm>
            <a:off x="1143000" y="685800"/>
            <a:ext cx="4572000" cy="3429000"/>
          </a:xfrm>
          <a:prstGeom prst="rect">
            <a:avLst/>
          </a:prstGeom>
        </p:spPr>
        <p:txBody>
          <a:bodyPr/>
          <a:lstStyle/>
          <a:p>
            <a:endParaRPr/>
          </a:p>
        </p:txBody>
      </p:sp>
      <p:sp>
        <p:nvSpPr>
          <p:cNvPr id="99" name="Shape 99"/>
          <p:cNvSpPr>
            <a:spLocks noGrp="1"/>
          </p:cNvSpPr>
          <p:nvPr>
            <p:ph type="body" sz="quarter" idx="1"/>
          </p:nvPr>
        </p:nvSpPr>
        <p:spPr>
          <a:xfrm>
            <a:off x="914400" y="4343400"/>
            <a:ext cx="5029200" cy="4114800"/>
          </a:xfrm>
          <a:prstGeom prst="rect">
            <a:avLst/>
          </a:prstGeom>
        </p:spPr>
        <p:txBody>
          <a:bodyPr/>
          <a:lstStyle/>
          <a:p>
            <a:endParaRPr/>
          </a:p>
        </p:txBody>
      </p:sp>
    </p:spTree>
  </p:cSld>
  <p:clrMap bg1="lt1" tx1="dk1" bg2="lt2" tx2="dk2" accent1="accent1" accent2="accent2" accent3="accent3" accent4="accent4" accent5="accent5" accent6="accent6" hlink="hlink" folHlink="folHlink"/>
  <p:notesStyle>
    <a:lvl1pPr latinLnBrk="0">
      <a:defRPr sz="1400">
        <a:latin typeface="+mj-lt"/>
        <a:ea typeface="+mj-ea"/>
        <a:cs typeface="+mj-cs"/>
        <a:sym typeface="Arial"/>
      </a:defRPr>
    </a:lvl1pPr>
    <a:lvl2pPr indent="228600" latinLnBrk="0">
      <a:defRPr sz="1400">
        <a:latin typeface="+mj-lt"/>
        <a:ea typeface="+mj-ea"/>
        <a:cs typeface="+mj-cs"/>
        <a:sym typeface="Arial"/>
      </a:defRPr>
    </a:lvl2pPr>
    <a:lvl3pPr indent="457200" latinLnBrk="0">
      <a:defRPr sz="1400">
        <a:latin typeface="+mj-lt"/>
        <a:ea typeface="+mj-ea"/>
        <a:cs typeface="+mj-cs"/>
        <a:sym typeface="Arial"/>
      </a:defRPr>
    </a:lvl3pPr>
    <a:lvl4pPr indent="685800" latinLnBrk="0">
      <a:defRPr sz="1400">
        <a:latin typeface="+mj-lt"/>
        <a:ea typeface="+mj-ea"/>
        <a:cs typeface="+mj-cs"/>
        <a:sym typeface="Arial"/>
      </a:defRPr>
    </a:lvl4pPr>
    <a:lvl5pPr indent="914400" latinLnBrk="0">
      <a:defRPr sz="1400">
        <a:latin typeface="+mj-lt"/>
        <a:ea typeface="+mj-ea"/>
        <a:cs typeface="+mj-cs"/>
        <a:sym typeface="Arial"/>
      </a:defRPr>
    </a:lvl5pPr>
    <a:lvl6pPr indent="1143000" latinLnBrk="0">
      <a:defRPr sz="1400">
        <a:latin typeface="+mj-lt"/>
        <a:ea typeface="+mj-ea"/>
        <a:cs typeface="+mj-cs"/>
        <a:sym typeface="Arial"/>
      </a:defRPr>
    </a:lvl6pPr>
    <a:lvl7pPr indent="1371600" latinLnBrk="0">
      <a:defRPr sz="1400">
        <a:latin typeface="+mj-lt"/>
        <a:ea typeface="+mj-ea"/>
        <a:cs typeface="+mj-cs"/>
        <a:sym typeface="Arial"/>
      </a:defRPr>
    </a:lvl7pPr>
    <a:lvl8pPr indent="1600200" latinLnBrk="0">
      <a:defRPr sz="1400">
        <a:latin typeface="+mj-lt"/>
        <a:ea typeface="+mj-ea"/>
        <a:cs typeface="+mj-cs"/>
        <a:sym typeface="Arial"/>
      </a:defRPr>
    </a:lvl8pPr>
    <a:lvl9pPr indent="1828800" latinLnBrk="0">
      <a:defRPr sz="1400">
        <a:latin typeface="+mj-lt"/>
        <a:ea typeface="+mj-ea"/>
        <a:cs typeface="+mj-cs"/>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4175" y="685800"/>
            <a:ext cx="608965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33933036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4175" y="685800"/>
            <a:ext cx="608965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3443372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4175" y="685800"/>
            <a:ext cx="608965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01787402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4175" y="685800"/>
            <a:ext cx="608965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45793896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4175" y="685800"/>
            <a:ext cx="608965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27003918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p:spTree>
      <p:nvGrpSpPr>
        <p:cNvPr id="1" name=""/>
        <p:cNvGrpSpPr/>
        <p:nvPr/>
      </p:nvGrpSpPr>
      <p:grpSpPr>
        <a:xfrm>
          <a:off x="0" y="0"/>
          <a:ext cx="0" cy="0"/>
          <a:chOff x="0" y="0"/>
          <a:chExt cx="0" cy="0"/>
        </a:xfrm>
      </p:grpSpPr>
      <p:sp>
        <p:nvSpPr>
          <p:cNvPr id="11" name="Title Text"/>
          <p:cNvSpPr txBox="1">
            <a:spLocks noGrp="1"/>
          </p:cNvSpPr>
          <p:nvPr>
            <p:ph type="title"/>
          </p:nvPr>
        </p:nvSpPr>
        <p:spPr>
          <a:xfrm>
            <a:off x="415507" y="992767"/>
            <a:ext cx="11358000" cy="2736901"/>
          </a:xfrm>
          <a:prstGeom prst="rect">
            <a:avLst/>
          </a:prstGeom>
        </p:spPr>
        <p:txBody>
          <a:bodyPr anchor="b"/>
          <a:lstStyle>
            <a:lvl1pPr algn="ctr">
              <a:defRPr sz="6900"/>
            </a:lvl1pPr>
          </a:lstStyle>
          <a:p>
            <a:r>
              <a:t>Title Text</a:t>
            </a:r>
          </a:p>
        </p:txBody>
      </p:sp>
      <p:sp>
        <p:nvSpPr>
          <p:cNvPr id="12" name="Body Level One…"/>
          <p:cNvSpPr txBox="1">
            <a:spLocks noGrp="1"/>
          </p:cNvSpPr>
          <p:nvPr>
            <p:ph type="body" sz="quarter" idx="1"/>
          </p:nvPr>
        </p:nvSpPr>
        <p:spPr>
          <a:xfrm>
            <a:off x="415496" y="3778832"/>
            <a:ext cx="11358000" cy="1056901"/>
          </a:xfrm>
          <a:prstGeom prst="rect">
            <a:avLst/>
          </a:prstGeom>
        </p:spPr>
        <p:txBody>
          <a:bodyPr/>
          <a:lstStyle>
            <a:lvl1pPr marL="381000" indent="-304800" algn="ctr">
              <a:lnSpc>
                <a:spcPct val="100000"/>
              </a:lnSpc>
              <a:buClrTx/>
              <a:buSzTx/>
              <a:buFontTx/>
              <a:buNone/>
              <a:defRPr sz="3700"/>
            </a:lvl1pPr>
            <a:lvl2pPr marL="381000" indent="184150" algn="ctr">
              <a:lnSpc>
                <a:spcPct val="100000"/>
              </a:lnSpc>
              <a:buClrTx/>
              <a:buSzTx/>
              <a:buFontTx/>
              <a:buNone/>
              <a:defRPr sz="3700"/>
            </a:lvl2pPr>
            <a:lvl3pPr marL="381000" indent="641350" algn="ctr">
              <a:lnSpc>
                <a:spcPct val="100000"/>
              </a:lnSpc>
              <a:buClrTx/>
              <a:buSzTx/>
              <a:buFontTx/>
              <a:buNone/>
              <a:defRPr sz="3700"/>
            </a:lvl3pPr>
            <a:lvl4pPr marL="381000" indent="1098550" algn="ctr">
              <a:lnSpc>
                <a:spcPct val="100000"/>
              </a:lnSpc>
              <a:buClrTx/>
              <a:buSzTx/>
              <a:buFontTx/>
              <a:buNone/>
              <a:defRPr sz="3700"/>
            </a:lvl4pPr>
            <a:lvl5pPr marL="381000" indent="1555750" algn="ctr">
              <a:lnSpc>
                <a:spcPct val="100000"/>
              </a:lnSpc>
              <a:buClrTx/>
              <a:buSzTx/>
              <a:buFontTx/>
              <a:buNone/>
              <a:defRPr sz="3700"/>
            </a:lvl5pPr>
          </a:lstStyle>
          <a:p>
            <a:r>
              <a:t>Body Level One</a:t>
            </a:r>
          </a:p>
          <a:p>
            <a:pPr lvl="1"/>
            <a:r>
              <a:t>Body Level Two</a:t>
            </a:r>
          </a:p>
          <a:p>
            <a:pPr lvl="2"/>
            <a:r>
              <a:t>Body Level Three</a:t>
            </a:r>
          </a:p>
          <a:p>
            <a:pPr lvl="3"/>
            <a:r>
              <a:t>Body Level Four</a:t>
            </a:r>
          </a:p>
          <a:p>
            <a:pPr lvl="4"/>
            <a:r>
              <a:t>Body Level Five</a:t>
            </a:r>
          </a:p>
        </p:txBody>
      </p:sp>
      <p:sp>
        <p:nvSpPr>
          <p:cNvPr id="13"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type="tx">
  <p:cSld name="BLANK">
    <p:spTree>
      <p:nvGrpSpPr>
        <p:cNvPr id="1" name=""/>
        <p:cNvGrpSpPr/>
        <p:nvPr/>
      </p:nvGrpSpPr>
      <p:grpSpPr>
        <a:xfrm>
          <a:off x="0" y="0"/>
          <a:ext cx="0" cy="0"/>
          <a:chOff x="0" y="0"/>
          <a:chExt cx="0" cy="0"/>
        </a:xfrm>
      </p:grpSpPr>
      <p:sp>
        <p:nvSpPr>
          <p:cNvPr id="92"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TITLE_AND_BODY">
    <p:spTree>
      <p:nvGrpSpPr>
        <p:cNvPr id="1" name=""/>
        <p:cNvGrpSpPr/>
        <p:nvPr/>
      </p:nvGrpSpPr>
      <p:grpSpPr>
        <a:xfrm>
          <a:off x="0" y="0"/>
          <a:ext cx="0" cy="0"/>
          <a:chOff x="0" y="0"/>
          <a:chExt cx="0" cy="0"/>
        </a:xfrm>
      </p:grpSpPr>
      <p:sp>
        <p:nvSpPr>
          <p:cNvPr id="20" name="Title Text"/>
          <p:cNvSpPr txBox="1">
            <a:spLocks noGrp="1"/>
          </p:cNvSpPr>
          <p:nvPr>
            <p:ph type="title"/>
          </p:nvPr>
        </p:nvSpPr>
        <p:spPr>
          <a:prstGeom prst="rect">
            <a:avLst/>
          </a:prstGeom>
        </p:spPr>
        <p:txBody>
          <a:bodyPr/>
          <a:lstStyle/>
          <a:p>
            <a:r>
              <a:t>Title Text</a:t>
            </a:r>
          </a:p>
        </p:txBody>
      </p:sp>
      <p:sp>
        <p:nvSpPr>
          <p:cNvPr id="21" name="Body Level One…"/>
          <p:cNvSpPr txBox="1">
            <a:spLocks noGrp="1"/>
          </p:cNvSpPr>
          <p:nvPr>
            <p:ph type="body" idx="1"/>
          </p:nvPr>
        </p:nvSpPr>
        <p:spPr>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22"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TITLE_AND_TWO_COLUMNS">
    <p:spTree>
      <p:nvGrpSpPr>
        <p:cNvPr id="1" name=""/>
        <p:cNvGrpSpPr/>
        <p:nvPr/>
      </p:nvGrpSpPr>
      <p:grpSpPr>
        <a:xfrm>
          <a:off x="0" y="0"/>
          <a:ext cx="0" cy="0"/>
          <a:chOff x="0" y="0"/>
          <a:chExt cx="0" cy="0"/>
        </a:xfrm>
      </p:grpSpPr>
      <p:sp>
        <p:nvSpPr>
          <p:cNvPr id="29" name="Title Text"/>
          <p:cNvSpPr txBox="1">
            <a:spLocks noGrp="1"/>
          </p:cNvSpPr>
          <p:nvPr>
            <p:ph type="title"/>
          </p:nvPr>
        </p:nvSpPr>
        <p:spPr>
          <a:prstGeom prst="rect">
            <a:avLst/>
          </a:prstGeom>
        </p:spPr>
        <p:txBody>
          <a:bodyPr/>
          <a:lstStyle/>
          <a:p>
            <a:r>
              <a:t>Title Text</a:t>
            </a:r>
          </a:p>
        </p:txBody>
      </p:sp>
      <p:sp>
        <p:nvSpPr>
          <p:cNvPr id="30" name="Body Level One…"/>
          <p:cNvSpPr txBox="1">
            <a:spLocks noGrp="1"/>
          </p:cNvSpPr>
          <p:nvPr>
            <p:ph type="body" sz="half" idx="1"/>
          </p:nvPr>
        </p:nvSpPr>
        <p:spPr>
          <a:xfrm>
            <a:off x="415496" y="1536633"/>
            <a:ext cx="5331901" cy="4555200"/>
          </a:xfrm>
          <a:prstGeom prst="rect">
            <a:avLst/>
          </a:prstGeom>
        </p:spPr>
        <p:txBody>
          <a:bodyPr/>
          <a:lstStyle>
            <a:lvl1pPr indent="-349250">
              <a:buSzPts val="1900"/>
              <a:defRPr sz="1900"/>
            </a:lvl1pPr>
            <a:lvl2pPr marL="976312" indent="-392112">
              <a:buSzPts val="1900"/>
              <a:defRPr sz="1900"/>
            </a:lvl2pPr>
            <a:lvl3pPr marL="1433512" indent="-392112">
              <a:buSzPts val="1900"/>
              <a:defRPr sz="1900"/>
            </a:lvl3pPr>
            <a:lvl4pPr marL="1890712" indent="-392112">
              <a:buSzPts val="1900"/>
              <a:defRPr sz="1900"/>
            </a:lvl4pPr>
            <a:lvl5pPr marL="2347912" indent="-392112">
              <a:buSzPts val="1900"/>
              <a:defRPr sz="1900"/>
            </a:lvl5pPr>
          </a:lstStyle>
          <a:p>
            <a:r>
              <a:t>Body Level One</a:t>
            </a:r>
          </a:p>
          <a:p>
            <a:pPr lvl="1"/>
            <a:r>
              <a:t>Body Level Two</a:t>
            </a:r>
          </a:p>
          <a:p>
            <a:pPr lvl="2"/>
            <a:r>
              <a:t>Body Level Three</a:t>
            </a:r>
          </a:p>
          <a:p>
            <a:pPr lvl="3"/>
            <a:r>
              <a:t>Body Level Four</a:t>
            </a:r>
          </a:p>
          <a:p>
            <a:pPr lvl="4"/>
            <a:r>
              <a:t>Body Level Five</a:t>
            </a:r>
          </a:p>
        </p:txBody>
      </p:sp>
      <p:sp>
        <p:nvSpPr>
          <p:cNvPr id="31" name="Google Shape;20;p4"/>
          <p:cNvSpPr txBox="1">
            <a:spLocks noGrp="1"/>
          </p:cNvSpPr>
          <p:nvPr>
            <p:ph type="body" sz="half" idx="13"/>
          </p:nvPr>
        </p:nvSpPr>
        <p:spPr>
          <a:xfrm>
            <a:off x="6441587" y="1536632"/>
            <a:ext cx="5331901" cy="4555202"/>
          </a:xfrm>
          <a:prstGeom prst="rect">
            <a:avLst/>
          </a:prstGeom>
        </p:spPr>
        <p:txBody>
          <a:bodyPr/>
          <a:lstStyle/>
          <a:p>
            <a:pPr indent="-349250">
              <a:buSzPts val="1900"/>
              <a:defRPr sz="1900"/>
            </a:pPr>
            <a:endParaRPr/>
          </a:p>
        </p:txBody>
      </p:sp>
      <p:sp>
        <p:nvSpPr>
          <p:cNvPr id="32"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TITLE_ONLY">
    <p:spTree>
      <p:nvGrpSpPr>
        <p:cNvPr id="1" name=""/>
        <p:cNvGrpSpPr/>
        <p:nvPr/>
      </p:nvGrpSpPr>
      <p:grpSpPr>
        <a:xfrm>
          <a:off x="0" y="0"/>
          <a:ext cx="0" cy="0"/>
          <a:chOff x="0" y="0"/>
          <a:chExt cx="0" cy="0"/>
        </a:xfrm>
      </p:grpSpPr>
      <p:sp>
        <p:nvSpPr>
          <p:cNvPr id="39" name="Title Text"/>
          <p:cNvSpPr txBox="1">
            <a:spLocks noGrp="1"/>
          </p:cNvSpPr>
          <p:nvPr>
            <p:ph type="title"/>
          </p:nvPr>
        </p:nvSpPr>
        <p:spPr>
          <a:prstGeom prst="rect">
            <a:avLst/>
          </a:prstGeom>
        </p:spPr>
        <p:txBody>
          <a:bodyPr/>
          <a:lstStyle/>
          <a:p>
            <a:r>
              <a:t>Title Text</a:t>
            </a:r>
          </a:p>
        </p:txBody>
      </p:sp>
      <p:sp>
        <p:nvSpPr>
          <p:cNvPr id="40"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ONE_COLUMN_TEXT">
    <p:spTree>
      <p:nvGrpSpPr>
        <p:cNvPr id="1" name=""/>
        <p:cNvGrpSpPr/>
        <p:nvPr/>
      </p:nvGrpSpPr>
      <p:grpSpPr>
        <a:xfrm>
          <a:off x="0" y="0"/>
          <a:ext cx="0" cy="0"/>
          <a:chOff x="0" y="0"/>
          <a:chExt cx="0" cy="0"/>
        </a:xfrm>
      </p:grpSpPr>
      <p:sp>
        <p:nvSpPr>
          <p:cNvPr id="47" name="Title Text"/>
          <p:cNvSpPr txBox="1">
            <a:spLocks noGrp="1"/>
          </p:cNvSpPr>
          <p:nvPr>
            <p:ph type="title"/>
          </p:nvPr>
        </p:nvSpPr>
        <p:spPr>
          <a:xfrm>
            <a:off x="415496" y="740799"/>
            <a:ext cx="3743100" cy="1007702"/>
          </a:xfrm>
          <a:prstGeom prst="rect">
            <a:avLst/>
          </a:prstGeom>
        </p:spPr>
        <p:txBody>
          <a:bodyPr anchor="b"/>
          <a:lstStyle>
            <a:lvl1pPr>
              <a:defRPr sz="3200"/>
            </a:lvl1pPr>
          </a:lstStyle>
          <a:p>
            <a:r>
              <a:t>Title Text</a:t>
            </a:r>
          </a:p>
        </p:txBody>
      </p:sp>
      <p:sp>
        <p:nvSpPr>
          <p:cNvPr id="48" name="Body Level One…"/>
          <p:cNvSpPr txBox="1">
            <a:spLocks noGrp="1"/>
          </p:cNvSpPr>
          <p:nvPr>
            <p:ph type="body" sz="quarter" idx="1"/>
          </p:nvPr>
        </p:nvSpPr>
        <p:spPr>
          <a:xfrm>
            <a:off x="415496" y="1852800"/>
            <a:ext cx="3743100" cy="4239301"/>
          </a:xfrm>
          <a:prstGeom prst="rect">
            <a:avLst/>
          </a:prstGeom>
        </p:spPr>
        <p:txBody>
          <a:bodyPr/>
          <a:lstStyle>
            <a:lvl1pPr indent="-330200">
              <a:buSzPts val="1600"/>
              <a:defRPr sz="1600"/>
            </a:lvl1pPr>
            <a:lvl2pPr marL="914400" indent="-330200">
              <a:buSzPts val="1600"/>
              <a:defRPr sz="1600"/>
            </a:lvl2pPr>
            <a:lvl3pPr marL="1371600" indent="-330200">
              <a:buSzPts val="1600"/>
              <a:defRPr sz="1600"/>
            </a:lvl3pPr>
            <a:lvl4pPr marL="1828800" indent="-330200">
              <a:buSzPts val="1600"/>
              <a:defRPr sz="1600"/>
            </a:lvl4pPr>
            <a:lvl5pPr marL="2286000" indent="-330200">
              <a:buSzPts val="1600"/>
              <a:defRPr sz="1600"/>
            </a:lvl5pPr>
          </a:lstStyle>
          <a:p>
            <a:r>
              <a:t>Body Level One</a:t>
            </a:r>
          </a:p>
          <a:p>
            <a:pPr lvl="1"/>
            <a:r>
              <a:t>Body Level Two</a:t>
            </a:r>
          </a:p>
          <a:p>
            <a:pPr lvl="2"/>
            <a:r>
              <a:t>Body Level Three</a:t>
            </a:r>
          </a:p>
          <a:p>
            <a:pPr lvl="3"/>
            <a:r>
              <a:t>Body Level Four</a:t>
            </a:r>
          </a:p>
          <a:p>
            <a:pPr lvl="4"/>
            <a:r>
              <a:t>Body Level Five</a:t>
            </a:r>
          </a:p>
        </p:txBody>
      </p:sp>
      <p:sp>
        <p:nvSpPr>
          <p:cNvPr id="49"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x">
  <p:cSld name="MAIN_POINT">
    <p:spTree>
      <p:nvGrpSpPr>
        <p:cNvPr id="1" name=""/>
        <p:cNvGrpSpPr/>
        <p:nvPr/>
      </p:nvGrpSpPr>
      <p:grpSpPr>
        <a:xfrm>
          <a:off x="0" y="0"/>
          <a:ext cx="0" cy="0"/>
          <a:chOff x="0" y="0"/>
          <a:chExt cx="0" cy="0"/>
        </a:xfrm>
      </p:grpSpPr>
      <p:sp>
        <p:nvSpPr>
          <p:cNvPr id="56" name="Title Text"/>
          <p:cNvSpPr txBox="1">
            <a:spLocks noGrp="1"/>
          </p:cNvSpPr>
          <p:nvPr>
            <p:ph type="title"/>
          </p:nvPr>
        </p:nvSpPr>
        <p:spPr>
          <a:xfrm>
            <a:off x="653502" y="600199"/>
            <a:ext cx="8488201" cy="5454302"/>
          </a:xfrm>
          <a:prstGeom prst="rect">
            <a:avLst/>
          </a:prstGeom>
        </p:spPr>
        <p:txBody>
          <a:bodyPr anchor="ctr"/>
          <a:lstStyle>
            <a:lvl1pPr>
              <a:defRPr sz="6400"/>
            </a:lvl1pPr>
          </a:lstStyle>
          <a:p>
            <a:r>
              <a:t>Title Text</a:t>
            </a:r>
          </a:p>
        </p:txBody>
      </p:sp>
      <p:sp>
        <p:nvSpPr>
          <p:cNvPr id="57"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tx">
  <p:cSld name="SECTION_TITLE_AND_DESCRIPTION">
    <p:spTree>
      <p:nvGrpSpPr>
        <p:cNvPr id="1" name=""/>
        <p:cNvGrpSpPr/>
        <p:nvPr/>
      </p:nvGrpSpPr>
      <p:grpSpPr>
        <a:xfrm>
          <a:off x="0" y="0"/>
          <a:ext cx="0" cy="0"/>
          <a:chOff x="0" y="0"/>
          <a:chExt cx="0" cy="0"/>
        </a:xfrm>
      </p:grpSpPr>
      <p:sp>
        <p:nvSpPr>
          <p:cNvPr id="64" name="Google Shape;33;p8"/>
          <p:cNvSpPr/>
          <p:nvPr/>
        </p:nvSpPr>
        <p:spPr>
          <a:xfrm>
            <a:off x="6094474" y="-167"/>
            <a:ext cx="6094501" cy="6858001"/>
          </a:xfrm>
          <a:prstGeom prst="rect">
            <a:avLst/>
          </a:prstGeom>
          <a:solidFill>
            <a:srgbClr val="EEEEEE"/>
          </a:solidFill>
          <a:ln w="12700">
            <a:miter lim="400000"/>
          </a:ln>
        </p:spPr>
        <p:txBody>
          <a:bodyPr lIns="45719" rIns="45719" anchor="ctr"/>
          <a:lstStyle/>
          <a:p>
            <a:endParaRPr/>
          </a:p>
        </p:txBody>
      </p:sp>
      <p:sp>
        <p:nvSpPr>
          <p:cNvPr id="65" name="Title Text"/>
          <p:cNvSpPr txBox="1">
            <a:spLocks noGrp="1"/>
          </p:cNvSpPr>
          <p:nvPr>
            <p:ph type="title"/>
          </p:nvPr>
        </p:nvSpPr>
        <p:spPr>
          <a:xfrm>
            <a:off x="353911" y="1644232"/>
            <a:ext cx="5392200" cy="1976401"/>
          </a:xfrm>
          <a:prstGeom prst="rect">
            <a:avLst/>
          </a:prstGeom>
        </p:spPr>
        <p:txBody>
          <a:bodyPr anchor="b"/>
          <a:lstStyle>
            <a:lvl1pPr algn="ctr">
              <a:defRPr sz="5600"/>
            </a:lvl1pPr>
          </a:lstStyle>
          <a:p>
            <a:r>
              <a:t>Title Text</a:t>
            </a:r>
          </a:p>
        </p:txBody>
      </p:sp>
      <p:sp>
        <p:nvSpPr>
          <p:cNvPr id="66" name="Body Level One…"/>
          <p:cNvSpPr txBox="1">
            <a:spLocks noGrp="1"/>
          </p:cNvSpPr>
          <p:nvPr>
            <p:ph type="body" sz="quarter" idx="1"/>
          </p:nvPr>
        </p:nvSpPr>
        <p:spPr>
          <a:xfrm>
            <a:off x="353911" y="3737433"/>
            <a:ext cx="5392200" cy="1646701"/>
          </a:xfrm>
          <a:prstGeom prst="rect">
            <a:avLst/>
          </a:prstGeom>
        </p:spPr>
        <p:txBody>
          <a:bodyPr/>
          <a:lstStyle>
            <a:lvl1pPr marL="381000" indent="-304800" algn="ctr">
              <a:lnSpc>
                <a:spcPct val="100000"/>
              </a:lnSpc>
              <a:buClrTx/>
              <a:buSzTx/>
              <a:buFontTx/>
              <a:buNone/>
              <a:defRPr sz="2800"/>
            </a:lvl1pPr>
            <a:lvl2pPr marL="381000" indent="184150" algn="ctr">
              <a:lnSpc>
                <a:spcPct val="100000"/>
              </a:lnSpc>
              <a:buClrTx/>
              <a:buSzTx/>
              <a:buFontTx/>
              <a:buNone/>
              <a:defRPr sz="2800"/>
            </a:lvl2pPr>
            <a:lvl3pPr marL="381000" indent="641350" algn="ctr">
              <a:lnSpc>
                <a:spcPct val="100000"/>
              </a:lnSpc>
              <a:buClrTx/>
              <a:buSzTx/>
              <a:buFontTx/>
              <a:buNone/>
              <a:defRPr sz="2800"/>
            </a:lvl3pPr>
            <a:lvl4pPr marL="381000" indent="1098550" algn="ctr">
              <a:lnSpc>
                <a:spcPct val="100000"/>
              </a:lnSpc>
              <a:buClrTx/>
              <a:buSzTx/>
              <a:buFontTx/>
              <a:buNone/>
              <a:defRPr sz="2800"/>
            </a:lvl4pPr>
            <a:lvl5pPr marL="381000" indent="1555750" algn="ctr">
              <a:lnSpc>
                <a:spcPct val="100000"/>
              </a:lnSpc>
              <a:buClrTx/>
              <a:buSzTx/>
              <a:buFontTx/>
              <a:buNone/>
              <a:defRPr sz="2800"/>
            </a:lvl5pPr>
          </a:lstStyle>
          <a:p>
            <a:r>
              <a:t>Body Level One</a:t>
            </a:r>
          </a:p>
          <a:p>
            <a:pPr lvl="1"/>
            <a:r>
              <a:t>Body Level Two</a:t>
            </a:r>
          </a:p>
          <a:p>
            <a:pPr lvl="2"/>
            <a:r>
              <a:t>Body Level Three</a:t>
            </a:r>
          </a:p>
          <a:p>
            <a:pPr lvl="3"/>
            <a:r>
              <a:t>Body Level Four</a:t>
            </a:r>
          </a:p>
          <a:p>
            <a:pPr lvl="4"/>
            <a:r>
              <a:t>Body Level Five</a:t>
            </a:r>
          </a:p>
        </p:txBody>
      </p:sp>
      <p:sp>
        <p:nvSpPr>
          <p:cNvPr id="67" name="Google Shape;36;p8"/>
          <p:cNvSpPr txBox="1">
            <a:spLocks noGrp="1"/>
          </p:cNvSpPr>
          <p:nvPr>
            <p:ph type="body" sz="half" idx="13"/>
          </p:nvPr>
        </p:nvSpPr>
        <p:spPr>
          <a:xfrm>
            <a:off x="6584352" y="965433"/>
            <a:ext cx="5114700" cy="4926901"/>
          </a:xfrm>
          <a:prstGeom prst="rect">
            <a:avLst/>
          </a:prstGeom>
        </p:spPr>
        <p:txBody>
          <a:bodyPr anchor="ctr"/>
          <a:lstStyle/>
          <a:p>
            <a:endParaRPr/>
          </a:p>
        </p:txBody>
      </p:sp>
      <p:sp>
        <p:nvSpPr>
          <p:cNvPr id="68"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tx">
  <p:cSld name="CAPTION_ONLY">
    <p:spTree>
      <p:nvGrpSpPr>
        <p:cNvPr id="1" name=""/>
        <p:cNvGrpSpPr/>
        <p:nvPr/>
      </p:nvGrpSpPr>
      <p:grpSpPr>
        <a:xfrm>
          <a:off x="0" y="0"/>
          <a:ext cx="0" cy="0"/>
          <a:chOff x="0" y="0"/>
          <a:chExt cx="0" cy="0"/>
        </a:xfrm>
      </p:grpSpPr>
      <p:sp>
        <p:nvSpPr>
          <p:cNvPr id="75" name="Body Level One…"/>
          <p:cNvSpPr txBox="1">
            <a:spLocks noGrp="1"/>
          </p:cNvSpPr>
          <p:nvPr>
            <p:ph type="body" sz="quarter" idx="1"/>
          </p:nvPr>
        </p:nvSpPr>
        <p:spPr>
          <a:xfrm>
            <a:off x="415496" y="5640766"/>
            <a:ext cx="7996501" cy="806701"/>
          </a:xfrm>
          <a:prstGeom prst="rect">
            <a:avLst/>
          </a:prstGeom>
        </p:spPr>
        <p:txBody>
          <a:bodyPr anchor="ctr"/>
          <a:lstStyle>
            <a:lvl1pPr marL="228600" indent="0">
              <a:lnSpc>
                <a:spcPct val="100000"/>
              </a:lnSpc>
              <a:buClrTx/>
              <a:buSzTx/>
              <a:buFontTx/>
              <a:buNone/>
            </a:lvl1pPr>
            <a:lvl2pPr>
              <a:lnSpc>
                <a:spcPct val="100000"/>
              </a:lnSpc>
              <a:buClrTx/>
              <a:buFontTx/>
            </a:lvl2pPr>
            <a:lvl3pPr>
              <a:lnSpc>
                <a:spcPct val="100000"/>
              </a:lnSpc>
              <a:buClrTx/>
              <a:buFontTx/>
            </a:lvl3pPr>
            <a:lvl4pPr>
              <a:lnSpc>
                <a:spcPct val="100000"/>
              </a:lnSpc>
              <a:buClrTx/>
              <a:buFontTx/>
            </a:lvl4pPr>
            <a:lvl5pPr>
              <a:lnSpc>
                <a:spcPct val="100000"/>
              </a:lnSpc>
              <a:buClrTx/>
              <a:buFontTx/>
            </a:lvl5pPr>
          </a:lstStyle>
          <a:p>
            <a:r>
              <a:t>Body Level One</a:t>
            </a:r>
          </a:p>
          <a:p>
            <a:pPr lvl="1"/>
            <a:r>
              <a:t>Body Level Two</a:t>
            </a:r>
          </a:p>
          <a:p>
            <a:pPr lvl="2"/>
            <a:r>
              <a:t>Body Level Three</a:t>
            </a:r>
          </a:p>
          <a:p>
            <a:pPr lvl="3"/>
            <a:r>
              <a:t>Body Level Four</a:t>
            </a:r>
          </a:p>
          <a:p>
            <a:pPr lvl="4"/>
            <a:r>
              <a:t>Body Level Five</a:t>
            </a:r>
          </a:p>
        </p:txBody>
      </p:sp>
      <p:sp>
        <p:nvSpPr>
          <p:cNvPr id="76"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type="tx">
  <p:cSld name="BIG_NUMBER">
    <p:spTree>
      <p:nvGrpSpPr>
        <p:cNvPr id="1" name=""/>
        <p:cNvGrpSpPr/>
        <p:nvPr/>
      </p:nvGrpSpPr>
      <p:grpSpPr>
        <a:xfrm>
          <a:off x="0" y="0"/>
          <a:ext cx="0" cy="0"/>
          <a:chOff x="0" y="0"/>
          <a:chExt cx="0" cy="0"/>
        </a:xfrm>
      </p:grpSpPr>
      <p:sp>
        <p:nvSpPr>
          <p:cNvPr id="83" name="Title Text"/>
          <p:cNvSpPr txBox="1">
            <a:spLocks noGrp="1"/>
          </p:cNvSpPr>
          <p:nvPr>
            <p:ph type="title"/>
          </p:nvPr>
        </p:nvSpPr>
        <p:spPr>
          <a:xfrm>
            <a:off x="415496" y="1474833"/>
            <a:ext cx="11358000" cy="2618101"/>
          </a:xfrm>
          <a:prstGeom prst="rect">
            <a:avLst/>
          </a:prstGeom>
        </p:spPr>
        <p:txBody>
          <a:bodyPr anchor="b"/>
          <a:lstStyle>
            <a:lvl1pPr algn="ctr">
              <a:defRPr sz="16000"/>
            </a:lvl1pPr>
          </a:lstStyle>
          <a:p>
            <a:r>
              <a:t>Title Text</a:t>
            </a:r>
          </a:p>
        </p:txBody>
      </p:sp>
      <p:sp>
        <p:nvSpPr>
          <p:cNvPr id="84" name="Body Level One…"/>
          <p:cNvSpPr txBox="1">
            <a:spLocks noGrp="1"/>
          </p:cNvSpPr>
          <p:nvPr>
            <p:ph type="body" sz="half" idx="1"/>
          </p:nvPr>
        </p:nvSpPr>
        <p:spPr>
          <a:xfrm>
            <a:off x="415496" y="4202967"/>
            <a:ext cx="11358000" cy="1734301"/>
          </a:xfrm>
          <a:prstGeom prst="rect">
            <a:avLst/>
          </a:prstGeom>
        </p:spPr>
        <p:txBody>
          <a:bodyPr/>
          <a:lstStyle>
            <a:lvl1pPr algn="ctr"/>
            <a:lvl2pPr algn="ctr"/>
            <a:lvl3pPr algn="ctr"/>
            <a:lvl4pPr algn="ctr"/>
            <a:lvl5pPr algn="ctr"/>
          </a:lstStyle>
          <a:p>
            <a:r>
              <a:t>Body Level One</a:t>
            </a:r>
          </a:p>
          <a:p>
            <a:pPr lvl="1"/>
            <a:r>
              <a:t>Body Level Two</a:t>
            </a:r>
          </a:p>
          <a:p>
            <a:pPr lvl="2"/>
            <a:r>
              <a:t>Body Level Three</a:t>
            </a:r>
          </a:p>
          <a:p>
            <a:pPr lvl="3"/>
            <a:r>
              <a:t>Body Level Four</a:t>
            </a:r>
          </a:p>
          <a:p>
            <a:pPr lvl="4"/>
            <a:r>
              <a:t>Body Level Five</a:t>
            </a:r>
          </a:p>
        </p:txBody>
      </p:sp>
      <p:sp>
        <p:nvSpPr>
          <p:cNvPr id="85"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itle Text"/>
          <p:cNvSpPr txBox="1">
            <a:spLocks noGrp="1"/>
          </p:cNvSpPr>
          <p:nvPr>
            <p:ph type="title"/>
          </p:nvPr>
        </p:nvSpPr>
        <p:spPr>
          <a:xfrm>
            <a:off x="415496" y="593366"/>
            <a:ext cx="11358000" cy="7635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121874" tIns="121874" rIns="121874" bIns="121874">
            <a:normAutofit/>
          </a:bodyPr>
          <a:lstStyle/>
          <a:p>
            <a:r>
              <a:t>Title Text</a:t>
            </a:r>
          </a:p>
        </p:txBody>
      </p:sp>
      <p:sp>
        <p:nvSpPr>
          <p:cNvPr id="3" name="Body Level One…"/>
          <p:cNvSpPr txBox="1">
            <a:spLocks noGrp="1"/>
          </p:cNvSpPr>
          <p:nvPr>
            <p:ph type="body" idx="1"/>
          </p:nvPr>
        </p:nvSpPr>
        <p:spPr>
          <a:xfrm>
            <a:off x="415496" y="1536633"/>
            <a:ext cx="11358000" cy="455520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121874" tIns="121874" rIns="121874" bIns="121874">
            <a:normAutofit/>
          </a:bodyPr>
          <a:lstStyle/>
          <a:p>
            <a:r>
              <a:t>Body Level One</a:t>
            </a:r>
          </a:p>
          <a:p>
            <a:pPr lvl="1"/>
            <a:r>
              <a:t>Body Level Two</a:t>
            </a:r>
          </a:p>
          <a:p>
            <a:pPr lvl="2"/>
            <a:r>
              <a:t>Body Level Three</a:t>
            </a:r>
          </a:p>
          <a:p>
            <a:pPr lvl="3"/>
            <a:r>
              <a:t>Body Level Four</a:t>
            </a:r>
          </a:p>
          <a:p>
            <a:pPr lvl="4"/>
            <a:r>
              <a:t>Body Level Five</a:t>
            </a:r>
          </a:p>
        </p:txBody>
      </p:sp>
      <p:sp>
        <p:nvSpPr>
          <p:cNvPr id="4" name="Slide Number"/>
          <p:cNvSpPr txBox="1">
            <a:spLocks noGrp="1"/>
          </p:cNvSpPr>
          <p:nvPr>
            <p:ph type="sldNum" sz="quarter" idx="2"/>
          </p:nvPr>
        </p:nvSpPr>
        <p:spPr>
          <a:xfrm>
            <a:off x="11585093" y="6265547"/>
            <a:ext cx="440092" cy="428850"/>
          </a:xfrm>
          <a:prstGeom prst="rect">
            <a:avLst/>
          </a:prstGeom>
          <a:ln w="12700">
            <a:miter lim="400000"/>
          </a:ln>
        </p:spPr>
        <p:txBody>
          <a:bodyPr wrap="none" lIns="121874" tIns="121874" rIns="121874" bIns="121874" anchor="ctr">
            <a:spAutoFit/>
          </a:bodyPr>
          <a:lstStyle>
            <a:lvl1pPr algn="r">
              <a:defRPr sz="1300">
                <a:solidFill>
                  <a:schemeClr val="accent2">
                    <a:lumOff val="21764"/>
                  </a:schemeClr>
                </a:solidFill>
              </a:defRPr>
            </a:lvl1pPr>
          </a:lstStyle>
          <a:p>
            <a:fld id="{86CB4B4D-7CA3-9044-876B-883B54F8677D}" type="slidenum">
              <a:t>‹#›</a:t>
            </a:fld>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Lst>
  <p:transition spd="med"/>
  <p:txStyles>
    <p:titleStyle>
      <a:lvl1pPr marL="0" marR="0" indent="0" algn="l" defTabSz="914400" rtl="0" latinLnBrk="0">
        <a:lnSpc>
          <a:spcPct val="100000"/>
        </a:lnSpc>
        <a:spcBef>
          <a:spcPts val="0"/>
        </a:spcBef>
        <a:spcAft>
          <a:spcPts val="0"/>
        </a:spcAft>
        <a:buClrTx/>
        <a:buSzTx/>
        <a:buFontTx/>
        <a:buNone/>
        <a:tabLst/>
        <a:defRPr sz="3700" b="0" i="0" u="none" strike="noStrike" cap="none" spc="0" baseline="0">
          <a:solidFill>
            <a:srgbClr val="000000"/>
          </a:solidFill>
          <a:uFillTx/>
          <a:latin typeface="+mj-lt"/>
          <a:ea typeface="+mj-ea"/>
          <a:cs typeface="+mj-cs"/>
          <a:sym typeface="Arial"/>
        </a:defRPr>
      </a:lvl1pPr>
      <a:lvl2pPr marL="0" marR="0" indent="0" algn="l" defTabSz="914400" rtl="0" latinLnBrk="0">
        <a:lnSpc>
          <a:spcPct val="100000"/>
        </a:lnSpc>
        <a:spcBef>
          <a:spcPts val="0"/>
        </a:spcBef>
        <a:spcAft>
          <a:spcPts val="0"/>
        </a:spcAft>
        <a:buClrTx/>
        <a:buSzTx/>
        <a:buFontTx/>
        <a:buNone/>
        <a:tabLst/>
        <a:defRPr sz="3700" b="0" i="0" u="none" strike="noStrike" cap="none" spc="0" baseline="0">
          <a:solidFill>
            <a:srgbClr val="000000"/>
          </a:solidFill>
          <a:uFillTx/>
          <a:latin typeface="+mj-lt"/>
          <a:ea typeface="+mj-ea"/>
          <a:cs typeface="+mj-cs"/>
          <a:sym typeface="Arial"/>
        </a:defRPr>
      </a:lvl2pPr>
      <a:lvl3pPr marL="0" marR="0" indent="0" algn="l" defTabSz="914400" rtl="0" latinLnBrk="0">
        <a:lnSpc>
          <a:spcPct val="100000"/>
        </a:lnSpc>
        <a:spcBef>
          <a:spcPts val="0"/>
        </a:spcBef>
        <a:spcAft>
          <a:spcPts val="0"/>
        </a:spcAft>
        <a:buClrTx/>
        <a:buSzTx/>
        <a:buFontTx/>
        <a:buNone/>
        <a:tabLst/>
        <a:defRPr sz="3700" b="0" i="0" u="none" strike="noStrike" cap="none" spc="0" baseline="0">
          <a:solidFill>
            <a:srgbClr val="000000"/>
          </a:solidFill>
          <a:uFillTx/>
          <a:latin typeface="+mj-lt"/>
          <a:ea typeface="+mj-ea"/>
          <a:cs typeface="+mj-cs"/>
          <a:sym typeface="Arial"/>
        </a:defRPr>
      </a:lvl3pPr>
      <a:lvl4pPr marL="0" marR="0" indent="0" algn="l" defTabSz="914400" rtl="0" latinLnBrk="0">
        <a:lnSpc>
          <a:spcPct val="100000"/>
        </a:lnSpc>
        <a:spcBef>
          <a:spcPts val="0"/>
        </a:spcBef>
        <a:spcAft>
          <a:spcPts val="0"/>
        </a:spcAft>
        <a:buClrTx/>
        <a:buSzTx/>
        <a:buFontTx/>
        <a:buNone/>
        <a:tabLst/>
        <a:defRPr sz="3700" b="0" i="0" u="none" strike="noStrike" cap="none" spc="0" baseline="0">
          <a:solidFill>
            <a:srgbClr val="000000"/>
          </a:solidFill>
          <a:uFillTx/>
          <a:latin typeface="+mj-lt"/>
          <a:ea typeface="+mj-ea"/>
          <a:cs typeface="+mj-cs"/>
          <a:sym typeface="Arial"/>
        </a:defRPr>
      </a:lvl4pPr>
      <a:lvl5pPr marL="0" marR="0" indent="0" algn="l" defTabSz="914400" rtl="0" latinLnBrk="0">
        <a:lnSpc>
          <a:spcPct val="100000"/>
        </a:lnSpc>
        <a:spcBef>
          <a:spcPts val="0"/>
        </a:spcBef>
        <a:spcAft>
          <a:spcPts val="0"/>
        </a:spcAft>
        <a:buClrTx/>
        <a:buSzTx/>
        <a:buFontTx/>
        <a:buNone/>
        <a:tabLst/>
        <a:defRPr sz="3700" b="0" i="0" u="none" strike="noStrike" cap="none" spc="0" baseline="0">
          <a:solidFill>
            <a:srgbClr val="000000"/>
          </a:solidFill>
          <a:uFillTx/>
          <a:latin typeface="+mj-lt"/>
          <a:ea typeface="+mj-ea"/>
          <a:cs typeface="+mj-cs"/>
          <a:sym typeface="Arial"/>
        </a:defRPr>
      </a:lvl5pPr>
      <a:lvl6pPr marL="0" marR="0" indent="0" algn="l" defTabSz="914400" rtl="0" latinLnBrk="0">
        <a:lnSpc>
          <a:spcPct val="100000"/>
        </a:lnSpc>
        <a:spcBef>
          <a:spcPts val="0"/>
        </a:spcBef>
        <a:spcAft>
          <a:spcPts val="0"/>
        </a:spcAft>
        <a:buClrTx/>
        <a:buSzTx/>
        <a:buFontTx/>
        <a:buNone/>
        <a:tabLst/>
        <a:defRPr sz="3700" b="0" i="0" u="none" strike="noStrike" cap="none" spc="0" baseline="0">
          <a:solidFill>
            <a:srgbClr val="000000"/>
          </a:solidFill>
          <a:uFillTx/>
          <a:latin typeface="+mj-lt"/>
          <a:ea typeface="+mj-ea"/>
          <a:cs typeface="+mj-cs"/>
          <a:sym typeface="Arial"/>
        </a:defRPr>
      </a:lvl6pPr>
      <a:lvl7pPr marL="0" marR="0" indent="0" algn="l" defTabSz="914400" rtl="0" latinLnBrk="0">
        <a:lnSpc>
          <a:spcPct val="100000"/>
        </a:lnSpc>
        <a:spcBef>
          <a:spcPts val="0"/>
        </a:spcBef>
        <a:spcAft>
          <a:spcPts val="0"/>
        </a:spcAft>
        <a:buClrTx/>
        <a:buSzTx/>
        <a:buFontTx/>
        <a:buNone/>
        <a:tabLst/>
        <a:defRPr sz="3700" b="0" i="0" u="none" strike="noStrike" cap="none" spc="0" baseline="0">
          <a:solidFill>
            <a:srgbClr val="000000"/>
          </a:solidFill>
          <a:uFillTx/>
          <a:latin typeface="+mj-lt"/>
          <a:ea typeface="+mj-ea"/>
          <a:cs typeface="+mj-cs"/>
          <a:sym typeface="Arial"/>
        </a:defRPr>
      </a:lvl7pPr>
      <a:lvl8pPr marL="0" marR="0" indent="0" algn="l" defTabSz="914400" rtl="0" latinLnBrk="0">
        <a:lnSpc>
          <a:spcPct val="100000"/>
        </a:lnSpc>
        <a:spcBef>
          <a:spcPts val="0"/>
        </a:spcBef>
        <a:spcAft>
          <a:spcPts val="0"/>
        </a:spcAft>
        <a:buClrTx/>
        <a:buSzTx/>
        <a:buFontTx/>
        <a:buNone/>
        <a:tabLst/>
        <a:defRPr sz="3700" b="0" i="0" u="none" strike="noStrike" cap="none" spc="0" baseline="0">
          <a:solidFill>
            <a:srgbClr val="000000"/>
          </a:solidFill>
          <a:uFillTx/>
          <a:latin typeface="+mj-lt"/>
          <a:ea typeface="+mj-ea"/>
          <a:cs typeface="+mj-cs"/>
          <a:sym typeface="Arial"/>
        </a:defRPr>
      </a:lvl8pPr>
      <a:lvl9pPr marL="0" marR="0" indent="0" algn="l" defTabSz="914400" rtl="0" latinLnBrk="0">
        <a:lnSpc>
          <a:spcPct val="100000"/>
        </a:lnSpc>
        <a:spcBef>
          <a:spcPts val="0"/>
        </a:spcBef>
        <a:spcAft>
          <a:spcPts val="0"/>
        </a:spcAft>
        <a:buClrTx/>
        <a:buSzTx/>
        <a:buFontTx/>
        <a:buNone/>
        <a:tabLst/>
        <a:defRPr sz="3700" b="0" i="0" u="none" strike="noStrike" cap="none" spc="0" baseline="0">
          <a:solidFill>
            <a:srgbClr val="000000"/>
          </a:solidFill>
          <a:uFillTx/>
          <a:latin typeface="+mj-lt"/>
          <a:ea typeface="+mj-ea"/>
          <a:cs typeface="+mj-cs"/>
          <a:sym typeface="Arial"/>
        </a:defRPr>
      </a:lvl9pPr>
    </p:titleStyle>
    <p:bodyStyle>
      <a:lvl1pPr marL="457200" marR="0" indent="-381000" algn="l" defTabSz="914400" rtl="0" latinLnBrk="0">
        <a:lnSpc>
          <a:spcPct val="115000"/>
        </a:lnSpc>
        <a:spcBef>
          <a:spcPts val="0"/>
        </a:spcBef>
        <a:spcAft>
          <a:spcPts val="0"/>
        </a:spcAft>
        <a:buClr>
          <a:schemeClr val="accent2">
            <a:lumOff val="21764"/>
          </a:schemeClr>
        </a:buClr>
        <a:buSzPts val="2400"/>
        <a:buFont typeface="Arial"/>
        <a:buChar char="●"/>
        <a:tabLst/>
        <a:defRPr sz="2400" b="0" i="0" u="none" strike="noStrike" cap="none" spc="0" baseline="0">
          <a:solidFill>
            <a:schemeClr val="accent2">
              <a:lumOff val="21764"/>
            </a:schemeClr>
          </a:solidFill>
          <a:uFillTx/>
          <a:latin typeface="+mj-lt"/>
          <a:ea typeface="+mj-ea"/>
          <a:cs typeface="+mj-cs"/>
          <a:sym typeface="Arial"/>
        </a:defRPr>
      </a:lvl1pPr>
      <a:lvl2pPr marL="1006307" marR="0" indent="-441157" algn="l" defTabSz="914400" rtl="0" latinLnBrk="0">
        <a:lnSpc>
          <a:spcPct val="115000"/>
        </a:lnSpc>
        <a:spcBef>
          <a:spcPts val="0"/>
        </a:spcBef>
        <a:spcAft>
          <a:spcPts val="0"/>
        </a:spcAft>
        <a:buClr>
          <a:schemeClr val="accent2">
            <a:lumOff val="21764"/>
          </a:schemeClr>
        </a:buClr>
        <a:buSzPts val="2400"/>
        <a:buFont typeface="Arial"/>
        <a:buChar char="○"/>
        <a:tabLst/>
        <a:defRPr sz="2400" b="0" i="0" u="none" strike="noStrike" cap="none" spc="0" baseline="0">
          <a:solidFill>
            <a:schemeClr val="accent2">
              <a:lumOff val="21764"/>
            </a:schemeClr>
          </a:solidFill>
          <a:uFillTx/>
          <a:latin typeface="+mj-lt"/>
          <a:ea typeface="+mj-ea"/>
          <a:cs typeface="+mj-cs"/>
          <a:sym typeface="Arial"/>
        </a:defRPr>
      </a:lvl2pPr>
      <a:lvl3pPr marL="1463507" marR="0" indent="-441157" algn="l" defTabSz="914400" rtl="0" latinLnBrk="0">
        <a:lnSpc>
          <a:spcPct val="115000"/>
        </a:lnSpc>
        <a:spcBef>
          <a:spcPts val="0"/>
        </a:spcBef>
        <a:spcAft>
          <a:spcPts val="0"/>
        </a:spcAft>
        <a:buClr>
          <a:schemeClr val="accent2">
            <a:lumOff val="21764"/>
          </a:schemeClr>
        </a:buClr>
        <a:buSzPts val="2400"/>
        <a:buFont typeface="Arial"/>
        <a:buChar char="■"/>
        <a:tabLst/>
        <a:defRPr sz="2400" b="0" i="0" u="none" strike="noStrike" cap="none" spc="0" baseline="0">
          <a:solidFill>
            <a:schemeClr val="accent2">
              <a:lumOff val="21764"/>
            </a:schemeClr>
          </a:solidFill>
          <a:uFillTx/>
          <a:latin typeface="+mj-lt"/>
          <a:ea typeface="+mj-ea"/>
          <a:cs typeface="+mj-cs"/>
          <a:sym typeface="Arial"/>
        </a:defRPr>
      </a:lvl3pPr>
      <a:lvl4pPr marL="1920707" marR="0" indent="-441157" algn="l" defTabSz="914400" rtl="0" latinLnBrk="0">
        <a:lnSpc>
          <a:spcPct val="115000"/>
        </a:lnSpc>
        <a:spcBef>
          <a:spcPts val="0"/>
        </a:spcBef>
        <a:spcAft>
          <a:spcPts val="0"/>
        </a:spcAft>
        <a:buClr>
          <a:schemeClr val="accent2">
            <a:lumOff val="21764"/>
          </a:schemeClr>
        </a:buClr>
        <a:buSzPts val="2400"/>
        <a:buFont typeface="Arial"/>
        <a:buChar char="●"/>
        <a:tabLst/>
        <a:defRPr sz="2400" b="0" i="0" u="none" strike="noStrike" cap="none" spc="0" baseline="0">
          <a:solidFill>
            <a:schemeClr val="accent2">
              <a:lumOff val="21764"/>
            </a:schemeClr>
          </a:solidFill>
          <a:uFillTx/>
          <a:latin typeface="+mj-lt"/>
          <a:ea typeface="+mj-ea"/>
          <a:cs typeface="+mj-cs"/>
          <a:sym typeface="Arial"/>
        </a:defRPr>
      </a:lvl4pPr>
      <a:lvl5pPr marL="2377907" marR="0" indent="-441157" algn="l" defTabSz="914400" rtl="0" latinLnBrk="0">
        <a:lnSpc>
          <a:spcPct val="115000"/>
        </a:lnSpc>
        <a:spcBef>
          <a:spcPts val="0"/>
        </a:spcBef>
        <a:spcAft>
          <a:spcPts val="0"/>
        </a:spcAft>
        <a:buClr>
          <a:schemeClr val="accent2">
            <a:lumOff val="21764"/>
          </a:schemeClr>
        </a:buClr>
        <a:buSzPts val="2400"/>
        <a:buFont typeface="Arial"/>
        <a:buChar char="○"/>
        <a:tabLst/>
        <a:defRPr sz="2400" b="0" i="0" u="none" strike="noStrike" cap="none" spc="0" baseline="0">
          <a:solidFill>
            <a:schemeClr val="accent2">
              <a:lumOff val="21764"/>
            </a:schemeClr>
          </a:solidFill>
          <a:uFillTx/>
          <a:latin typeface="+mj-lt"/>
          <a:ea typeface="+mj-ea"/>
          <a:cs typeface="+mj-cs"/>
          <a:sym typeface="Arial"/>
        </a:defRPr>
      </a:lvl5pPr>
      <a:lvl6pPr marL="2835107" marR="0" indent="-441157" algn="l" defTabSz="914400" rtl="0" latinLnBrk="0">
        <a:lnSpc>
          <a:spcPct val="115000"/>
        </a:lnSpc>
        <a:spcBef>
          <a:spcPts val="0"/>
        </a:spcBef>
        <a:spcAft>
          <a:spcPts val="0"/>
        </a:spcAft>
        <a:buClr>
          <a:schemeClr val="accent2">
            <a:lumOff val="21764"/>
          </a:schemeClr>
        </a:buClr>
        <a:buSzPts val="2400"/>
        <a:buFont typeface="Arial"/>
        <a:buChar char="■"/>
        <a:tabLst/>
        <a:defRPr sz="2400" b="0" i="0" u="none" strike="noStrike" cap="none" spc="0" baseline="0">
          <a:solidFill>
            <a:schemeClr val="accent2">
              <a:lumOff val="21764"/>
            </a:schemeClr>
          </a:solidFill>
          <a:uFillTx/>
          <a:latin typeface="+mj-lt"/>
          <a:ea typeface="+mj-ea"/>
          <a:cs typeface="+mj-cs"/>
          <a:sym typeface="Arial"/>
        </a:defRPr>
      </a:lvl6pPr>
      <a:lvl7pPr marL="3292307" marR="0" indent="-441157" algn="l" defTabSz="914400" rtl="0" latinLnBrk="0">
        <a:lnSpc>
          <a:spcPct val="115000"/>
        </a:lnSpc>
        <a:spcBef>
          <a:spcPts val="0"/>
        </a:spcBef>
        <a:spcAft>
          <a:spcPts val="0"/>
        </a:spcAft>
        <a:buClr>
          <a:schemeClr val="accent2">
            <a:lumOff val="21764"/>
          </a:schemeClr>
        </a:buClr>
        <a:buSzPts val="2400"/>
        <a:buFont typeface="Arial"/>
        <a:buChar char="●"/>
        <a:tabLst/>
        <a:defRPr sz="2400" b="0" i="0" u="none" strike="noStrike" cap="none" spc="0" baseline="0">
          <a:solidFill>
            <a:schemeClr val="accent2">
              <a:lumOff val="21764"/>
            </a:schemeClr>
          </a:solidFill>
          <a:uFillTx/>
          <a:latin typeface="+mj-lt"/>
          <a:ea typeface="+mj-ea"/>
          <a:cs typeface="+mj-cs"/>
          <a:sym typeface="Arial"/>
        </a:defRPr>
      </a:lvl7pPr>
      <a:lvl8pPr marL="3749507" marR="0" indent="-441157" algn="l" defTabSz="914400" rtl="0" latinLnBrk="0">
        <a:lnSpc>
          <a:spcPct val="115000"/>
        </a:lnSpc>
        <a:spcBef>
          <a:spcPts val="0"/>
        </a:spcBef>
        <a:spcAft>
          <a:spcPts val="0"/>
        </a:spcAft>
        <a:buClr>
          <a:schemeClr val="accent2">
            <a:lumOff val="21764"/>
          </a:schemeClr>
        </a:buClr>
        <a:buSzPts val="2400"/>
        <a:buFont typeface="Arial"/>
        <a:buChar char="○"/>
        <a:tabLst/>
        <a:defRPr sz="2400" b="0" i="0" u="none" strike="noStrike" cap="none" spc="0" baseline="0">
          <a:solidFill>
            <a:schemeClr val="accent2">
              <a:lumOff val="21764"/>
            </a:schemeClr>
          </a:solidFill>
          <a:uFillTx/>
          <a:latin typeface="+mj-lt"/>
          <a:ea typeface="+mj-ea"/>
          <a:cs typeface="+mj-cs"/>
          <a:sym typeface="Arial"/>
        </a:defRPr>
      </a:lvl8pPr>
      <a:lvl9pPr marL="4206707" marR="0" indent="-441157" algn="l" defTabSz="914400" rtl="0" latinLnBrk="0">
        <a:lnSpc>
          <a:spcPct val="115000"/>
        </a:lnSpc>
        <a:spcBef>
          <a:spcPts val="0"/>
        </a:spcBef>
        <a:spcAft>
          <a:spcPts val="0"/>
        </a:spcAft>
        <a:buClr>
          <a:schemeClr val="accent2">
            <a:lumOff val="21764"/>
          </a:schemeClr>
        </a:buClr>
        <a:buSzPts val="2400"/>
        <a:buFont typeface="Arial"/>
        <a:buChar char="■"/>
        <a:tabLst/>
        <a:defRPr sz="2400" b="0" i="0" u="none" strike="noStrike" cap="none" spc="0" baseline="0">
          <a:solidFill>
            <a:schemeClr val="accent2">
              <a:lumOff val="21764"/>
            </a:schemeClr>
          </a:solidFill>
          <a:uFillTx/>
          <a:latin typeface="+mj-lt"/>
          <a:ea typeface="+mj-ea"/>
          <a:cs typeface="+mj-cs"/>
          <a:sym typeface="Arial"/>
        </a:defRPr>
      </a:lvl9pPr>
    </p:bodyStyle>
    <p:otherStyle>
      <a:lvl1pPr marL="0" marR="0" indent="0" algn="r" defTabSz="914400" rtl="0" latinLnBrk="0">
        <a:lnSpc>
          <a:spcPct val="100000"/>
        </a:lnSpc>
        <a:spcBef>
          <a:spcPts val="0"/>
        </a:spcBef>
        <a:spcAft>
          <a:spcPts val="0"/>
        </a:spcAft>
        <a:buClrTx/>
        <a:buSzTx/>
        <a:buFontTx/>
        <a:buNone/>
        <a:tabLst/>
        <a:defRPr sz="1300" b="0" i="0" u="none" strike="noStrike" cap="none" spc="0" baseline="0">
          <a:solidFill>
            <a:schemeClr val="tx1"/>
          </a:solidFill>
          <a:uFillTx/>
          <a:latin typeface="+mn-lt"/>
          <a:ea typeface="+mn-ea"/>
          <a:cs typeface="+mn-cs"/>
          <a:sym typeface="Arial"/>
        </a:defRPr>
      </a:lvl1pPr>
      <a:lvl2pPr marL="0" marR="0" indent="0" algn="r" defTabSz="914400" rtl="0" latinLnBrk="0">
        <a:lnSpc>
          <a:spcPct val="100000"/>
        </a:lnSpc>
        <a:spcBef>
          <a:spcPts val="0"/>
        </a:spcBef>
        <a:spcAft>
          <a:spcPts val="0"/>
        </a:spcAft>
        <a:buClrTx/>
        <a:buSzTx/>
        <a:buFontTx/>
        <a:buNone/>
        <a:tabLst/>
        <a:defRPr sz="1300" b="0" i="0" u="none" strike="noStrike" cap="none" spc="0" baseline="0">
          <a:solidFill>
            <a:schemeClr val="tx1"/>
          </a:solidFill>
          <a:uFillTx/>
          <a:latin typeface="+mn-lt"/>
          <a:ea typeface="+mn-ea"/>
          <a:cs typeface="+mn-cs"/>
          <a:sym typeface="Arial"/>
        </a:defRPr>
      </a:lvl2pPr>
      <a:lvl3pPr marL="0" marR="0" indent="0" algn="r" defTabSz="914400" rtl="0" latinLnBrk="0">
        <a:lnSpc>
          <a:spcPct val="100000"/>
        </a:lnSpc>
        <a:spcBef>
          <a:spcPts val="0"/>
        </a:spcBef>
        <a:spcAft>
          <a:spcPts val="0"/>
        </a:spcAft>
        <a:buClrTx/>
        <a:buSzTx/>
        <a:buFontTx/>
        <a:buNone/>
        <a:tabLst/>
        <a:defRPr sz="1300" b="0" i="0" u="none" strike="noStrike" cap="none" spc="0" baseline="0">
          <a:solidFill>
            <a:schemeClr val="tx1"/>
          </a:solidFill>
          <a:uFillTx/>
          <a:latin typeface="+mn-lt"/>
          <a:ea typeface="+mn-ea"/>
          <a:cs typeface="+mn-cs"/>
          <a:sym typeface="Arial"/>
        </a:defRPr>
      </a:lvl3pPr>
      <a:lvl4pPr marL="0" marR="0" indent="0" algn="r" defTabSz="914400" rtl="0" latinLnBrk="0">
        <a:lnSpc>
          <a:spcPct val="100000"/>
        </a:lnSpc>
        <a:spcBef>
          <a:spcPts val="0"/>
        </a:spcBef>
        <a:spcAft>
          <a:spcPts val="0"/>
        </a:spcAft>
        <a:buClrTx/>
        <a:buSzTx/>
        <a:buFontTx/>
        <a:buNone/>
        <a:tabLst/>
        <a:defRPr sz="1300" b="0" i="0" u="none" strike="noStrike" cap="none" spc="0" baseline="0">
          <a:solidFill>
            <a:schemeClr val="tx1"/>
          </a:solidFill>
          <a:uFillTx/>
          <a:latin typeface="+mn-lt"/>
          <a:ea typeface="+mn-ea"/>
          <a:cs typeface="+mn-cs"/>
          <a:sym typeface="Arial"/>
        </a:defRPr>
      </a:lvl4pPr>
      <a:lvl5pPr marL="0" marR="0" indent="0" algn="r" defTabSz="914400" rtl="0" latinLnBrk="0">
        <a:lnSpc>
          <a:spcPct val="100000"/>
        </a:lnSpc>
        <a:spcBef>
          <a:spcPts val="0"/>
        </a:spcBef>
        <a:spcAft>
          <a:spcPts val="0"/>
        </a:spcAft>
        <a:buClrTx/>
        <a:buSzTx/>
        <a:buFontTx/>
        <a:buNone/>
        <a:tabLst/>
        <a:defRPr sz="1300" b="0" i="0" u="none" strike="noStrike" cap="none" spc="0" baseline="0">
          <a:solidFill>
            <a:schemeClr val="tx1"/>
          </a:solidFill>
          <a:uFillTx/>
          <a:latin typeface="+mn-lt"/>
          <a:ea typeface="+mn-ea"/>
          <a:cs typeface="+mn-cs"/>
          <a:sym typeface="Arial"/>
        </a:defRPr>
      </a:lvl5pPr>
      <a:lvl6pPr marL="0" marR="0" indent="0" algn="r" defTabSz="914400" rtl="0" latinLnBrk="0">
        <a:lnSpc>
          <a:spcPct val="100000"/>
        </a:lnSpc>
        <a:spcBef>
          <a:spcPts val="0"/>
        </a:spcBef>
        <a:spcAft>
          <a:spcPts val="0"/>
        </a:spcAft>
        <a:buClrTx/>
        <a:buSzTx/>
        <a:buFontTx/>
        <a:buNone/>
        <a:tabLst/>
        <a:defRPr sz="1300" b="0" i="0" u="none" strike="noStrike" cap="none" spc="0" baseline="0">
          <a:solidFill>
            <a:schemeClr val="tx1"/>
          </a:solidFill>
          <a:uFillTx/>
          <a:latin typeface="+mn-lt"/>
          <a:ea typeface="+mn-ea"/>
          <a:cs typeface="+mn-cs"/>
          <a:sym typeface="Arial"/>
        </a:defRPr>
      </a:lvl6pPr>
      <a:lvl7pPr marL="0" marR="0" indent="0" algn="r" defTabSz="914400" rtl="0" latinLnBrk="0">
        <a:lnSpc>
          <a:spcPct val="100000"/>
        </a:lnSpc>
        <a:spcBef>
          <a:spcPts val="0"/>
        </a:spcBef>
        <a:spcAft>
          <a:spcPts val="0"/>
        </a:spcAft>
        <a:buClrTx/>
        <a:buSzTx/>
        <a:buFontTx/>
        <a:buNone/>
        <a:tabLst/>
        <a:defRPr sz="1300" b="0" i="0" u="none" strike="noStrike" cap="none" spc="0" baseline="0">
          <a:solidFill>
            <a:schemeClr val="tx1"/>
          </a:solidFill>
          <a:uFillTx/>
          <a:latin typeface="+mn-lt"/>
          <a:ea typeface="+mn-ea"/>
          <a:cs typeface="+mn-cs"/>
          <a:sym typeface="Arial"/>
        </a:defRPr>
      </a:lvl7pPr>
      <a:lvl8pPr marL="0" marR="0" indent="0" algn="r" defTabSz="914400" rtl="0" latinLnBrk="0">
        <a:lnSpc>
          <a:spcPct val="100000"/>
        </a:lnSpc>
        <a:spcBef>
          <a:spcPts val="0"/>
        </a:spcBef>
        <a:spcAft>
          <a:spcPts val="0"/>
        </a:spcAft>
        <a:buClrTx/>
        <a:buSzTx/>
        <a:buFontTx/>
        <a:buNone/>
        <a:tabLst/>
        <a:defRPr sz="1300" b="0" i="0" u="none" strike="noStrike" cap="none" spc="0" baseline="0">
          <a:solidFill>
            <a:schemeClr val="tx1"/>
          </a:solidFill>
          <a:uFillTx/>
          <a:latin typeface="+mn-lt"/>
          <a:ea typeface="+mn-ea"/>
          <a:cs typeface="+mn-cs"/>
          <a:sym typeface="Arial"/>
        </a:defRPr>
      </a:lvl8pPr>
      <a:lvl9pPr marL="0" marR="0" indent="0" algn="r" defTabSz="914400" rtl="0" latinLnBrk="0">
        <a:lnSpc>
          <a:spcPct val="100000"/>
        </a:lnSpc>
        <a:spcBef>
          <a:spcPts val="0"/>
        </a:spcBef>
        <a:spcAft>
          <a:spcPts val="0"/>
        </a:spcAft>
        <a:buClrTx/>
        <a:buSzTx/>
        <a:buFontTx/>
        <a:buNone/>
        <a:tabLst/>
        <a:defRPr sz="1300" b="0" i="0" u="none" strike="noStrike" cap="none" spc="0" baseline="0">
          <a:solidFill>
            <a:schemeClr val="tx1"/>
          </a:solidFill>
          <a:uFillTx/>
          <a:latin typeface="+mn-lt"/>
          <a:ea typeface="+mn-ea"/>
          <a:cs typeface="+mn-cs"/>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tif"/><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5"/>
        </a:solidFill>
        <a:effectLst/>
      </p:bgPr>
    </p:bg>
    <p:spTree>
      <p:nvGrpSpPr>
        <p:cNvPr id="1" name=""/>
        <p:cNvGrpSpPr/>
        <p:nvPr/>
      </p:nvGrpSpPr>
      <p:grpSpPr>
        <a:xfrm>
          <a:off x="0" y="0"/>
          <a:ext cx="0" cy="0"/>
          <a:chOff x="0" y="0"/>
          <a:chExt cx="0" cy="0"/>
        </a:xfrm>
      </p:grpSpPr>
      <p:sp>
        <p:nvSpPr>
          <p:cNvPr id="101" name="Google Shape;51;p12"/>
          <p:cNvSpPr txBox="1"/>
          <p:nvPr/>
        </p:nvSpPr>
        <p:spPr>
          <a:xfrm>
            <a:off x="2691500" y="3192190"/>
            <a:ext cx="7050300" cy="116945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121874" tIns="121874" rIns="121874" bIns="121874">
            <a:spAutoFit/>
          </a:bodyPr>
          <a:lstStyle>
            <a:lvl1pPr algn="ctr">
              <a:defRPr sz="3000">
                <a:solidFill>
                  <a:srgbClr val="FFFFFF"/>
                </a:solidFill>
                <a:latin typeface="Politica"/>
                <a:ea typeface="Politica"/>
                <a:cs typeface="Politica"/>
                <a:sym typeface="Politica"/>
              </a:defRPr>
            </a:lvl1pPr>
          </a:lstStyle>
          <a:p>
            <a:r>
              <a:rPr dirty="0"/>
              <a:t>LESSON PLAN</a:t>
            </a:r>
            <a:endParaRPr lang="en-US" dirty="0"/>
          </a:p>
          <a:p>
            <a:r>
              <a:rPr lang="en-US" dirty="0"/>
              <a:t>FASHION TECH 11-14</a:t>
            </a:r>
            <a:endParaRPr sz="2000" dirty="0"/>
          </a:p>
        </p:txBody>
      </p:sp>
      <p:grpSp>
        <p:nvGrpSpPr>
          <p:cNvPr id="104" name="Google Shape;52;p12"/>
          <p:cNvGrpSpPr/>
          <p:nvPr/>
        </p:nvGrpSpPr>
        <p:grpSpPr>
          <a:xfrm>
            <a:off x="3391297" y="3270852"/>
            <a:ext cx="5676385" cy="1090796"/>
            <a:chOff x="0" y="0"/>
            <a:chExt cx="4530447" cy="494649"/>
          </a:xfrm>
        </p:grpSpPr>
        <p:sp>
          <p:nvSpPr>
            <p:cNvPr id="102" name="Google Shape;53;p12"/>
            <p:cNvSpPr/>
            <p:nvPr/>
          </p:nvSpPr>
          <p:spPr>
            <a:xfrm>
              <a:off x="0" y="-1"/>
              <a:ext cx="4530448" cy="1"/>
            </a:xfrm>
            <a:prstGeom prst="line">
              <a:avLst/>
            </a:prstGeom>
            <a:noFill/>
            <a:ln w="25400" cap="flat">
              <a:solidFill>
                <a:srgbClr val="FFFFFF"/>
              </a:solidFill>
              <a:prstDash val="solid"/>
              <a:miter lim="400000"/>
            </a:ln>
            <a:effectLst/>
          </p:spPr>
          <p:txBody>
            <a:bodyPr wrap="square" lIns="45719" tIns="45719" rIns="45719" bIns="45719" numCol="1" anchor="t">
              <a:noAutofit/>
            </a:bodyPr>
            <a:lstStyle/>
            <a:p>
              <a:endParaRPr/>
            </a:p>
          </p:txBody>
        </p:sp>
        <p:sp>
          <p:nvSpPr>
            <p:cNvPr id="103" name="Google Shape;54;p12"/>
            <p:cNvSpPr/>
            <p:nvPr/>
          </p:nvSpPr>
          <p:spPr>
            <a:xfrm>
              <a:off x="0" y="494649"/>
              <a:ext cx="4530448" cy="1"/>
            </a:xfrm>
            <a:prstGeom prst="line">
              <a:avLst/>
            </a:prstGeom>
            <a:noFill/>
            <a:ln w="19050" cap="flat">
              <a:solidFill>
                <a:srgbClr val="FFFFFF"/>
              </a:solidFill>
              <a:prstDash val="solid"/>
              <a:round/>
            </a:ln>
            <a:effectLst/>
          </p:spPr>
          <p:txBody>
            <a:bodyPr wrap="square" lIns="45719" tIns="45719" rIns="45719" bIns="45719" numCol="1" anchor="t">
              <a:noAutofit/>
            </a:bodyPr>
            <a:lstStyle/>
            <a:p>
              <a:endParaRPr/>
            </a:p>
          </p:txBody>
        </p:sp>
      </p:grpSp>
      <p:pic>
        <p:nvPicPr>
          <p:cNvPr id="105" name="Image" descr="Image"/>
          <p:cNvPicPr>
            <a:picLocks noChangeAspect="1"/>
          </p:cNvPicPr>
          <p:nvPr/>
        </p:nvPicPr>
        <p:blipFill>
          <a:blip r:embed="rId3"/>
          <a:stretch>
            <a:fillRect/>
          </a:stretch>
        </p:blipFill>
        <p:spPr>
          <a:xfrm>
            <a:off x="9773918" y="74868"/>
            <a:ext cx="2177431" cy="790928"/>
          </a:xfrm>
          <a:prstGeom prst="rect">
            <a:avLst/>
          </a:prstGeom>
          <a:ln w="12700">
            <a:miter lim="400000"/>
          </a:ln>
        </p:spPr>
      </p:pic>
      <p:pic>
        <p:nvPicPr>
          <p:cNvPr id="106" name="Picture 8" descr="Picture 8"/>
          <p:cNvPicPr>
            <a:picLocks noChangeAspect="1"/>
          </p:cNvPicPr>
          <p:nvPr/>
        </p:nvPicPr>
        <p:blipFill>
          <a:blip r:embed="rId4"/>
          <a:srcRect r="50000"/>
          <a:stretch>
            <a:fillRect/>
          </a:stretch>
        </p:blipFill>
        <p:spPr>
          <a:xfrm>
            <a:off x="8778224" y="721921"/>
            <a:ext cx="3403996" cy="6354124"/>
          </a:xfrm>
          <a:prstGeom prst="rect">
            <a:avLst/>
          </a:prstGeom>
          <a:ln w="12700">
            <a:miter lim="400000"/>
          </a:ln>
        </p:spPr>
      </p:pic>
      <p:pic>
        <p:nvPicPr>
          <p:cNvPr id="107" name="Picture 9" descr="Picture 9"/>
          <p:cNvPicPr>
            <a:picLocks noChangeAspect="1"/>
          </p:cNvPicPr>
          <p:nvPr/>
        </p:nvPicPr>
        <p:blipFill>
          <a:blip r:embed="rId5"/>
          <a:srcRect l="3178" r="48363" b="8832"/>
          <a:stretch>
            <a:fillRect/>
          </a:stretch>
        </p:blipFill>
        <p:spPr>
          <a:xfrm rot="16200000">
            <a:off x="2197304" y="-1297576"/>
            <a:ext cx="2308691" cy="4903841"/>
          </a:xfrm>
          <a:prstGeom prst="rect">
            <a:avLst/>
          </a:prstGeom>
          <a:ln w="12700">
            <a:miter lim="400000"/>
          </a:ln>
        </p:spPr>
      </p:pic>
      <p:pic>
        <p:nvPicPr>
          <p:cNvPr id="108" name="Picture 10" descr="Picture 10"/>
          <p:cNvPicPr>
            <a:picLocks noChangeAspect="1"/>
          </p:cNvPicPr>
          <p:nvPr/>
        </p:nvPicPr>
        <p:blipFill>
          <a:blip r:embed="rId6"/>
          <a:srcRect r="45129"/>
          <a:stretch>
            <a:fillRect/>
          </a:stretch>
        </p:blipFill>
        <p:spPr>
          <a:xfrm rot="5400000">
            <a:off x="807216" y="1918942"/>
            <a:ext cx="3498670" cy="6376181"/>
          </a:xfrm>
          <a:prstGeom prst="rect">
            <a:avLst/>
          </a:prstGeom>
          <a:ln w="12700">
            <a:miter lim="400000"/>
          </a:ln>
        </p:spPr>
      </p:pic>
    </p:spTree>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accent5"/>
        </a:solidFill>
        <a:effectLst/>
      </p:bgPr>
    </p:bg>
    <p:spTree>
      <p:nvGrpSpPr>
        <p:cNvPr id="1" name=""/>
        <p:cNvGrpSpPr/>
        <p:nvPr/>
      </p:nvGrpSpPr>
      <p:grpSpPr>
        <a:xfrm>
          <a:off x="0" y="0"/>
          <a:ext cx="0" cy="0"/>
          <a:chOff x="0" y="0"/>
          <a:chExt cx="0" cy="0"/>
        </a:xfrm>
      </p:grpSpPr>
      <p:sp>
        <p:nvSpPr>
          <p:cNvPr id="10" name="Google Shape;59;p13">
            <a:extLst>
              <a:ext uri="{FF2B5EF4-FFF2-40B4-BE49-F238E27FC236}">
                <a16:creationId xmlns:a16="http://schemas.microsoft.com/office/drawing/2014/main" id="{9D7E174E-AFFB-4815-93E6-758F1C7F88AB}"/>
              </a:ext>
            </a:extLst>
          </p:cNvPr>
          <p:cNvSpPr txBox="1"/>
          <p:nvPr/>
        </p:nvSpPr>
        <p:spPr>
          <a:xfrm>
            <a:off x="952399" y="2164200"/>
            <a:ext cx="10284002" cy="286594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121874" tIns="121874" rIns="121874" bIns="121874" anchor="ctr">
            <a:spAutoFit/>
          </a:bodyPr>
          <a:lstStyle/>
          <a:p>
            <a:pPr>
              <a:lnSpc>
                <a:spcPct val="150000"/>
              </a:lnSpc>
              <a:defRPr>
                <a:solidFill>
                  <a:srgbClr val="FFFFFF"/>
                </a:solidFill>
                <a:latin typeface="Politica"/>
                <a:ea typeface="Politica"/>
                <a:cs typeface="Politica"/>
                <a:sym typeface="Politica"/>
              </a:defRPr>
            </a:pPr>
            <a:r>
              <a:rPr lang="en-US" dirty="0"/>
              <a:t>ZONE: Technology 	AGE: 11-14 </a:t>
            </a:r>
          </a:p>
          <a:p>
            <a:pPr>
              <a:lnSpc>
                <a:spcPct val="150000"/>
              </a:lnSpc>
              <a:defRPr>
                <a:solidFill>
                  <a:srgbClr val="FFFFFF"/>
                </a:solidFill>
                <a:latin typeface="Politica"/>
                <a:ea typeface="Politica"/>
                <a:cs typeface="Politica"/>
                <a:sym typeface="Politica"/>
              </a:defRPr>
            </a:pPr>
            <a:endParaRPr dirty="0"/>
          </a:p>
          <a:p>
            <a:pPr>
              <a:lnSpc>
                <a:spcPct val="150000"/>
              </a:lnSpc>
              <a:defRPr>
                <a:solidFill>
                  <a:srgbClr val="FFFFFF"/>
                </a:solidFill>
                <a:latin typeface="Politica"/>
                <a:ea typeface="Politica"/>
                <a:cs typeface="Politica"/>
                <a:sym typeface="Politica"/>
              </a:defRPr>
            </a:pPr>
            <a:r>
              <a:rPr sz="1600" b="1" dirty="0"/>
              <a:t>DESCRIPTION:</a:t>
            </a:r>
            <a:endParaRPr lang="en-US" sz="1600" b="1" dirty="0"/>
          </a:p>
          <a:p>
            <a:pPr marL="0" indent="0">
              <a:buFont typeface="+mj-lt"/>
              <a:buNone/>
            </a:pPr>
            <a:r>
              <a:rPr lang="en-US" sz="1400" b="0" i="0" kern="1200" dirty="0">
                <a:solidFill>
                  <a:schemeClr val="bg1"/>
                </a:solidFill>
                <a:effectLst/>
                <a:latin typeface="Politica" panose="02000506060000020004"/>
                <a:ea typeface="+mn-ea"/>
                <a:cs typeface="+mn-cs"/>
              </a:rPr>
              <a:t>Participants will use the knowledge and skills they learned before conducting their final project of a modern design related to fashion that can be laser cut or 3D printed such as accessories and wearables.</a:t>
            </a:r>
            <a:endParaRPr kumimoji="0" lang="en-US" sz="1400" i="0" u="none" strike="noStrike" kern="1200" cap="none" spc="0" normalizeH="0" baseline="0" noProof="0" dirty="0">
              <a:ln>
                <a:noFill/>
              </a:ln>
              <a:solidFill>
                <a:schemeClr val="bg1"/>
              </a:solidFill>
              <a:effectLst/>
              <a:uLnTx/>
              <a:uFillTx/>
              <a:latin typeface="Politica"/>
              <a:ea typeface="+mn-ea"/>
              <a:cs typeface="+mn-cs"/>
              <a:sym typeface="Lato"/>
            </a:endParaRPr>
          </a:p>
          <a:p>
            <a:pPr marL="0" indent="0">
              <a:buFont typeface="+mj-lt"/>
              <a:buNone/>
            </a:pPr>
            <a:endParaRPr dirty="0">
              <a:solidFill>
                <a:schemeClr val="bg1"/>
              </a:solidFill>
              <a:latin typeface="Politica" panose="02000506060000020004"/>
            </a:endParaRPr>
          </a:p>
          <a:p>
            <a:pPr>
              <a:defRPr>
                <a:solidFill>
                  <a:srgbClr val="FFFFFF"/>
                </a:solidFill>
                <a:latin typeface="Politica"/>
                <a:ea typeface="Politica"/>
                <a:cs typeface="Politica"/>
                <a:sym typeface="Politica"/>
              </a:defRPr>
            </a:pPr>
            <a:r>
              <a:rPr lang="en-US" sz="1600" b="1" dirty="0"/>
              <a:t>LESSON OBJECTIVES:</a:t>
            </a:r>
          </a:p>
          <a:p>
            <a:pPr>
              <a:defRPr>
                <a:solidFill>
                  <a:srgbClr val="FFFFFF"/>
                </a:solidFill>
                <a:latin typeface="Politica"/>
                <a:ea typeface="Politica"/>
                <a:cs typeface="Politica"/>
                <a:sym typeface="Politica"/>
              </a:defRPr>
            </a:pPr>
            <a:r>
              <a:rPr lang="en-US" dirty="0"/>
              <a:t>Apply the knowledge they have learned,.</a:t>
            </a:r>
            <a:endParaRPr lang="ar-QA" dirty="0"/>
          </a:p>
          <a:p>
            <a:pPr>
              <a:defRPr>
                <a:solidFill>
                  <a:srgbClr val="FFFFFF"/>
                </a:solidFill>
                <a:latin typeface="Politica"/>
                <a:ea typeface="Politica"/>
                <a:cs typeface="Politica"/>
                <a:sym typeface="Politica"/>
              </a:defRPr>
            </a:pPr>
            <a:endParaRPr lang="en-US" dirty="0"/>
          </a:p>
          <a:p>
            <a:pPr>
              <a:lnSpc>
                <a:spcPct val="150000"/>
              </a:lnSpc>
              <a:defRPr>
                <a:solidFill>
                  <a:srgbClr val="FFFFFF"/>
                </a:solidFill>
                <a:latin typeface="Politica"/>
                <a:ea typeface="Politica"/>
                <a:cs typeface="Politica"/>
                <a:sym typeface="Politica"/>
              </a:defRPr>
            </a:pPr>
            <a:r>
              <a:rPr lang="en-US" dirty="0"/>
              <a:t>Materials: </a:t>
            </a:r>
            <a:r>
              <a:rPr dirty="0"/>
              <a:t>Computer</a:t>
            </a:r>
            <a:r>
              <a:rPr lang="en-US" dirty="0"/>
              <a:t>, Internet connection</a:t>
            </a:r>
            <a:endParaRPr dirty="0"/>
          </a:p>
        </p:txBody>
      </p:sp>
      <p:pic>
        <p:nvPicPr>
          <p:cNvPr id="11" name="Picture 7" descr="Picture 7">
            <a:extLst>
              <a:ext uri="{FF2B5EF4-FFF2-40B4-BE49-F238E27FC236}">
                <a16:creationId xmlns:a16="http://schemas.microsoft.com/office/drawing/2014/main" id="{78A25FA2-5138-48F5-A37E-A4A006086A5D}"/>
              </a:ext>
            </a:extLst>
          </p:cNvPr>
          <p:cNvPicPr>
            <a:picLocks noChangeAspect="1"/>
          </p:cNvPicPr>
          <p:nvPr/>
        </p:nvPicPr>
        <p:blipFill>
          <a:blip r:embed="rId2"/>
          <a:stretch>
            <a:fillRect/>
          </a:stretch>
        </p:blipFill>
        <p:spPr>
          <a:xfrm>
            <a:off x="9618961" y="6413529"/>
            <a:ext cx="1044681" cy="369333"/>
          </a:xfrm>
          <a:prstGeom prst="rect">
            <a:avLst/>
          </a:prstGeom>
          <a:ln w="12700">
            <a:miter lim="400000"/>
          </a:ln>
        </p:spPr>
      </p:pic>
      <p:sp>
        <p:nvSpPr>
          <p:cNvPr id="12" name="TextBox 2">
            <a:extLst>
              <a:ext uri="{FF2B5EF4-FFF2-40B4-BE49-F238E27FC236}">
                <a16:creationId xmlns:a16="http://schemas.microsoft.com/office/drawing/2014/main" id="{EAA786CF-BDF9-4604-921C-1F1DE4C1C29D}"/>
              </a:ext>
            </a:extLst>
          </p:cNvPr>
          <p:cNvSpPr txBox="1"/>
          <p:nvPr/>
        </p:nvSpPr>
        <p:spPr>
          <a:xfrm>
            <a:off x="10663642" y="6464329"/>
            <a:ext cx="1226567" cy="31864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9" rIns="45719">
            <a:spAutoFit/>
          </a:bodyPr>
          <a:lstStyle>
            <a:lvl1pPr>
              <a:defRPr sz="1800">
                <a:solidFill>
                  <a:srgbClr val="FFFFFF"/>
                </a:solidFill>
                <a:latin typeface="Politica"/>
                <a:ea typeface="Politica"/>
                <a:cs typeface="Politica"/>
                <a:sym typeface="Politica"/>
              </a:defRPr>
            </a:lvl1pPr>
          </a:lstStyle>
          <a:p>
            <a:r>
              <a:t>Studio56.qa</a:t>
            </a:r>
          </a:p>
        </p:txBody>
      </p:sp>
      <p:grpSp>
        <p:nvGrpSpPr>
          <p:cNvPr id="13" name="Google Shape;61;p13">
            <a:extLst>
              <a:ext uri="{FF2B5EF4-FFF2-40B4-BE49-F238E27FC236}">
                <a16:creationId xmlns:a16="http://schemas.microsoft.com/office/drawing/2014/main" id="{AD781103-0814-41FD-B7F8-2A810A23A6BF}"/>
              </a:ext>
            </a:extLst>
          </p:cNvPr>
          <p:cNvGrpSpPr/>
          <p:nvPr/>
        </p:nvGrpSpPr>
        <p:grpSpPr>
          <a:xfrm>
            <a:off x="2058922" y="448448"/>
            <a:ext cx="8070978" cy="494651"/>
            <a:chOff x="0" y="0"/>
            <a:chExt cx="8070977" cy="494649"/>
          </a:xfrm>
        </p:grpSpPr>
        <p:sp>
          <p:nvSpPr>
            <p:cNvPr id="14" name="Google Shape;62;p13">
              <a:extLst>
                <a:ext uri="{FF2B5EF4-FFF2-40B4-BE49-F238E27FC236}">
                  <a16:creationId xmlns:a16="http://schemas.microsoft.com/office/drawing/2014/main" id="{B5AC5E12-24AB-4606-8335-AEB2970CA2DD}"/>
                </a:ext>
              </a:extLst>
            </p:cNvPr>
            <p:cNvSpPr/>
            <p:nvPr/>
          </p:nvSpPr>
          <p:spPr>
            <a:xfrm>
              <a:off x="0" y="-1"/>
              <a:ext cx="8070978" cy="1"/>
            </a:xfrm>
            <a:prstGeom prst="line">
              <a:avLst/>
            </a:prstGeom>
            <a:noFill/>
            <a:ln w="19050" cap="flat">
              <a:solidFill>
                <a:srgbClr val="FFFFFF"/>
              </a:solidFill>
              <a:prstDash val="solid"/>
              <a:round/>
            </a:ln>
            <a:effectLst/>
          </p:spPr>
          <p:txBody>
            <a:bodyPr wrap="square" lIns="45719" tIns="45719" rIns="45719" bIns="45719" numCol="1" anchor="t">
              <a:noAutofit/>
            </a:bodyPr>
            <a:lstStyle/>
            <a:p>
              <a:endParaRPr/>
            </a:p>
          </p:txBody>
        </p:sp>
        <p:sp>
          <p:nvSpPr>
            <p:cNvPr id="15" name="Google Shape;63;p13">
              <a:extLst>
                <a:ext uri="{FF2B5EF4-FFF2-40B4-BE49-F238E27FC236}">
                  <a16:creationId xmlns:a16="http://schemas.microsoft.com/office/drawing/2014/main" id="{8671E96A-BF37-41FB-92B8-0C37A4E93A72}"/>
                </a:ext>
              </a:extLst>
            </p:cNvPr>
            <p:cNvSpPr/>
            <p:nvPr/>
          </p:nvSpPr>
          <p:spPr>
            <a:xfrm>
              <a:off x="0" y="494649"/>
              <a:ext cx="8070978" cy="1"/>
            </a:xfrm>
            <a:prstGeom prst="line">
              <a:avLst/>
            </a:prstGeom>
            <a:noFill/>
            <a:ln w="19050" cap="flat">
              <a:solidFill>
                <a:srgbClr val="FFFFFF"/>
              </a:solidFill>
              <a:prstDash val="solid"/>
              <a:round/>
            </a:ln>
            <a:effectLst/>
          </p:spPr>
          <p:txBody>
            <a:bodyPr wrap="square" lIns="45719" tIns="45719" rIns="45719" bIns="45719" numCol="1" anchor="t">
              <a:noAutofit/>
            </a:bodyPr>
            <a:lstStyle/>
            <a:p>
              <a:endParaRPr/>
            </a:p>
          </p:txBody>
        </p:sp>
      </p:grpSp>
      <p:sp>
        <p:nvSpPr>
          <p:cNvPr id="16" name="Google Shape;60;p13">
            <a:extLst>
              <a:ext uri="{FF2B5EF4-FFF2-40B4-BE49-F238E27FC236}">
                <a16:creationId xmlns:a16="http://schemas.microsoft.com/office/drawing/2014/main" id="{79F93827-5C9D-46E5-AC23-4889FBFC9122}"/>
              </a:ext>
            </a:extLst>
          </p:cNvPr>
          <p:cNvSpPr txBox="1"/>
          <p:nvPr/>
        </p:nvSpPr>
        <p:spPr>
          <a:xfrm>
            <a:off x="1942288" y="408374"/>
            <a:ext cx="8304249" cy="116945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121874" tIns="121874" rIns="121874" bIns="121874">
            <a:spAutoFit/>
          </a:bodyPr>
          <a:lstStyle>
            <a:lvl1pPr algn="ctr">
              <a:defRPr sz="2000">
                <a:solidFill>
                  <a:srgbClr val="FFFFFF"/>
                </a:solidFill>
                <a:latin typeface="Politica"/>
                <a:ea typeface="Politica"/>
                <a:cs typeface="Politica"/>
                <a:sym typeface="Politica"/>
              </a:defRPr>
            </a:lvl1pPr>
          </a:lstStyle>
          <a:p>
            <a:r>
              <a:rPr lang="en-US" dirty="0"/>
              <a:t>SESSION 5: </a:t>
            </a:r>
            <a:r>
              <a:rPr lang="en-US" sz="2000" dirty="0">
                <a:solidFill>
                  <a:schemeClr val="bg1"/>
                </a:solidFill>
                <a:latin typeface="Politica"/>
              </a:rPr>
              <a:t>Final project </a:t>
            </a:r>
            <a:endParaRPr lang="en-US" sz="4000" dirty="0">
              <a:solidFill>
                <a:schemeClr val="bg1"/>
              </a:solidFill>
              <a:latin typeface="Politica" charset="0"/>
              <a:ea typeface="Politica" charset="0"/>
              <a:cs typeface="Politica" charset="0"/>
            </a:endParaRPr>
          </a:p>
          <a:p>
            <a:endParaRPr lang="en-US" sz="2000" dirty="0">
              <a:solidFill>
                <a:schemeClr val="bg1"/>
              </a:solidFill>
              <a:latin typeface="Politica" charset="0"/>
              <a:ea typeface="Politica" charset="0"/>
              <a:cs typeface="Politica" charset="0"/>
            </a:endParaRPr>
          </a:p>
          <a:p>
            <a:endParaRPr lang="en-US" dirty="0"/>
          </a:p>
        </p:txBody>
      </p:sp>
    </p:spTree>
    <p:extLst>
      <p:ext uri="{BB962C8B-B14F-4D97-AF65-F5344CB8AC3E}">
        <p14:creationId xmlns:p14="http://schemas.microsoft.com/office/powerpoint/2010/main" val="4027102162"/>
      </p:ext>
    </p:extLst>
  </p:cSld>
  <p:clrMapOvr>
    <a:masterClrMapping/>
  </p:clrMapOvr>
  <mc:AlternateContent xmlns:mc="http://schemas.openxmlformats.org/markup-compatibility/2006" xmlns:p14="http://schemas.microsoft.com/office/powerpoint/2010/main">
    <mc:Choice Requires="p14">
      <p:transition spd="slow" p14:dur="1200">
        <p:fade thruBlk="1"/>
      </p:transition>
    </mc:Choice>
    <mc:Fallback xmlns="" xmlns:m="http://schemas.openxmlformats.org/officeDocument/2006/math" xmlns:a14="http://schemas.microsoft.com/office/drawing/2010/main">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accent5"/>
        </a:solidFill>
        <a:effectLst/>
      </p:bgPr>
    </p:bg>
    <p:spTree>
      <p:nvGrpSpPr>
        <p:cNvPr id="1" name=""/>
        <p:cNvGrpSpPr/>
        <p:nvPr/>
      </p:nvGrpSpPr>
      <p:grpSpPr>
        <a:xfrm>
          <a:off x="0" y="0"/>
          <a:ext cx="0" cy="0"/>
          <a:chOff x="0" y="0"/>
          <a:chExt cx="0" cy="0"/>
        </a:xfrm>
      </p:grpSpPr>
      <p:sp>
        <p:nvSpPr>
          <p:cNvPr id="10" name="Google Shape;60;p13">
            <a:extLst>
              <a:ext uri="{FF2B5EF4-FFF2-40B4-BE49-F238E27FC236}">
                <a16:creationId xmlns:a16="http://schemas.microsoft.com/office/drawing/2014/main" id="{4520B65B-FB47-4A30-821D-E86797BB747B}"/>
              </a:ext>
            </a:extLst>
          </p:cNvPr>
          <p:cNvSpPr txBox="1"/>
          <p:nvPr/>
        </p:nvSpPr>
        <p:spPr>
          <a:xfrm>
            <a:off x="1942288" y="408374"/>
            <a:ext cx="8304249" cy="116945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121874" tIns="121874" rIns="121874" bIns="121874">
            <a:spAutoFit/>
          </a:bodyPr>
          <a:lstStyle>
            <a:lvl1pPr algn="ctr">
              <a:defRPr sz="2000">
                <a:solidFill>
                  <a:srgbClr val="FFFFFF"/>
                </a:solidFill>
                <a:latin typeface="Politica"/>
                <a:ea typeface="Politica"/>
                <a:cs typeface="Politica"/>
                <a:sym typeface="Politica"/>
              </a:defRPr>
            </a:lvl1pPr>
          </a:lstStyle>
          <a:p>
            <a:r>
              <a:rPr dirty="0"/>
              <a:t>SESSION TITLE: </a:t>
            </a:r>
            <a:r>
              <a:rPr lang="en-US" sz="2000" dirty="0">
                <a:solidFill>
                  <a:schemeClr val="bg1"/>
                </a:solidFill>
                <a:latin typeface="Politica"/>
              </a:rPr>
              <a:t>Final project </a:t>
            </a:r>
            <a:endParaRPr lang="en-US" sz="4000" dirty="0">
              <a:solidFill>
                <a:schemeClr val="bg1"/>
              </a:solidFill>
              <a:latin typeface="Politica" charset="0"/>
              <a:ea typeface="Politica" charset="0"/>
              <a:cs typeface="Politica" charset="0"/>
            </a:endParaRPr>
          </a:p>
          <a:p>
            <a:endParaRPr lang="en-US" sz="2000" dirty="0">
              <a:solidFill>
                <a:schemeClr val="bg1"/>
              </a:solidFill>
              <a:latin typeface="Politica" charset="0"/>
              <a:ea typeface="Politica" charset="0"/>
              <a:cs typeface="Politica" charset="0"/>
            </a:endParaRPr>
          </a:p>
          <a:p>
            <a:endParaRPr dirty="0"/>
          </a:p>
        </p:txBody>
      </p:sp>
      <p:grpSp>
        <p:nvGrpSpPr>
          <p:cNvPr id="11" name="Google Shape;61;p13">
            <a:extLst>
              <a:ext uri="{FF2B5EF4-FFF2-40B4-BE49-F238E27FC236}">
                <a16:creationId xmlns:a16="http://schemas.microsoft.com/office/drawing/2014/main" id="{DCC475F0-962E-46A0-ADF2-BD6B14A68A68}"/>
              </a:ext>
            </a:extLst>
          </p:cNvPr>
          <p:cNvGrpSpPr/>
          <p:nvPr/>
        </p:nvGrpSpPr>
        <p:grpSpPr>
          <a:xfrm>
            <a:off x="2058922" y="448448"/>
            <a:ext cx="8070978" cy="494651"/>
            <a:chOff x="0" y="0"/>
            <a:chExt cx="8070977" cy="494649"/>
          </a:xfrm>
        </p:grpSpPr>
        <p:sp>
          <p:nvSpPr>
            <p:cNvPr id="12" name="Google Shape;62;p13">
              <a:extLst>
                <a:ext uri="{FF2B5EF4-FFF2-40B4-BE49-F238E27FC236}">
                  <a16:creationId xmlns:a16="http://schemas.microsoft.com/office/drawing/2014/main" id="{5056E231-171D-4483-8900-6A802D160699}"/>
                </a:ext>
              </a:extLst>
            </p:cNvPr>
            <p:cNvSpPr/>
            <p:nvPr/>
          </p:nvSpPr>
          <p:spPr>
            <a:xfrm>
              <a:off x="0" y="-1"/>
              <a:ext cx="8070978" cy="1"/>
            </a:xfrm>
            <a:prstGeom prst="line">
              <a:avLst/>
            </a:prstGeom>
            <a:noFill/>
            <a:ln w="19050" cap="flat">
              <a:solidFill>
                <a:srgbClr val="FFFFFF"/>
              </a:solidFill>
              <a:prstDash val="solid"/>
              <a:round/>
            </a:ln>
            <a:effectLst/>
          </p:spPr>
          <p:txBody>
            <a:bodyPr wrap="square" lIns="45719" tIns="45719" rIns="45719" bIns="45719" numCol="1" anchor="t">
              <a:noAutofit/>
            </a:bodyPr>
            <a:lstStyle/>
            <a:p>
              <a:endParaRPr/>
            </a:p>
          </p:txBody>
        </p:sp>
        <p:sp>
          <p:nvSpPr>
            <p:cNvPr id="13" name="Google Shape;63;p13">
              <a:extLst>
                <a:ext uri="{FF2B5EF4-FFF2-40B4-BE49-F238E27FC236}">
                  <a16:creationId xmlns:a16="http://schemas.microsoft.com/office/drawing/2014/main" id="{4F3E5250-AAB2-487F-9416-DA996CC17C11}"/>
                </a:ext>
              </a:extLst>
            </p:cNvPr>
            <p:cNvSpPr/>
            <p:nvPr/>
          </p:nvSpPr>
          <p:spPr>
            <a:xfrm>
              <a:off x="0" y="494649"/>
              <a:ext cx="8070978" cy="1"/>
            </a:xfrm>
            <a:prstGeom prst="line">
              <a:avLst/>
            </a:prstGeom>
            <a:noFill/>
            <a:ln w="19050" cap="flat">
              <a:solidFill>
                <a:srgbClr val="FFFFFF"/>
              </a:solidFill>
              <a:prstDash val="solid"/>
              <a:round/>
            </a:ln>
            <a:effectLst/>
          </p:spPr>
          <p:txBody>
            <a:bodyPr wrap="square" lIns="45719" tIns="45719" rIns="45719" bIns="45719" numCol="1" anchor="t">
              <a:noAutofit/>
            </a:bodyPr>
            <a:lstStyle/>
            <a:p>
              <a:endParaRPr/>
            </a:p>
          </p:txBody>
        </p:sp>
      </p:grpSp>
      <p:pic>
        <p:nvPicPr>
          <p:cNvPr id="14" name="Picture 7" descr="Picture 7">
            <a:extLst>
              <a:ext uri="{FF2B5EF4-FFF2-40B4-BE49-F238E27FC236}">
                <a16:creationId xmlns:a16="http://schemas.microsoft.com/office/drawing/2014/main" id="{6E7AB1BB-AB3E-44C8-AF15-4BFB4D2FE053}"/>
              </a:ext>
            </a:extLst>
          </p:cNvPr>
          <p:cNvPicPr>
            <a:picLocks noChangeAspect="1"/>
          </p:cNvPicPr>
          <p:nvPr/>
        </p:nvPicPr>
        <p:blipFill>
          <a:blip r:embed="rId2"/>
          <a:stretch>
            <a:fillRect/>
          </a:stretch>
        </p:blipFill>
        <p:spPr>
          <a:xfrm>
            <a:off x="9618961" y="6413529"/>
            <a:ext cx="1044681" cy="369333"/>
          </a:xfrm>
          <a:prstGeom prst="rect">
            <a:avLst/>
          </a:prstGeom>
          <a:ln w="12700">
            <a:miter lim="400000"/>
          </a:ln>
        </p:spPr>
      </p:pic>
      <p:sp>
        <p:nvSpPr>
          <p:cNvPr id="15" name="TextBox 2">
            <a:extLst>
              <a:ext uri="{FF2B5EF4-FFF2-40B4-BE49-F238E27FC236}">
                <a16:creationId xmlns:a16="http://schemas.microsoft.com/office/drawing/2014/main" id="{AD13471E-04CD-428C-ABF4-62B28D5C3016}"/>
              </a:ext>
            </a:extLst>
          </p:cNvPr>
          <p:cNvSpPr txBox="1"/>
          <p:nvPr/>
        </p:nvSpPr>
        <p:spPr>
          <a:xfrm>
            <a:off x="10663642" y="6464329"/>
            <a:ext cx="1226567" cy="31864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9" rIns="45719">
            <a:spAutoFit/>
          </a:bodyPr>
          <a:lstStyle>
            <a:lvl1pPr>
              <a:defRPr sz="1800">
                <a:solidFill>
                  <a:srgbClr val="FFFFFF"/>
                </a:solidFill>
                <a:latin typeface="Politica"/>
                <a:ea typeface="Politica"/>
                <a:cs typeface="Politica"/>
                <a:sym typeface="Politica"/>
              </a:defRPr>
            </a:lvl1pPr>
          </a:lstStyle>
          <a:p>
            <a:r>
              <a:t>Studio56.qa</a:t>
            </a:r>
          </a:p>
        </p:txBody>
      </p:sp>
      <p:graphicFrame>
        <p:nvGraphicFramePr>
          <p:cNvPr id="16" name="Google Shape;76;p15">
            <a:extLst>
              <a:ext uri="{FF2B5EF4-FFF2-40B4-BE49-F238E27FC236}">
                <a16:creationId xmlns:a16="http://schemas.microsoft.com/office/drawing/2014/main" id="{8A0EDEE8-F79A-4E20-8E6F-D0692D2840F8}"/>
              </a:ext>
            </a:extLst>
          </p:cNvPr>
          <p:cNvGraphicFramePr/>
          <p:nvPr>
            <p:extLst>
              <p:ext uri="{D42A27DB-BD31-4B8C-83A1-F6EECF244321}">
                <p14:modId xmlns:p14="http://schemas.microsoft.com/office/powerpoint/2010/main" val="3564259169"/>
              </p:ext>
            </p:extLst>
          </p:nvPr>
        </p:nvGraphicFramePr>
        <p:xfrm>
          <a:off x="642079" y="1239915"/>
          <a:ext cx="11054418" cy="4795658"/>
        </p:xfrm>
        <a:graphic>
          <a:graphicData uri="http://schemas.openxmlformats.org/drawingml/2006/table">
            <a:tbl>
              <a:tblPr>
                <a:noFill/>
                <a:effectLst>
                  <a:outerShdw blurRad="50800" dist="38100" dir="2700000" algn="tl" rotWithShape="0">
                    <a:prstClr val="black">
                      <a:alpha val="40000"/>
                    </a:prstClr>
                  </a:outerShdw>
                </a:effectLst>
              </a:tblPr>
              <a:tblGrid>
                <a:gridCol w="1284518">
                  <a:extLst>
                    <a:ext uri="{9D8B030D-6E8A-4147-A177-3AD203B41FA5}">
                      <a16:colId xmlns:a16="http://schemas.microsoft.com/office/drawing/2014/main" val="20000"/>
                    </a:ext>
                  </a:extLst>
                </a:gridCol>
                <a:gridCol w="6729399">
                  <a:extLst>
                    <a:ext uri="{9D8B030D-6E8A-4147-A177-3AD203B41FA5}">
                      <a16:colId xmlns:a16="http://schemas.microsoft.com/office/drawing/2014/main" val="20001"/>
                    </a:ext>
                  </a:extLst>
                </a:gridCol>
                <a:gridCol w="3040501">
                  <a:extLst>
                    <a:ext uri="{9D8B030D-6E8A-4147-A177-3AD203B41FA5}">
                      <a16:colId xmlns:a16="http://schemas.microsoft.com/office/drawing/2014/main" val="20002"/>
                    </a:ext>
                  </a:extLst>
                </a:gridCol>
              </a:tblGrid>
              <a:tr h="451086">
                <a:tc>
                  <a:txBody>
                    <a:bodyPr/>
                    <a:lstStyle/>
                    <a:p>
                      <a:pPr marL="0" marR="0" lvl="0" indent="0" algn="l" rtl="0">
                        <a:lnSpc>
                          <a:spcPct val="100000"/>
                        </a:lnSpc>
                        <a:spcBef>
                          <a:spcPts val="0"/>
                        </a:spcBef>
                        <a:spcAft>
                          <a:spcPts val="0"/>
                        </a:spcAft>
                        <a:buClr>
                          <a:srgbClr val="000000"/>
                        </a:buClr>
                        <a:buSzPts val="1400"/>
                        <a:buFont typeface="Arial"/>
                        <a:buNone/>
                      </a:pPr>
                      <a:r>
                        <a:rPr lang="en-US" sz="1400" u="none" strike="noStrike" cap="none" dirty="0">
                          <a:solidFill>
                            <a:schemeClr val="lt1"/>
                          </a:solidFill>
                          <a:latin typeface="Politica"/>
                        </a:rPr>
                        <a:t> Time / Duration</a:t>
                      </a:r>
                      <a:endParaRPr sz="1400" u="none" strike="noStrike" cap="none" dirty="0">
                        <a:solidFill>
                          <a:schemeClr val="lt1"/>
                        </a:solidFill>
                        <a:latin typeface="Politica"/>
                      </a:endParaRPr>
                    </a:p>
                  </a:txBody>
                  <a:tcPr marL="91425" marR="91425" marT="91425" marB="914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75000"/>
                      </a:schemeClr>
                    </a:solidFill>
                  </a:tcPr>
                </a:tc>
                <a:tc>
                  <a:txBody>
                    <a:bodyPr/>
                    <a:lstStyle/>
                    <a:p>
                      <a:pPr marL="0" marR="0" lvl="0" indent="0" algn="l" rtl="0">
                        <a:lnSpc>
                          <a:spcPct val="100000"/>
                        </a:lnSpc>
                        <a:spcBef>
                          <a:spcPts val="0"/>
                        </a:spcBef>
                        <a:spcAft>
                          <a:spcPts val="0"/>
                        </a:spcAft>
                        <a:buClr>
                          <a:srgbClr val="000000"/>
                        </a:buClr>
                        <a:buSzPts val="1400"/>
                        <a:buFont typeface="Arial"/>
                        <a:buNone/>
                      </a:pPr>
                      <a:r>
                        <a:rPr lang="en-US" sz="1400" u="none" strike="noStrike" cap="none">
                          <a:solidFill>
                            <a:schemeClr val="lt1"/>
                          </a:solidFill>
                          <a:latin typeface="Politica"/>
                        </a:rPr>
                        <a:t>Activity</a:t>
                      </a:r>
                      <a:endParaRPr sz="1400" u="none" strike="noStrike" cap="none">
                        <a:solidFill>
                          <a:schemeClr val="lt1"/>
                        </a:solidFill>
                        <a:latin typeface="Politica"/>
                      </a:endParaRPr>
                    </a:p>
                  </a:txBody>
                  <a:tcPr marL="91425" marR="91425" marT="91425" marB="914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75000"/>
                      </a:schemeClr>
                    </a:solidFill>
                  </a:tcPr>
                </a:tc>
                <a:tc>
                  <a:txBody>
                    <a:bodyPr/>
                    <a:lstStyle/>
                    <a:p>
                      <a:pPr marL="0" marR="0" lvl="0" indent="0" algn="l" rtl="0">
                        <a:lnSpc>
                          <a:spcPct val="100000"/>
                        </a:lnSpc>
                        <a:spcBef>
                          <a:spcPts val="0"/>
                        </a:spcBef>
                        <a:spcAft>
                          <a:spcPts val="0"/>
                        </a:spcAft>
                        <a:buClr>
                          <a:srgbClr val="000000"/>
                        </a:buClr>
                        <a:buSzPts val="1400"/>
                        <a:buFont typeface="Arial"/>
                        <a:buNone/>
                      </a:pPr>
                      <a:r>
                        <a:rPr lang="en-US" sz="1400" u="none" strike="noStrike" cap="none">
                          <a:solidFill>
                            <a:schemeClr val="lt1"/>
                          </a:solidFill>
                          <a:latin typeface="Politica"/>
                        </a:rPr>
                        <a:t>Materials</a:t>
                      </a:r>
                      <a:endParaRPr sz="1400" u="none" strike="noStrike" cap="none">
                        <a:solidFill>
                          <a:schemeClr val="lt1"/>
                        </a:solidFill>
                        <a:latin typeface="Politica"/>
                      </a:endParaRPr>
                    </a:p>
                  </a:txBody>
                  <a:tcPr marL="91425" marR="91425" marT="91425" marB="914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75000"/>
                      </a:schemeClr>
                    </a:solidFill>
                  </a:tcPr>
                </a:tc>
                <a:extLst>
                  <a:ext uri="{0D108BD9-81ED-4DB2-BD59-A6C34878D82A}">
                    <a16:rowId xmlns:a16="http://schemas.microsoft.com/office/drawing/2014/main" val="10000"/>
                  </a:ext>
                </a:extLst>
              </a:tr>
              <a:tr h="2019965">
                <a:tc>
                  <a:txBody>
                    <a:bodyPr/>
                    <a:lstStyle/>
                    <a:p>
                      <a:pPr marL="0" marR="0" lvl="0" indent="0" algn="l" rtl="0">
                        <a:lnSpc>
                          <a:spcPct val="100000"/>
                        </a:lnSpc>
                        <a:spcBef>
                          <a:spcPts val="0"/>
                        </a:spcBef>
                        <a:spcAft>
                          <a:spcPts val="0"/>
                        </a:spcAft>
                        <a:buClr>
                          <a:srgbClr val="000000"/>
                        </a:buClr>
                        <a:buSzPts val="1400"/>
                        <a:buFont typeface="Arial"/>
                        <a:buNone/>
                      </a:pPr>
                      <a:r>
                        <a:rPr lang="en-US" sz="1400" u="none" strike="noStrike" cap="none" dirty="0">
                          <a:solidFill>
                            <a:schemeClr val="lt1"/>
                          </a:solidFill>
                          <a:latin typeface="Politica"/>
                        </a:rPr>
                        <a:t>10 -5 mins</a:t>
                      </a:r>
                      <a:endParaRPr sz="1400" u="none" strike="noStrike" cap="none" dirty="0">
                        <a:solidFill>
                          <a:schemeClr val="lt1"/>
                        </a:solidFill>
                        <a:latin typeface="Politica"/>
                      </a:endParaRPr>
                    </a:p>
                  </a:txBody>
                  <a:tcPr marL="91425" marR="91425" marT="91425" marB="914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75000"/>
                      </a:schemeClr>
                    </a:solidFill>
                  </a:tcPr>
                </a:tc>
                <a:tc>
                  <a:txBody>
                    <a:bodyPr/>
                    <a:lstStyle/>
                    <a:p>
                      <a:pPr marL="285750" marR="0" lvl="0" indent="-285750" algn="l" rtl="0">
                        <a:lnSpc>
                          <a:spcPct val="100000"/>
                        </a:lnSpc>
                        <a:spcBef>
                          <a:spcPts val="0"/>
                        </a:spcBef>
                        <a:spcAft>
                          <a:spcPts val="0"/>
                        </a:spcAft>
                        <a:buClr>
                          <a:srgbClr val="000000"/>
                        </a:buClr>
                        <a:buSzPts val="1400"/>
                        <a:buFont typeface="Arial" panose="020B0604020202020204" pitchFamily="34" charset="0"/>
                        <a:buChar char="•"/>
                      </a:pPr>
                      <a:r>
                        <a:rPr lang="en-US" sz="1400" u="none" strike="noStrike" cap="none" dirty="0">
                          <a:solidFill>
                            <a:schemeClr val="bg1"/>
                          </a:solidFill>
                          <a:latin typeface="Politica"/>
                        </a:rPr>
                        <a:t>Welcoming participants.</a:t>
                      </a:r>
                    </a:p>
                    <a:p>
                      <a:pPr marL="285750" marR="0" lvl="0" indent="-285750" algn="l" rtl="0">
                        <a:lnSpc>
                          <a:spcPct val="100000"/>
                        </a:lnSpc>
                        <a:spcBef>
                          <a:spcPts val="0"/>
                        </a:spcBef>
                        <a:spcAft>
                          <a:spcPts val="0"/>
                        </a:spcAft>
                        <a:buClr>
                          <a:srgbClr val="000000"/>
                        </a:buClr>
                        <a:buSzPts val="1400"/>
                        <a:buFont typeface="Arial" panose="020B0604020202020204" pitchFamily="34" charset="0"/>
                        <a:buChar char="•"/>
                      </a:pPr>
                      <a:r>
                        <a:rPr lang="en-US" sz="1400" u="none" strike="noStrike" cap="none" dirty="0">
                          <a:solidFill>
                            <a:schemeClr val="bg1"/>
                          </a:solidFill>
                          <a:latin typeface="Politica"/>
                        </a:rPr>
                        <a:t>Review with participants revolve and shell.</a:t>
                      </a:r>
                    </a:p>
                    <a:p>
                      <a:pPr marL="285750" marR="0" lvl="0" indent="-285750" algn="l" rtl="0">
                        <a:lnSpc>
                          <a:spcPct val="100000"/>
                        </a:lnSpc>
                        <a:spcBef>
                          <a:spcPts val="0"/>
                        </a:spcBef>
                        <a:spcAft>
                          <a:spcPts val="0"/>
                        </a:spcAft>
                        <a:buClr>
                          <a:srgbClr val="000000"/>
                        </a:buClr>
                        <a:buSzPts val="1400"/>
                        <a:buFont typeface="Arial" panose="020B0604020202020204" pitchFamily="34" charset="0"/>
                        <a:buChar char="•"/>
                      </a:pPr>
                      <a:r>
                        <a:rPr lang="en-US" sz="1400" u="none" strike="noStrike" cap="none" dirty="0">
                          <a:solidFill>
                            <a:schemeClr val="bg1"/>
                          </a:solidFill>
                          <a:latin typeface="Politica"/>
                        </a:rPr>
                        <a:t>Introduce the challenge </a:t>
                      </a:r>
                      <a:r>
                        <a:rPr lang="en-US" sz="1400" u="none" strike="noStrike" cap="none" dirty="0">
                          <a:solidFill>
                            <a:schemeClr val="lt1"/>
                          </a:solidFill>
                          <a:latin typeface="Politica"/>
                        </a:rPr>
                        <a:t>and what they should do:</a:t>
                      </a:r>
                    </a:p>
                    <a:p>
                      <a:pPr marL="342900" indent="-342900" algn="l">
                        <a:buClr>
                          <a:schemeClr val="tx1"/>
                        </a:buClr>
                        <a:buFont typeface="+mj-lt"/>
                        <a:buAutoNum type="arabicPeriod"/>
                      </a:pPr>
                      <a:r>
                        <a:rPr lang="en-US" sz="1400" dirty="0">
                          <a:solidFill>
                            <a:schemeClr val="bg1"/>
                          </a:solidFill>
                          <a:latin typeface="Politica" panose="02000506060000020004"/>
                        </a:rPr>
                        <a:t>Create 3d fashion of 3D belt.</a:t>
                      </a:r>
                    </a:p>
                    <a:p>
                      <a:pPr marL="342900" indent="-342900" algn="l">
                        <a:buClr>
                          <a:schemeClr val="tx1"/>
                        </a:buClr>
                        <a:buFont typeface="+mj-lt"/>
                        <a:buAutoNum type="arabicPeriod"/>
                      </a:pPr>
                      <a:r>
                        <a:rPr lang="en-US" sz="1400" dirty="0">
                          <a:solidFill>
                            <a:schemeClr val="bg1"/>
                          </a:solidFill>
                          <a:latin typeface="Politica" panose="02000506060000020004"/>
                        </a:rPr>
                        <a:t>Create a bracelet decorated with </a:t>
                      </a:r>
                      <a:r>
                        <a:rPr lang="en-US" sz="1400">
                          <a:solidFill>
                            <a:schemeClr val="bg1"/>
                          </a:solidFill>
                          <a:latin typeface="Politica" panose="02000506060000020004"/>
                        </a:rPr>
                        <a:t>circular patterns. </a:t>
                      </a:r>
                      <a:endParaRPr lang="en-US" sz="1400" dirty="0">
                        <a:solidFill>
                          <a:schemeClr val="bg1"/>
                        </a:solidFill>
                        <a:latin typeface="Politica" panose="02000506060000020004"/>
                      </a:endParaRPr>
                    </a:p>
                    <a:p>
                      <a:pPr marL="342900" indent="-342900" algn="l">
                        <a:buClr>
                          <a:schemeClr val="tx1"/>
                        </a:buClr>
                        <a:buFont typeface="+mj-lt"/>
                        <a:buAutoNum type="arabicPeriod"/>
                      </a:pPr>
                      <a:r>
                        <a:rPr lang="en-US" sz="1400" dirty="0">
                          <a:solidFill>
                            <a:schemeClr val="bg1"/>
                          </a:solidFill>
                          <a:latin typeface="Politica" panose="02000506060000020004"/>
                        </a:rPr>
                        <a:t>Export the .STL file of their project.</a:t>
                      </a:r>
                    </a:p>
                    <a:p>
                      <a:pPr marL="285750" marR="0" lvl="0" indent="-285750" algn="l" rtl="0">
                        <a:lnSpc>
                          <a:spcPct val="100000"/>
                        </a:lnSpc>
                        <a:spcBef>
                          <a:spcPts val="0"/>
                        </a:spcBef>
                        <a:spcAft>
                          <a:spcPts val="0"/>
                        </a:spcAft>
                        <a:buClr>
                          <a:srgbClr val="000000"/>
                        </a:buClr>
                        <a:buSzPts val="1400"/>
                        <a:buFont typeface="Arial" panose="020B0604020202020204" pitchFamily="34" charset="0"/>
                        <a:buChar char="•"/>
                      </a:pPr>
                      <a:endParaRPr lang="en-US" sz="1400" u="none" strike="noStrike" cap="none" dirty="0">
                        <a:solidFill>
                          <a:schemeClr val="lt1"/>
                        </a:solidFill>
                        <a:latin typeface="Politica"/>
                      </a:endParaRPr>
                    </a:p>
                  </a:txBody>
                  <a:tcPr marL="91425" marR="91425" marT="91425" marB="914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75000"/>
                      </a:schemeClr>
                    </a:solidFill>
                  </a:tcPr>
                </a:tc>
                <a:tc>
                  <a:txBody>
                    <a:bodyPr/>
                    <a:lstStyle/>
                    <a:p>
                      <a:pPr marL="0" lvl="0" indent="0" algn="l" rtl="0">
                        <a:spcBef>
                          <a:spcPts val="0"/>
                        </a:spcBef>
                        <a:spcAft>
                          <a:spcPts val="0"/>
                        </a:spcAft>
                        <a:buClr>
                          <a:schemeClr val="dk1"/>
                        </a:buClr>
                        <a:buSzPts val="1400"/>
                        <a:buFont typeface="Arial"/>
                        <a:buNone/>
                      </a:pPr>
                      <a:r>
                        <a:rPr lang="en-US" dirty="0">
                          <a:solidFill>
                            <a:schemeClr val="lt1"/>
                          </a:solidFill>
                          <a:latin typeface="Politica"/>
                          <a:ea typeface="Lato"/>
                          <a:cs typeface="Lato"/>
                          <a:sym typeface="Lato"/>
                        </a:rPr>
                        <a:t>Computer, internet access.</a:t>
                      </a:r>
                      <a:endParaRPr sz="1400" u="none" strike="noStrike" cap="none" dirty="0">
                        <a:solidFill>
                          <a:schemeClr val="lt1"/>
                        </a:solidFill>
                        <a:latin typeface="Politica"/>
                      </a:endParaRPr>
                    </a:p>
                  </a:txBody>
                  <a:tcPr marL="91425" marR="91425" marT="91425" marB="914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75000"/>
                      </a:schemeClr>
                    </a:solidFill>
                  </a:tcPr>
                </a:tc>
                <a:extLst>
                  <a:ext uri="{0D108BD9-81ED-4DB2-BD59-A6C34878D82A}">
                    <a16:rowId xmlns:a16="http://schemas.microsoft.com/office/drawing/2014/main" val="10001"/>
                  </a:ext>
                </a:extLst>
              </a:tr>
              <a:tr h="518261">
                <a:tc>
                  <a:txBody>
                    <a:bodyPr/>
                    <a:lstStyle/>
                    <a:p>
                      <a:pPr marL="0" marR="0" lvl="0" indent="0" algn="l" rtl="0">
                        <a:lnSpc>
                          <a:spcPct val="100000"/>
                        </a:lnSpc>
                        <a:spcBef>
                          <a:spcPts val="0"/>
                        </a:spcBef>
                        <a:spcAft>
                          <a:spcPts val="0"/>
                        </a:spcAft>
                        <a:buClr>
                          <a:srgbClr val="000000"/>
                        </a:buClr>
                        <a:buSzPts val="1400"/>
                        <a:buFont typeface="Arial"/>
                        <a:buNone/>
                      </a:pPr>
                      <a:r>
                        <a:rPr lang="en-US" sz="1400" u="none" strike="noStrike" cap="none" dirty="0">
                          <a:solidFill>
                            <a:schemeClr val="lt1"/>
                          </a:solidFill>
                          <a:latin typeface="Politica"/>
                        </a:rPr>
                        <a:t>30 - 45 min</a:t>
                      </a:r>
                      <a:endParaRPr sz="1400" u="none" strike="noStrike" cap="none" dirty="0">
                        <a:solidFill>
                          <a:schemeClr val="lt1"/>
                        </a:solidFill>
                        <a:latin typeface="Politica"/>
                      </a:endParaRPr>
                    </a:p>
                  </a:txBody>
                  <a:tcPr marL="91425" marR="91425" marT="91425" marB="914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75000"/>
                      </a:schemeClr>
                    </a:solidFill>
                  </a:tcPr>
                </a:tc>
                <a:tc>
                  <a:txBody>
                    <a:bodyPr/>
                    <a:lstStyle/>
                    <a:p>
                      <a:pPr marL="285750" marR="0" lvl="0" indent="-285750" algn="l" rtl="0">
                        <a:lnSpc>
                          <a:spcPct val="100000"/>
                        </a:lnSpc>
                        <a:spcBef>
                          <a:spcPts val="0"/>
                        </a:spcBef>
                        <a:spcAft>
                          <a:spcPts val="0"/>
                        </a:spcAft>
                        <a:buClr>
                          <a:srgbClr val="000000"/>
                        </a:buClr>
                        <a:buSzPts val="1400"/>
                        <a:buFont typeface="Arial" panose="020B0604020202020204" pitchFamily="34" charset="0"/>
                        <a:buChar char="•"/>
                      </a:pPr>
                      <a:r>
                        <a:rPr lang="en-US" sz="1400" dirty="0">
                          <a:solidFill>
                            <a:schemeClr val="bg1"/>
                          </a:solidFill>
                          <a:latin typeface="Politica"/>
                        </a:rPr>
                        <a:t>Challenge participants to  Finalized their final project.</a:t>
                      </a:r>
                      <a:endParaRPr sz="1400" dirty="0">
                        <a:solidFill>
                          <a:schemeClr val="bg1"/>
                        </a:solidFill>
                        <a:latin typeface="Politica"/>
                      </a:endParaRPr>
                    </a:p>
                  </a:txBody>
                  <a:tcPr marL="91425" marR="91425" marT="91425" marB="914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75000"/>
                      </a:schemeClr>
                    </a:solidFill>
                  </a:tcPr>
                </a:tc>
                <a:tc>
                  <a:txBody>
                    <a:bodyPr/>
                    <a:lstStyle/>
                    <a:p>
                      <a:pPr marL="0" marR="0" lvl="0" indent="0" algn="l" rtl="0">
                        <a:lnSpc>
                          <a:spcPct val="100000"/>
                        </a:lnSpc>
                        <a:spcBef>
                          <a:spcPts val="0"/>
                        </a:spcBef>
                        <a:spcAft>
                          <a:spcPts val="0"/>
                        </a:spcAft>
                        <a:buClr>
                          <a:srgbClr val="000000"/>
                        </a:buClr>
                        <a:buSzPts val="1400"/>
                        <a:buFont typeface="Arial"/>
                        <a:buNone/>
                      </a:pPr>
                      <a:r>
                        <a:rPr lang="en-US" dirty="0">
                          <a:solidFill>
                            <a:schemeClr val="lt1"/>
                          </a:solidFill>
                          <a:latin typeface="Politica"/>
                          <a:ea typeface="Lato"/>
                          <a:cs typeface="Lato"/>
                          <a:sym typeface="Lato"/>
                        </a:rPr>
                        <a:t>Computer, internet access. </a:t>
                      </a:r>
                      <a:endParaRPr sz="1400" u="none" strike="noStrike" cap="none" dirty="0">
                        <a:solidFill>
                          <a:schemeClr val="lt1"/>
                        </a:solidFill>
                        <a:latin typeface="Politica"/>
                      </a:endParaRPr>
                    </a:p>
                  </a:txBody>
                  <a:tcPr marL="91425" marR="91425" marT="91425" marB="914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75000"/>
                      </a:schemeClr>
                    </a:solidFill>
                  </a:tcPr>
                </a:tc>
                <a:extLst>
                  <a:ext uri="{0D108BD9-81ED-4DB2-BD59-A6C34878D82A}">
                    <a16:rowId xmlns:a16="http://schemas.microsoft.com/office/drawing/2014/main" val="10002"/>
                  </a:ext>
                </a:extLst>
              </a:tr>
              <a:tr h="1647862">
                <a:tc>
                  <a:txBody>
                    <a:bodyPr/>
                    <a:lstStyle/>
                    <a:p>
                      <a:pPr marL="0" marR="0" lvl="0" indent="0" algn="l" rtl="0">
                        <a:lnSpc>
                          <a:spcPct val="100000"/>
                        </a:lnSpc>
                        <a:spcBef>
                          <a:spcPts val="0"/>
                        </a:spcBef>
                        <a:spcAft>
                          <a:spcPts val="0"/>
                        </a:spcAft>
                        <a:buClr>
                          <a:srgbClr val="000000"/>
                        </a:buClr>
                        <a:buSzPts val="1400"/>
                        <a:buFont typeface="Arial"/>
                        <a:buNone/>
                      </a:pPr>
                      <a:r>
                        <a:rPr lang="en-US" sz="1400" u="none" strike="noStrike" cap="none" dirty="0">
                          <a:solidFill>
                            <a:schemeClr val="lt1"/>
                          </a:solidFill>
                          <a:latin typeface="Politica"/>
                        </a:rPr>
                        <a:t>5 - 10 min</a:t>
                      </a:r>
                      <a:endParaRPr sz="1400" u="none" strike="noStrike" cap="none" dirty="0">
                        <a:solidFill>
                          <a:schemeClr val="lt1"/>
                        </a:solidFill>
                        <a:latin typeface="Politica"/>
                      </a:endParaRPr>
                    </a:p>
                  </a:txBody>
                  <a:tcPr marL="91425" marR="91425" marT="91425" marB="914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75000"/>
                      </a:schemeClr>
                    </a:solidFill>
                  </a:tcPr>
                </a:tc>
                <a:tc>
                  <a:txBody>
                    <a:bodyPr/>
                    <a:lstStyle/>
                    <a:p>
                      <a:pPr marL="88900" marR="0" lvl="0" indent="0" algn="l" rtl="0">
                        <a:lnSpc>
                          <a:spcPct val="100000"/>
                        </a:lnSpc>
                        <a:spcBef>
                          <a:spcPts val="0"/>
                        </a:spcBef>
                        <a:spcAft>
                          <a:spcPts val="0"/>
                        </a:spcAft>
                        <a:buClr>
                          <a:srgbClr val="000000"/>
                        </a:buClr>
                        <a:buSzPts val="1400"/>
                        <a:buFont typeface="Arial" panose="020B0604020202020204" pitchFamily="34" charset="0"/>
                        <a:buNone/>
                      </a:pPr>
                      <a:r>
                        <a:rPr lang="en-US" sz="1400" u="none" strike="noStrike" cap="none" dirty="0">
                          <a:solidFill>
                            <a:schemeClr val="lt1"/>
                          </a:solidFill>
                          <a:latin typeface="Politica"/>
                        </a:rPr>
                        <a:t>Wrap up</a:t>
                      </a:r>
                    </a:p>
                    <a:p>
                      <a:pPr marL="88900" marR="0" lvl="0" indent="0" algn="l" rtl="0">
                        <a:lnSpc>
                          <a:spcPct val="100000"/>
                        </a:lnSpc>
                        <a:spcBef>
                          <a:spcPts val="0"/>
                        </a:spcBef>
                        <a:spcAft>
                          <a:spcPts val="0"/>
                        </a:spcAft>
                        <a:buClr>
                          <a:srgbClr val="000000"/>
                        </a:buClr>
                        <a:buSzPts val="1400"/>
                        <a:buFont typeface="Arial" panose="020B0604020202020204" pitchFamily="34" charset="0"/>
                        <a:buNone/>
                      </a:pPr>
                      <a:endParaRPr lang="en-US" sz="1400" u="none" strike="noStrike" cap="none" dirty="0">
                        <a:solidFill>
                          <a:schemeClr val="lt1"/>
                        </a:solidFill>
                        <a:latin typeface="Politica"/>
                      </a:endParaRPr>
                    </a:p>
                    <a:p>
                      <a:pPr marL="374650" marR="0" lvl="0" indent="-285750" algn="l" rtl="0">
                        <a:lnSpc>
                          <a:spcPct val="100000"/>
                        </a:lnSpc>
                        <a:spcBef>
                          <a:spcPts val="0"/>
                        </a:spcBef>
                        <a:spcAft>
                          <a:spcPts val="0"/>
                        </a:spcAft>
                        <a:buClr>
                          <a:srgbClr val="000000"/>
                        </a:buClr>
                        <a:buSzPts val="1400"/>
                        <a:buFont typeface="Arial" panose="020B0604020202020204" pitchFamily="34" charset="0"/>
                        <a:buChar char="•"/>
                      </a:pPr>
                      <a:r>
                        <a:rPr lang="en-US" sz="1400" u="none" strike="noStrike" cap="none" dirty="0">
                          <a:solidFill>
                            <a:schemeClr val="lt1"/>
                          </a:solidFill>
                          <a:latin typeface="Politica"/>
                        </a:rPr>
                        <a:t>Ask Participants to share their screen and discuss the design.</a:t>
                      </a:r>
                    </a:p>
                    <a:p>
                      <a:pPr marL="374650" marR="0" lvl="0" indent="-285750" algn="l" rtl="0">
                        <a:lnSpc>
                          <a:spcPct val="100000"/>
                        </a:lnSpc>
                        <a:spcBef>
                          <a:spcPts val="0"/>
                        </a:spcBef>
                        <a:spcAft>
                          <a:spcPts val="0"/>
                        </a:spcAft>
                        <a:buClr>
                          <a:srgbClr val="000000"/>
                        </a:buClr>
                        <a:buSzPts val="1400"/>
                        <a:buFont typeface="Arial" panose="020B0604020202020204" pitchFamily="34" charset="0"/>
                        <a:buChar char="•"/>
                      </a:pPr>
                      <a:r>
                        <a:rPr lang="en-US" sz="1400" u="none" strike="noStrike" cap="none" dirty="0">
                          <a:solidFill>
                            <a:schemeClr val="lt1"/>
                          </a:solidFill>
                          <a:latin typeface="Politica"/>
                        </a:rPr>
                        <a:t>Encourage participants to visit Studio 56 and explore our workshops.</a:t>
                      </a:r>
                    </a:p>
                    <a:p>
                      <a:pPr marL="374650" marR="0" lvl="0" indent="-285750" algn="l" rtl="0">
                        <a:lnSpc>
                          <a:spcPct val="100000"/>
                        </a:lnSpc>
                        <a:spcBef>
                          <a:spcPts val="0"/>
                        </a:spcBef>
                        <a:spcAft>
                          <a:spcPts val="0"/>
                        </a:spcAft>
                        <a:buClr>
                          <a:srgbClr val="000000"/>
                        </a:buClr>
                        <a:buSzPts val="1400"/>
                        <a:buFont typeface="Arial" panose="020B0604020202020204" pitchFamily="34" charset="0"/>
                        <a:buChar char="•"/>
                      </a:pPr>
                      <a:endParaRPr lang="en-US" sz="1400" u="none" strike="noStrike" cap="none" dirty="0">
                        <a:solidFill>
                          <a:schemeClr val="lt1"/>
                        </a:solidFill>
                        <a:latin typeface="Politica"/>
                      </a:endParaRPr>
                    </a:p>
                  </a:txBody>
                  <a:tcPr marL="91425" marR="91425" marT="91425" marB="914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75000"/>
                      </a:schemeClr>
                    </a:solidFill>
                  </a:tcPr>
                </a:tc>
                <a:tc>
                  <a:txBody>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sz="1400" dirty="0">
                          <a:solidFill>
                            <a:schemeClr val="lt1"/>
                          </a:solidFill>
                          <a:latin typeface="Politica"/>
                          <a:ea typeface="Lato"/>
                          <a:cs typeface="Lato"/>
                          <a:sym typeface="Lato"/>
                        </a:rPr>
                        <a:t>Computer, internet access, Certificates. </a:t>
                      </a:r>
                      <a:endParaRPr sz="1400" u="none" strike="noStrike" cap="none" dirty="0">
                        <a:solidFill>
                          <a:schemeClr val="lt1"/>
                        </a:solidFill>
                        <a:latin typeface="Politica"/>
                      </a:endParaRPr>
                    </a:p>
                  </a:txBody>
                  <a:tcPr marL="91425" marR="91425" marT="91425" marB="914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75000"/>
                      </a:schemeClr>
                    </a:solidFill>
                  </a:tcPr>
                </a:tc>
                <a:extLst>
                  <a:ext uri="{0D108BD9-81ED-4DB2-BD59-A6C34878D82A}">
                    <a16:rowId xmlns:a16="http://schemas.microsoft.com/office/drawing/2014/main" val="3631552267"/>
                  </a:ext>
                </a:extLst>
              </a:tr>
            </a:tbl>
          </a:graphicData>
        </a:graphic>
      </p:graphicFrame>
    </p:spTree>
    <p:extLst>
      <p:ext uri="{BB962C8B-B14F-4D97-AF65-F5344CB8AC3E}">
        <p14:creationId xmlns:p14="http://schemas.microsoft.com/office/powerpoint/2010/main" val="2983114971"/>
      </p:ext>
    </p:extLst>
  </p:cSld>
  <p:clrMapOvr>
    <a:masterClrMapping/>
  </p:clrMapOvr>
  <mc:AlternateContent xmlns:mc="http://schemas.openxmlformats.org/markup-compatibility/2006" xmlns:p14="http://schemas.microsoft.com/office/powerpoint/2010/main">
    <mc:Choice Requires="p14">
      <p:transition spd="slow" p14:dur="1200">
        <p:fade thruBlk="1"/>
      </p:transition>
    </mc:Choice>
    <mc:Fallback xmlns="" xmlns:m="http://schemas.openxmlformats.org/officeDocument/2006/math" xmlns:a14="http://schemas.microsoft.com/office/drawing/2010/main">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accent5"/>
        </a:solidFill>
        <a:effectLst/>
      </p:bgPr>
    </p:bg>
    <p:spTree>
      <p:nvGrpSpPr>
        <p:cNvPr id="1" name=""/>
        <p:cNvGrpSpPr/>
        <p:nvPr/>
      </p:nvGrpSpPr>
      <p:grpSpPr>
        <a:xfrm>
          <a:off x="0" y="0"/>
          <a:ext cx="0" cy="0"/>
          <a:chOff x="0" y="0"/>
          <a:chExt cx="0" cy="0"/>
        </a:xfrm>
      </p:grpSpPr>
      <p:sp>
        <p:nvSpPr>
          <p:cNvPr id="2" name="Google Shape;59;p13">
            <a:extLst>
              <a:ext uri="{FF2B5EF4-FFF2-40B4-BE49-F238E27FC236}">
                <a16:creationId xmlns:a16="http://schemas.microsoft.com/office/drawing/2014/main" id="{FC84119A-9C00-4A4D-B8A1-A3CEF39C8A71}"/>
              </a:ext>
            </a:extLst>
          </p:cNvPr>
          <p:cNvSpPr txBox="1"/>
          <p:nvPr/>
        </p:nvSpPr>
        <p:spPr>
          <a:xfrm>
            <a:off x="952398" y="700716"/>
            <a:ext cx="10568063" cy="593736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121874" tIns="121874" rIns="121874" bIns="121874" anchor="ctr">
            <a:spAutoFit/>
          </a:bodyPr>
          <a:lstStyle/>
          <a:p>
            <a:pPr>
              <a:lnSpc>
                <a:spcPct val="150000"/>
              </a:lnSpc>
              <a:defRPr>
                <a:solidFill>
                  <a:srgbClr val="FFFFFF"/>
                </a:solidFill>
                <a:latin typeface="Politica"/>
                <a:ea typeface="Politica"/>
                <a:cs typeface="Politica"/>
                <a:sym typeface="Politica"/>
              </a:defRPr>
            </a:pPr>
            <a:r>
              <a:rPr dirty="0"/>
              <a:t>ZONE: </a:t>
            </a:r>
            <a:r>
              <a:rPr lang="en-US" dirty="0"/>
              <a:t>Technology </a:t>
            </a:r>
            <a:r>
              <a:rPr dirty="0"/>
              <a:t>	AGE: </a:t>
            </a:r>
            <a:r>
              <a:rPr lang="en-US" dirty="0"/>
              <a:t>11-14</a:t>
            </a:r>
            <a:r>
              <a:rPr dirty="0"/>
              <a:t> </a:t>
            </a:r>
          </a:p>
          <a:p>
            <a:pPr>
              <a:lnSpc>
                <a:spcPct val="150000"/>
              </a:lnSpc>
              <a:defRPr>
                <a:solidFill>
                  <a:srgbClr val="FFFFFF"/>
                </a:solidFill>
                <a:latin typeface="Politica"/>
                <a:ea typeface="Politica"/>
                <a:cs typeface="Politica"/>
                <a:sym typeface="Politica"/>
              </a:defRPr>
            </a:pPr>
            <a:endParaRPr dirty="0"/>
          </a:p>
          <a:p>
            <a:pPr>
              <a:lnSpc>
                <a:spcPct val="150000"/>
              </a:lnSpc>
              <a:defRPr>
                <a:solidFill>
                  <a:srgbClr val="FFFFFF"/>
                </a:solidFill>
                <a:latin typeface="Politica"/>
                <a:ea typeface="Politica"/>
                <a:cs typeface="Politica"/>
                <a:sym typeface="Politica"/>
              </a:defRPr>
            </a:pPr>
            <a:r>
              <a:rPr sz="1600" b="1" dirty="0"/>
              <a:t>DESCRIPTION:</a:t>
            </a:r>
            <a:endParaRPr lang="en-US" sz="1600" b="1" dirty="0"/>
          </a:p>
          <a:p>
            <a:pPr algn="l"/>
            <a:r>
              <a:rPr lang="en-US" sz="1600" b="0" i="0" dirty="0">
                <a:solidFill>
                  <a:schemeClr val="bg1"/>
                </a:solidFill>
                <a:effectLst/>
                <a:latin typeface="Politica" panose="02000506060000020004"/>
              </a:rPr>
              <a:t>On the first day, participants will get introduced to 3D design and is its importance in relating to digital manufacturing in the fashion sector.</a:t>
            </a:r>
          </a:p>
          <a:p>
            <a:pPr algn="l"/>
            <a:r>
              <a:rPr lang="en-US" sz="1600" b="0" i="0" dirty="0">
                <a:solidFill>
                  <a:schemeClr val="bg1"/>
                </a:solidFill>
                <a:effectLst/>
                <a:latin typeface="Politica" panose="02000506060000020004"/>
              </a:rPr>
              <a:t>Also, participants will be introduced to different types of design software and know why there are many types and what each one is dedicated for and explore the nervous system platform.</a:t>
            </a:r>
          </a:p>
          <a:p>
            <a:pPr algn="l"/>
            <a:r>
              <a:rPr lang="en-US" sz="1600" b="0" i="0" dirty="0">
                <a:solidFill>
                  <a:schemeClr val="bg1"/>
                </a:solidFill>
                <a:effectLst/>
                <a:latin typeface="Politica" panose="02000506060000020004"/>
              </a:rPr>
              <a:t>In the end, they will be introduced to the Onshape 3D modeling web-based tool and how it can be used to create designs relating to fashion.</a:t>
            </a:r>
          </a:p>
          <a:p>
            <a:pPr>
              <a:lnSpc>
                <a:spcPct val="150000"/>
              </a:lnSpc>
              <a:defRPr>
                <a:solidFill>
                  <a:srgbClr val="FFFFFF"/>
                </a:solidFill>
                <a:latin typeface="Politica"/>
                <a:ea typeface="Politica"/>
                <a:cs typeface="Politica"/>
                <a:sym typeface="Politica"/>
              </a:defRPr>
            </a:pPr>
            <a:endParaRPr lang="en-US" sz="1600" dirty="0">
              <a:solidFill>
                <a:schemeClr val="bg1"/>
              </a:solidFill>
              <a:latin typeface="Politica" panose="02000506060000020004"/>
            </a:endParaRPr>
          </a:p>
          <a:p>
            <a:pPr>
              <a:lnSpc>
                <a:spcPct val="150000"/>
              </a:lnSpc>
              <a:defRPr>
                <a:solidFill>
                  <a:srgbClr val="FFFFFF"/>
                </a:solidFill>
                <a:latin typeface="Politica"/>
                <a:ea typeface="Politica"/>
                <a:cs typeface="Politica"/>
                <a:sym typeface="Politica"/>
              </a:defRPr>
            </a:pPr>
            <a:r>
              <a:rPr lang="en-US" sz="1600" b="1" dirty="0"/>
              <a:t>ENGINEERING DESIGN CHALLENGE: </a:t>
            </a:r>
            <a:r>
              <a:rPr lang="en-US" dirty="0"/>
              <a:t>Ahmed is planning to enter a competition in fashion design, and he want to create unique and special fashion accessories by integrating modern 3d design with digital technology, so he is asking for your support to provide him with modern designs of fashion from your creative imagination. </a:t>
            </a:r>
            <a:endParaRPr lang="en-US" sz="1600" dirty="0"/>
          </a:p>
          <a:p>
            <a:pPr>
              <a:defRPr>
                <a:solidFill>
                  <a:srgbClr val="FFFFFF"/>
                </a:solidFill>
                <a:latin typeface="Politica"/>
                <a:ea typeface="Politica"/>
                <a:cs typeface="Politica"/>
                <a:sym typeface="Politica"/>
              </a:defRPr>
            </a:pPr>
            <a:endParaRPr dirty="0"/>
          </a:p>
          <a:p>
            <a:pPr>
              <a:defRPr>
                <a:solidFill>
                  <a:srgbClr val="FFFFFF"/>
                </a:solidFill>
                <a:latin typeface="Politica"/>
                <a:ea typeface="Politica"/>
                <a:cs typeface="Politica"/>
                <a:sym typeface="Politica"/>
              </a:defRPr>
            </a:pPr>
            <a:r>
              <a:rPr lang="en-US" sz="1600" b="1" dirty="0"/>
              <a:t>LESSON</a:t>
            </a:r>
            <a:r>
              <a:rPr sz="1600" b="1" dirty="0"/>
              <a:t> OBJECTIVES</a:t>
            </a:r>
            <a:r>
              <a:rPr sz="1800" b="1" dirty="0"/>
              <a:t>:</a:t>
            </a:r>
          </a:p>
          <a:p>
            <a:r>
              <a:rPr lang="en-US" dirty="0">
                <a:solidFill>
                  <a:schemeClr val="bg1"/>
                </a:solidFill>
                <a:latin typeface="Politica"/>
              </a:rPr>
              <a:t>After the session students will be able to: </a:t>
            </a:r>
          </a:p>
          <a:p>
            <a:pPr marL="285750" indent="-285750">
              <a:buFont typeface="Arial" panose="020B0604020202020204" pitchFamily="34" charset="0"/>
              <a:buChar char="•"/>
            </a:pPr>
            <a:r>
              <a:rPr lang="en-US" dirty="0">
                <a:solidFill>
                  <a:schemeClr val="bg1"/>
                </a:solidFill>
                <a:latin typeface="Politica"/>
              </a:rPr>
              <a:t>Identify different types of design software.</a:t>
            </a:r>
          </a:p>
          <a:p>
            <a:pPr marL="285750" indent="-285750">
              <a:buFont typeface="Arial" panose="020B0604020202020204" pitchFamily="34" charset="0"/>
              <a:buChar char="•"/>
            </a:pPr>
            <a:r>
              <a:rPr lang="en-US" dirty="0">
                <a:solidFill>
                  <a:schemeClr val="bg1"/>
                </a:solidFill>
                <a:latin typeface="Politica"/>
              </a:rPr>
              <a:t>Explain what is parametric design.</a:t>
            </a:r>
          </a:p>
          <a:p>
            <a:pPr marL="285750" indent="-285750">
              <a:buFont typeface="Arial" panose="020B0604020202020204" pitchFamily="34" charset="0"/>
              <a:buChar char="•"/>
            </a:pPr>
            <a:r>
              <a:rPr lang="en-US" dirty="0">
                <a:solidFill>
                  <a:schemeClr val="bg1"/>
                </a:solidFill>
                <a:latin typeface="Politica"/>
              </a:rPr>
              <a:t>Explain how digital manufacturing can be used in fashion sector.</a:t>
            </a:r>
          </a:p>
          <a:p>
            <a:pPr>
              <a:defRPr>
                <a:solidFill>
                  <a:srgbClr val="FFFFFF"/>
                </a:solidFill>
                <a:latin typeface="Politica"/>
                <a:ea typeface="Politica"/>
                <a:cs typeface="Politica"/>
                <a:sym typeface="Politica"/>
              </a:defRPr>
            </a:pPr>
            <a:endParaRPr dirty="0"/>
          </a:p>
          <a:p>
            <a:pPr>
              <a:lnSpc>
                <a:spcPct val="150000"/>
              </a:lnSpc>
              <a:defRPr>
                <a:solidFill>
                  <a:srgbClr val="FFFFFF"/>
                </a:solidFill>
                <a:latin typeface="Politica"/>
                <a:ea typeface="Politica"/>
                <a:cs typeface="Politica"/>
                <a:sym typeface="Politica"/>
              </a:defRPr>
            </a:pPr>
            <a:r>
              <a:rPr lang="en-US" dirty="0"/>
              <a:t>Materials: </a:t>
            </a:r>
            <a:r>
              <a:rPr dirty="0"/>
              <a:t>Computer</a:t>
            </a:r>
            <a:r>
              <a:rPr lang="en-US" dirty="0"/>
              <a:t>, Internet connection</a:t>
            </a:r>
            <a:endParaRPr dirty="0"/>
          </a:p>
        </p:txBody>
      </p:sp>
      <p:sp>
        <p:nvSpPr>
          <p:cNvPr id="3" name="Google Shape;60;p13">
            <a:extLst>
              <a:ext uri="{FF2B5EF4-FFF2-40B4-BE49-F238E27FC236}">
                <a16:creationId xmlns:a16="http://schemas.microsoft.com/office/drawing/2014/main" id="{315EFD2C-9D32-4E66-B641-9629E89EEF30}"/>
              </a:ext>
            </a:extLst>
          </p:cNvPr>
          <p:cNvSpPr txBox="1"/>
          <p:nvPr/>
        </p:nvSpPr>
        <p:spPr>
          <a:xfrm>
            <a:off x="1942288" y="408374"/>
            <a:ext cx="8304249" cy="55390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121874" tIns="121874" rIns="121874" bIns="121874">
            <a:spAutoFit/>
          </a:bodyPr>
          <a:lstStyle>
            <a:lvl1pPr algn="ctr">
              <a:defRPr sz="2000">
                <a:solidFill>
                  <a:srgbClr val="FFFFFF"/>
                </a:solidFill>
                <a:latin typeface="Politica"/>
                <a:ea typeface="Politica"/>
                <a:cs typeface="Politica"/>
                <a:sym typeface="Politica"/>
              </a:defRPr>
            </a:lvl1pPr>
          </a:lstStyle>
          <a:p>
            <a:r>
              <a:rPr lang="en-US" dirty="0"/>
              <a:t>SESSION 1: 3D design in Fashion sector </a:t>
            </a:r>
          </a:p>
        </p:txBody>
      </p:sp>
      <p:grpSp>
        <p:nvGrpSpPr>
          <p:cNvPr id="4" name="Google Shape;61;p13">
            <a:extLst>
              <a:ext uri="{FF2B5EF4-FFF2-40B4-BE49-F238E27FC236}">
                <a16:creationId xmlns:a16="http://schemas.microsoft.com/office/drawing/2014/main" id="{6DBA73C4-A3BF-4C58-82B8-4640F15FB341}"/>
              </a:ext>
            </a:extLst>
          </p:cNvPr>
          <p:cNvGrpSpPr/>
          <p:nvPr/>
        </p:nvGrpSpPr>
        <p:grpSpPr>
          <a:xfrm>
            <a:off x="2058922" y="448448"/>
            <a:ext cx="8070978" cy="494651"/>
            <a:chOff x="0" y="0"/>
            <a:chExt cx="8070977" cy="494649"/>
          </a:xfrm>
        </p:grpSpPr>
        <p:sp>
          <p:nvSpPr>
            <p:cNvPr id="5" name="Google Shape;62;p13">
              <a:extLst>
                <a:ext uri="{FF2B5EF4-FFF2-40B4-BE49-F238E27FC236}">
                  <a16:creationId xmlns:a16="http://schemas.microsoft.com/office/drawing/2014/main" id="{3EC52141-38F5-4574-851F-53C977C6C376}"/>
                </a:ext>
              </a:extLst>
            </p:cNvPr>
            <p:cNvSpPr/>
            <p:nvPr/>
          </p:nvSpPr>
          <p:spPr>
            <a:xfrm>
              <a:off x="0" y="-1"/>
              <a:ext cx="8070978" cy="1"/>
            </a:xfrm>
            <a:prstGeom prst="line">
              <a:avLst/>
            </a:prstGeom>
            <a:noFill/>
            <a:ln w="19050" cap="flat">
              <a:solidFill>
                <a:srgbClr val="FFFFFF"/>
              </a:solidFill>
              <a:prstDash val="solid"/>
              <a:round/>
            </a:ln>
            <a:effectLst/>
          </p:spPr>
          <p:txBody>
            <a:bodyPr wrap="square" lIns="45719" tIns="45719" rIns="45719" bIns="45719" numCol="1" anchor="t">
              <a:noAutofit/>
            </a:bodyPr>
            <a:lstStyle/>
            <a:p>
              <a:endParaRPr/>
            </a:p>
          </p:txBody>
        </p:sp>
        <p:sp>
          <p:nvSpPr>
            <p:cNvPr id="6" name="Google Shape;63;p13">
              <a:extLst>
                <a:ext uri="{FF2B5EF4-FFF2-40B4-BE49-F238E27FC236}">
                  <a16:creationId xmlns:a16="http://schemas.microsoft.com/office/drawing/2014/main" id="{D6B761B1-1020-4181-B906-C9495B6AFAE3}"/>
                </a:ext>
              </a:extLst>
            </p:cNvPr>
            <p:cNvSpPr/>
            <p:nvPr/>
          </p:nvSpPr>
          <p:spPr>
            <a:xfrm>
              <a:off x="0" y="494649"/>
              <a:ext cx="8070978" cy="1"/>
            </a:xfrm>
            <a:prstGeom prst="line">
              <a:avLst/>
            </a:prstGeom>
            <a:noFill/>
            <a:ln w="19050" cap="flat">
              <a:solidFill>
                <a:srgbClr val="FFFFFF"/>
              </a:solidFill>
              <a:prstDash val="solid"/>
              <a:round/>
            </a:ln>
            <a:effectLst/>
          </p:spPr>
          <p:txBody>
            <a:bodyPr wrap="square" lIns="45719" tIns="45719" rIns="45719" bIns="45719" numCol="1" anchor="t">
              <a:noAutofit/>
            </a:bodyPr>
            <a:lstStyle/>
            <a:p>
              <a:endParaRPr/>
            </a:p>
          </p:txBody>
        </p:sp>
      </p:grpSp>
      <p:pic>
        <p:nvPicPr>
          <p:cNvPr id="7" name="Picture 7" descr="Picture 7">
            <a:extLst>
              <a:ext uri="{FF2B5EF4-FFF2-40B4-BE49-F238E27FC236}">
                <a16:creationId xmlns:a16="http://schemas.microsoft.com/office/drawing/2014/main" id="{7ED6BC1B-5636-4733-A24C-4AAC094E04AC}"/>
              </a:ext>
            </a:extLst>
          </p:cNvPr>
          <p:cNvPicPr>
            <a:picLocks noChangeAspect="1"/>
          </p:cNvPicPr>
          <p:nvPr/>
        </p:nvPicPr>
        <p:blipFill>
          <a:blip r:embed="rId3"/>
          <a:stretch>
            <a:fillRect/>
          </a:stretch>
        </p:blipFill>
        <p:spPr>
          <a:xfrm>
            <a:off x="9618961" y="6413529"/>
            <a:ext cx="1044681" cy="369333"/>
          </a:xfrm>
          <a:prstGeom prst="rect">
            <a:avLst/>
          </a:prstGeom>
          <a:ln w="12700">
            <a:miter lim="400000"/>
          </a:ln>
        </p:spPr>
      </p:pic>
      <p:sp>
        <p:nvSpPr>
          <p:cNvPr id="8" name="TextBox 2">
            <a:extLst>
              <a:ext uri="{FF2B5EF4-FFF2-40B4-BE49-F238E27FC236}">
                <a16:creationId xmlns:a16="http://schemas.microsoft.com/office/drawing/2014/main" id="{EB7DF314-2ECC-48D3-B735-DC91BB4F0C4F}"/>
              </a:ext>
            </a:extLst>
          </p:cNvPr>
          <p:cNvSpPr txBox="1"/>
          <p:nvPr/>
        </p:nvSpPr>
        <p:spPr>
          <a:xfrm>
            <a:off x="10663642" y="6464329"/>
            <a:ext cx="1226567" cy="31864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5719" rIns="45719">
            <a:spAutoFit/>
          </a:bodyPr>
          <a:lstStyle>
            <a:lvl1pPr>
              <a:defRPr sz="1800">
                <a:solidFill>
                  <a:srgbClr val="FFFFFF"/>
                </a:solidFill>
                <a:latin typeface="Politica"/>
                <a:ea typeface="Politica"/>
                <a:cs typeface="Politica"/>
                <a:sym typeface="Politica"/>
              </a:defRPr>
            </a:lvl1pPr>
          </a:lstStyle>
          <a:p>
            <a:r>
              <a:t>Studio56.qa</a:t>
            </a:r>
          </a:p>
        </p:txBody>
      </p:sp>
    </p:spTree>
    <p:extLst>
      <p:ext uri="{BB962C8B-B14F-4D97-AF65-F5344CB8AC3E}">
        <p14:creationId xmlns:p14="http://schemas.microsoft.com/office/powerpoint/2010/main" val="2396038251"/>
      </p:ext>
    </p:extLst>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accent5"/>
        </a:solidFill>
        <a:effectLst/>
      </p:bgPr>
    </p:bg>
    <p:spTree>
      <p:nvGrpSpPr>
        <p:cNvPr id="1" name=""/>
        <p:cNvGrpSpPr/>
        <p:nvPr/>
      </p:nvGrpSpPr>
      <p:grpSpPr>
        <a:xfrm>
          <a:off x="0" y="0"/>
          <a:ext cx="0" cy="0"/>
          <a:chOff x="0" y="0"/>
          <a:chExt cx="0" cy="0"/>
        </a:xfrm>
      </p:grpSpPr>
      <p:sp>
        <p:nvSpPr>
          <p:cNvPr id="17" name="Google Shape;60;p13">
            <a:extLst>
              <a:ext uri="{FF2B5EF4-FFF2-40B4-BE49-F238E27FC236}">
                <a16:creationId xmlns:a16="http://schemas.microsoft.com/office/drawing/2014/main" id="{3491E9C2-141A-47B4-8AF8-20871943362C}"/>
              </a:ext>
            </a:extLst>
          </p:cNvPr>
          <p:cNvSpPr txBox="1"/>
          <p:nvPr/>
        </p:nvSpPr>
        <p:spPr>
          <a:xfrm>
            <a:off x="1942288" y="408374"/>
            <a:ext cx="8304249" cy="55390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121874" tIns="121874" rIns="121874" bIns="121874">
            <a:spAutoFit/>
          </a:bodyPr>
          <a:lstStyle>
            <a:lvl1pPr algn="ctr">
              <a:defRPr sz="2000">
                <a:solidFill>
                  <a:srgbClr val="FFFFFF"/>
                </a:solidFill>
                <a:latin typeface="Politica"/>
                <a:ea typeface="Politica"/>
                <a:cs typeface="Politica"/>
                <a:sym typeface="Politica"/>
              </a:defRPr>
            </a:lvl1pPr>
          </a:lstStyle>
          <a:p>
            <a:r>
              <a:rPr dirty="0"/>
              <a:t>SESSION </a:t>
            </a:r>
            <a:r>
              <a:rPr lang="en-US" dirty="0"/>
              <a:t>1</a:t>
            </a:r>
            <a:r>
              <a:rPr dirty="0"/>
              <a:t>: </a:t>
            </a:r>
            <a:r>
              <a:rPr lang="en-US" dirty="0"/>
              <a:t>3D design in Fashion sector </a:t>
            </a:r>
            <a:endParaRPr dirty="0"/>
          </a:p>
        </p:txBody>
      </p:sp>
      <p:grpSp>
        <p:nvGrpSpPr>
          <p:cNvPr id="18" name="Google Shape;61;p13">
            <a:extLst>
              <a:ext uri="{FF2B5EF4-FFF2-40B4-BE49-F238E27FC236}">
                <a16:creationId xmlns:a16="http://schemas.microsoft.com/office/drawing/2014/main" id="{82C87080-1F36-471E-9EE2-93A9445BA970}"/>
              </a:ext>
            </a:extLst>
          </p:cNvPr>
          <p:cNvGrpSpPr/>
          <p:nvPr/>
        </p:nvGrpSpPr>
        <p:grpSpPr>
          <a:xfrm>
            <a:off x="2058922" y="448448"/>
            <a:ext cx="8070978" cy="494651"/>
            <a:chOff x="0" y="0"/>
            <a:chExt cx="8070977" cy="494649"/>
          </a:xfrm>
        </p:grpSpPr>
        <p:sp>
          <p:nvSpPr>
            <p:cNvPr id="19" name="Google Shape;62;p13">
              <a:extLst>
                <a:ext uri="{FF2B5EF4-FFF2-40B4-BE49-F238E27FC236}">
                  <a16:creationId xmlns:a16="http://schemas.microsoft.com/office/drawing/2014/main" id="{DE76BCF3-94C0-435C-AD0C-2CAEBCD02074}"/>
                </a:ext>
              </a:extLst>
            </p:cNvPr>
            <p:cNvSpPr/>
            <p:nvPr/>
          </p:nvSpPr>
          <p:spPr>
            <a:xfrm>
              <a:off x="0" y="-1"/>
              <a:ext cx="8070978" cy="1"/>
            </a:xfrm>
            <a:prstGeom prst="line">
              <a:avLst/>
            </a:prstGeom>
            <a:noFill/>
            <a:ln w="19050" cap="flat">
              <a:solidFill>
                <a:srgbClr val="FFFFFF"/>
              </a:solidFill>
              <a:prstDash val="solid"/>
              <a:round/>
            </a:ln>
            <a:effectLst/>
          </p:spPr>
          <p:txBody>
            <a:bodyPr wrap="square" lIns="45719" tIns="45719" rIns="45719" bIns="45719" numCol="1" anchor="t">
              <a:noAutofit/>
            </a:bodyPr>
            <a:lstStyle/>
            <a:p>
              <a:endParaRPr/>
            </a:p>
          </p:txBody>
        </p:sp>
        <p:sp>
          <p:nvSpPr>
            <p:cNvPr id="20" name="Google Shape;63;p13">
              <a:extLst>
                <a:ext uri="{FF2B5EF4-FFF2-40B4-BE49-F238E27FC236}">
                  <a16:creationId xmlns:a16="http://schemas.microsoft.com/office/drawing/2014/main" id="{00A21D34-67D7-479F-BB68-20B805A08721}"/>
                </a:ext>
              </a:extLst>
            </p:cNvPr>
            <p:cNvSpPr/>
            <p:nvPr/>
          </p:nvSpPr>
          <p:spPr>
            <a:xfrm>
              <a:off x="0" y="494649"/>
              <a:ext cx="8070978" cy="1"/>
            </a:xfrm>
            <a:prstGeom prst="line">
              <a:avLst/>
            </a:prstGeom>
            <a:noFill/>
            <a:ln w="19050" cap="flat">
              <a:solidFill>
                <a:srgbClr val="FFFFFF"/>
              </a:solidFill>
              <a:prstDash val="solid"/>
              <a:round/>
            </a:ln>
            <a:effectLst/>
          </p:spPr>
          <p:txBody>
            <a:bodyPr wrap="square" lIns="45719" tIns="45719" rIns="45719" bIns="45719" numCol="1" anchor="t">
              <a:noAutofit/>
            </a:bodyPr>
            <a:lstStyle/>
            <a:p>
              <a:endParaRPr/>
            </a:p>
          </p:txBody>
        </p:sp>
      </p:grpSp>
      <p:pic>
        <p:nvPicPr>
          <p:cNvPr id="21" name="Picture 7" descr="Picture 7">
            <a:extLst>
              <a:ext uri="{FF2B5EF4-FFF2-40B4-BE49-F238E27FC236}">
                <a16:creationId xmlns:a16="http://schemas.microsoft.com/office/drawing/2014/main" id="{87EACC26-5BEC-466C-93BA-0FC93503BA33}"/>
              </a:ext>
            </a:extLst>
          </p:cNvPr>
          <p:cNvPicPr>
            <a:picLocks noChangeAspect="1"/>
          </p:cNvPicPr>
          <p:nvPr/>
        </p:nvPicPr>
        <p:blipFill>
          <a:blip r:embed="rId3"/>
          <a:stretch>
            <a:fillRect/>
          </a:stretch>
        </p:blipFill>
        <p:spPr>
          <a:xfrm>
            <a:off x="9618961" y="6413529"/>
            <a:ext cx="1044681" cy="369333"/>
          </a:xfrm>
          <a:prstGeom prst="rect">
            <a:avLst/>
          </a:prstGeom>
          <a:ln w="12700">
            <a:miter lim="400000"/>
          </a:ln>
        </p:spPr>
      </p:pic>
      <p:sp>
        <p:nvSpPr>
          <p:cNvPr id="22" name="TextBox 2">
            <a:extLst>
              <a:ext uri="{FF2B5EF4-FFF2-40B4-BE49-F238E27FC236}">
                <a16:creationId xmlns:a16="http://schemas.microsoft.com/office/drawing/2014/main" id="{DD61AAE1-2E64-4ABD-877C-7899B186CE9A}"/>
              </a:ext>
            </a:extLst>
          </p:cNvPr>
          <p:cNvSpPr txBox="1"/>
          <p:nvPr/>
        </p:nvSpPr>
        <p:spPr>
          <a:xfrm>
            <a:off x="10663642" y="6464329"/>
            <a:ext cx="1226567" cy="31864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5719" rIns="45719">
            <a:spAutoFit/>
          </a:bodyPr>
          <a:lstStyle>
            <a:lvl1pPr>
              <a:defRPr sz="1800">
                <a:solidFill>
                  <a:srgbClr val="FFFFFF"/>
                </a:solidFill>
                <a:latin typeface="Politica"/>
                <a:ea typeface="Politica"/>
                <a:cs typeface="Politica"/>
                <a:sym typeface="Politica"/>
              </a:defRPr>
            </a:lvl1pPr>
          </a:lstStyle>
          <a:p>
            <a:r>
              <a:t>Studio56.qa</a:t>
            </a:r>
          </a:p>
        </p:txBody>
      </p:sp>
      <p:graphicFrame>
        <p:nvGraphicFramePr>
          <p:cNvPr id="23" name="Google Shape;76;p15">
            <a:extLst>
              <a:ext uri="{FF2B5EF4-FFF2-40B4-BE49-F238E27FC236}">
                <a16:creationId xmlns:a16="http://schemas.microsoft.com/office/drawing/2014/main" id="{6C6CF4B0-4757-42B9-88DC-6C219C26B495}"/>
              </a:ext>
            </a:extLst>
          </p:cNvPr>
          <p:cNvGraphicFramePr/>
          <p:nvPr>
            <p:extLst>
              <p:ext uri="{D42A27DB-BD31-4B8C-83A1-F6EECF244321}">
                <p14:modId xmlns:p14="http://schemas.microsoft.com/office/powerpoint/2010/main" val="3437144622"/>
              </p:ext>
            </p:extLst>
          </p:nvPr>
        </p:nvGraphicFramePr>
        <p:xfrm>
          <a:off x="642079" y="1239915"/>
          <a:ext cx="11054418" cy="5290248"/>
        </p:xfrm>
        <a:graphic>
          <a:graphicData uri="http://schemas.openxmlformats.org/drawingml/2006/table">
            <a:tbl>
              <a:tblPr>
                <a:noFill/>
                <a:effectLst>
                  <a:outerShdw blurRad="50800" dist="38100" dir="2700000" algn="tl" rotWithShape="0">
                    <a:prstClr val="black">
                      <a:alpha val="40000"/>
                    </a:prstClr>
                  </a:outerShdw>
                </a:effectLst>
              </a:tblPr>
              <a:tblGrid>
                <a:gridCol w="1284518">
                  <a:extLst>
                    <a:ext uri="{9D8B030D-6E8A-4147-A177-3AD203B41FA5}">
                      <a16:colId xmlns:a16="http://schemas.microsoft.com/office/drawing/2014/main" val="20000"/>
                    </a:ext>
                  </a:extLst>
                </a:gridCol>
                <a:gridCol w="6729399">
                  <a:extLst>
                    <a:ext uri="{9D8B030D-6E8A-4147-A177-3AD203B41FA5}">
                      <a16:colId xmlns:a16="http://schemas.microsoft.com/office/drawing/2014/main" val="20001"/>
                    </a:ext>
                  </a:extLst>
                </a:gridCol>
                <a:gridCol w="3040501">
                  <a:extLst>
                    <a:ext uri="{9D8B030D-6E8A-4147-A177-3AD203B41FA5}">
                      <a16:colId xmlns:a16="http://schemas.microsoft.com/office/drawing/2014/main" val="20002"/>
                    </a:ext>
                  </a:extLst>
                </a:gridCol>
              </a:tblGrid>
              <a:tr h="451086">
                <a:tc>
                  <a:txBody>
                    <a:bodyPr/>
                    <a:lstStyle/>
                    <a:p>
                      <a:pPr marL="0" marR="0" lvl="0" indent="0" algn="l" rtl="0">
                        <a:lnSpc>
                          <a:spcPct val="100000"/>
                        </a:lnSpc>
                        <a:spcBef>
                          <a:spcPts val="0"/>
                        </a:spcBef>
                        <a:spcAft>
                          <a:spcPts val="0"/>
                        </a:spcAft>
                        <a:buClr>
                          <a:srgbClr val="000000"/>
                        </a:buClr>
                        <a:buSzPts val="1400"/>
                        <a:buFont typeface="Arial"/>
                        <a:buNone/>
                      </a:pPr>
                      <a:r>
                        <a:rPr lang="en-US" sz="1400" u="none" strike="noStrike" cap="none" dirty="0">
                          <a:solidFill>
                            <a:schemeClr val="lt1"/>
                          </a:solidFill>
                          <a:latin typeface="Politica"/>
                        </a:rPr>
                        <a:t> Time / Duration</a:t>
                      </a:r>
                      <a:endParaRPr sz="1400" u="none" strike="noStrike" cap="none" dirty="0">
                        <a:solidFill>
                          <a:schemeClr val="lt1"/>
                        </a:solidFill>
                        <a:latin typeface="Politica"/>
                      </a:endParaRPr>
                    </a:p>
                  </a:txBody>
                  <a:tcPr marL="91425" marR="91425" marT="91425" marB="914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75000"/>
                      </a:schemeClr>
                    </a:solidFill>
                  </a:tcPr>
                </a:tc>
                <a:tc>
                  <a:txBody>
                    <a:bodyPr/>
                    <a:lstStyle/>
                    <a:p>
                      <a:pPr marL="0" marR="0" lvl="0" indent="0" algn="l" rtl="0">
                        <a:lnSpc>
                          <a:spcPct val="100000"/>
                        </a:lnSpc>
                        <a:spcBef>
                          <a:spcPts val="0"/>
                        </a:spcBef>
                        <a:spcAft>
                          <a:spcPts val="0"/>
                        </a:spcAft>
                        <a:buClr>
                          <a:srgbClr val="000000"/>
                        </a:buClr>
                        <a:buSzPts val="1400"/>
                        <a:buFont typeface="Arial"/>
                        <a:buNone/>
                      </a:pPr>
                      <a:r>
                        <a:rPr lang="en-US" sz="1400" u="none" strike="noStrike" cap="none">
                          <a:solidFill>
                            <a:schemeClr val="lt1"/>
                          </a:solidFill>
                          <a:latin typeface="Politica"/>
                        </a:rPr>
                        <a:t>Activity</a:t>
                      </a:r>
                      <a:endParaRPr sz="1400" u="none" strike="noStrike" cap="none">
                        <a:solidFill>
                          <a:schemeClr val="lt1"/>
                        </a:solidFill>
                        <a:latin typeface="Politica"/>
                      </a:endParaRPr>
                    </a:p>
                  </a:txBody>
                  <a:tcPr marL="91425" marR="91425" marT="91425" marB="914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75000"/>
                      </a:schemeClr>
                    </a:solidFill>
                  </a:tcPr>
                </a:tc>
                <a:tc>
                  <a:txBody>
                    <a:bodyPr/>
                    <a:lstStyle/>
                    <a:p>
                      <a:pPr marL="0" marR="0" lvl="0" indent="0" algn="l" rtl="0">
                        <a:lnSpc>
                          <a:spcPct val="100000"/>
                        </a:lnSpc>
                        <a:spcBef>
                          <a:spcPts val="0"/>
                        </a:spcBef>
                        <a:spcAft>
                          <a:spcPts val="0"/>
                        </a:spcAft>
                        <a:buClr>
                          <a:srgbClr val="000000"/>
                        </a:buClr>
                        <a:buSzPts val="1400"/>
                        <a:buFont typeface="Arial"/>
                        <a:buNone/>
                      </a:pPr>
                      <a:r>
                        <a:rPr lang="en-US" sz="1400" u="none" strike="noStrike" cap="none">
                          <a:solidFill>
                            <a:schemeClr val="lt1"/>
                          </a:solidFill>
                          <a:latin typeface="Politica"/>
                        </a:rPr>
                        <a:t>Materials</a:t>
                      </a:r>
                      <a:endParaRPr sz="1400" u="none" strike="noStrike" cap="none">
                        <a:solidFill>
                          <a:schemeClr val="lt1"/>
                        </a:solidFill>
                        <a:latin typeface="Politica"/>
                      </a:endParaRPr>
                    </a:p>
                  </a:txBody>
                  <a:tcPr marL="91425" marR="91425" marT="91425" marB="914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75000"/>
                      </a:schemeClr>
                    </a:solidFill>
                  </a:tcPr>
                </a:tc>
                <a:extLst>
                  <a:ext uri="{0D108BD9-81ED-4DB2-BD59-A6C34878D82A}">
                    <a16:rowId xmlns:a16="http://schemas.microsoft.com/office/drawing/2014/main" val="10000"/>
                  </a:ext>
                </a:extLst>
              </a:tr>
              <a:tr h="1051545">
                <a:tc>
                  <a:txBody>
                    <a:bodyPr/>
                    <a:lstStyle/>
                    <a:p>
                      <a:pPr marL="0" marR="0" lvl="0" indent="0" algn="l" rtl="0">
                        <a:lnSpc>
                          <a:spcPct val="100000"/>
                        </a:lnSpc>
                        <a:spcBef>
                          <a:spcPts val="0"/>
                        </a:spcBef>
                        <a:spcAft>
                          <a:spcPts val="0"/>
                        </a:spcAft>
                        <a:buClr>
                          <a:srgbClr val="000000"/>
                        </a:buClr>
                        <a:buSzPts val="1400"/>
                        <a:buFont typeface="Arial"/>
                        <a:buNone/>
                      </a:pPr>
                      <a:r>
                        <a:rPr lang="en-US" sz="1400" u="none" strike="noStrike" cap="none" dirty="0">
                          <a:solidFill>
                            <a:schemeClr val="lt1"/>
                          </a:solidFill>
                          <a:latin typeface="Politica"/>
                        </a:rPr>
                        <a:t>5 min</a:t>
                      </a:r>
                    </a:p>
                    <a:p>
                      <a:pPr marL="0" marR="0" lvl="0" indent="0" algn="l" rtl="0">
                        <a:lnSpc>
                          <a:spcPct val="100000"/>
                        </a:lnSpc>
                        <a:spcBef>
                          <a:spcPts val="0"/>
                        </a:spcBef>
                        <a:spcAft>
                          <a:spcPts val="0"/>
                        </a:spcAft>
                        <a:buClr>
                          <a:srgbClr val="000000"/>
                        </a:buClr>
                        <a:buSzPts val="1400"/>
                        <a:buFont typeface="Arial"/>
                        <a:buNone/>
                      </a:pPr>
                      <a:r>
                        <a:rPr lang="en-US" sz="1400" u="none" strike="noStrike" cap="none" dirty="0">
                          <a:solidFill>
                            <a:schemeClr val="lt1"/>
                          </a:solidFill>
                          <a:latin typeface="Politica"/>
                        </a:rPr>
                        <a:t>Introduction</a:t>
                      </a:r>
                      <a:endParaRPr sz="1400" u="none" strike="noStrike" cap="none" dirty="0">
                        <a:solidFill>
                          <a:schemeClr val="lt1"/>
                        </a:solidFill>
                        <a:latin typeface="Politica"/>
                      </a:endParaRPr>
                    </a:p>
                  </a:txBody>
                  <a:tcPr marL="91425" marR="91425" marT="91425" marB="914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75000"/>
                      </a:schemeClr>
                    </a:solidFill>
                  </a:tcPr>
                </a:tc>
                <a:tc>
                  <a:txBody>
                    <a:bodyPr/>
                    <a:lstStyle/>
                    <a:p>
                      <a:pPr marL="285750" marR="0" lvl="0" indent="-285750" algn="l" rtl="0">
                        <a:lnSpc>
                          <a:spcPct val="100000"/>
                        </a:lnSpc>
                        <a:spcBef>
                          <a:spcPts val="0"/>
                        </a:spcBef>
                        <a:spcAft>
                          <a:spcPts val="0"/>
                        </a:spcAft>
                        <a:buClr>
                          <a:srgbClr val="000000"/>
                        </a:buClr>
                        <a:buSzPts val="1400"/>
                        <a:buFont typeface="Arial" panose="020B0604020202020204" pitchFamily="34" charset="0"/>
                        <a:buChar char="•"/>
                      </a:pPr>
                      <a:r>
                        <a:rPr lang="en-US" sz="1400" u="none" strike="noStrike" cap="none" dirty="0">
                          <a:solidFill>
                            <a:schemeClr val="bg1"/>
                          </a:solidFill>
                          <a:latin typeface="Politica"/>
                        </a:rPr>
                        <a:t>Introduce MS Teams options </a:t>
                      </a:r>
                    </a:p>
                    <a:p>
                      <a:pPr marL="285750" marR="0" lvl="0" indent="-285750" algn="l" rtl="0">
                        <a:lnSpc>
                          <a:spcPct val="100000"/>
                        </a:lnSpc>
                        <a:spcBef>
                          <a:spcPts val="0"/>
                        </a:spcBef>
                        <a:spcAft>
                          <a:spcPts val="0"/>
                        </a:spcAft>
                        <a:buClr>
                          <a:srgbClr val="000000"/>
                        </a:buClr>
                        <a:buSzPts val="1400"/>
                        <a:buFont typeface="Arial" panose="020B0604020202020204" pitchFamily="34" charset="0"/>
                        <a:buChar char="•"/>
                      </a:pPr>
                      <a:r>
                        <a:rPr lang="en-US" sz="1400" u="none" strike="noStrike" cap="none" dirty="0">
                          <a:solidFill>
                            <a:schemeClr val="bg1"/>
                          </a:solidFill>
                          <a:latin typeface="Politica"/>
                        </a:rPr>
                        <a:t>introduce Studio 56 and our zones.</a:t>
                      </a:r>
                    </a:p>
                    <a:p>
                      <a:pPr marL="285750" marR="0" lvl="0" indent="-285750" algn="l" rtl="0">
                        <a:lnSpc>
                          <a:spcPct val="100000"/>
                        </a:lnSpc>
                        <a:spcBef>
                          <a:spcPts val="0"/>
                        </a:spcBef>
                        <a:spcAft>
                          <a:spcPts val="0"/>
                        </a:spcAft>
                        <a:buClr>
                          <a:srgbClr val="000000"/>
                        </a:buClr>
                        <a:buSzPts val="1400"/>
                        <a:buFont typeface="Arial" panose="020B0604020202020204" pitchFamily="34" charset="0"/>
                        <a:buChar char="•"/>
                      </a:pPr>
                      <a:r>
                        <a:rPr lang="en-US" sz="1400" u="none" strike="noStrike" cap="none" dirty="0">
                          <a:solidFill>
                            <a:schemeClr val="bg1"/>
                          </a:solidFill>
                          <a:latin typeface="Politica"/>
                        </a:rPr>
                        <a:t>Briefly explain the camp idea and activities.</a:t>
                      </a:r>
                    </a:p>
                    <a:p>
                      <a:pPr marL="0" marR="0" lvl="0" indent="0" algn="l" defTabSz="914400" rtl="0" eaLnBrk="1" fontAlgn="auto" latinLnBrk="0" hangingPunct="1">
                        <a:lnSpc>
                          <a:spcPct val="100000"/>
                        </a:lnSpc>
                        <a:spcBef>
                          <a:spcPts val="0"/>
                        </a:spcBef>
                        <a:spcAft>
                          <a:spcPts val="0"/>
                        </a:spcAft>
                        <a:buClr>
                          <a:srgbClr val="000000"/>
                        </a:buClr>
                        <a:buSzPts val="1400"/>
                        <a:buFont typeface="Arial" panose="020B0604020202020204" pitchFamily="34" charset="0"/>
                        <a:buNone/>
                        <a:tabLst/>
                        <a:defRPr/>
                      </a:pPr>
                      <a:endParaRPr lang="en-US" sz="1400" u="none" strike="noStrike" cap="none" dirty="0">
                        <a:solidFill>
                          <a:schemeClr val="bg1"/>
                        </a:solidFill>
                        <a:latin typeface="Politica"/>
                      </a:endParaRPr>
                    </a:p>
                  </a:txBody>
                  <a:tcPr marL="91425" marR="91425" marT="91425" marB="914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75000"/>
                      </a:schemeClr>
                    </a:solidFill>
                  </a:tcPr>
                </a:tc>
                <a:tc>
                  <a:txBody>
                    <a:bodyPr/>
                    <a:lstStyle/>
                    <a:p>
                      <a:pPr marL="0" lvl="0" indent="0" algn="l" rtl="0">
                        <a:spcBef>
                          <a:spcPts val="0"/>
                        </a:spcBef>
                        <a:spcAft>
                          <a:spcPts val="0"/>
                        </a:spcAft>
                        <a:buClr>
                          <a:schemeClr val="dk1"/>
                        </a:buClr>
                        <a:buSzPts val="1400"/>
                        <a:buFont typeface="Arial"/>
                        <a:buNone/>
                      </a:pPr>
                      <a:r>
                        <a:rPr lang="en-US" dirty="0">
                          <a:solidFill>
                            <a:schemeClr val="lt1"/>
                          </a:solidFill>
                          <a:latin typeface="Politica"/>
                          <a:ea typeface="Lato"/>
                          <a:cs typeface="Lato"/>
                          <a:sym typeface="Lato"/>
                        </a:rPr>
                        <a:t>Computer, internet access.</a:t>
                      </a:r>
                      <a:endParaRPr sz="1400" u="none" strike="noStrike" cap="none" dirty="0">
                        <a:solidFill>
                          <a:schemeClr val="lt1"/>
                        </a:solidFill>
                        <a:latin typeface="Politica"/>
                      </a:endParaRPr>
                    </a:p>
                  </a:txBody>
                  <a:tcPr marL="91425" marR="91425" marT="91425" marB="914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75000"/>
                      </a:schemeClr>
                    </a:solidFill>
                  </a:tcPr>
                </a:tc>
                <a:extLst>
                  <a:ext uri="{0D108BD9-81ED-4DB2-BD59-A6C34878D82A}">
                    <a16:rowId xmlns:a16="http://schemas.microsoft.com/office/drawing/2014/main" val="10001"/>
                  </a:ext>
                </a:extLst>
              </a:tr>
              <a:tr h="1051545">
                <a:tc>
                  <a:txBody>
                    <a:bodyPr/>
                    <a:lstStyle/>
                    <a:p>
                      <a:pPr marL="0" marR="0" lvl="0" indent="0" algn="l" rtl="0">
                        <a:lnSpc>
                          <a:spcPct val="100000"/>
                        </a:lnSpc>
                        <a:spcBef>
                          <a:spcPts val="0"/>
                        </a:spcBef>
                        <a:spcAft>
                          <a:spcPts val="0"/>
                        </a:spcAft>
                        <a:buClr>
                          <a:srgbClr val="000000"/>
                        </a:buClr>
                        <a:buSzPts val="1400"/>
                        <a:buFont typeface="Arial"/>
                        <a:buNone/>
                      </a:pPr>
                      <a:r>
                        <a:rPr lang="en-US" sz="1400" u="none" strike="noStrike" cap="none" dirty="0">
                          <a:solidFill>
                            <a:schemeClr val="lt1"/>
                          </a:solidFill>
                          <a:latin typeface="Politica"/>
                        </a:rPr>
                        <a:t>25 min</a:t>
                      </a:r>
                      <a:endParaRPr sz="1400" u="none" strike="noStrike" cap="none" dirty="0">
                        <a:solidFill>
                          <a:schemeClr val="lt1"/>
                        </a:solidFill>
                        <a:latin typeface="Politica"/>
                      </a:endParaRPr>
                    </a:p>
                  </a:txBody>
                  <a:tcPr marL="91425" marR="91425" marT="91425" marB="914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75000"/>
                      </a:schemeClr>
                    </a:solidFill>
                  </a:tcPr>
                </a:tc>
                <a:tc>
                  <a:txBody>
                    <a:bodyPr/>
                    <a:lstStyle/>
                    <a:p>
                      <a:pPr marL="285750" marR="0" lvl="0" indent="-285750" algn="l" rtl="0">
                        <a:lnSpc>
                          <a:spcPct val="100000"/>
                        </a:lnSpc>
                        <a:spcBef>
                          <a:spcPts val="0"/>
                        </a:spcBef>
                        <a:spcAft>
                          <a:spcPts val="0"/>
                        </a:spcAft>
                        <a:buClr>
                          <a:srgbClr val="000000"/>
                        </a:buClr>
                        <a:buSzPts val="1400"/>
                        <a:buFont typeface="Arial" panose="020B0604020202020204" pitchFamily="34" charset="0"/>
                        <a:buChar char="•"/>
                      </a:pPr>
                      <a:r>
                        <a:rPr lang="en-US" sz="1400" u="none" strike="noStrike" cap="none" dirty="0">
                          <a:solidFill>
                            <a:schemeClr val="bg1"/>
                          </a:solidFill>
                          <a:latin typeface="Politica"/>
                        </a:rPr>
                        <a:t>Show participants different digital manufacturing projects related to fashion.</a:t>
                      </a:r>
                    </a:p>
                    <a:p>
                      <a:pPr marL="285750" marR="0" lvl="0" indent="-285750" algn="l" defTabSz="914400" rtl="0" eaLnBrk="1" fontAlgn="auto" latinLnBrk="0" hangingPunct="1">
                        <a:lnSpc>
                          <a:spcPct val="100000"/>
                        </a:lnSpc>
                        <a:spcBef>
                          <a:spcPts val="0"/>
                        </a:spcBef>
                        <a:spcAft>
                          <a:spcPts val="0"/>
                        </a:spcAft>
                        <a:buClr>
                          <a:srgbClr val="000000"/>
                        </a:buClr>
                        <a:buSzPts val="1400"/>
                        <a:buFont typeface="Arial" panose="020B0604020202020204" pitchFamily="34" charset="0"/>
                        <a:buChar char="•"/>
                        <a:tabLst/>
                        <a:defRPr/>
                      </a:pPr>
                      <a:r>
                        <a:rPr lang="en-US" sz="1400" u="none" strike="noStrike" cap="none" dirty="0">
                          <a:solidFill>
                            <a:schemeClr val="bg1"/>
                          </a:solidFill>
                          <a:latin typeface="Politica"/>
                        </a:rPr>
                        <a:t>Show video about digital manufacturing and fashion.</a:t>
                      </a:r>
                    </a:p>
                    <a:p>
                      <a:pPr marL="285750" marR="0" lvl="0" indent="-285750" algn="l" defTabSz="914400" rtl="0" eaLnBrk="1" fontAlgn="auto" latinLnBrk="0" hangingPunct="1">
                        <a:lnSpc>
                          <a:spcPct val="100000"/>
                        </a:lnSpc>
                        <a:spcBef>
                          <a:spcPts val="0"/>
                        </a:spcBef>
                        <a:spcAft>
                          <a:spcPts val="0"/>
                        </a:spcAft>
                        <a:buClr>
                          <a:srgbClr val="000000"/>
                        </a:buClr>
                        <a:buSzPts val="1400"/>
                        <a:buFont typeface="Arial" panose="020B0604020202020204" pitchFamily="34" charset="0"/>
                        <a:buChar char="•"/>
                        <a:tabLst/>
                        <a:defRPr/>
                      </a:pPr>
                      <a:r>
                        <a:rPr lang="en-US" sz="1400" u="none" strike="noStrike" cap="none" dirty="0">
                          <a:solidFill>
                            <a:schemeClr val="bg1"/>
                          </a:solidFill>
                          <a:latin typeface="Politica"/>
                        </a:rPr>
                        <a:t>Introduce different types of design software and their functions.</a:t>
                      </a:r>
                    </a:p>
                    <a:p>
                      <a:pPr marL="285750" marR="0" lvl="0" indent="-285750" algn="l" defTabSz="914400" rtl="0" eaLnBrk="1" fontAlgn="auto" latinLnBrk="0" hangingPunct="1">
                        <a:lnSpc>
                          <a:spcPct val="100000"/>
                        </a:lnSpc>
                        <a:spcBef>
                          <a:spcPts val="0"/>
                        </a:spcBef>
                        <a:spcAft>
                          <a:spcPts val="0"/>
                        </a:spcAft>
                        <a:buClr>
                          <a:srgbClr val="000000"/>
                        </a:buClr>
                        <a:buSzPts val="1400"/>
                        <a:buFont typeface="Arial" panose="020B0604020202020204" pitchFamily="34" charset="0"/>
                        <a:buChar char="•"/>
                        <a:tabLst/>
                        <a:defRPr/>
                      </a:pPr>
                      <a:r>
                        <a:rPr lang="en-US" sz="1400" u="none" strike="noStrike" cap="none" dirty="0">
                          <a:solidFill>
                            <a:schemeClr val="bg1"/>
                          </a:solidFill>
                          <a:latin typeface="Politica"/>
                        </a:rPr>
                        <a:t>Explain parametric design.</a:t>
                      </a:r>
                    </a:p>
                    <a:p>
                      <a:pPr marL="285750" marR="0" lvl="0" indent="-285750" algn="l" defTabSz="914400" rtl="0" eaLnBrk="1" fontAlgn="auto" latinLnBrk="0" hangingPunct="1">
                        <a:lnSpc>
                          <a:spcPct val="100000"/>
                        </a:lnSpc>
                        <a:spcBef>
                          <a:spcPts val="0"/>
                        </a:spcBef>
                        <a:spcAft>
                          <a:spcPts val="0"/>
                        </a:spcAft>
                        <a:buClr>
                          <a:srgbClr val="000000"/>
                        </a:buClr>
                        <a:buSzPts val="1400"/>
                        <a:buFont typeface="Arial" panose="020B0604020202020204" pitchFamily="34" charset="0"/>
                        <a:buChar char="•"/>
                        <a:tabLst/>
                        <a:defRPr/>
                      </a:pPr>
                      <a:r>
                        <a:rPr lang="en-US" sz="1400" u="none" strike="noStrike" cap="none" dirty="0">
                          <a:solidFill>
                            <a:schemeClr val="bg1"/>
                          </a:solidFill>
                          <a:latin typeface="Politica"/>
                        </a:rPr>
                        <a:t>Show Nervous system.</a:t>
                      </a:r>
                    </a:p>
                    <a:p>
                      <a:pPr marL="0" marR="0" lvl="0" indent="0" algn="l" defTabSz="914400" rtl="0" eaLnBrk="1" fontAlgn="auto" latinLnBrk="0" hangingPunct="1">
                        <a:lnSpc>
                          <a:spcPct val="100000"/>
                        </a:lnSpc>
                        <a:spcBef>
                          <a:spcPts val="0"/>
                        </a:spcBef>
                        <a:spcAft>
                          <a:spcPts val="0"/>
                        </a:spcAft>
                        <a:buClr>
                          <a:srgbClr val="000000"/>
                        </a:buClr>
                        <a:buSzPts val="1400"/>
                        <a:buFont typeface="Arial" panose="020B0604020202020204" pitchFamily="34" charset="0"/>
                        <a:buNone/>
                        <a:tabLst/>
                        <a:defRPr/>
                      </a:pPr>
                      <a:endParaRPr lang="en-US" sz="1400" u="none" strike="noStrike" cap="none" dirty="0">
                        <a:solidFill>
                          <a:schemeClr val="bg1"/>
                        </a:solidFill>
                        <a:latin typeface="Politica"/>
                      </a:endParaRPr>
                    </a:p>
                  </a:txBody>
                  <a:tcPr marL="91425" marR="91425" marT="91425" marB="914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75000"/>
                      </a:schemeClr>
                    </a:solidFill>
                  </a:tcPr>
                </a:tc>
                <a:tc>
                  <a:txBody>
                    <a:bodyPr/>
                    <a:lstStyle/>
                    <a:p>
                      <a:pPr marL="0" lvl="0" indent="0" algn="l" rtl="0">
                        <a:spcBef>
                          <a:spcPts val="0"/>
                        </a:spcBef>
                        <a:spcAft>
                          <a:spcPts val="0"/>
                        </a:spcAft>
                        <a:buClr>
                          <a:schemeClr val="dk1"/>
                        </a:buClr>
                        <a:buSzPts val="1400"/>
                        <a:buFont typeface="Arial"/>
                        <a:buNone/>
                      </a:pPr>
                      <a:endParaRPr sz="1400" u="none" strike="noStrike" cap="none" dirty="0">
                        <a:solidFill>
                          <a:schemeClr val="lt1"/>
                        </a:solidFill>
                        <a:latin typeface="Politica"/>
                      </a:endParaRPr>
                    </a:p>
                  </a:txBody>
                  <a:tcPr marL="91425" marR="91425" marT="91425" marB="914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75000"/>
                      </a:schemeClr>
                    </a:solidFill>
                  </a:tcPr>
                </a:tc>
                <a:extLst>
                  <a:ext uri="{0D108BD9-81ED-4DB2-BD59-A6C34878D82A}">
                    <a16:rowId xmlns:a16="http://schemas.microsoft.com/office/drawing/2014/main" val="2686913695"/>
                  </a:ext>
                </a:extLst>
              </a:tr>
              <a:tr h="518261">
                <a:tc>
                  <a:txBody>
                    <a:bodyPr/>
                    <a:lstStyle/>
                    <a:p>
                      <a:pPr marL="0" marR="0" lvl="0" indent="0" algn="l" rtl="0">
                        <a:lnSpc>
                          <a:spcPct val="100000"/>
                        </a:lnSpc>
                        <a:spcBef>
                          <a:spcPts val="0"/>
                        </a:spcBef>
                        <a:spcAft>
                          <a:spcPts val="0"/>
                        </a:spcAft>
                        <a:buClr>
                          <a:srgbClr val="000000"/>
                        </a:buClr>
                        <a:buSzPts val="1400"/>
                        <a:buFont typeface="Arial"/>
                        <a:buNone/>
                      </a:pPr>
                      <a:r>
                        <a:rPr lang="en-US" sz="1400" u="none" strike="noStrike" cap="none" dirty="0">
                          <a:solidFill>
                            <a:schemeClr val="lt1"/>
                          </a:solidFill>
                          <a:latin typeface="Politica"/>
                        </a:rPr>
                        <a:t>15 min</a:t>
                      </a:r>
                      <a:endParaRPr sz="1400" u="none" strike="noStrike" cap="none" dirty="0">
                        <a:solidFill>
                          <a:schemeClr val="lt1"/>
                        </a:solidFill>
                        <a:latin typeface="Politica"/>
                      </a:endParaRPr>
                    </a:p>
                  </a:txBody>
                  <a:tcPr marL="91425" marR="91425" marT="91425" marB="914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75000"/>
                      </a:schemeClr>
                    </a:solidFill>
                  </a:tcPr>
                </a:tc>
                <a:tc>
                  <a:txBody>
                    <a:bodyPr/>
                    <a:lstStyle/>
                    <a:p>
                      <a:pPr marL="0" marR="0" lvl="0" indent="0" algn="l" rtl="0">
                        <a:lnSpc>
                          <a:spcPct val="100000"/>
                        </a:lnSpc>
                        <a:spcBef>
                          <a:spcPts val="0"/>
                        </a:spcBef>
                        <a:spcAft>
                          <a:spcPts val="0"/>
                        </a:spcAft>
                        <a:buClr>
                          <a:srgbClr val="000000"/>
                        </a:buClr>
                        <a:buSzPts val="1400"/>
                        <a:buFont typeface="Arial"/>
                        <a:buNone/>
                      </a:pPr>
                      <a:r>
                        <a:rPr lang="en-US" sz="1400" dirty="0">
                          <a:solidFill>
                            <a:schemeClr val="bg1"/>
                          </a:solidFill>
                          <a:latin typeface="Politica"/>
                        </a:rPr>
                        <a:t>Ask participants to tinker and create fashion designs by using Nervo system.</a:t>
                      </a:r>
                      <a:endParaRPr dirty="0">
                        <a:solidFill>
                          <a:schemeClr val="bg1"/>
                        </a:solidFill>
                        <a:latin typeface="Politica"/>
                      </a:endParaRPr>
                    </a:p>
                  </a:txBody>
                  <a:tcPr marL="91425" marR="91425" marT="91425" marB="914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75000"/>
                      </a:schemeClr>
                    </a:solidFill>
                  </a:tcPr>
                </a:tc>
                <a:tc>
                  <a:txBody>
                    <a:bodyPr/>
                    <a:lstStyle/>
                    <a:p>
                      <a:pPr marL="0" marR="0" lvl="0" indent="0" algn="l" rtl="0">
                        <a:lnSpc>
                          <a:spcPct val="100000"/>
                        </a:lnSpc>
                        <a:spcBef>
                          <a:spcPts val="0"/>
                        </a:spcBef>
                        <a:spcAft>
                          <a:spcPts val="0"/>
                        </a:spcAft>
                        <a:buClr>
                          <a:srgbClr val="000000"/>
                        </a:buClr>
                        <a:buSzPts val="1400"/>
                        <a:buFont typeface="Arial"/>
                        <a:buNone/>
                      </a:pPr>
                      <a:r>
                        <a:rPr lang="en-US" dirty="0">
                          <a:solidFill>
                            <a:schemeClr val="lt1"/>
                          </a:solidFill>
                          <a:latin typeface="Politica"/>
                          <a:ea typeface="Lato"/>
                          <a:cs typeface="Lato"/>
                          <a:sym typeface="Lato"/>
                        </a:rPr>
                        <a:t>Computer, internet access,</a:t>
                      </a:r>
                      <a:endParaRPr sz="1400" u="none" strike="noStrike" cap="none" dirty="0">
                        <a:solidFill>
                          <a:schemeClr val="lt1"/>
                        </a:solidFill>
                        <a:latin typeface="Politica"/>
                      </a:endParaRPr>
                    </a:p>
                  </a:txBody>
                  <a:tcPr marL="91425" marR="91425" marT="91425" marB="914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75000"/>
                      </a:schemeClr>
                    </a:solidFill>
                  </a:tcPr>
                </a:tc>
                <a:extLst>
                  <a:ext uri="{0D108BD9-81ED-4DB2-BD59-A6C34878D82A}">
                    <a16:rowId xmlns:a16="http://schemas.microsoft.com/office/drawing/2014/main" val="10002"/>
                  </a:ext>
                </a:extLst>
              </a:tr>
              <a:tr h="1647862">
                <a:tc>
                  <a:txBody>
                    <a:bodyPr/>
                    <a:lstStyle/>
                    <a:p>
                      <a:pPr marL="0" marR="0" lvl="0" indent="0" algn="l" rtl="0">
                        <a:lnSpc>
                          <a:spcPct val="100000"/>
                        </a:lnSpc>
                        <a:spcBef>
                          <a:spcPts val="0"/>
                        </a:spcBef>
                        <a:spcAft>
                          <a:spcPts val="0"/>
                        </a:spcAft>
                        <a:buClr>
                          <a:srgbClr val="000000"/>
                        </a:buClr>
                        <a:buSzPts val="1400"/>
                        <a:buFont typeface="Arial"/>
                        <a:buNone/>
                      </a:pPr>
                      <a:r>
                        <a:rPr lang="en-US" sz="1400" u="none" strike="noStrike" cap="none" dirty="0">
                          <a:solidFill>
                            <a:schemeClr val="lt1"/>
                          </a:solidFill>
                          <a:latin typeface="Politica"/>
                        </a:rPr>
                        <a:t>15 min</a:t>
                      </a:r>
                      <a:endParaRPr sz="1400" u="none" strike="noStrike" cap="none" dirty="0">
                        <a:solidFill>
                          <a:schemeClr val="lt1"/>
                        </a:solidFill>
                        <a:latin typeface="Politica"/>
                      </a:endParaRPr>
                    </a:p>
                  </a:txBody>
                  <a:tcPr marL="91425" marR="91425" marT="91425" marB="914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75000"/>
                      </a:schemeClr>
                    </a:solidFill>
                  </a:tcPr>
                </a:tc>
                <a:tc>
                  <a:txBody>
                    <a:bodyPr/>
                    <a:lstStyle/>
                    <a:p>
                      <a:pPr marL="88900" marR="0" lvl="0" indent="0" algn="l" rtl="0">
                        <a:lnSpc>
                          <a:spcPct val="100000"/>
                        </a:lnSpc>
                        <a:spcBef>
                          <a:spcPts val="0"/>
                        </a:spcBef>
                        <a:spcAft>
                          <a:spcPts val="0"/>
                        </a:spcAft>
                        <a:buClr>
                          <a:srgbClr val="000000"/>
                        </a:buClr>
                        <a:buSzPts val="1400"/>
                        <a:buFont typeface="Arial" panose="020B0604020202020204" pitchFamily="34" charset="0"/>
                        <a:buNone/>
                      </a:pPr>
                      <a:endParaRPr lang="en-US" sz="1400" u="none" strike="noStrike" cap="none" dirty="0">
                        <a:solidFill>
                          <a:schemeClr val="lt1"/>
                        </a:solidFill>
                        <a:latin typeface="Politica"/>
                      </a:endParaRPr>
                    </a:p>
                    <a:p>
                      <a:pPr marL="285750" marR="0" lvl="0" indent="-285750" algn="l" rtl="0">
                        <a:lnSpc>
                          <a:spcPct val="100000"/>
                        </a:lnSpc>
                        <a:spcBef>
                          <a:spcPts val="0"/>
                        </a:spcBef>
                        <a:spcAft>
                          <a:spcPts val="0"/>
                        </a:spcAft>
                        <a:buClr>
                          <a:srgbClr val="000000"/>
                        </a:buClr>
                        <a:buSzPts val="1400"/>
                        <a:buFont typeface="Arial" panose="020B0604020202020204" pitchFamily="34" charset="0"/>
                        <a:buChar char="•"/>
                      </a:pPr>
                      <a:r>
                        <a:rPr lang="en-US" sz="1400" u="none" strike="noStrike" cap="none" dirty="0">
                          <a:solidFill>
                            <a:schemeClr val="bg1"/>
                          </a:solidFill>
                          <a:latin typeface="Politica"/>
                        </a:rPr>
                        <a:t>Introduce Onshape and how to design fashion accessories.</a:t>
                      </a:r>
                    </a:p>
                    <a:p>
                      <a:pPr marL="285750" marR="0" lvl="0" indent="-285750" algn="l" rtl="0">
                        <a:lnSpc>
                          <a:spcPct val="100000"/>
                        </a:lnSpc>
                        <a:spcBef>
                          <a:spcPts val="0"/>
                        </a:spcBef>
                        <a:spcAft>
                          <a:spcPts val="0"/>
                        </a:spcAft>
                        <a:buClr>
                          <a:srgbClr val="000000"/>
                        </a:buClr>
                        <a:buSzPts val="1400"/>
                        <a:buFont typeface="Arial" panose="020B0604020202020204" pitchFamily="34" charset="0"/>
                        <a:buChar char="•"/>
                      </a:pPr>
                      <a:r>
                        <a:rPr lang="en-US" sz="1400" u="none" strike="noStrike" cap="none" dirty="0">
                          <a:solidFill>
                            <a:schemeClr val="bg1"/>
                          </a:solidFill>
                          <a:latin typeface="Politica"/>
                        </a:rPr>
                        <a:t>Ask participants to create accounts.</a:t>
                      </a:r>
                    </a:p>
                    <a:p>
                      <a:pPr marL="88900" marR="0" lvl="0" indent="0" algn="l" rtl="0">
                        <a:lnSpc>
                          <a:spcPct val="100000"/>
                        </a:lnSpc>
                        <a:spcBef>
                          <a:spcPts val="0"/>
                        </a:spcBef>
                        <a:spcAft>
                          <a:spcPts val="0"/>
                        </a:spcAft>
                        <a:buClr>
                          <a:srgbClr val="000000"/>
                        </a:buClr>
                        <a:buSzPts val="1400"/>
                        <a:buFont typeface="Arial" panose="020B0604020202020204" pitchFamily="34" charset="0"/>
                        <a:buNone/>
                      </a:pPr>
                      <a:endParaRPr lang="en-US" sz="1400" u="none" strike="noStrike" cap="none" dirty="0">
                        <a:solidFill>
                          <a:schemeClr val="lt1"/>
                        </a:solidFill>
                        <a:latin typeface="Politica"/>
                      </a:endParaRPr>
                    </a:p>
                  </a:txBody>
                  <a:tcPr marL="91425" marR="91425" marT="91425" marB="914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75000"/>
                      </a:schemeClr>
                    </a:solidFill>
                  </a:tcPr>
                </a:tc>
                <a:tc>
                  <a:txBody>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sz="1400" dirty="0">
                          <a:solidFill>
                            <a:schemeClr val="lt1"/>
                          </a:solidFill>
                          <a:latin typeface="Politica"/>
                          <a:ea typeface="Lato"/>
                          <a:cs typeface="Lato"/>
                          <a:sym typeface="Lato"/>
                        </a:rPr>
                        <a:t>Computer, internet access,  </a:t>
                      </a:r>
                      <a:endParaRPr sz="1400" u="none" strike="noStrike" cap="none" dirty="0">
                        <a:solidFill>
                          <a:schemeClr val="lt1"/>
                        </a:solidFill>
                        <a:latin typeface="Politica"/>
                      </a:endParaRPr>
                    </a:p>
                  </a:txBody>
                  <a:tcPr marL="91425" marR="91425" marT="91425" marB="914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75000"/>
                      </a:schemeClr>
                    </a:solidFill>
                  </a:tcPr>
                </a:tc>
                <a:extLst>
                  <a:ext uri="{0D108BD9-81ED-4DB2-BD59-A6C34878D82A}">
                    <a16:rowId xmlns:a16="http://schemas.microsoft.com/office/drawing/2014/main" val="3631552267"/>
                  </a:ext>
                </a:extLst>
              </a:tr>
            </a:tbl>
          </a:graphicData>
        </a:graphic>
      </p:graphicFrame>
    </p:spTree>
    <p:extLst>
      <p:ext uri="{BB962C8B-B14F-4D97-AF65-F5344CB8AC3E}">
        <p14:creationId xmlns:p14="http://schemas.microsoft.com/office/powerpoint/2010/main" val="3299758773"/>
      </p:ext>
    </p:extLst>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accent5"/>
        </a:solidFill>
        <a:effectLst/>
      </p:bgPr>
    </p:bg>
    <p:spTree>
      <p:nvGrpSpPr>
        <p:cNvPr id="1" name=""/>
        <p:cNvGrpSpPr/>
        <p:nvPr/>
      </p:nvGrpSpPr>
      <p:grpSpPr>
        <a:xfrm>
          <a:off x="0" y="0"/>
          <a:ext cx="0" cy="0"/>
          <a:chOff x="0" y="0"/>
          <a:chExt cx="0" cy="0"/>
        </a:xfrm>
      </p:grpSpPr>
      <p:sp>
        <p:nvSpPr>
          <p:cNvPr id="10" name="Google Shape;59;p13">
            <a:extLst>
              <a:ext uri="{FF2B5EF4-FFF2-40B4-BE49-F238E27FC236}">
                <a16:creationId xmlns:a16="http://schemas.microsoft.com/office/drawing/2014/main" id="{CA2989F7-5D56-441E-9E1C-B92A7AC5048D}"/>
              </a:ext>
            </a:extLst>
          </p:cNvPr>
          <p:cNvSpPr txBox="1"/>
          <p:nvPr/>
        </p:nvSpPr>
        <p:spPr>
          <a:xfrm>
            <a:off x="952398" y="1717927"/>
            <a:ext cx="10568063" cy="375850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121874" tIns="121874" rIns="121874" bIns="121874" anchor="ctr">
            <a:spAutoFit/>
          </a:bodyPr>
          <a:lstStyle/>
          <a:p>
            <a:pPr>
              <a:lnSpc>
                <a:spcPct val="150000"/>
              </a:lnSpc>
              <a:defRPr>
                <a:solidFill>
                  <a:srgbClr val="FFFFFF"/>
                </a:solidFill>
                <a:latin typeface="Politica"/>
                <a:ea typeface="Politica"/>
                <a:cs typeface="Politica"/>
                <a:sym typeface="Politica"/>
              </a:defRPr>
            </a:pPr>
            <a:r>
              <a:rPr lang="en-US" dirty="0"/>
              <a:t>ZONE: Technology 	AGE: 11-14 </a:t>
            </a:r>
          </a:p>
          <a:p>
            <a:pPr>
              <a:lnSpc>
                <a:spcPct val="150000"/>
              </a:lnSpc>
              <a:defRPr>
                <a:solidFill>
                  <a:srgbClr val="FFFFFF"/>
                </a:solidFill>
                <a:latin typeface="Politica"/>
                <a:ea typeface="Politica"/>
                <a:cs typeface="Politica"/>
                <a:sym typeface="Politica"/>
              </a:defRPr>
            </a:pPr>
            <a:endParaRPr dirty="0"/>
          </a:p>
          <a:p>
            <a:pPr>
              <a:lnSpc>
                <a:spcPct val="150000"/>
              </a:lnSpc>
              <a:defRPr>
                <a:solidFill>
                  <a:srgbClr val="FFFFFF"/>
                </a:solidFill>
                <a:latin typeface="Politica"/>
                <a:ea typeface="Politica"/>
                <a:cs typeface="Politica"/>
                <a:sym typeface="Politica"/>
              </a:defRPr>
            </a:pPr>
            <a:r>
              <a:rPr sz="1600" b="1" dirty="0"/>
              <a:t>DESCRIPTION:</a:t>
            </a:r>
            <a:endParaRPr lang="en-US" sz="1600" b="1" dirty="0"/>
          </a:p>
          <a:p>
            <a:pPr marL="0" marR="0" lvl="0" indent="0" algn="l" defTabSz="914400" rtl="0" eaLnBrk="1" fontAlgn="auto" latinLnBrk="0" hangingPunct="1">
              <a:lnSpc>
                <a:spcPct val="100000"/>
              </a:lnSpc>
              <a:spcBef>
                <a:spcPts val="0"/>
              </a:spcBef>
              <a:spcAft>
                <a:spcPts val="0"/>
              </a:spcAft>
              <a:buClrTx/>
              <a:buSzTx/>
              <a:buFont typeface="+mj-lt"/>
              <a:buNone/>
              <a:tabLst/>
              <a:defRPr/>
            </a:pPr>
            <a:r>
              <a:rPr lang="en-US" dirty="0">
                <a:solidFill>
                  <a:schemeClr val="bg1"/>
                </a:solidFill>
                <a:latin typeface="Politica"/>
              </a:rPr>
              <a:t>In this lesson, participants will be introduced to laser technology and what are the processes that can be used in fashion manufacturing, such as engraving and cutting.</a:t>
            </a:r>
          </a:p>
          <a:p>
            <a:pPr marL="0" marR="0" lvl="0" indent="0" algn="l" defTabSz="914400" rtl="0" eaLnBrk="1" fontAlgn="auto" latinLnBrk="0" hangingPunct="1">
              <a:lnSpc>
                <a:spcPct val="100000"/>
              </a:lnSpc>
              <a:spcBef>
                <a:spcPts val="0"/>
              </a:spcBef>
              <a:spcAft>
                <a:spcPts val="0"/>
              </a:spcAft>
              <a:buClrTx/>
              <a:buSzTx/>
              <a:buFont typeface="+mj-lt"/>
              <a:buNone/>
              <a:tabLst/>
              <a:defRPr/>
            </a:pPr>
            <a:endParaRPr lang="en-US" dirty="0">
              <a:solidFill>
                <a:schemeClr val="bg1"/>
              </a:solidFill>
              <a:latin typeface="Politica"/>
            </a:endParaRPr>
          </a:p>
          <a:p>
            <a:pPr marL="0" marR="0" lvl="0" indent="0" algn="l" defTabSz="914400" rtl="0" eaLnBrk="1" fontAlgn="auto" latinLnBrk="0" hangingPunct="1">
              <a:lnSpc>
                <a:spcPct val="100000"/>
              </a:lnSpc>
              <a:spcBef>
                <a:spcPts val="0"/>
              </a:spcBef>
              <a:spcAft>
                <a:spcPts val="0"/>
              </a:spcAft>
              <a:buClrTx/>
              <a:buSzTx/>
              <a:buFont typeface="+mj-lt"/>
              <a:buNone/>
              <a:tabLst/>
              <a:defRPr/>
            </a:pPr>
            <a:r>
              <a:rPr lang="en-US" dirty="0">
                <a:solidFill>
                  <a:schemeClr val="bg1"/>
                </a:solidFill>
                <a:latin typeface="Politica"/>
              </a:rPr>
              <a:t>Also, they will know how to use, computer-aided design applications such as Onshape to create 2D designs.</a:t>
            </a:r>
          </a:p>
          <a:p>
            <a:pPr marL="0" marR="0" lvl="0" indent="0" algn="l" defTabSz="914400" rtl="0" eaLnBrk="1" fontAlgn="auto" latinLnBrk="0" hangingPunct="1">
              <a:lnSpc>
                <a:spcPct val="100000"/>
              </a:lnSpc>
              <a:spcBef>
                <a:spcPts val="0"/>
              </a:spcBef>
              <a:spcAft>
                <a:spcPts val="0"/>
              </a:spcAft>
              <a:buClrTx/>
              <a:buSzTx/>
              <a:buFont typeface="+mj-lt"/>
              <a:buNone/>
              <a:tabLst/>
              <a:defRPr/>
            </a:pPr>
            <a:endParaRPr lang="en-US" sz="1600" dirty="0">
              <a:solidFill>
                <a:schemeClr val="bg1"/>
              </a:solidFill>
              <a:latin typeface="Politica"/>
            </a:endParaRPr>
          </a:p>
          <a:p>
            <a:pPr>
              <a:defRPr>
                <a:solidFill>
                  <a:srgbClr val="FFFFFF"/>
                </a:solidFill>
                <a:latin typeface="Politica"/>
                <a:ea typeface="Politica"/>
                <a:cs typeface="Politica"/>
                <a:sym typeface="Politica"/>
              </a:defRPr>
            </a:pPr>
            <a:r>
              <a:rPr lang="en-US" sz="1600" b="1" dirty="0"/>
              <a:t>LESSON</a:t>
            </a:r>
            <a:r>
              <a:rPr sz="1600" b="1" dirty="0"/>
              <a:t> OBJECTIVES:</a:t>
            </a:r>
          </a:p>
          <a:p>
            <a:r>
              <a:rPr lang="en-US" dirty="0">
                <a:solidFill>
                  <a:schemeClr val="bg1"/>
                </a:solidFill>
                <a:latin typeface="Politica"/>
              </a:rPr>
              <a:t>After the session students will be able to: </a:t>
            </a:r>
          </a:p>
          <a:p>
            <a:pPr marL="285750" indent="-285750">
              <a:buFont typeface="Arial" panose="020B0604020202020204" pitchFamily="34" charset="0"/>
              <a:buChar char="•"/>
            </a:pPr>
            <a:r>
              <a:rPr lang="en-US" dirty="0">
                <a:solidFill>
                  <a:schemeClr val="bg1"/>
                </a:solidFill>
                <a:latin typeface="Politica"/>
              </a:rPr>
              <a:t>Explain what is laser cutting technology, and how it can be used to create things. </a:t>
            </a:r>
          </a:p>
          <a:p>
            <a:pPr marL="285750" indent="-285750">
              <a:buFont typeface="Arial" panose="020B0604020202020204" pitchFamily="34" charset="0"/>
              <a:buChar char="•"/>
            </a:pPr>
            <a:r>
              <a:rPr lang="en-US" dirty="0">
                <a:solidFill>
                  <a:schemeClr val="bg1"/>
                </a:solidFill>
                <a:latin typeface="Politica"/>
              </a:rPr>
              <a:t>Explain the meaning CAD and its relationship with the digital manufacturing.</a:t>
            </a:r>
          </a:p>
          <a:p>
            <a:pPr marL="285750" indent="-285750">
              <a:buFont typeface="Arial" panose="020B0604020202020204" pitchFamily="34" charset="0"/>
              <a:buChar char="•"/>
            </a:pPr>
            <a:r>
              <a:rPr lang="en-US" dirty="0">
                <a:solidFill>
                  <a:schemeClr val="bg1"/>
                </a:solidFill>
                <a:latin typeface="Politica"/>
              </a:rPr>
              <a:t>Use Onshape and Create 2D Designs.</a:t>
            </a:r>
          </a:p>
          <a:p>
            <a:pPr marL="285750" indent="-285750">
              <a:buFont typeface="Arial" panose="020B0604020202020204" pitchFamily="34" charset="0"/>
              <a:buChar char="•"/>
            </a:pPr>
            <a:endParaRPr lang="en-US" dirty="0">
              <a:solidFill>
                <a:schemeClr val="bg1"/>
              </a:solidFill>
              <a:latin typeface="Politica"/>
            </a:endParaRPr>
          </a:p>
          <a:p>
            <a:pPr>
              <a:lnSpc>
                <a:spcPct val="150000"/>
              </a:lnSpc>
              <a:defRPr>
                <a:solidFill>
                  <a:srgbClr val="FFFFFF"/>
                </a:solidFill>
                <a:latin typeface="Politica"/>
                <a:ea typeface="Politica"/>
                <a:cs typeface="Politica"/>
                <a:sym typeface="Politica"/>
              </a:defRPr>
            </a:pPr>
            <a:r>
              <a:rPr lang="en-US" dirty="0"/>
              <a:t>Materials: </a:t>
            </a:r>
            <a:r>
              <a:rPr dirty="0"/>
              <a:t>Computer</a:t>
            </a:r>
            <a:r>
              <a:rPr lang="en-US" dirty="0"/>
              <a:t>, Internet connection</a:t>
            </a:r>
            <a:endParaRPr dirty="0"/>
          </a:p>
        </p:txBody>
      </p:sp>
      <p:sp>
        <p:nvSpPr>
          <p:cNvPr id="11" name="Google Shape;60;p13">
            <a:extLst>
              <a:ext uri="{FF2B5EF4-FFF2-40B4-BE49-F238E27FC236}">
                <a16:creationId xmlns:a16="http://schemas.microsoft.com/office/drawing/2014/main" id="{C33DD1E7-E79F-4DFA-80FA-C346FD1F051B}"/>
              </a:ext>
            </a:extLst>
          </p:cNvPr>
          <p:cNvSpPr txBox="1"/>
          <p:nvPr/>
        </p:nvSpPr>
        <p:spPr>
          <a:xfrm>
            <a:off x="1942288" y="408374"/>
            <a:ext cx="8304249" cy="55390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121874" tIns="121874" rIns="121874" bIns="121874">
            <a:spAutoFit/>
          </a:bodyPr>
          <a:lstStyle>
            <a:lvl1pPr algn="ctr">
              <a:defRPr sz="2000">
                <a:solidFill>
                  <a:srgbClr val="FFFFFF"/>
                </a:solidFill>
                <a:latin typeface="Politica"/>
                <a:ea typeface="Politica"/>
                <a:cs typeface="Politica"/>
                <a:sym typeface="Politica"/>
              </a:defRPr>
            </a:lvl1pPr>
          </a:lstStyle>
          <a:p>
            <a:r>
              <a:rPr dirty="0"/>
              <a:t>SESSION </a:t>
            </a:r>
            <a:r>
              <a:rPr lang="en-US" dirty="0"/>
              <a:t>2</a:t>
            </a:r>
            <a:r>
              <a:rPr dirty="0"/>
              <a:t>: </a:t>
            </a:r>
            <a:r>
              <a:rPr lang="en-US" dirty="0"/>
              <a:t>Laser technology and fashion design </a:t>
            </a:r>
            <a:endParaRPr dirty="0"/>
          </a:p>
        </p:txBody>
      </p:sp>
      <p:grpSp>
        <p:nvGrpSpPr>
          <p:cNvPr id="12" name="Google Shape;61;p13">
            <a:extLst>
              <a:ext uri="{FF2B5EF4-FFF2-40B4-BE49-F238E27FC236}">
                <a16:creationId xmlns:a16="http://schemas.microsoft.com/office/drawing/2014/main" id="{A84067D7-4FAC-4975-9C7B-C6655B04ED9E}"/>
              </a:ext>
            </a:extLst>
          </p:cNvPr>
          <p:cNvGrpSpPr/>
          <p:nvPr/>
        </p:nvGrpSpPr>
        <p:grpSpPr>
          <a:xfrm>
            <a:off x="2058922" y="448448"/>
            <a:ext cx="8070978" cy="494651"/>
            <a:chOff x="0" y="0"/>
            <a:chExt cx="8070977" cy="494649"/>
          </a:xfrm>
        </p:grpSpPr>
        <p:sp>
          <p:nvSpPr>
            <p:cNvPr id="13" name="Google Shape;62;p13">
              <a:extLst>
                <a:ext uri="{FF2B5EF4-FFF2-40B4-BE49-F238E27FC236}">
                  <a16:creationId xmlns:a16="http://schemas.microsoft.com/office/drawing/2014/main" id="{0EADB2AE-0BFF-436A-9F5E-13031E94AFC0}"/>
                </a:ext>
              </a:extLst>
            </p:cNvPr>
            <p:cNvSpPr/>
            <p:nvPr/>
          </p:nvSpPr>
          <p:spPr>
            <a:xfrm>
              <a:off x="0" y="-1"/>
              <a:ext cx="8070978" cy="1"/>
            </a:xfrm>
            <a:prstGeom prst="line">
              <a:avLst/>
            </a:prstGeom>
            <a:noFill/>
            <a:ln w="19050" cap="flat">
              <a:solidFill>
                <a:srgbClr val="FFFFFF"/>
              </a:solidFill>
              <a:prstDash val="solid"/>
              <a:round/>
            </a:ln>
            <a:effectLst/>
          </p:spPr>
          <p:txBody>
            <a:bodyPr wrap="square" lIns="45719" tIns="45719" rIns="45719" bIns="45719" numCol="1" anchor="t">
              <a:noAutofit/>
            </a:bodyPr>
            <a:lstStyle/>
            <a:p>
              <a:endParaRPr/>
            </a:p>
          </p:txBody>
        </p:sp>
        <p:sp>
          <p:nvSpPr>
            <p:cNvPr id="14" name="Google Shape;63;p13">
              <a:extLst>
                <a:ext uri="{FF2B5EF4-FFF2-40B4-BE49-F238E27FC236}">
                  <a16:creationId xmlns:a16="http://schemas.microsoft.com/office/drawing/2014/main" id="{0687433D-8FE9-4B18-9E70-2CD4E976F6A7}"/>
                </a:ext>
              </a:extLst>
            </p:cNvPr>
            <p:cNvSpPr/>
            <p:nvPr/>
          </p:nvSpPr>
          <p:spPr>
            <a:xfrm>
              <a:off x="0" y="494649"/>
              <a:ext cx="8070978" cy="1"/>
            </a:xfrm>
            <a:prstGeom prst="line">
              <a:avLst/>
            </a:prstGeom>
            <a:noFill/>
            <a:ln w="19050" cap="flat">
              <a:solidFill>
                <a:srgbClr val="FFFFFF"/>
              </a:solidFill>
              <a:prstDash val="solid"/>
              <a:round/>
            </a:ln>
            <a:effectLst/>
          </p:spPr>
          <p:txBody>
            <a:bodyPr wrap="square" lIns="45719" tIns="45719" rIns="45719" bIns="45719" numCol="1" anchor="t">
              <a:noAutofit/>
            </a:bodyPr>
            <a:lstStyle/>
            <a:p>
              <a:endParaRPr/>
            </a:p>
          </p:txBody>
        </p:sp>
      </p:grpSp>
    </p:spTree>
    <p:extLst>
      <p:ext uri="{BB962C8B-B14F-4D97-AF65-F5344CB8AC3E}">
        <p14:creationId xmlns:p14="http://schemas.microsoft.com/office/powerpoint/2010/main" val="3395007616"/>
      </p:ext>
    </p:extLst>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accent5"/>
        </a:solidFill>
        <a:effectLst/>
      </p:bgPr>
    </p:bg>
    <p:spTree>
      <p:nvGrpSpPr>
        <p:cNvPr id="1" name=""/>
        <p:cNvGrpSpPr/>
        <p:nvPr/>
      </p:nvGrpSpPr>
      <p:grpSpPr>
        <a:xfrm>
          <a:off x="0" y="0"/>
          <a:ext cx="0" cy="0"/>
          <a:chOff x="0" y="0"/>
          <a:chExt cx="0" cy="0"/>
        </a:xfrm>
      </p:grpSpPr>
      <p:sp>
        <p:nvSpPr>
          <p:cNvPr id="10" name="Google Shape;60;p13">
            <a:extLst>
              <a:ext uri="{FF2B5EF4-FFF2-40B4-BE49-F238E27FC236}">
                <a16:creationId xmlns:a16="http://schemas.microsoft.com/office/drawing/2014/main" id="{D7A87FB4-AB01-424A-A7EF-A9F633313350}"/>
              </a:ext>
            </a:extLst>
          </p:cNvPr>
          <p:cNvSpPr txBox="1"/>
          <p:nvPr/>
        </p:nvSpPr>
        <p:spPr>
          <a:xfrm>
            <a:off x="1942288" y="408374"/>
            <a:ext cx="8304249" cy="55390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121874" tIns="121874" rIns="121874" bIns="121874">
            <a:spAutoFit/>
          </a:bodyPr>
          <a:lstStyle>
            <a:lvl1pPr algn="ctr">
              <a:defRPr sz="2000">
                <a:solidFill>
                  <a:srgbClr val="FFFFFF"/>
                </a:solidFill>
                <a:latin typeface="Politica"/>
                <a:ea typeface="Politica"/>
                <a:cs typeface="Politica"/>
                <a:sym typeface="Politica"/>
              </a:defRPr>
            </a:lvl1pPr>
          </a:lstStyle>
          <a:p>
            <a:r>
              <a:rPr dirty="0"/>
              <a:t>SESSION </a:t>
            </a:r>
            <a:r>
              <a:rPr lang="en-US" dirty="0"/>
              <a:t>2</a:t>
            </a:r>
            <a:r>
              <a:rPr dirty="0"/>
              <a:t>: </a:t>
            </a:r>
            <a:r>
              <a:rPr lang="en-US" dirty="0"/>
              <a:t>Laser technology and fashion design </a:t>
            </a:r>
            <a:endParaRPr dirty="0"/>
          </a:p>
        </p:txBody>
      </p:sp>
      <p:grpSp>
        <p:nvGrpSpPr>
          <p:cNvPr id="11" name="Google Shape;61;p13">
            <a:extLst>
              <a:ext uri="{FF2B5EF4-FFF2-40B4-BE49-F238E27FC236}">
                <a16:creationId xmlns:a16="http://schemas.microsoft.com/office/drawing/2014/main" id="{DD40D670-B5F0-498E-A587-9EE600551682}"/>
              </a:ext>
            </a:extLst>
          </p:cNvPr>
          <p:cNvGrpSpPr/>
          <p:nvPr/>
        </p:nvGrpSpPr>
        <p:grpSpPr>
          <a:xfrm>
            <a:off x="2058922" y="448448"/>
            <a:ext cx="8070978" cy="494651"/>
            <a:chOff x="0" y="0"/>
            <a:chExt cx="8070977" cy="494649"/>
          </a:xfrm>
        </p:grpSpPr>
        <p:sp>
          <p:nvSpPr>
            <p:cNvPr id="12" name="Google Shape;62;p13">
              <a:extLst>
                <a:ext uri="{FF2B5EF4-FFF2-40B4-BE49-F238E27FC236}">
                  <a16:creationId xmlns:a16="http://schemas.microsoft.com/office/drawing/2014/main" id="{C7A02477-A55C-462D-8FD4-6F3DB880F6D4}"/>
                </a:ext>
              </a:extLst>
            </p:cNvPr>
            <p:cNvSpPr/>
            <p:nvPr/>
          </p:nvSpPr>
          <p:spPr>
            <a:xfrm>
              <a:off x="0" y="-1"/>
              <a:ext cx="8070978" cy="1"/>
            </a:xfrm>
            <a:prstGeom prst="line">
              <a:avLst/>
            </a:prstGeom>
            <a:noFill/>
            <a:ln w="19050" cap="flat">
              <a:solidFill>
                <a:srgbClr val="FFFFFF"/>
              </a:solidFill>
              <a:prstDash val="solid"/>
              <a:round/>
            </a:ln>
            <a:effectLst/>
          </p:spPr>
          <p:txBody>
            <a:bodyPr wrap="square" lIns="45719" tIns="45719" rIns="45719" bIns="45719" numCol="1" anchor="t">
              <a:noAutofit/>
            </a:bodyPr>
            <a:lstStyle/>
            <a:p>
              <a:endParaRPr/>
            </a:p>
          </p:txBody>
        </p:sp>
        <p:sp>
          <p:nvSpPr>
            <p:cNvPr id="13" name="Google Shape;63;p13">
              <a:extLst>
                <a:ext uri="{FF2B5EF4-FFF2-40B4-BE49-F238E27FC236}">
                  <a16:creationId xmlns:a16="http://schemas.microsoft.com/office/drawing/2014/main" id="{0F4FC5E7-72C5-4739-A99D-384169D60A43}"/>
                </a:ext>
              </a:extLst>
            </p:cNvPr>
            <p:cNvSpPr/>
            <p:nvPr/>
          </p:nvSpPr>
          <p:spPr>
            <a:xfrm>
              <a:off x="0" y="494649"/>
              <a:ext cx="8070978" cy="1"/>
            </a:xfrm>
            <a:prstGeom prst="line">
              <a:avLst/>
            </a:prstGeom>
            <a:noFill/>
            <a:ln w="19050" cap="flat">
              <a:solidFill>
                <a:srgbClr val="FFFFFF"/>
              </a:solidFill>
              <a:prstDash val="solid"/>
              <a:round/>
            </a:ln>
            <a:effectLst/>
          </p:spPr>
          <p:txBody>
            <a:bodyPr wrap="square" lIns="45719" tIns="45719" rIns="45719" bIns="45719" numCol="1" anchor="t">
              <a:noAutofit/>
            </a:bodyPr>
            <a:lstStyle/>
            <a:p>
              <a:endParaRPr/>
            </a:p>
          </p:txBody>
        </p:sp>
      </p:grpSp>
      <p:pic>
        <p:nvPicPr>
          <p:cNvPr id="14" name="Picture 7" descr="Picture 7">
            <a:extLst>
              <a:ext uri="{FF2B5EF4-FFF2-40B4-BE49-F238E27FC236}">
                <a16:creationId xmlns:a16="http://schemas.microsoft.com/office/drawing/2014/main" id="{387B677F-205A-4AAA-96FA-13060C2C8E5A}"/>
              </a:ext>
            </a:extLst>
          </p:cNvPr>
          <p:cNvPicPr>
            <a:picLocks noChangeAspect="1"/>
          </p:cNvPicPr>
          <p:nvPr/>
        </p:nvPicPr>
        <p:blipFill>
          <a:blip r:embed="rId3"/>
          <a:stretch>
            <a:fillRect/>
          </a:stretch>
        </p:blipFill>
        <p:spPr>
          <a:xfrm>
            <a:off x="9618961" y="6413529"/>
            <a:ext cx="1044681" cy="369333"/>
          </a:xfrm>
          <a:prstGeom prst="rect">
            <a:avLst/>
          </a:prstGeom>
          <a:ln w="12700">
            <a:miter lim="400000"/>
          </a:ln>
        </p:spPr>
      </p:pic>
      <p:sp>
        <p:nvSpPr>
          <p:cNvPr id="15" name="TextBox 2">
            <a:extLst>
              <a:ext uri="{FF2B5EF4-FFF2-40B4-BE49-F238E27FC236}">
                <a16:creationId xmlns:a16="http://schemas.microsoft.com/office/drawing/2014/main" id="{9D63C563-12D2-4BCF-AC66-C1BD12F07A98}"/>
              </a:ext>
            </a:extLst>
          </p:cNvPr>
          <p:cNvSpPr txBox="1"/>
          <p:nvPr/>
        </p:nvSpPr>
        <p:spPr>
          <a:xfrm>
            <a:off x="10663642" y="6464329"/>
            <a:ext cx="1226567" cy="31864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5719" rIns="45719">
            <a:spAutoFit/>
          </a:bodyPr>
          <a:lstStyle>
            <a:lvl1pPr>
              <a:defRPr sz="1800">
                <a:solidFill>
                  <a:srgbClr val="FFFFFF"/>
                </a:solidFill>
                <a:latin typeface="Politica"/>
                <a:ea typeface="Politica"/>
                <a:cs typeface="Politica"/>
                <a:sym typeface="Politica"/>
              </a:defRPr>
            </a:lvl1pPr>
          </a:lstStyle>
          <a:p>
            <a:r>
              <a:t>Studio56.qa</a:t>
            </a:r>
          </a:p>
        </p:txBody>
      </p:sp>
      <p:graphicFrame>
        <p:nvGraphicFramePr>
          <p:cNvPr id="16" name="Google Shape;76;p15">
            <a:extLst>
              <a:ext uri="{FF2B5EF4-FFF2-40B4-BE49-F238E27FC236}">
                <a16:creationId xmlns:a16="http://schemas.microsoft.com/office/drawing/2014/main" id="{19F4B6FB-F246-464D-8F74-C3493134C0E4}"/>
              </a:ext>
            </a:extLst>
          </p:cNvPr>
          <p:cNvGraphicFramePr/>
          <p:nvPr>
            <p:extLst>
              <p:ext uri="{D42A27DB-BD31-4B8C-83A1-F6EECF244321}">
                <p14:modId xmlns:p14="http://schemas.microsoft.com/office/powerpoint/2010/main" val="1466124259"/>
              </p:ext>
            </p:extLst>
          </p:nvPr>
        </p:nvGraphicFramePr>
        <p:xfrm>
          <a:off x="626800" y="1101802"/>
          <a:ext cx="11263409" cy="5379591"/>
        </p:xfrm>
        <a:graphic>
          <a:graphicData uri="http://schemas.openxmlformats.org/drawingml/2006/table">
            <a:tbl>
              <a:tblPr>
                <a:noFill/>
                <a:effectLst>
                  <a:outerShdw blurRad="50800" dist="38100" dir="2700000" algn="tl" rotWithShape="0">
                    <a:prstClr val="black">
                      <a:alpha val="40000"/>
                    </a:prstClr>
                  </a:outerShdw>
                </a:effectLst>
              </a:tblPr>
              <a:tblGrid>
                <a:gridCol w="1387889">
                  <a:extLst>
                    <a:ext uri="{9D8B030D-6E8A-4147-A177-3AD203B41FA5}">
                      <a16:colId xmlns:a16="http://schemas.microsoft.com/office/drawing/2014/main" val="20000"/>
                    </a:ext>
                  </a:extLst>
                </a:gridCol>
                <a:gridCol w="6626028">
                  <a:extLst>
                    <a:ext uri="{9D8B030D-6E8A-4147-A177-3AD203B41FA5}">
                      <a16:colId xmlns:a16="http://schemas.microsoft.com/office/drawing/2014/main" val="20001"/>
                    </a:ext>
                  </a:extLst>
                </a:gridCol>
                <a:gridCol w="3249492">
                  <a:extLst>
                    <a:ext uri="{9D8B030D-6E8A-4147-A177-3AD203B41FA5}">
                      <a16:colId xmlns:a16="http://schemas.microsoft.com/office/drawing/2014/main" val="20002"/>
                    </a:ext>
                  </a:extLst>
                </a:gridCol>
              </a:tblGrid>
              <a:tr h="422637">
                <a:tc>
                  <a:txBody>
                    <a:bodyPr/>
                    <a:lstStyle/>
                    <a:p>
                      <a:pPr marL="0" marR="0" lvl="0" indent="0" algn="l" rtl="0">
                        <a:lnSpc>
                          <a:spcPct val="100000"/>
                        </a:lnSpc>
                        <a:spcBef>
                          <a:spcPts val="0"/>
                        </a:spcBef>
                        <a:spcAft>
                          <a:spcPts val="0"/>
                        </a:spcAft>
                        <a:buClr>
                          <a:srgbClr val="000000"/>
                        </a:buClr>
                        <a:buSzPts val="1400"/>
                        <a:buFont typeface="Arial"/>
                        <a:buNone/>
                      </a:pPr>
                      <a:r>
                        <a:rPr lang="en-US" sz="1400" u="none" strike="noStrike" cap="none" dirty="0">
                          <a:solidFill>
                            <a:schemeClr val="lt1"/>
                          </a:solidFill>
                          <a:latin typeface="Politica"/>
                        </a:rPr>
                        <a:t> Time / Duration</a:t>
                      </a:r>
                      <a:endParaRPr sz="1400" u="none" strike="noStrike" cap="none" dirty="0">
                        <a:solidFill>
                          <a:schemeClr val="lt1"/>
                        </a:solidFill>
                        <a:latin typeface="Politica"/>
                      </a:endParaRPr>
                    </a:p>
                  </a:txBody>
                  <a:tcPr marL="91425" marR="91425" marT="91425" marB="914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75000"/>
                      </a:schemeClr>
                    </a:solidFill>
                  </a:tcPr>
                </a:tc>
                <a:tc>
                  <a:txBody>
                    <a:bodyPr/>
                    <a:lstStyle/>
                    <a:p>
                      <a:pPr marL="0" marR="0" lvl="0" indent="0" algn="l" rtl="0">
                        <a:lnSpc>
                          <a:spcPct val="100000"/>
                        </a:lnSpc>
                        <a:spcBef>
                          <a:spcPts val="0"/>
                        </a:spcBef>
                        <a:spcAft>
                          <a:spcPts val="0"/>
                        </a:spcAft>
                        <a:buClr>
                          <a:srgbClr val="000000"/>
                        </a:buClr>
                        <a:buSzPts val="1400"/>
                        <a:buFont typeface="Arial"/>
                        <a:buNone/>
                      </a:pPr>
                      <a:r>
                        <a:rPr lang="en-US" sz="1400" u="none" strike="noStrike" cap="none">
                          <a:solidFill>
                            <a:schemeClr val="lt1"/>
                          </a:solidFill>
                          <a:latin typeface="Politica"/>
                        </a:rPr>
                        <a:t>Activity</a:t>
                      </a:r>
                      <a:endParaRPr sz="1400" u="none" strike="noStrike" cap="none">
                        <a:solidFill>
                          <a:schemeClr val="lt1"/>
                        </a:solidFill>
                        <a:latin typeface="Politica"/>
                      </a:endParaRPr>
                    </a:p>
                  </a:txBody>
                  <a:tcPr marL="91425" marR="91425" marT="91425" marB="914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75000"/>
                      </a:schemeClr>
                    </a:solidFill>
                  </a:tcPr>
                </a:tc>
                <a:tc>
                  <a:txBody>
                    <a:bodyPr/>
                    <a:lstStyle/>
                    <a:p>
                      <a:pPr marL="0" marR="0" lvl="0" indent="0" algn="l" rtl="0">
                        <a:lnSpc>
                          <a:spcPct val="100000"/>
                        </a:lnSpc>
                        <a:spcBef>
                          <a:spcPts val="0"/>
                        </a:spcBef>
                        <a:spcAft>
                          <a:spcPts val="0"/>
                        </a:spcAft>
                        <a:buClr>
                          <a:srgbClr val="000000"/>
                        </a:buClr>
                        <a:buSzPts val="1400"/>
                        <a:buFont typeface="Arial"/>
                        <a:buNone/>
                      </a:pPr>
                      <a:r>
                        <a:rPr lang="en-US" sz="1400" u="none" strike="noStrike" cap="none">
                          <a:solidFill>
                            <a:schemeClr val="lt1"/>
                          </a:solidFill>
                          <a:latin typeface="Politica"/>
                        </a:rPr>
                        <a:t>Materials</a:t>
                      </a:r>
                      <a:endParaRPr sz="1400" u="none" strike="noStrike" cap="none">
                        <a:solidFill>
                          <a:schemeClr val="lt1"/>
                        </a:solidFill>
                        <a:latin typeface="Politica"/>
                      </a:endParaRPr>
                    </a:p>
                  </a:txBody>
                  <a:tcPr marL="91425" marR="91425" marT="91425" marB="914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75000"/>
                      </a:schemeClr>
                    </a:solidFill>
                  </a:tcPr>
                </a:tc>
                <a:extLst>
                  <a:ext uri="{0D108BD9-81ED-4DB2-BD59-A6C34878D82A}">
                    <a16:rowId xmlns:a16="http://schemas.microsoft.com/office/drawing/2014/main" val="10000"/>
                  </a:ext>
                </a:extLst>
              </a:tr>
              <a:tr h="1170838">
                <a:tc>
                  <a:txBody>
                    <a:bodyPr/>
                    <a:lstStyle/>
                    <a:p>
                      <a:pPr marL="0" marR="0" lvl="0" indent="0" algn="l" rtl="0">
                        <a:lnSpc>
                          <a:spcPct val="100000"/>
                        </a:lnSpc>
                        <a:spcBef>
                          <a:spcPts val="0"/>
                        </a:spcBef>
                        <a:spcAft>
                          <a:spcPts val="0"/>
                        </a:spcAft>
                        <a:buClr>
                          <a:srgbClr val="000000"/>
                        </a:buClr>
                        <a:buSzPts val="1400"/>
                        <a:buFont typeface="Arial"/>
                        <a:buNone/>
                      </a:pPr>
                      <a:r>
                        <a:rPr lang="en-US" sz="1400" u="none" strike="noStrike" cap="none" dirty="0">
                          <a:solidFill>
                            <a:schemeClr val="lt1"/>
                          </a:solidFill>
                          <a:latin typeface="Politica"/>
                        </a:rPr>
                        <a:t>20</a:t>
                      </a:r>
                      <a:endParaRPr sz="1400" u="none" strike="noStrike" cap="none" dirty="0">
                        <a:solidFill>
                          <a:schemeClr val="lt1"/>
                        </a:solidFill>
                        <a:latin typeface="Politica"/>
                      </a:endParaRPr>
                    </a:p>
                  </a:txBody>
                  <a:tcPr marL="91425" marR="91425" marT="91425" marB="914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75000"/>
                      </a:schemeClr>
                    </a:solidFill>
                  </a:tcPr>
                </a:tc>
                <a:tc>
                  <a:txBody>
                    <a:bodyPr/>
                    <a:lstStyle/>
                    <a:p>
                      <a:pPr marL="285750" marR="0" lvl="0" indent="-285750" algn="l" rtl="0">
                        <a:lnSpc>
                          <a:spcPct val="100000"/>
                        </a:lnSpc>
                        <a:spcBef>
                          <a:spcPts val="0"/>
                        </a:spcBef>
                        <a:spcAft>
                          <a:spcPts val="0"/>
                        </a:spcAft>
                        <a:buClr>
                          <a:srgbClr val="000000"/>
                        </a:buClr>
                        <a:buSzPts val="1400"/>
                        <a:buFont typeface="Arial" panose="020B0604020202020204" pitchFamily="34" charset="0"/>
                        <a:buChar char="•"/>
                      </a:pPr>
                      <a:r>
                        <a:rPr lang="en-US" sz="1400" u="none" strike="noStrike" cap="none" dirty="0">
                          <a:solidFill>
                            <a:schemeClr val="bg1"/>
                          </a:solidFill>
                          <a:latin typeface="Politica"/>
                        </a:rPr>
                        <a:t>Welcome Participants to class and take the attendance.</a:t>
                      </a:r>
                    </a:p>
                    <a:p>
                      <a:pPr marL="285750" marR="0" lvl="0" indent="-285750" algn="l" rtl="0">
                        <a:lnSpc>
                          <a:spcPct val="100000"/>
                        </a:lnSpc>
                        <a:spcBef>
                          <a:spcPts val="0"/>
                        </a:spcBef>
                        <a:spcAft>
                          <a:spcPts val="0"/>
                        </a:spcAft>
                        <a:buClr>
                          <a:srgbClr val="000000"/>
                        </a:buClr>
                        <a:buSzPts val="1400"/>
                        <a:buFont typeface="Arial" panose="020B0604020202020204" pitchFamily="34" charset="0"/>
                        <a:buChar char="•"/>
                      </a:pPr>
                      <a:r>
                        <a:rPr lang="en-US" sz="1400" u="none" strike="noStrike" cap="none" dirty="0">
                          <a:solidFill>
                            <a:schemeClr val="bg1"/>
                          </a:solidFill>
                          <a:latin typeface="Politica"/>
                        </a:rPr>
                        <a:t>Make sure all participants have Blender account and assist them.</a:t>
                      </a:r>
                    </a:p>
                    <a:p>
                      <a:pPr marL="285750" marR="0" lvl="0" indent="-285750" algn="l" defTabSz="914400" rtl="0" eaLnBrk="1" fontAlgn="auto" latinLnBrk="0" hangingPunct="1">
                        <a:lnSpc>
                          <a:spcPct val="100000"/>
                        </a:lnSpc>
                        <a:spcBef>
                          <a:spcPts val="0"/>
                        </a:spcBef>
                        <a:spcAft>
                          <a:spcPts val="0"/>
                        </a:spcAft>
                        <a:buClr>
                          <a:srgbClr val="000000"/>
                        </a:buClr>
                        <a:buSzPts val="1400"/>
                        <a:buFont typeface="Arial" panose="020B0604020202020204" pitchFamily="34" charset="0"/>
                        <a:buChar char="•"/>
                        <a:tabLst/>
                        <a:defRPr/>
                      </a:pPr>
                      <a:r>
                        <a:rPr lang="en-US" sz="1400" u="none" strike="noStrike" cap="none" dirty="0">
                          <a:solidFill>
                            <a:schemeClr val="bg1"/>
                          </a:solidFill>
                          <a:latin typeface="Politica"/>
                        </a:rPr>
                        <a:t>Explain laser cutting technology and show a video about </a:t>
                      </a:r>
                      <a:r>
                        <a:rPr lang="en-US" sz="1400" u="none" strike="noStrike" cap="none">
                          <a:solidFill>
                            <a:schemeClr val="bg1"/>
                          </a:solidFill>
                          <a:latin typeface="Politica"/>
                        </a:rPr>
                        <a:t>it relating </a:t>
                      </a:r>
                      <a:r>
                        <a:rPr lang="en-US" sz="1400" u="none" strike="noStrike" cap="none" dirty="0">
                          <a:solidFill>
                            <a:schemeClr val="bg1"/>
                          </a:solidFill>
                          <a:latin typeface="Politica"/>
                        </a:rPr>
                        <a:t>to fashions.</a:t>
                      </a:r>
                    </a:p>
                    <a:p>
                      <a:pPr marL="285750" marR="0" lvl="0" indent="-285750" algn="l" rtl="0">
                        <a:lnSpc>
                          <a:spcPct val="100000"/>
                        </a:lnSpc>
                        <a:spcBef>
                          <a:spcPts val="0"/>
                        </a:spcBef>
                        <a:spcAft>
                          <a:spcPts val="0"/>
                        </a:spcAft>
                        <a:buClr>
                          <a:srgbClr val="000000"/>
                        </a:buClr>
                        <a:buSzPts val="1400"/>
                        <a:buFont typeface="Arial" panose="020B0604020202020204" pitchFamily="34" charset="0"/>
                        <a:buChar char="•"/>
                      </a:pPr>
                      <a:r>
                        <a:rPr lang="en-US" sz="1400" u="none" strike="noStrike" cap="none" dirty="0">
                          <a:solidFill>
                            <a:schemeClr val="bg1"/>
                          </a:solidFill>
                          <a:latin typeface="Politica"/>
                        </a:rPr>
                        <a:t>Show participants different laser cut projects.</a:t>
                      </a:r>
                    </a:p>
                    <a:p>
                      <a:pPr marL="800100" marR="0" lvl="0" indent="-342900" algn="l" rtl="0">
                        <a:lnSpc>
                          <a:spcPct val="100000"/>
                        </a:lnSpc>
                        <a:spcBef>
                          <a:spcPts val="0"/>
                        </a:spcBef>
                        <a:spcAft>
                          <a:spcPts val="0"/>
                        </a:spcAft>
                        <a:buClr>
                          <a:srgbClr val="000000"/>
                        </a:buClr>
                        <a:buSzPts val="1400"/>
                        <a:buFont typeface="+mj-lt"/>
                        <a:buAutoNum type="arabicPeriod"/>
                      </a:pPr>
                      <a:endParaRPr lang="en-US" sz="1400" b="0" i="0" u="none" strike="noStrike" kern="1200" cap="none" dirty="0">
                        <a:solidFill>
                          <a:schemeClr val="bg1"/>
                        </a:solidFill>
                        <a:effectLst/>
                        <a:latin typeface="Politica"/>
                        <a:ea typeface="+mn-ea"/>
                        <a:cs typeface="+mn-cs"/>
                      </a:endParaRPr>
                    </a:p>
                  </a:txBody>
                  <a:tcPr marL="91425" marR="91425" marT="91425" marB="914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75000"/>
                      </a:schemeClr>
                    </a:solidFill>
                  </a:tcPr>
                </a:tc>
                <a:tc>
                  <a:txBody>
                    <a:bodyPr/>
                    <a:lstStyle/>
                    <a:p>
                      <a:pPr marL="0" marR="0" lvl="0" indent="0" algn="l" defTabSz="914400" rtl="0" eaLnBrk="1" fontAlgn="auto" latinLnBrk="0" hangingPunct="1">
                        <a:lnSpc>
                          <a:spcPct val="100000"/>
                        </a:lnSpc>
                        <a:spcBef>
                          <a:spcPts val="0"/>
                        </a:spcBef>
                        <a:spcAft>
                          <a:spcPts val="0"/>
                        </a:spcAft>
                        <a:buClr>
                          <a:schemeClr val="dk1"/>
                        </a:buClr>
                        <a:buSzPts val="1400"/>
                        <a:buFont typeface="Arial"/>
                        <a:buNone/>
                        <a:tabLst/>
                        <a:defRPr/>
                      </a:pPr>
                      <a:r>
                        <a:rPr lang="en-US" sz="1400" dirty="0">
                          <a:solidFill>
                            <a:schemeClr val="lt1"/>
                          </a:solidFill>
                          <a:latin typeface="Politica"/>
                          <a:ea typeface="Lato"/>
                          <a:cs typeface="Lato"/>
                          <a:sym typeface="Lato"/>
                        </a:rPr>
                        <a:t>Computer, internet access.</a:t>
                      </a:r>
                      <a:endParaRPr lang="en-US" sz="1600" u="none" strike="noStrike" cap="none" dirty="0">
                        <a:solidFill>
                          <a:schemeClr val="lt1"/>
                        </a:solidFill>
                        <a:latin typeface="Politica"/>
                      </a:endParaRPr>
                    </a:p>
                    <a:p>
                      <a:pPr marL="0" lvl="0" indent="0" algn="l" rtl="0">
                        <a:spcBef>
                          <a:spcPts val="0"/>
                        </a:spcBef>
                        <a:spcAft>
                          <a:spcPts val="0"/>
                        </a:spcAft>
                        <a:buClr>
                          <a:schemeClr val="dk1"/>
                        </a:buClr>
                        <a:buSzPts val="1400"/>
                        <a:buFont typeface="Arial"/>
                        <a:buNone/>
                      </a:pPr>
                      <a:endParaRPr sz="1400" u="none" strike="noStrike" cap="none" dirty="0">
                        <a:solidFill>
                          <a:schemeClr val="lt1"/>
                        </a:solidFill>
                        <a:latin typeface="Politica"/>
                      </a:endParaRPr>
                    </a:p>
                  </a:txBody>
                  <a:tcPr marL="91425" marR="91425" marT="91425" marB="914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75000"/>
                      </a:schemeClr>
                    </a:solidFill>
                  </a:tcPr>
                </a:tc>
                <a:extLst>
                  <a:ext uri="{0D108BD9-81ED-4DB2-BD59-A6C34878D82A}">
                    <a16:rowId xmlns:a16="http://schemas.microsoft.com/office/drawing/2014/main" val="10001"/>
                  </a:ext>
                </a:extLst>
              </a:tr>
              <a:tr h="453088">
                <a:tc>
                  <a:txBody>
                    <a:bodyPr/>
                    <a:lstStyle/>
                    <a:p>
                      <a:pPr marL="0" marR="0" lvl="0" indent="0" algn="l" rtl="0">
                        <a:lnSpc>
                          <a:spcPct val="100000"/>
                        </a:lnSpc>
                        <a:spcBef>
                          <a:spcPts val="0"/>
                        </a:spcBef>
                        <a:spcAft>
                          <a:spcPts val="0"/>
                        </a:spcAft>
                        <a:buClr>
                          <a:srgbClr val="000000"/>
                        </a:buClr>
                        <a:buSzPts val="1400"/>
                        <a:buFont typeface="Arial"/>
                        <a:buNone/>
                      </a:pPr>
                      <a:r>
                        <a:rPr lang="en-US" sz="1400" u="none" strike="noStrike" cap="none" dirty="0">
                          <a:solidFill>
                            <a:schemeClr val="lt1"/>
                          </a:solidFill>
                          <a:latin typeface="Politica"/>
                        </a:rPr>
                        <a:t>5 min</a:t>
                      </a:r>
                      <a:endParaRPr sz="1400" u="none" strike="noStrike" cap="none" dirty="0">
                        <a:solidFill>
                          <a:schemeClr val="lt1"/>
                        </a:solidFill>
                        <a:latin typeface="Politica"/>
                      </a:endParaRPr>
                    </a:p>
                  </a:txBody>
                  <a:tcPr marL="91425" marR="91425" marT="91425" marB="914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75000"/>
                      </a:schemeClr>
                    </a:solidFill>
                  </a:tcPr>
                </a:tc>
                <a:tc>
                  <a:txBody>
                    <a:bodyPr/>
                    <a:lstStyle/>
                    <a:p>
                      <a:pPr marL="742950" marR="0" lvl="0" indent="-285750" algn="l" defTabSz="914400" rtl="0" eaLnBrk="1" fontAlgn="auto" latinLnBrk="0" hangingPunct="1">
                        <a:lnSpc>
                          <a:spcPct val="100000"/>
                        </a:lnSpc>
                        <a:spcBef>
                          <a:spcPts val="0"/>
                        </a:spcBef>
                        <a:spcAft>
                          <a:spcPts val="0"/>
                        </a:spcAft>
                        <a:buClr>
                          <a:srgbClr val="000000"/>
                        </a:buClr>
                        <a:buSzPts val="1400"/>
                        <a:buFont typeface="Arial" panose="020B0604020202020204" pitchFamily="34" charset="0"/>
                        <a:buChar char="•"/>
                        <a:tabLst/>
                        <a:defRPr/>
                      </a:pPr>
                      <a:r>
                        <a:rPr lang="en-US" sz="1400" b="0" i="0" u="none" strike="noStrike" kern="1200" cap="none" dirty="0">
                          <a:solidFill>
                            <a:schemeClr val="bg1"/>
                          </a:solidFill>
                          <a:effectLst/>
                          <a:latin typeface="Politica"/>
                          <a:ea typeface="+mn-ea"/>
                          <a:cs typeface="+mn-cs"/>
                        </a:rPr>
                        <a:t>Explain what is CAD/CAM – </a:t>
                      </a:r>
                      <a:r>
                        <a:rPr lang="en-US" sz="1400" b="0" i="0" u="none" strike="noStrike" kern="1200" cap="none" dirty="0" err="1">
                          <a:solidFill>
                            <a:schemeClr val="bg1"/>
                          </a:solidFill>
                          <a:effectLst/>
                          <a:latin typeface="Politica"/>
                          <a:ea typeface="+mn-ea"/>
                          <a:cs typeface="+mn-cs"/>
                        </a:rPr>
                        <a:t>Nervio</a:t>
                      </a:r>
                      <a:r>
                        <a:rPr lang="en-US" sz="1400" b="0" i="0" u="none" strike="noStrike" kern="1200" cap="none" dirty="0">
                          <a:solidFill>
                            <a:schemeClr val="bg1"/>
                          </a:solidFill>
                          <a:effectLst/>
                          <a:latin typeface="Politica"/>
                          <a:ea typeface="+mn-ea"/>
                          <a:cs typeface="+mn-cs"/>
                        </a:rPr>
                        <a:t> system they can select materials and colors</a:t>
                      </a:r>
                    </a:p>
                  </a:txBody>
                  <a:tcPr marL="91425" marR="91425" marT="91425" marB="914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75000"/>
                      </a:schemeClr>
                    </a:solidFill>
                  </a:tcPr>
                </a:tc>
                <a:tc>
                  <a:txBody>
                    <a:bodyPr/>
                    <a:lstStyle/>
                    <a:p>
                      <a:pPr marL="0" lvl="0" indent="0" algn="l" rtl="0">
                        <a:spcBef>
                          <a:spcPts val="0"/>
                        </a:spcBef>
                        <a:spcAft>
                          <a:spcPts val="0"/>
                        </a:spcAft>
                        <a:buClr>
                          <a:schemeClr val="dk1"/>
                        </a:buClr>
                        <a:buSzPts val="1400"/>
                        <a:buFont typeface="Arial"/>
                        <a:buNone/>
                      </a:pPr>
                      <a:endParaRPr sz="1400" u="none" strike="noStrike" cap="none" dirty="0">
                        <a:solidFill>
                          <a:schemeClr val="lt1"/>
                        </a:solidFill>
                        <a:latin typeface="Politica"/>
                      </a:endParaRPr>
                    </a:p>
                  </a:txBody>
                  <a:tcPr marL="91425" marR="91425" marT="91425" marB="914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75000"/>
                      </a:schemeClr>
                    </a:solidFill>
                  </a:tcPr>
                </a:tc>
                <a:extLst>
                  <a:ext uri="{0D108BD9-81ED-4DB2-BD59-A6C34878D82A}">
                    <a16:rowId xmlns:a16="http://schemas.microsoft.com/office/drawing/2014/main" val="2595124870"/>
                  </a:ext>
                </a:extLst>
              </a:tr>
              <a:tr h="1370741">
                <a:tc>
                  <a:txBody>
                    <a:bodyPr/>
                    <a:lstStyle/>
                    <a:p>
                      <a:pPr marL="0" marR="0" lvl="0" indent="0" algn="l" rtl="0">
                        <a:lnSpc>
                          <a:spcPct val="100000"/>
                        </a:lnSpc>
                        <a:spcBef>
                          <a:spcPts val="0"/>
                        </a:spcBef>
                        <a:spcAft>
                          <a:spcPts val="0"/>
                        </a:spcAft>
                        <a:buClr>
                          <a:srgbClr val="000000"/>
                        </a:buClr>
                        <a:buSzPts val="1400"/>
                        <a:buFont typeface="Arial"/>
                        <a:buNone/>
                      </a:pPr>
                      <a:r>
                        <a:rPr lang="en-US" sz="1400" u="none" strike="noStrike" cap="none" dirty="0">
                          <a:solidFill>
                            <a:schemeClr val="lt1"/>
                          </a:solidFill>
                          <a:latin typeface="Politica"/>
                        </a:rPr>
                        <a:t>10</a:t>
                      </a:r>
                      <a:endParaRPr sz="1400" u="none" strike="noStrike" cap="none" dirty="0">
                        <a:solidFill>
                          <a:schemeClr val="lt1"/>
                        </a:solidFill>
                        <a:latin typeface="Politica"/>
                      </a:endParaRPr>
                    </a:p>
                  </a:txBody>
                  <a:tcPr marL="91425" marR="91425" marT="91425" marB="914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75000"/>
                      </a:schemeClr>
                    </a:solidFill>
                  </a:tcPr>
                </a:tc>
                <a:tc>
                  <a:txBody>
                    <a:bodyPr/>
                    <a:lstStyle/>
                    <a:p>
                      <a:pPr marL="285750" marR="0" lvl="0" indent="-285750" algn="l" rtl="0">
                        <a:lnSpc>
                          <a:spcPct val="100000"/>
                        </a:lnSpc>
                        <a:spcBef>
                          <a:spcPts val="0"/>
                        </a:spcBef>
                        <a:spcAft>
                          <a:spcPts val="0"/>
                        </a:spcAft>
                        <a:buClr>
                          <a:srgbClr val="000000"/>
                        </a:buClr>
                        <a:buSzPts val="1400"/>
                        <a:buFont typeface="Arial" panose="020B0604020202020204" pitchFamily="34" charset="0"/>
                        <a:buChar char="•"/>
                      </a:pPr>
                      <a:r>
                        <a:rPr lang="en-US" sz="1400" b="0" i="0" u="none" strike="noStrike" kern="1200" cap="none" dirty="0">
                          <a:solidFill>
                            <a:schemeClr val="bg1"/>
                          </a:solidFill>
                          <a:effectLst/>
                          <a:latin typeface="Politica"/>
                          <a:ea typeface="+mn-ea"/>
                          <a:cs typeface="+mn-cs"/>
                        </a:rPr>
                        <a:t>Introduce Onshape:</a:t>
                      </a:r>
                    </a:p>
                    <a:p>
                      <a:pPr marL="800100" marR="0" lvl="0" indent="-342900" algn="l" rtl="0">
                        <a:lnSpc>
                          <a:spcPct val="100000"/>
                        </a:lnSpc>
                        <a:spcBef>
                          <a:spcPts val="0"/>
                        </a:spcBef>
                        <a:spcAft>
                          <a:spcPts val="0"/>
                        </a:spcAft>
                        <a:buClr>
                          <a:srgbClr val="000000"/>
                        </a:buClr>
                        <a:buSzPts val="1400"/>
                        <a:buFont typeface="+mj-lt"/>
                        <a:buAutoNum type="arabicPeriod"/>
                      </a:pPr>
                      <a:r>
                        <a:rPr lang="en-US" sz="1400" b="0" i="0" u="none" strike="noStrike" kern="1200" cap="none" dirty="0">
                          <a:solidFill>
                            <a:schemeClr val="bg1"/>
                          </a:solidFill>
                          <a:effectLst/>
                          <a:latin typeface="Politica"/>
                          <a:ea typeface="+mn-ea"/>
                          <a:cs typeface="+mn-cs"/>
                        </a:rPr>
                        <a:t>User interface.</a:t>
                      </a:r>
                    </a:p>
                    <a:p>
                      <a:pPr marL="800100" marR="0" lvl="0" indent="-342900" algn="l" rtl="0">
                        <a:lnSpc>
                          <a:spcPct val="100000"/>
                        </a:lnSpc>
                        <a:spcBef>
                          <a:spcPts val="0"/>
                        </a:spcBef>
                        <a:spcAft>
                          <a:spcPts val="0"/>
                        </a:spcAft>
                        <a:buClr>
                          <a:srgbClr val="000000"/>
                        </a:buClr>
                        <a:buSzPts val="1400"/>
                        <a:buFont typeface="+mj-lt"/>
                        <a:buAutoNum type="arabicPeriod"/>
                      </a:pPr>
                      <a:r>
                        <a:rPr lang="en-US" sz="1400" b="0" i="0" u="none" strike="noStrike" kern="1200" cap="none" dirty="0">
                          <a:solidFill>
                            <a:schemeClr val="bg1"/>
                          </a:solidFill>
                          <a:effectLst/>
                          <a:latin typeface="Politica"/>
                          <a:ea typeface="+mn-ea"/>
                          <a:cs typeface="+mn-cs"/>
                        </a:rPr>
                        <a:t>Planes and camera view.</a:t>
                      </a:r>
                    </a:p>
                    <a:p>
                      <a:pPr marL="800100" marR="0" lvl="0" indent="-342900" algn="l" rtl="0">
                        <a:lnSpc>
                          <a:spcPct val="100000"/>
                        </a:lnSpc>
                        <a:spcBef>
                          <a:spcPts val="0"/>
                        </a:spcBef>
                        <a:spcAft>
                          <a:spcPts val="0"/>
                        </a:spcAft>
                        <a:buClr>
                          <a:srgbClr val="000000"/>
                        </a:buClr>
                        <a:buSzPts val="1400"/>
                        <a:buFont typeface="+mj-lt"/>
                        <a:buAutoNum type="arabicPeriod"/>
                      </a:pPr>
                      <a:r>
                        <a:rPr lang="en-US" sz="1400" b="0" i="0" u="none" strike="noStrike" kern="1200" cap="none" dirty="0">
                          <a:solidFill>
                            <a:schemeClr val="bg1"/>
                          </a:solidFill>
                          <a:effectLst/>
                          <a:latin typeface="Politica"/>
                          <a:ea typeface="+mn-ea"/>
                          <a:cs typeface="+mn-cs"/>
                        </a:rPr>
                        <a:t>2D design tools.</a:t>
                      </a:r>
                    </a:p>
                    <a:p>
                      <a:pPr marL="800100" marR="0" lvl="0" indent="-342900" algn="l" rtl="0">
                        <a:lnSpc>
                          <a:spcPct val="100000"/>
                        </a:lnSpc>
                        <a:spcBef>
                          <a:spcPts val="0"/>
                        </a:spcBef>
                        <a:spcAft>
                          <a:spcPts val="0"/>
                        </a:spcAft>
                        <a:buClr>
                          <a:srgbClr val="000000"/>
                        </a:buClr>
                        <a:buSzPts val="1400"/>
                        <a:buFont typeface="+mj-lt"/>
                        <a:buAutoNum type="arabicPeriod"/>
                      </a:pPr>
                      <a:r>
                        <a:rPr lang="en-US" sz="1400" b="0" i="0" u="none" strike="noStrike" kern="1200" cap="none" dirty="0">
                          <a:solidFill>
                            <a:schemeClr val="bg1"/>
                          </a:solidFill>
                          <a:effectLst/>
                          <a:latin typeface="Politica"/>
                          <a:ea typeface="+mn-ea"/>
                          <a:cs typeface="+mn-cs"/>
                        </a:rPr>
                        <a:t>How to create patterns.</a:t>
                      </a:r>
                    </a:p>
                    <a:p>
                      <a:pPr marL="800100" marR="0" lvl="0" indent="-342900" algn="l" rtl="0">
                        <a:lnSpc>
                          <a:spcPct val="100000"/>
                        </a:lnSpc>
                        <a:spcBef>
                          <a:spcPts val="0"/>
                        </a:spcBef>
                        <a:spcAft>
                          <a:spcPts val="0"/>
                        </a:spcAft>
                        <a:buClr>
                          <a:srgbClr val="000000"/>
                        </a:buClr>
                        <a:buSzPts val="1400"/>
                        <a:buFont typeface="+mj-lt"/>
                        <a:buAutoNum type="arabicPeriod"/>
                      </a:pPr>
                      <a:endParaRPr lang="en-US" sz="1400" b="0" i="0" u="none" strike="noStrike" kern="1200" cap="none" dirty="0">
                        <a:solidFill>
                          <a:schemeClr val="bg1"/>
                        </a:solidFill>
                        <a:effectLst/>
                        <a:latin typeface="Politica"/>
                        <a:ea typeface="+mn-ea"/>
                        <a:cs typeface="+mn-cs"/>
                      </a:endParaRPr>
                    </a:p>
                  </a:txBody>
                  <a:tcPr marL="91425" marR="91425" marT="91425" marB="914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75000"/>
                      </a:schemeClr>
                    </a:solidFill>
                  </a:tcPr>
                </a:tc>
                <a:tc>
                  <a:txBody>
                    <a:bodyPr/>
                    <a:lstStyle/>
                    <a:p>
                      <a:pPr marL="0" lvl="0" indent="0" algn="l" rtl="0">
                        <a:spcBef>
                          <a:spcPts val="0"/>
                        </a:spcBef>
                        <a:spcAft>
                          <a:spcPts val="0"/>
                        </a:spcAft>
                        <a:buClr>
                          <a:schemeClr val="dk1"/>
                        </a:buClr>
                        <a:buSzPts val="1400"/>
                        <a:buFont typeface="Arial"/>
                        <a:buNone/>
                      </a:pPr>
                      <a:endParaRPr sz="1400" u="none" strike="noStrike" cap="none" dirty="0">
                        <a:solidFill>
                          <a:schemeClr val="lt1"/>
                        </a:solidFill>
                        <a:latin typeface="Politica"/>
                      </a:endParaRPr>
                    </a:p>
                  </a:txBody>
                  <a:tcPr marL="91425" marR="91425" marT="91425" marB="914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75000"/>
                      </a:schemeClr>
                    </a:solidFill>
                  </a:tcPr>
                </a:tc>
                <a:extLst>
                  <a:ext uri="{0D108BD9-81ED-4DB2-BD59-A6C34878D82A}">
                    <a16:rowId xmlns:a16="http://schemas.microsoft.com/office/drawing/2014/main" val="2395547191"/>
                  </a:ext>
                </a:extLst>
              </a:tr>
              <a:tr h="895603">
                <a:tc>
                  <a:txBody>
                    <a:bodyPr/>
                    <a:lstStyle/>
                    <a:p>
                      <a:pPr marL="0" marR="0" lvl="0" indent="0" algn="l" rtl="0">
                        <a:lnSpc>
                          <a:spcPct val="100000"/>
                        </a:lnSpc>
                        <a:spcBef>
                          <a:spcPts val="0"/>
                        </a:spcBef>
                        <a:spcAft>
                          <a:spcPts val="0"/>
                        </a:spcAft>
                        <a:buClr>
                          <a:srgbClr val="000000"/>
                        </a:buClr>
                        <a:buSzPts val="1400"/>
                        <a:buFont typeface="Arial"/>
                        <a:buNone/>
                      </a:pPr>
                      <a:r>
                        <a:rPr lang="en-US" sz="1400" u="none" strike="noStrike" cap="none" dirty="0">
                          <a:solidFill>
                            <a:schemeClr val="lt1"/>
                          </a:solidFill>
                          <a:latin typeface="Politica"/>
                        </a:rPr>
                        <a:t>20 min</a:t>
                      </a:r>
                      <a:endParaRPr sz="1400" u="none" strike="noStrike" cap="none" dirty="0">
                        <a:solidFill>
                          <a:schemeClr val="lt1"/>
                        </a:solidFill>
                        <a:latin typeface="Politica"/>
                      </a:endParaRPr>
                    </a:p>
                  </a:txBody>
                  <a:tcPr marL="91425" marR="91425" marT="91425" marB="914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75000"/>
                      </a:schemeClr>
                    </a:solidFill>
                  </a:tcPr>
                </a:tc>
                <a:tc>
                  <a:txBody>
                    <a:bodyPr/>
                    <a:lstStyle/>
                    <a:p>
                      <a:pPr marL="0" marR="0" lvl="0" indent="0" algn="l" rtl="0">
                        <a:lnSpc>
                          <a:spcPct val="100000"/>
                        </a:lnSpc>
                        <a:spcBef>
                          <a:spcPts val="0"/>
                        </a:spcBef>
                        <a:spcAft>
                          <a:spcPts val="0"/>
                        </a:spcAft>
                        <a:buClr>
                          <a:srgbClr val="000000"/>
                        </a:buClr>
                        <a:buSzPts val="1400"/>
                        <a:buFont typeface="Arial"/>
                        <a:buNone/>
                      </a:pPr>
                      <a:endParaRPr lang="en-US" sz="1200" u="none" strike="noStrike" cap="none" dirty="0">
                        <a:solidFill>
                          <a:schemeClr val="lt1"/>
                        </a:solidFill>
                        <a:latin typeface="Politica"/>
                      </a:endParaRPr>
                    </a:p>
                    <a:p>
                      <a:pPr marL="0" marR="0" lvl="0" indent="0" algn="l" rtl="0">
                        <a:lnSpc>
                          <a:spcPct val="100000"/>
                        </a:lnSpc>
                        <a:spcBef>
                          <a:spcPts val="0"/>
                        </a:spcBef>
                        <a:spcAft>
                          <a:spcPts val="0"/>
                        </a:spcAft>
                        <a:buClr>
                          <a:srgbClr val="000000"/>
                        </a:buClr>
                        <a:buSzPts val="1400"/>
                        <a:buFont typeface="Arial"/>
                        <a:buNone/>
                      </a:pPr>
                      <a:r>
                        <a:rPr lang="en-US" sz="1400" dirty="0">
                          <a:solidFill>
                            <a:schemeClr val="bg1"/>
                          </a:solidFill>
                          <a:latin typeface="Politica"/>
                        </a:rPr>
                        <a:t>Challenge them to create 2D design of patterns </a:t>
                      </a:r>
                    </a:p>
                    <a:p>
                      <a:pPr marL="0" marR="0" lvl="0" indent="0" algn="l" rtl="0">
                        <a:lnSpc>
                          <a:spcPct val="100000"/>
                        </a:lnSpc>
                        <a:spcBef>
                          <a:spcPts val="0"/>
                        </a:spcBef>
                        <a:spcAft>
                          <a:spcPts val="0"/>
                        </a:spcAft>
                        <a:buClr>
                          <a:srgbClr val="000000"/>
                        </a:buClr>
                        <a:buSzPts val="1400"/>
                        <a:buFont typeface="Arial"/>
                        <a:buNone/>
                      </a:pPr>
                      <a:endParaRPr dirty="0">
                        <a:solidFill>
                          <a:schemeClr val="bg1"/>
                        </a:solidFill>
                        <a:latin typeface="Politica"/>
                      </a:endParaRPr>
                    </a:p>
                  </a:txBody>
                  <a:tcPr marL="91425" marR="91425" marT="91425" marB="914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75000"/>
                      </a:schemeClr>
                    </a:solidFill>
                  </a:tcPr>
                </a:tc>
                <a:tc>
                  <a:txBody>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sz="1400" dirty="0">
                          <a:solidFill>
                            <a:schemeClr val="lt1"/>
                          </a:solidFill>
                          <a:latin typeface="Politica"/>
                          <a:ea typeface="Lato"/>
                          <a:cs typeface="Lato"/>
                          <a:sym typeface="Lato"/>
                        </a:rPr>
                        <a:t>Computer, internet access.</a:t>
                      </a:r>
                      <a:endParaRPr lang="en-US" sz="1600" u="none" strike="noStrike" cap="none" dirty="0">
                        <a:solidFill>
                          <a:schemeClr val="lt1"/>
                        </a:solidFill>
                        <a:latin typeface="Politica"/>
                      </a:endParaRPr>
                    </a:p>
                    <a:p>
                      <a:pPr marL="0" marR="0" lvl="0" indent="0" algn="l" rtl="0">
                        <a:lnSpc>
                          <a:spcPct val="100000"/>
                        </a:lnSpc>
                        <a:spcBef>
                          <a:spcPts val="0"/>
                        </a:spcBef>
                        <a:spcAft>
                          <a:spcPts val="0"/>
                        </a:spcAft>
                        <a:buClr>
                          <a:srgbClr val="000000"/>
                        </a:buClr>
                        <a:buSzPts val="1400"/>
                        <a:buFont typeface="Arial"/>
                        <a:buNone/>
                      </a:pPr>
                      <a:endParaRPr sz="1400" u="none" strike="noStrike" cap="none" dirty="0">
                        <a:solidFill>
                          <a:schemeClr val="lt1"/>
                        </a:solidFill>
                        <a:latin typeface="Politica"/>
                      </a:endParaRPr>
                    </a:p>
                  </a:txBody>
                  <a:tcPr marL="91425" marR="91425" marT="91425" marB="914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75000"/>
                      </a:schemeClr>
                    </a:solidFill>
                  </a:tcPr>
                </a:tc>
                <a:extLst>
                  <a:ext uri="{0D108BD9-81ED-4DB2-BD59-A6C34878D82A}">
                    <a16:rowId xmlns:a16="http://schemas.microsoft.com/office/drawing/2014/main" val="10002"/>
                  </a:ext>
                </a:extLst>
              </a:tr>
              <a:tr h="895603">
                <a:tc>
                  <a:txBody>
                    <a:bodyPr/>
                    <a:lstStyle/>
                    <a:p>
                      <a:pPr marL="0" marR="0" lvl="0" indent="0" algn="l" rtl="0">
                        <a:lnSpc>
                          <a:spcPct val="100000"/>
                        </a:lnSpc>
                        <a:spcBef>
                          <a:spcPts val="0"/>
                        </a:spcBef>
                        <a:spcAft>
                          <a:spcPts val="0"/>
                        </a:spcAft>
                        <a:buClr>
                          <a:srgbClr val="000000"/>
                        </a:buClr>
                        <a:buSzPts val="1400"/>
                        <a:buFont typeface="Arial"/>
                        <a:buNone/>
                      </a:pPr>
                      <a:r>
                        <a:rPr lang="en-US" sz="1400" u="none" strike="noStrike" cap="none" dirty="0">
                          <a:solidFill>
                            <a:schemeClr val="lt1"/>
                          </a:solidFill>
                          <a:latin typeface="Politica"/>
                        </a:rPr>
                        <a:t>5</a:t>
                      </a:r>
                      <a:endParaRPr sz="1400" u="none" strike="noStrike" cap="none" dirty="0">
                        <a:solidFill>
                          <a:schemeClr val="lt1"/>
                        </a:solidFill>
                        <a:latin typeface="Politica"/>
                      </a:endParaRPr>
                    </a:p>
                  </a:txBody>
                  <a:tcPr marL="91425" marR="91425" marT="91425" marB="914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75000"/>
                      </a:schemeClr>
                    </a:solidFill>
                  </a:tcPr>
                </a:tc>
                <a:tc>
                  <a:txBody>
                    <a:bodyPr/>
                    <a:lstStyle/>
                    <a:p>
                      <a:pPr marL="0" marR="0" lvl="0" indent="0" algn="l" rtl="0">
                        <a:lnSpc>
                          <a:spcPct val="100000"/>
                        </a:lnSpc>
                        <a:spcBef>
                          <a:spcPts val="0"/>
                        </a:spcBef>
                        <a:spcAft>
                          <a:spcPts val="0"/>
                        </a:spcAft>
                        <a:buClr>
                          <a:srgbClr val="000000"/>
                        </a:buClr>
                        <a:buSzPts val="1400"/>
                        <a:buFont typeface="Arial"/>
                        <a:buNone/>
                      </a:pPr>
                      <a:r>
                        <a:rPr lang="en-US" dirty="0">
                          <a:solidFill>
                            <a:schemeClr val="bg1"/>
                          </a:solidFill>
                          <a:latin typeface="Politica"/>
                        </a:rPr>
                        <a:t>Explain to participants how to export the </a:t>
                      </a:r>
                      <a:r>
                        <a:rPr lang="en-US" dirty="0" err="1">
                          <a:solidFill>
                            <a:schemeClr val="bg1"/>
                          </a:solidFill>
                          <a:latin typeface="Politica"/>
                        </a:rPr>
                        <a:t>dxf</a:t>
                      </a:r>
                      <a:r>
                        <a:rPr lang="en-US" dirty="0">
                          <a:solidFill>
                            <a:schemeClr val="bg1"/>
                          </a:solidFill>
                          <a:latin typeface="Politica"/>
                        </a:rPr>
                        <a:t> file.</a:t>
                      </a:r>
                      <a:endParaRPr dirty="0">
                        <a:solidFill>
                          <a:schemeClr val="bg1"/>
                        </a:solidFill>
                        <a:latin typeface="Politica"/>
                      </a:endParaRPr>
                    </a:p>
                  </a:txBody>
                  <a:tcPr marL="91425" marR="91425" marT="91425" marB="914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75000"/>
                      </a:schemeClr>
                    </a:solidFill>
                  </a:tcPr>
                </a:tc>
                <a:tc>
                  <a:txBody>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sz="1400" dirty="0">
                          <a:solidFill>
                            <a:schemeClr val="lt1"/>
                          </a:solidFill>
                          <a:latin typeface="Politica"/>
                          <a:ea typeface="Lato"/>
                          <a:cs typeface="Lato"/>
                          <a:sym typeface="Lato"/>
                        </a:rPr>
                        <a:t>Computer, internet access.</a:t>
                      </a:r>
                      <a:endParaRPr lang="en-US" sz="1600" u="none" strike="noStrike" cap="none" dirty="0">
                        <a:solidFill>
                          <a:schemeClr val="lt1"/>
                        </a:solidFill>
                        <a:latin typeface="Politica"/>
                      </a:endParaRPr>
                    </a:p>
                    <a:p>
                      <a:pPr marL="0" marR="0" lvl="0" indent="0" algn="l" rtl="0">
                        <a:lnSpc>
                          <a:spcPct val="100000"/>
                        </a:lnSpc>
                        <a:spcBef>
                          <a:spcPts val="0"/>
                        </a:spcBef>
                        <a:spcAft>
                          <a:spcPts val="0"/>
                        </a:spcAft>
                        <a:buClr>
                          <a:srgbClr val="000000"/>
                        </a:buClr>
                        <a:buSzPts val="1400"/>
                        <a:buFont typeface="Arial"/>
                        <a:buNone/>
                      </a:pPr>
                      <a:endParaRPr sz="1400" u="none" strike="noStrike" cap="none" dirty="0">
                        <a:solidFill>
                          <a:schemeClr val="lt1"/>
                        </a:solidFill>
                        <a:latin typeface="Politica"/>
                      </a:endParaRPr>
                    </a:p>
                  </a:txBody>
                  <a:tcPr marL="91425" marR="91425" marT="91425" marB="914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75000"/>
                      </a:schemeClr>
                    </a:solidFill>
                  </a:tcPr>
                </a:tc>
                <a:extLst>
                  <a:ext uri="{0D108BD9-81ED-4DB2-BD59-A6C34878D82A}">
                    <a16:rowId xmlns:a16="http://schemas.microsoft.com/office/drawing/2014/main" val="4186121954"/>
                  </a:ext>
                </a:extLst>
              </a:tr>
            </a:tbl>
          </a:graphicData>
        </a:graphic>
      </p:graphicFrame>
    </p:spTree>
    <p:extLst>
      <p:ext uri="{BB962C8B-B14F-4D97-AF65-F5344CB8AC3E}">
        <p14:creationId xmlns:p14="http://schemas.microsoft.com/office/powerpoint/2010/main" val="2975555803"/>
      </p:ext>
    </p:extLst>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accent5"/>
        </a:solidFill>
        <a:effectLst/>
      </p:bgPr>
    </p:bg>
    <p:spTree>
      <p:nvGrpSpPr>
        <p:cNvPr id="1" name=""/>
        <p:cNvGrpSpPr/>
        <p:nvPr/>
      </p:nvGrpSpPr>
      <p:grpSpPr>
        <a:xfrm>
          <a:off x="0" y="0"/>
          <a:ext cx="0" cy="0"/>
          <a:chOff x="0" y="0"/>
          <a:chExt cx="0" cy="0"/>
        </a:xfrm>
      </p:grpSpPr>
      <p:sp>
        <p:nvSpPr>
          <p:cNvPr id="110" name="Google Shape;59;p13"/>
          <p:cNvSpPr txBox="1"/>
          <p:nvPr/>
        </p:nvSpPr>
        <p:spPr>
          <a:xfrm>
            <a:off x="952399" y="1621071"/>
            <a:ext cx="10284002" cy="395220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121874" tIns="121874" rIns="121874" bIns="121874" anchor="ctr">
            <a:spAutoFit/>
          </a:bodyPr>
          <a:lstStyle/>
          <a:p>
            <a:pPr>
              <a:lnSpc>
                <a:spcPct val="150000"/>
              </a:lnSpc>
              <a:defRPr>
                <a:solidFill>
                  <a:srgbClr val="FFFFFF"/>
                </a:solidFill>
                <a:latin typeface="Politica"/>
                <a:ea typeface="Politica"/>
                <a:cs typeface="Politica"/>
                <a:sym typeface="Politica"/>
              </a:defRPr>
            </a:pPr>
            <a:r>
              <a:rPr lang="en-US" dirty="0"/>
              <a:t>ZONE: Technology 	AGE: 11-14 </a:t>
            </a:r>
          </a:p>
          <a:p>
            <a:pPr>
              <a:lnSpc>
                <a:spcPct val="150000"/>
              </a:lnSpc>
              <a:defRPr>
                <a:solidFill>
                  <a:srgbClr val="FFFFFF"/>
                </a:solidFill>
                <a:latin typeface="Politica"/>
                <a:ea typeface="Politica"/>
                <a:cs typeface="Politica"/>
                <a:sym typeface="Politica"/>
              </a:defRPr>
            </a:pPr>
            <a:endParaRPr dirty="0"/>
          </a:p>
          <a:p>
            <a:pPr>
              <a:lnSpc>
                <a:spcPct val="150000"/>
              </a:lnSpc>
              <a:defRPr>
                <a:solidFill>
                  <a:srgbClr val="FFFFFF"/>
                </a:solidFill>
                <a:latin typeface="Politica"/>
                <a:ea typeface="Politica"/>
                <a:cs typeface="Politica"/>
                <a:sym typeface="Politica"/>
              </a:defRPr>
            </a:pPr>
            <a:r>
              <a:rPr sz="1600" b="1" dirty="0"/>
              <a:t>DESCRIPTION:</a:t>
            </a:r>
            <a:endParaRPr lang="en-US" sz="1600" b="1" dirty="0"/>
          </a:p>
          <a:p>
            <a:pPr marL="0" indent="0">
              <a:buFont typeface="+mj-lt"/>
              <a:buNone/>
            </a:pPr>
            <a:r>
              <a:rPr lang="en-US" sz="1400" b="0" i="0" kern="1200" dirty="0">
                <a:solidFill>
                  <a:schemeClr val="tx1"/>
                </a:solidFill>
                <a:effectLst/>
                <a:latin typeface="Politica" panose="02000506060000020004"/>
                <a:ea typeface="+mn-ea"/>
                <a:cs typeface="+mn-cs"/>
              </a:rPr>
              <a:t>In this session, participants will get introduced to 3D printing technology and how it can be used in</a:t>
            </a:r>
            <a:r>
              <a:rPr lang="ar-QA" sz="1400" b="0" i="0" kern="1200" dirty="0">
                <a:solidFill>
                  <a:schemeClr val="tx1"/>
                </a:solidFill>
                <a:effectLst/>
                <a:latin typeface="Politica" panose="02000506060000020004"/>
                <a:ea typeface="+mn-ea"/>
                <a:cs typeface="+mn-cs"/>
              </a:rPr>
              <a:t> </a:t>
            </a:r>
            <a:r>
              <a:rPr lang="en-US" sz="1400" b="0" i="0" kern="1200" dirty="0">
                <a:solidFill>
                  <a:schemeClr val="tx1"/>
                </a:solidFill>
                <a:effectLst/>
                <a:latin typeface="Politica" panose="02000506060000020004"/>
                <a:ea typeface="+mn-ea"/>
                <a:cs typeface="+mn-cs"/>
              </a:rPr>
              <a:t>the fashion sector, also they will learn how to use 3D design tools in Onshape to create 3D objects in relati</a:t>
            </a:r>
            <a:r>
              <a:rPr lang="en-US" kern="1200" dirty="0">
                <a:solidFill>
                  <a:schemeClr val="tx1"/>
                </a:solidFill>
                <a:latin typeface="Politica" panose="02000506060000020004"/>
                <a:ea typeface="+mn-ea"/>
                <a:cs typeface="+mn-cs"/>
              </a:rPr>
              <a:t>on</a:t>
            </a:r>
            <a:r>
              <a:rPr lang="en-US" sz="1400" b="0" i="0" kern="1200" dirty="0">
                <a:solidFill>
                  <a:schemeClr val="tx1"/>
                </a:solidFill>
                <a:effectLst/>
                <a:latin typeface="Politica" panose="02000506060000020004"/>
                <a:ea typeface="+mn-ea"/>
                <a:cs typeface="+mn-cs"/>
              </a:rPr>
              <a:t> to fashion such as patterns and tie and export it as STL file.</a:t>
            </a:r>
            <a:endParaRPr lang="en-US" sz="1400" b="0" i="0" dirty="0">
              <a:solidFill>
                <a:schemeClr val="tx1"/>
              </a:solidFill>
              <a:effectLst/>
              <a:latin typeface="Politica" panose="02000506060000020004"/>
            </a:endParaRPr>
          </a:p>
          <a:p>
            <a:pPr marL="0" indent="0">
              <a:buFont typeface="+mj-lt"/>
              <a:buNone/>
            </a:pPr>
            <a:endParaRPr lang="en-US" sz="1400" b="0" i="0" dirty="0">
              <a:solidFill>
                <a:schemeClr val="tx1"/>
              </a:solidFill>
              <a:effectLst/>
              <a:latin typeface="Politica" panose="02000506060000020004"/>
            </a:endParaRPr>
          </a:p>
          <a:p>
            <a:pPr marL="0" indent="0">
              <a:buFont typeface="+mj-lt"/>
              <a:buNone/>
            </a:pPr>
            <a:endParaRPr dirty="0">
              <a:solidFill>
                <a:schemeClr val="bg1"/>
              </a:solidFill>
              <a:latin typeface="Politica" panose="02000506060000020004"/>
            </a:endParaRPr>
          </a:p>
          <a:p>
            <a:pPr>
              <a:defRPr>
                <a:solidFill>
                  <a:srgbClr val="FFFFFF"/>
                </a:solidFill>
                <a:latin typeface="Politica"/>
                <a:ea typeface="Politica"/>
                <a:cs typeface="Politica"/>
                <a:sym typeface="Politica"/>
              </a:defRPr>
            </a:pPr>
            <a:r>
              <a:rPr lang="en-US" sz="1600" b="1" dirty="0"/>
              <a:t>LESSON</a:t>
            </a:r>
            <a:r>
              <a:rPr sz="1600" b="1" dirty="0"/>
              <a:t> OBJECTIVES:</a:t>
            </a:r>
          </a:p>
          <a:p>
            <a:r>
              <a:rPr lang="en-US" dirty="0">
                <a:solidFill>
                  <a:schemeClr val="bg1"/>
                </a:solidFill>
                <a:latin typeface="Politica"/>
              </a:rPr>
              <a:t>After the session participants will be able to: </a:t>
            </a:r>
          </a:p>
          <a:p>
            <a:pPr marL="285750" indent="-285750">
              <a:buFont typeface="Arial" panose="020B0604020202020204" pitchFamily="34" charset="0"/>
              <a:buChar char="•"/>
            </a:pPr>
            <a:r>
              <a:rPr lang="en-US" dirty="0">
                <a:solidFill>
                  <a:schemeClr val="bg1"/>
                </a:solidFill>
                <a:latin typeface="Politica"/>
              </a:rPr>
              <a:t>Use 3D design tools in Onshape.</a:t>
            </a:r>
          </a:p>
          <a:p>
            <a:pPr marL="285750" indent="-285750">
              <a:buFont typeface="Arial" panose="020B0604020202020204" pitchFamily="34" charset="0"/>
              <a:buChar char="•"/>
            </a:pPr>
            <a:r>
              <a:rPr lang="en-US" dirty="0">
                <a:solidFill>
                  <a:schemeClr val="bg1"/>
                </a:solidFill>
                <a:latin typeface="Politica"/>
              </a:rPr>
              <a:t>Explain what is additive manufacturing and 3D printing</a:t>
            </a:r>
          </a:p>
          <a:p>
            <a:pPr marL="285750" indent="-285750">
              <a:buFont typeface="Arial" panose="020B0604020202020204" pitchFamily="34" charset="0"/>
              <a:buChar char="•"/>
            </a:pPr>
            <a:r>
              <a:rPr lang="en-US" dirty="0">
                <a:solidFill>
                  <a:schemeClr val="bg1"/>
                </a:solidFill>
                <a:latin typeface="Politica"/>
              </a:rPr>
              <a:t>Create and customize 3D Fashion accessories like tie and bracelets.</a:t>
            </a:r>
          </a:p>
          <a:p>
            <a:pPr marL="285750" indent="-285750">
              <a:buFont typeface="Arial" panose="020B0604020202020204" pitchFamily="34" charset="0"/>
              <a:buChar char="•"/>
            </a:pPr>
            <a:r>
              <a:rPr lang="en-US" dirty="0">
                <a:solidFill>
                  <a:schemeClr val="bg1"/>
                </a:solidFill>
                <a:latin typeface="Politica"/>
              </a:rPr>
              <a:t>Export STL file.</a:t>
            </a:r>
          </a:p>
          <a:p>
            <a:pPr>
              <a:defRPr>
                <a:solidFill>
                  <a:srgbClr val="FFFFFF"/>
                </a:solidFill>
                <a:latin typeface="Politica"/>
                <a:ea typeface="Politica"/>
                <a:cs typeface="Politica"/>
                <a:sym typeface="Politica"/>
              </a:defRPr>
            </a:pPr>
            <a:endParaRPr dirty="0"/>
          </a:p>
          <a:p>
            <a:pPr>
              <a:lnSpc>
                <a:spcPct val="150000"/>
              </a:lnSpc>
              <a:defRPr>
                <a:solidFill>
                  <a:srgbClr val="FFFFFF"/>
                </a:solidFill>
                <a:latin typeface="Politica"/>
                <a:ea typeface="Politica"/>
                <a:cs typeface="Politica"/>
                <a:sym typeface="Politica"/>
              </a:defRPr>
            </a:pPr>
            <a:r>
              <a:rPr lang="en-US" dirty="0"/>
              <a:t>Materials: </a:t>
            </a:r>
            <a:r>
              <a:rPr dirty="0"/>
              <a:t>Computer</a:t>
            </a:r>
            <a:r>
              <a:rPr lang="en-US" dirty="0"/>
              <a:t>, Internet connection</a:t>
            </a:r>
            <a:endParaRPr dirty="0"/>
          </a:p>
        </p:txBody>
      </p:sp>
      <p:sp>
        <p:nvSpPr>
          <p:cNvPr id="111" name="Google Shape;60;p13"/>
          <p:cNvSpPr txBox="1"/>
          <p:nvPr/>
        </p:nvSpPr>
        <p:spPr>
          <a:xfrm>
            <a:off x="1942288" y="408374"/>
            <a:ext cx="8304249" cy="86168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121874" tIns="121874" rIns="121874" bIns="121874">
            <a:spAutoFit/>
          </a:bodyPr>
          <a:lstStyle>
            <a:lvl1pPr algn="ctr">
              <a:defRPr sz="2000">
                <a:solidFill>
                  <a:srgbClr val="FFFFFF"/>
                </a:solidFill>
                <a:latin typeface="Politica"/>
                <a:ea typeface="Politica"/>
                <a:cs typeface="Politica"/>
                <a:sym typeface="Politica"/>
              </a:defRPr>
            </a:lvl1pPr>
          </a:lstStyle>
          <a:p>
            <a:r>
              <a:rPr lang="en-US" dirty="0"/>
              <a:t>SESSION 3: Onshape and 3D printing </a:t>
            </a:r>
            <a:endParaRPr lang="en-US" sz="2000" dirty="0">
              <a:solidFill>
                <a:schemeClr val="bg1"/>
              </a:solidFill>
              <a:latin typeface="Politica" charset="0"/>
              <a:ea typeface="Politica" charset="0"/>
              <a:cs typeface="Politica" charset="0"/>
            </a:endParaRPr>
          </a:p>
          <a:p>
            <a:endParaRPr lang="en-US" dirty="0"/>
          </a:p>
        </p:txBody>
      </p:sp>
      <p:grpSp>
        <p:nvGrpSpPr>
          <p:cNvPr id="114" name="Google Shape;61;p13"/>
          <p:cNvGrpSpPr/>
          <p:nvPr/>
        </p:nvGrpSpPr>
        <p:grpSpPr>
          <a:xfrm>
            <a:off x="2058922" y="448448"/>
            <a:ext cx="8070978" cy="494651"/>
            <a:chOff x="0" y="0"/>
            <a:chExt cx="8070977" cy="494649"/>
          </a:xfrm>
        </p:grpSpPr>
        <p:sp>
          <p:nvSpPr>
            <p:cNvPr id="112" name="Google Shape;62;p13"/>
            <p:cNvSpPr/>
            <p:nvPr/>
          </p:nvSpPr>
          <p:spPr>
            <a:xfrm>
              <a:off x="0" y="-1"/>
              <a:ext cx="8070978" cy="1"/>
            </a:xfrm>
            <a:prstGeom prst="line">
              <a:avLst/>
            </a:prstGeom>
            <a:noFill/>
            <a:ln w="19050" cap="flat">
              <a:solidFill>
                <a:srgbClr val="FFFFFF"/>
              </a:solidFill>
              <a:prstDash val="solid"/>
              <a:round/>
            </a:ln>
            <a:effectLst/>
          </p:spPr>
          <p:txBody>
            <a:bodyPr wrap="square" lIns="45719" tIns="45719" rIns="45719" bIns="45719" numCol="1" anchor="t">
              <a:noAutofit/>
            </a:bodyPr>
            <a:lstStyle/>
            <a:p>
              <a:endParaRPr/>
            </a:p>
          </p:txBody>
        </p:sp>
        <p:sp>
          <p:nvSpPr>
            <p:cNvPr id="113" name="Google Shape;63;p13"/>
            <p:cNvSpPr/>
            <p:nvPr/>
          </p:nvSpPr>
          <p:spPr>
            <a:xfrm>
              <a:off x="0" y="494649"/>
              <a:ext cx="8070978" cy="1"/>
            </a:xfrm>
            <a:prstGeom prst="line">
              <a:avLst/>
            </a:prstGeom>
            <a:noFill/>
            <a:ln w="19050" cap="flat">
              <a:solidFill>
                <a:srgbClr val="FFFFFF"/>
              </a:solidFill>
              <a:prstDash val="solid"/>
              <a:round/>
            </a:ln>
            <a:effectLst/>
          </p:spPr>
          <p:txBody>
            <a:bodyPr wrap="square" lIns="45719" tIns="45719" rIns="45719" bIns="45719" numCol="1" anchor="t">
              <a:noAutofit/>
            </a:bodyPr>
            <a:lstStyle/>
            <a:p>
              <a:endParaRPr/>
            </a:p>
          </p:txBody>
        </p:sp>
      </p:grpSp>
      <p:pic>
        <p:nvPicPr>
          <p:cNvPr id="115" name="Picture 7" descr="Picture 7"/>
          <p:cNvPicPr>
            <a:picLocks noChangeAspect="1"/>
          </p:cNvPicPr>
          <p:nvPr/>
        </p:nvPicPr>
        <p:blipFill>
          <a:blip r:embed="rId2"/>
          <a:stretch>
            <a:fillRect/>
          </a:stretch>
        </p:blipFill>
        <p:spPr>
          <a:xfrm>
            <a:off x="9618961" y="6413529"/>
            <a:ext cx="1044681" cy="369333"/>
          </a:xfrm>
          <a:prstGeom prst="rect">
            <a:avLst/>
          </a:prstGeom>
          <a:ln w="12700">
            <a:miter lim="400000"/>
          </a:ln>
        </p:spPr>
      </p:pic>
      <p:sp>
        <p:nvSpPr>
          <p:cNvPr id="116" name="TextBox 2"/>
          <p:cNvSpPr txBox="1"/>
          <p:nvPr/>
        </p:nvSpPr>
        <p:spPr>
          <a:xfrm>
            <a:off x="10663642" y="6464329"/>
            <a:ext cx="1226567" cy="31864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5719" rIns="45719">
            <a:spAutoFit/>
          </a:bodyPr>
          <a:lstStyle>
            <a:lvl1pPr>
              <a:defRPr sz="1800">
                <a:solidFill>
                  <a:srgbClr val="FFFFFF"/>
                </a:solidFill>
                <a:latin typeface="Politica"/>
                <a:ea typeface="Politica"/>
                <a:cs typeface="Politica"/>
                <a:sym typeface="Politica"/>
              </a:defRPr>
            </a:lvl1pPr>
          </a:lstStyle>
          <a:p>
            <a:r>
              <a:t>Studio56.qa</a:t>
            </a:r>
          </a:p>
        </p:txBody>
      </p:sp>
    </p:spTree>
  </p:cSld>
  <p:clrMapOvr>
    <a:masterClrMapping/>
  </p:clrMapOvr>
  <mc:AlternateContent xmlns:mc="http://schemas.openxmlformats.org/markup-compatibility/2006" xmlns:p14="http://schemas.microsoft.com/office/powerpoint/2010/main">
    <mc:Choice Requires="p14">
      <p:transition spd="slow" p14:dur="1200">
        <p:fade thruBlk="1"/>
      </p:transition>
    </mc:Choice>
    <mc:Fallback xmlns="" xmlns:m="http://schemas.openxmlformats.org/officeDocument/2006/math" xmlns:a14="http://schemas.microsoft.com/office/drawing/2010/main">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accent5"/>
        </a:solidFill>
        <a:effectLst/>
      </p:bgPr>
    </p:bg>
    <p:spTree>
      <p:nvGrpSpPr>
        <p:cNvPr id="1" name=""/>
        <p:cNvGrpSpPr/>
        <p:nvPr/>
      </p:nvGrpSpPr>
      <p:grpSpPr>
        <a:xfrm>
          <a:off x="0" y="0"/>
          <a:ext cx="0" cy="0"/>
          <a:chOff x="0" y="0"/>
          <a:chExt cx="0" cy="0"/>
        </a:xfrm>
      </p:grpSpPr>
      <p:sp>
        <p:nvSpPr>
          <p:cNvPr id="111" name="Google Shape;60;p13"/>
          <p:cNvSpPr txBox="1"/>
          <p:nvPr/>
        </p:nvSpPr>
        <p:spPr>
          <a:xfrm>
            <a:off x="1942288" y="408374"/>
            <a:ext cx="8304249" cy="86168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121874" tIns="121874" rIns="121874" bIns="121874">
            <a:spAutoFit/>
          </a:bodyPr>
          <a:lstStyle>
            <a:lvl1pPr algn="ctr">
              <a:defRPr sz="2000">
                <a:solidFill>
                  <a:srgbClr val="FFFFFF"/>
                </a:solidFill>
                <a:latin typeface="Politica"/>
                <a:ea typeface="Politica"/>
                <a:cs typeface="Politica"/>
                <a:sym typeface="Politica"/>
              </a:defRPr>
            </a:lvl1pPr>
          </a:lstStyle>
          <a:p>
            <a:r>
              <a:rPr dirty="0"/>
              <a:t>SESSION </a:t>
            </a:r>
            <a:r>
              <a:rPr lang="en-US" dirty="0"/>
              <a:t>3</a:t>
            </a:r>
            <a:r>
              <a:rPr dirty="0"/>
              <a:t>: </a:t>
            </a:r>
            <a:r>
              <a:rPr lang="en-US" dirty="0"/>
              <a:t>Onshape and 3D printing </a:t>
            </a:r>
            <a:endParaRPr lang="en-US" sz="2000" dirty="0">
              <a:solidFill>
                <a:schemeClr val="bg1"/>
              </a:solidFill>
              <a:latin typeface="Politica" charset="0"/>
              <a:ea typeface="Politica" charset="0"/>
              <a:cs typeface="Politica" charset="0"/>
            </a:endParaRPr>
          </a:p>
          <a:p>
            <a:endParaRPr dirty="0"/>
          </a:p>
        </p:txBody>
      </p:sp>
      <p:grpSp>
        <p:nvGrpSpPr>
          <p:cNvPr id="114" name="Google Shape;61;p13"/>
          <p:cNvGrpSpPr/>
          <p:nvPr/>
        </p:nvGrpSpPr>
        <p:grpSpPr>
          <a:xfrm>
            <a:off x="2058922" y="448448"/>
            <a:ext cx="8070978" cy="494651"/>
            <a:chOff x="0" y="0"/>
            <a:chExt cx="8070977" cy="494649"/>
          </a:xfrm>
        </p:grpSpPr>
        <p:sp>
          <p:nvSpPr>
            <p:cNvPr id="112" name="Google Shape;62;p13"/>
            <p:cNvSpPr/>
            <p:nvPr/>
          </p:nvSpPr>
          <p:spPr>
            <a:xfrm>
              <a:off x="0" y="-1"/>
              <a:ext cx="8070978" cy="1"/>
            </a:xfrm>
            <a:prstGeom prst="line">
              <a:avLst/>
            </a:prstGeom>
            <a:noFill/>
            <a:ln w="19050" cap="flat">
              <a:solidFill>
                <a:srgbClr val="FFFFFF"/>
              </a:solidFill>
              <a:prstDash val="solid"/>
              <a:round/>
            </a:ln>
            <a:effectLst/>
          </p:spPr>
          <p:txBody>
            <a:bodyPr wrap="square" lIns="45719" tIns="45719" rIns="45719" bIns="45719" numCol="1" anchor="t">
              <a:noAutofit/>
            </a:bodyPr>
            <a:lstStyle/>
            <a:p>
              <a:endParaRPr/>
            </a:p>
          </p:txBody>
        </p:sp>
        <p:sp>
          <p:nvSpPr>
            <p:cNvPr id="113" name="Google Shape;63;p13"/>
            <p:cNvSpPr/>
            <p:nvPr/>
          </p:nvSpPr>
          <p:spPr>
            <a:xfrm>
              <a:off x="0" y="494649"/>
              <a:ext cx="8070978" cy="1"/>
            </a:xfrm>
            <a:prstGeom prst="line">
              <a:avLst/>
            </a:prstGeom>
            <a:noFill/>
            <a:ln w="19050" cap="flat">
              <a:solidFill>
                <a:srgbClr val="FFFFFF"/>
              </a:solidFill>
              <a:prstDash val="solid"/>
              <a:round/>
            </a:ln>
            <a:effectLst/>
          </p:spPr>
          <p:txBody>
            <a:bodyPr wrap="square" lIns="45719" tIns="45719" rIns="45719" bIns="45719" numCol="1" anchor="t">
              <a:noAutofit/>
            </a:bodyPr>
            <a:lstStyle/>
            <a:p>
              <a:endParaRPr/>
            </a:p>
          </p:txBody>
        </p:sp>
      </p:grpSp>
      <p:pic>
        <p:nvPicPr>
          <p:cNvPr id="115" name="Picture 7" descr="Picture 7"/>
          <p:cNvPicPr>
            <a:picLocks noChangeAspect="1"/>
          </p:cNvPicPr>
          <p:nvPr/>
        </p:nvPicPr>
        <p:blipFill>
          <a:blip r:embed="rId2"/>
          <a:stretch>
            <a:fillRect/>
          </a:stretch>
        </p:blipFill>
        <p:spPr>
          <a:xfrm>
            <a:off x="9618961" y="6413529"/>
            <a:ext cx="1044681" cy="369333"/>
          </a:xfrm>
          <a:prstGeom prst="rect">
            <a:avLst/>
          </a:prstGeom>
          <a:ln w="12700">
            <a:miter lim="400000"/>
          </a:ln>
        </p:spPr>
      </p:pic>
      <p:sp>
        <p:nvSpPr>
          <p:cNvPr id="116" name="TextBox 2"/>
          <p:cNvSpPr txBox="1"/>
          <p:nvPr/>
        </p:nvSpPr>
        <p:spPr>
          <a:xfrm>
            <a:off x="10663642" y="6464329"/>
            <a:ext cx="1226567" cy="31864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5719" rIns="45719">
            <a:spAutoFit/>
          </a:bodyPr>
          <a:lstStyle>
            <a:lvl1pPr>
              <a:defRPr sz="1800">
                <a:solidFill>
                  <a:srgbClr val="FFFFFF"/>
                </a:solidFill>
                <a:latin typeface="Politica"/>
                <a:ea typeface="Politica"/>
                <a:cs typeface="Politica"/>
                <a:sym typeface="Politica"/>
              </a:defRPr>
            </a:lvl1pPr>
          </a:lstStyle>
          <a:p>
            <a:r>
              <a:t>Studio56.qa</a:t>
            </a:r>
          </a:p>
        </p:txBody>
      </p:sp>
      <p:graphicFrame>
        <p:nvGraphicFramePr>
          <p:cNvPr id="9" name="Google Shape;76;p15">
            <a:extLst>
              <a:ext uri="{FF2B5EF4-FFF2-40B4-BE49-F238E27FC236}">
                <a16:creationId xmlns:a16="http://schemas.microsoft.com/office/drawing/2014/main" id="{D924ADDC-0FC0-4E07-9A6E-A6392502FFAB}"/>
              </a:ext>
            </a:extLst>
          </p:cNvPr>
          <p:cNvGraphicFramePr/>
          <p:nvPr>
            <p:extLst>
              <p:ext uri="{D42A27DB-BD31-4B8C-83A1-F6EECF244321}">
                <p14:modId xmlns:p14="http://schemas.microsoft.com/office/powerpoint/2010/main" val="1691864293"/>
              </p:ext>
            </p:extLst>
          </p:nvPr>
        </p:nvGraphicFramePr>
        <p:xfrm>
          <a:off x="642079" y="1239914"/>
          <a:ext cx="11054418" cy="5475883"/>
        </p:xfrm>
        <a:graphic>
          <a:graphicData uri="http://schemas.openxmlformats.org/drawingml/2006/table">
            <a:tbl>
              <a:tblPr>
                <a:noFill/>
                <a:effectLst>
                  <a:outerShdw blurRad="50800" dist="38100" dir="2700000" algn="tl" rotWithShape="0">
                    <a:prstClr val="black">
                      <a:alpha val="40000"/>
                    </a:prstClr>
                  </a:outerShdw>
                </a:effectLst>
              </a:tblPr>
              <a:tblGrid>
                <a:gridCol w="1284518">
                  <a:extLst>
                    <a:ext uri="{9D8B030D-6E8A-4147-A177-3AD203B41FA5}">
                      <a16:colId xmlns:a16="http://schemas.microsoft.com/office/drawing/2014/main" val="20000"/>
                    </a:ext>
                  </a:extLst>
                </a:gridCol>
                <a:gridCol w="6729399">
                  <a:extLst>
                    <a:ext uri="{9D8B030D-6E8A-4147-A177-3AD203B41FA5}">
                      <a16:colId xmlns:a16="http://schemas.microsoft.com/office/drawing/2014/main" val="20001"/>
                    </a:ext>
                  </a:extLst>
                </a:gridCol>
                <a:gridCol w="3040501">
                  <a:extLst>
                    <a:ext uri="{9D8B030D-6E8A-4147-A177-3AD203B41FA5}">
                      <a16:colId xmlns:a16="http://schemas.microsoft.com/office/drawing/2014/main" val="20002"/>
                    </a:ext>
                  </a:extLst>
                </a:gridCol>
              </a:tblGrid>
              <a:tr h="1032199">
                <a:tc>
                  <a:txBody>
                    <a:bodyPr/>
                    <a:lstStyle/>
                    <a:p>
                      <a:pPr marL="0" marR="0" lvl="0" indent="0" algn="l" rtl="0">
                        <a:lnSpc>
                          <a:spcPct val="100000"/>
                        </a:lnSpc>
                        <a:spcBef>
                          <a:spcPts val="0"/>
                        </a:spcBef>
                        <a:spcAft>
                          <a:spcPts val="0"/>
                        </a:spcAft>
                        <a:buClr>
                          <a:srgbClr val="000000"/>
                        </a:buClr>
                        <a:buSzPts val="1400"/>
                        <a:buFont typeface="Arial"/>
                        <a:buNone/>
                      </a:pPr>
                      <a:r>
                        <a:rPr lang="en-US" sz="1400" u="none" strike="noStrike" cap="none" dirty="0">
                          <a:solidFill>
                            <a:schemeClr val="lt1"/>
                          </a:solidFill>
                          <a:latin typeface="Politica"/>
                        </a:rPr>
                        <a:t> Time / Duration</a:t>
                      </a:r>
                      <a:endParaRPr sz="1400" u="none" strike="noStrike" cap="none" dirty="0">
                        <a:solidFill>
                          <a:schemeClr val="lt1"/>
                        </a:solidFill>
                        <a:latin typeface="Politica"/>
                      </a:endParaRPr>
                    </a:p>
                  </a:txBody>
                  <a:tcPr marL="91425" marR="91425" marT="91425" marB="914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75000"/>
                      </a:schemeClr>
                    </a:solidFill>
                  </a:tcPr>
                </a:tc>
                <a:tc>
                  <a:txBody>
                    <a:bodyPr/>
                    <a:lstStyle/>
                    <a:p>
                      <a:pPr marL="0" marR="0" lvl="0" indent="0" algn="l" rtl="0">
                        <a:lnSpc>
                          <a:spcPct val="100000"/>
                        </a:lnSpc>
                        <a:spcBef>
                          <a:spcPts val="0"/>
                        </a:spcBef>
                        <a:spcAft>
                          <a:spcPts val="0"/>
                        </a:spcAft>
                        <a:buClr>
                          <a:srgbClr val="000000"/>
                        </a:buClr>
                        <a:buSzPts val="1400"/>
                        <a:buFont typeface="Arial"/>
                        <a:buNone/>
                      </a:pPr>
                      <a:r>
                        <a:rPr lang="en-US" sz="1400" u="none" strike="noStrike" cap="none">
                          <a:solidFill>
                            <a:schemeClr val="lt1"/>
                          </a:solidFill>
                          <a:latin typeface="Politica"/>
                        </a:rPr>
                        <a:t>Activity</a:t>
                      </a:r>
                      <a:endParaRPr sz="1400" u="none" strike="noStrike" cap="none">
                        <a:solidFill>
                          <a:schemeClr val="lt1"/>
                        </a:solidFill>
                        <a:latin typeface="Politica"/>
                      </a:endParaRPr>
                    </a:p>
                  </a:txBody>
                  <a:tcPr marL="91425" marR="91425" marT="91425" marB="914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75000"/>
                      </a:schemeClr>
                    </a:solidFill>
                  </a:tcPr>
                </a:tc>
                <a:tc>
                  <a:txBody>
                    <a:bodyPr/>
                    <a:lstStyle/>
                    <a:p>
                      <a:pPr marL="0" marR="0" lvl="0" indent="0" algn="l" rtl="0">
                        <a:lnSpc>
                          <a:spcPct val="100000"/>
                        </a:lnSpc>
                        <a:spcBef>
                          <a:spcPts val="0"/>
                        </a:spcBef>
                        <a:spcAft>
                          <a:spcPts val="0"/>
                        </a:spcAft>
                        <a:buClr>
                          <a:srgbClr val="000000"/>
                        </a:buClr>
                        <a:buSzPts val="1400"/>
                        <a:buFont typeface="Arial"/>
                        <a:buNone/>
                      </a:pPr>
                      <a:r>
                        <a:rPr lang="en-US" sz="1400" u="none" strike="noStrike" cap="none">
                          <a:solidFill>
                            <a:schemeClr val="lt1"/>
                          </a:solidFill>
                          <a:latin typeface="Politica"/>
                        </a:rPr>
                        <a:t>Materials</a:t>
                      </a:r>
                      <a:endParaRPr sz="1400" u="none" strike="noStrike" cap="none">
                        <a:solidFill>
                          <a:schemeClr val="lt1"/>
                        </a:solidFill>
                        <a:latin typeface="Politica"/>
                      </a:endParaRPr>
                    </a:p>
                  </a:txBody>
                  <a:tcPr marL="91425" marR="91425" marT="91425" marB="914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75000"/>
                      </a:schemeClr>
                    </a:solidFill>
                  </a:tcPr>
                </a:tc>
                <a:extLst>
                  <a:ext uri="{0D108BD9-81ED-4DB2-BD59-A6C34878D82A}">
                    <a16:rowId xmlns:a16="http://schemas.microsoft.com/office/drawing/2014/main" val="10000"/>
                  </a:ext>
                </a:extLst>
              </a:tr>
              <a:tr h="1104500">
                <a:tc>
                  <a:txBody>
                    <a:bodyPr/>
                    <a:lstStyle/>
                    <a:p>
                      <a:pPr marL="0" marR="0" lvl="0" indent="0" algn="l" rtl="0">
                        <a:lnSpc>
                          <a:spcPct val="100000"/>
                        </a:lnSpc>
                        <a:spcBef>
                          <a:spcPts val="0"/>
                        </a:spcBef>
                        <a:spcAft>
                          <a:spcPts val="0"/>
                        </a:spcAft>
                        <a:buClr>
                          <a:srgbClr val="000000"/>
                        </a:buClr>
                        <a:buSzPts val="1400"/>
                        <a:buFont typeface="Arial"/>
                        <a:buNone/>
                      </a:pPr>
                      <a:endParaRPr lang="en-US" sz="1400" u="none" strike="noStrike" cap="none" dirty="0">
                        <a:solidFill>
                          <a:schemeClr val="lt1"/>
                        </a:solidFill>
                        <a:latin typeface="Politica"/>
                      </a:endParaRPr>
                    </a:p>
                    <a:p>
                      <a:pPr marL="0" marR="0" lvl="0" indent="0" algn="l" rtl="0">
                        <a:lnSpc>
                          <a:spcPct val="100000"/>
                        </a:lnSpc>
                        <a:spcBef>
                          <a:spcPts val="0"/>
                        </a:spcBef>
                        <a:spcAft>
                          <a:spcPts val="0"/>
                        </a:spcAft>
                        <a:buClr>
                          <a:srgbClr val="000000"/>
                        </a:buClr>
                        <a:buSzPts val="1400"/>
                        <a:buFont typeface="Arial"/>
                        <a:buNone/>
                      </a:pPr>
                      <a:endParaRPr lang="en-US" sz="1400" u="none" strike="noStrike" cap="none" dirty="0">
                        <a:solidFill>
                          <a:schemeClr val="lt1"/>
                        </a:solidFill>
                        <a:latin typeface="Politica"/>
                      </a:endParaRPr>
                    </a:p>
                    <a:p>
                      <a:pPr marL="0" marR="0" lvl="0" indent="0" algn="l" rtl="0">
                        <a:lnSpc>
                          <a:spcPct val="100000"/>
                        </a:lnSpc>
                        <a:spcBef>
                          <a:spcPts val="0"/>
                        </a:spcBef>
                        <a:spcAft>
                          <a:spcPts val="0"/>
                        </a:spcAft>
                        <a:buClr>
                          <a:srgbClr val="000000"/>
                        </a:buClr>
                        <a:buSzPts val="1400"/>
                        <a:buFont typeface="Arial"/>
                        <a:buNone/>
                      </a:pPr>
                      <a:r>
                        <a:rPr lang="ar-QA" sz="1400" u="none" strike="noStrike" cap="none" dirty="0">
                          <a:solidFill>
                            <a:schemeClr val="lt1"/>
                          </a:solidFill>
                          <a:latin typeface="Politica"/>
                        </a:rPr>
                        <a:t>10 </a:t>
                      </a:r>
                      <a:r>
                        <a:rPr lang="en-US" sz="1400" u="none" strike="noStrike" cap="none" dirty="0">
                          <a:solidFill>
                            <a:schemeClr val="lt1"/>
                          </a:solidFill>
                          <a:latin typeface="Politica"/>
                        </a:rPr>
                        <a:t>mins</a:t>
                      </a:r>
                      <a:endParaRPr sz="1400" u="none" strike="noStrike" cap="none" dirty="0">
                        <a:solidFill>
                          <a:schemeClr val="lt1"/>
                        </a:solidFill>
                        <a:latin typeface="Politica"/>
                      </a:endParaRPr>
                    </a:p>
                  </a:txBody>
                  <a:tcPr marL="91425" marR="91425" marT="91425" marB="914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75000"/>
                      </a:schemeClr>
                    </a:solidFill>
                  </a:tcPr>
                </a:tc>
                <a:tc>
                  <a:txBody>
                    <a:bodyPr/>
                    <a:lstStyle/>
                    <a:p>
                      <a:pPr marL="285750" marR="0" lvl="0" indent="-285750" algn="l" rtl="0">
                        <a:lnSpc>
                          <a:spcPct val="100000"/>
                        </a:lnSpc>
                        <a:spcBef>
                          <a:spcPts val="0"/>
                        </a:spcBef>
                        <a:spcAft>
                          <a:spcPts val="0"/>
                        </a:spcAft>
                        <a:buClr>
                          <a:srgbClr val="000000"/>
                        </a:buClr>
                        <a:buSzPts val="1400"/>
                        <a:buFont typeface="Arial" panose="020B0604020202020204" pitchFamily="34" charset="0"/>
                        <a:buChar char="•"/>
                      </a:pPr>
                      <a:endParaRPr lang="en-US" sz="1400" u="none" strike="noStrike" cap="none" dirty="0">
                        <a:solidFill>
                          <a:schemeClr val="lt1"/>
                        </a:solidFill>
                        <a:latin typeface="Politica"/>
                      </a:endParaRPr>
                    </a:p>
                    <a:p>
                      <a:pPr marL="285750" marR="0" lvl="0" indent="-285750" algn="l" rtl="0">
                        <a:lnSpc>
                          <a:spcPct val="100000"/>
                        </a:lnSpc>
                        <a:spcBef>
                          <a:spcPts val="0"/>
                        </a:spcBef>
                        <a:spcAft>
                          <a:spcPts val="0"/>
                        </a:spcAft>
                        <a:buClr>
                          <a:srgbClr val="000000"/>
                        </a:buClr>
                        <a:buSzPts val="1400"/>
                        <a:buFont typeface="Arial" panose="020B0604020202020204" pitchFamily="34" charset="0"/>
                        <a:buChar char="•"/>
                      </a:pPr>
                      <a:endParaRPr lang="en-US" sz="1400" u="none" strike="noStrike" cap="none" dirty="0">
                        <a:solidFill>
                          <a:schemeClr val="lt1"/>
                        </a:solidFill>
                        <a:latin typeface="Politica"/>
                      </a:endParaRPr>
                    </a:p>
                    <a:p>
                      <a:pPr marL="285750" marR="0" lvl="0" indent="-285750" algn="l" rtl="0">
                        <a:lnSpc>
                          <a:spcPct val="100000"/>
                        </a:lnSpc>
                        <a:spcBef>
                          <a:spcPts val="0"/>
                        </a:spcBef>
                        <a:spcAft>
                          <a:spcPts val="0"/>
                        </a:spcAft>
                        <a:buClr>
                          <a:srgbClr val="000000"/>
                        </a:buClr>
                        <a:buSzPts val="1400"/>
                        <a:buFont typeface="Arial" panose="020B0604020202020204" pitchFamily="34" charset="0"/>
                        <a:buChar char="•"/>
                      </a:pPr>
                      <a:r>
                        <a:rPr lang="en-US" sz="1400" u="none" strike="noStrike" cap="none" dirty="0">
                          <a:solidFill>
                            <a:schemeClr val="lt1"/>
                          </a:solidFill>
                          <a:latin typeface="Politica"/>
                        </a:rPr>
                        <a:t>Welcoming participants.</a:t>
                      </a:r>
                    </a:p>
                    <a:p>
                      <a:pPr marL="285750" marR="0" lvl="0" indent="-285750" algn="l" rtl="0">
                        <a:lnSpc>
                          <a:spcPct val="100000"/>
                        </a:lnSpc>
                        <a:spcBef>
                          <a:spcPts val="0"/>
                        </a:spcBef>
                        <a:spcAft>
                          <a:spcPts val="0"/>
                        </a:spcAft>
                        <a:buClr>
                          <a:srgbClr val="000000"/>
                        </a:buClr>
                        <a:buSzPts val="1400"/>
                        <a:buFont typeface="Arial" panose="020B0604020202020204" pitchFamily="34" charset="0"/>
                        <a:buChar char="•"/>
                      </a:pPr>
                      <a:r>
                        <a:rPr lang="en-US" sz="1400" u="none" strike="noStrike" cap="none" dirty="0">
                          <a:solidFill>
                            <a:schemeClr val="lt1"/>
                          </a:solidFill>
                          <a:latin typeface="Politica"/>
                        </a:rPr>
                        <a:t>Review 2D tools and what they learned before.</a:t>
                      </a:r>
                    </a:p>
                    <a:p>
                      <a:pPr marL="0" marR="0" lvl="0" indent="0" algn="l" rtl="0">
                        <a:lnSpc>
                          <a:spcPct val="100000"/>
                        </a:lnSpc>
                        <a:spcBef>
                          <a:spcPts val="0"/>
                        </a:spcBef>
                        <a:spcAft>
                          <a:spcPts val="0"/>
                        </a:spcAft>
                        <a:buClr>
                          <a:srgbClr val="000000"/>
                        </a:buClr>
                        <a:buSzPts val="1400"/>
                        <a:buFont typeface="Arial" panose="020B0604020202020204" pitchFamily="34" charset="0"/>
                        <a:buNone/>
                      </a:pPr>
                      <a:endParaRPr lang="en-US" sz="1400" u="none" strike="noStrike" cap="none" dirty="0">
                        <a:solidFill>
                          <a:schemeClr val="lt1"/>
                        </a:solidFill>
                        <a:latin typeface="Politica"/>
                      </a:endParaRPr>
                    </a:p>
                  </a:txBody>
                  <a:tcPr marL="91425" marR="91425" marT="91425" marB="914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75000"/>
                      </a:schemeClr>
                    </a:solidFill>
                  </a:tcPr>
                </a:tc>
                <a:tc>
                  <a:txBody>
                    <a:bodyPr/>
                    <a:lstStyle/>
                    <a:p>
                      <a:pPr marL="0" lvl="0" indent="0" algn="l" rtl="0">
                        <a:spcBef>
                          <a:spcPts val="0"/>
                        </a:spcBef>
                        <a:spcAft>
                          <a:spcPts val="0"/>
                        </a:spcAft>
                        <a:buClr>
                          <a:schemeClr val="dk1"/>
                        </a:buClr>
                        <a:buSzPts val="1400"/>
                        <a:buFont typeface="Arial"/>
                        <a:buNone/>
                      </a:pPr>
                      <a:endParaRPr lang="en-US" dirty="0">
                        <a:solidFill>
                          <a:schemeClr val="lt1"/>
                        </a:solidFill>
                        <a:latin typeface="Politica"/>
                        <a:ea typeface="Lato"/>
                        <a:cs typeface="Lato"/>
                        <a:sym typeface="Lato"/>
                      </a:endParaRPr>
                    </a:p>
                    <a:p>
                      <a:pPr marL="0" lvl="0" indent="0" algn="l" rtl="0">
                        <a:spcBef>
                          <a:spcPts val="0"/>
                        </a:spcBef>
                        <a:spcAft>
                          <a:spcPts val="0"/>
                        </a:spcAft>
                        <a:buClr>
                          <a:schemeClr val="dk1"/>
                        </a:buClr>
                        <a:buSzPts val="1400"/>
                        <a:buFont typeface="Arial"/>
                        <a:buNone/>
                      </a:pPr>
                      <a:endParaRPr lang="en-US" dirty="0">
                        <a:solidFill>
                          <a:schemeClr val="lt1"/>
                        </a:solidFill>
                        <a:latin typeface="Politica"/>
                        <a:ea typeface="Lato"/>
                        <a:cs typeface="Lato"/>
                        <a:sym typeface="Lato"/>
                      </a:endParaRPr>
                    </a:p>
                    <a:p>
                      <a:pPr marL="0" lvl="0" indent="0" algn="l" rtl="0">
                        <a:spcBef>
                          <a:spcPts val="0"/>
                        </a:spcBef>
                        <a:spcAft>
                          <a:spcPts val="0"/>
                        </a:spcAft>
                        <a:buClr>
                          <a:schemeClr val="dk1"/>
                        </a:buClr>
                        <a:buSzPts val="1400"/>
                        <a:buFont typeface="Arial"/>
                        <a:buNone/>
                      </a:pPr>
                      <a:r>
                        <a:rPr lang="en-US" dirty="0">
                          <a:solidFill>
                            <a:schemeClr val="lt1"/>
                          </a:solidFill>
                          <a:latin typeface="Politica"/>
                          <a:ea typeface="Lato"/>
                          <a:cs typeface="Lato"/>
                          <a:sym typeface="Lato"/>
                        </a:rPr>
                        <a:t>Computer, internet access.</a:t>
                      </a:r>
                      <a:endParaRPr sz="1400" u="none" strike="noStrike" cap="none" dirty="0">
                        <a:solidFill>
                          <a:schemeClr val="lt1"/>
                        </a:solidFill>
                        <a:latin typeface="Politica"/>
                      </a:endParaRPr>
                    </a:p>
                  </a:txBody>
                  <a:tcPr marL="91425" marR="91425" marT="91425" marB="914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75000"/>
                      </a:schemeClr>
                    </a:solidFill>
                  </a:tcPr>
                </a:tc>
                <a:extLst>
                  <a:ext uri="{0D108BD9-81ED-4DB2-BD59-A6C34878D82A}">
                    <a16:rowId xmlns:a16="http://schemas.microsoft.com/office/drawing/2014/main" val="10001"/>
                  </a:ext>
                </a:extLst>
              </a:tr>
              <a:tr h="1584945">
                <a:tc>
                  <a:txBody>
                    <a:bodyPr/>
                    <a:lstStyle/>
                    <a:p>
                      <a:pPr marL="0" marR="0" lvl="0" indent="0" algn="l" rtl="0">
                        <a:lnSpc>
                          <a:spcPct val="100000"/>
                        </a:lnSpc>
                        <a:spcBef>
                          <a:spcPts val="0"/>
                        </a:spcBef>
                        <a:spcAft>
                          <a:spcPts val="0"/>
                        </a:spcAft>
                        <a:buClr>
                          <a:srgbClr val="000000"/>
                        </a:buClr>
                        <a:buSzPts val="1400"/>
                        <a:buFont typeface="Arial"/>
                        <a:buNone/>
                      </a:pPr>
                      <a:r>
                        <a:rPr lang="ar-QA" sz="1400" u="none" strike="noStrike" cap="none" dirty="0">
                          <a:solidFill>
                            <a:schemeClr val="lt1"/>
                          </a:solidFill>
                          <a:latin typeface="Politica"/>
                        </a:rPr>
                        <a:t>20</a:t>
                      </a:r>
                      <a:r>
                        <a:rPr lang="en-US" sz="1400" u="none" strike="noStrike" cap="none" dirty="0">
                          <a:solidFill>
                            <a:schemeClr val="lt1"/>
                          </a:solidFill>
                          <a:latin typeface="Politica"/>
                        </a:rPr>
                        <a:t> mins</a:t>
                      </a:r>
                      <a:endParaRPr sz="1400" u="none" strike="noStrike" cap="none" dirty="0">
                        <a:solidFill>
                          <a:schemeClr val="lt1"/>
                        </a:solidFill>
                        <a:latin typeface="Politica"/>
                      </a:endParaRPr>
                    </a:p>
                  </a:txBody>
                  <a:tcPr marL="91425" marR="91425" marT="91425" marB="914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75000"/>
                      </a:schemeClr>
                    </a:solidFill>
                  </a:tcPr>
                </a:tc>
                <a:tc>
                  <a:txBody>
                    <a:bodyPr/>
                    <a:lstStyle/>
                    <a:p>
                      <a:pPr marL="285750" marR="0" lvl="0" indent="-285750" algn="l" rtl="0">
                        <a:lnSpc>
                          <a:spcPct val="100000"/>
                        </a:lnSpc>
                        <a:spcBef>
                          <a:spcPts val="0"/>
                        </a:spcBef>
                        <a:spcAft>
                          <a:spcPts val="0"/>
                        </a:spcAft>
                        <a:buClr>
                          <a:srgbClr val="000000"/>
                        </a:buClr>
                        <a:buSzPts val="1400"/>
                        <a:buFont typeface="Arial" panose="020B0604020202020204" pitchFamily="34" charset="0"/>
                        <a:buChar char="•"/>
                      </a:pPr>
                      <a:r>
                        <a:rPr lang="en-US" sz="1400" u="none" strike="noStrike" cap="none" dirty="0">
                          <a:solidFill>
                            <a:schemeClr val="lt1"/>
                          </a:solidFill>
                          <a:latin typeface="Politica"/>
                        </a:rPr>
                        <a:t>Explain how to transform 2D Designs to 3D design.</a:t>
                      </a:r>
                    </a:p>
                    <a:p>
                      <a:pPr marL="285750" marR="0" lvl="0" indent="-285750" algn="l" rtl="0">
                        <a:lnSpc>
                          <a:spcPct val="100000"/>
                        </a:lnSpc>
                        <a:spcBef>
                          <a:spcPts val="0"/>
                        </a:spcBef>
                        <a:spcAft>
                          <a:spcPts val="0"/>
                        </a:spcAft>
                        <a:buClr>
                          <a:srgbClr val="000000"/>
                        </a:buClr>
                        <a:buSzPts val="1400"/>
                        <a:buFont typeface="Arial" panose="020B0604020202020204" pitchFamily="34" charset="0"/>
                        <a:buChar char="•"/>
                      </a:pPr>
                      <a:r>
                        <a:rPr lang="en-US" sz="1400" u="none" strike="noStrike" cap="none" dirty="0">
                          <a:solidFill>
                            <a:schemeClr val="lt1"/>
                          </a:solidFill>
                          <a:latin typeface="Politica"/>
                        </a:rPr>
                        <a:t>Explain 3D printing.</a:t>
                      </a:r>
                    </a:p>
                    <a:p>
                      <a:pPr marL="285750" marR="0" lvl="0" indent="-285750" algn="l" rtl="0">
                        <a:lnSpc>
                          <a:spcPct val="100000"/>
                        </a:lnSpc>
                        <a:spcBef>
                          <a:spcPts val="0"/>
                        </a:spcBef>
                        <a:spcAft>
                          <a:spcPts val="0"/>
                        </a:spcAft>
                        <a:buClr>
                          <a:srgbClr val="000000"/>
                        </a:buClr>
                        <a:buSzPts val="1400"/>
                        <a:buFont typeface="Arial" panose="020B0604020202020204" pitchFamily="34" charset="0"/>
                        <a:buChar char="•"/>
                      </a:pPr>
                      <a:r>
                        <a:rPr lang="en-US" sz="1400" u="none" strike="noStrike" cap="none" dirty="0">
                          <a:solidFill>
                            <a:schemeClr val="lt1"/>
                          </a:solidFill>
                          <a:latin typeface="Politica"/>
                        </a:rPr>
                        <a:t>Explain 3D modeling tools in Onshape.</a:t>
                      </a:r>
                    </a:p>
                    <a:p>
                      <a:pPr marL="342900" marR="0" lvl="0" indent="-342900" algn="l" rtl="0">
                        <a:lnSpc>
                          <a:spcPct val="100000"/>
                        </a:lnSpc>
                        <a:spcBef>
                          <a:spcPts val="0"/>
                        </a:spcBef>
                        <a:spcAft>
                          <a:spcPts val="0"/>
                        </a:spcAft>
                        <a:buClr>
                          <a:srgbClr val="000000"/>
                        </a:buClr>
                        <a:buSzPts val="1400"/>
                        <a:buFont typeface="+mj-lt"/>
                        <a:buAutoNum type="arabicPeriod"/>
                      </a:pPr>
                      <a:r>
                        <a:rPr lang="en-US" sz="1400" u="none" strike="noStrike" cap="none" dirty="0">
                          <a:solidFill>
                            <a:schemeClr val="lt1"/>
                          </a:solidFill>
                          <a:latin typeface="Politica"/>
                        </a:rPr>
                        <a:t>Extrude.</a:t>
                      </a:r>
                    </a:p>
                    <a:p>
                      <a:pPr marL="342900" marR="0" lvl="0" indent="-342900" algn="l" rtl="0">
                        <a:lnSpc>
                          <a:spcPct val="100000"/>
                        </a:lnSpc>
                        <a:spcBef>
                          <a:spcPts val="0"/>
                        </a:spcBef>
                        <a:spcAft>
                          <a:spcPts val="0"/>
                        </a:spcAft>
                        <a:buClr>
                          <a:srgbClr val="000000"/>
                        </a:buClr>
                        <a:buSzPts val="1400"/>
                        <a:buFont typeface="+mj-lt"/>
                        <a:buAutoNum type="arabicPeriod"/>
                      </a:pPr>
                      <a:r>
                        <a:rPr lang="en-US" sz="1400" u="none" strike="noStrike" cap="none" dirty="0">
                          <a:solidFill>
                            <a:schemeClr val="lt1"/>
                          </a:solidFill>
                          <a:latin typeface="Politica"/>
                        </a:rPr>
                        <a:t>Cut.</a:t>
                      </a:r>
                    </a:p>
                    <a:p>
                      <a:pPr marL="342900" marR="0" lvl="0" indent="-342900" algn="l" rtl="0">
                        <a:lnSpc>
                          <a:spcPct val="100000"/>
                        </a:lnSpc>
                        <a:spcBef>
                          <a:spcPts val="0"/>
                        </a:spcBef>
                        <a:spcAft>
                          <a:spcPts val="0"/>
                        </a:spcAft>
                        <a:buClr>
                          <a:srgbClr val="000000"/>
                        </a:buClr>
                        <a:buSzPts val="1400"/>
                        <a:buFont typeface="+mj-lt"/>
                        <a:buAutoNum type="arabicPeriod"/>
                      </a:pPr>
                      <a:r>
                        <a:rPr lang="en-US" sz="1400" u="none" strike="noStrike" cap="none" dirty="0">
                          <a:solidFill>
                            <a:schemeClr val="lt1"/>
                          </a:solidFill>
                          <a:latin typeface="Politica"/>
                        </a:rPr>
                        <a:t>Pattern.</a:t>
                      </a:r>
                    </a:p>
                    <a:p>
                      <a:pPr marL="342900" marR="0" lvl="0" indent="-342900" algn="l" rtl="0">
                        <a:lnSpc>
                          <a:spcPct val="100000"/>
                        </a:lnSpc>
                        <a:spcBef>
                          <a:spcPts val="0"/>
                        </a:spcBef>
                        <a:spcAft>
                          <a:spcPts val="0"/>
                        </a:spcAft>
                        <a:buClr>
                          <a:srgbClr val="000000"/>
                        </a:buClr>
                        <a:buSzPts val="1400"/>
                        <a:buFont typeface="+mj-lt"/>
                        <a:buAutoNum type="arabicPeriod"/>
                      </a:pPr>
                      <a:r>
                        <a:rPr lang="en-US" sz="1400" u="none" strike="noStrike" cap="none" dirty="0">
                          <a:solidFill>
                            <a:schemeClr val="lt1"/>
                          </a:solidFill>
                          <a:latin typeface="Politica"/>
                        </a:rPr>
                        <a:t>Revolve </a:t>
                      </a:r>
                    </a:p>
                    <a:p>
                      <a:pPr marL="342900" marR="0" lvl="0" indent="-342900" algn="l" rtl="0">
                        <a:lnSpc>
                          <a:spcPct val="100000"/>
                        </a:lnSpc>
                        <a:spcBef>
                          <a:spcPts val="0"/>
                        </a:spcBef>
                        <a:spcAft>
                          <a:spcPts val="0"/>
                        </a:spcAft>
                        <a:buClr>
                          <a:srgbClr val="000000"/>
                        </a:buClr>
                        <a:buSzPts val="1400"/>
                        <a:buFont typeface="+mj-lt"/>
                        <a:buAutoNum type="arabicPeriod"/>
                      </a:pPr>
                      <a:r>
                        <a:rPr lang="en-US" sz="1400" u="none" strike="noStrike" cap="none" dirty="0">
                          <a:solidFill>
                            <a:schemeClr val="lt1"/>
                          </a:solidFill>
                          <a:latin typeface="Politica"/>
                        </a:rPr>
                        <a:t>Sweep</a:t>
                      </a:r>
                    </a:p>
                    <a:p>
                      <a:pPr marL="342900" marR="0" lvl="0" indent="-342900" algn="l" rtl="0">
                        <a:lnSpc>
                          <a:spcPct val="100000"/>
                        </a:lnSpc>
                        <a:spcBef>
                          <a:spcPts val="0"/>
                        </a:spcBef>
                        <a:spcAft>
                          <a:spcPts val="0"/>
                        </a:spcAft>
                        <a:buClr>
                          <a:srgbClr val="000000"/>
                        </a:buClr>
                        <a:buSzPts val="1400"/>
                        <a:buFont typeface="+mj-lt"/>
                        <a:buAutoNum type="arabicPeriod"/>
                      </a:pPr>
                      <a:r>
                        <a:rPr lang="en-US" sz="1400" u="none" strike="noStrike" cap="none" dirty="0">
                          <a:solidFill>
                            <a:schemeClr val="lt1"/>
                          </a:solidFill>
                          <a:latin typeface="Politica"/>
                        </a:rPr>
                        <a:t>Mirror</a:t>
                      </a:r>
                    </a:p>
                    <a:p>
                      <a:pPr marL="0" marR="0" lvl="0" indent="0" algn="l" rtl="0">
                        <a:lnSpc>
                          <a:spcPct val="100000"/>
                        </a:lnSpc>
                        <a:spcBef>
                          <a:spcPts val="0"/>
                        </a:spcBef>
                        <a:spcAft>
                          <a:spcPts val="0"/>
                        </a:spcAft>
                        <a:buClr>
                          <a:srgbClr val="000000"/>
                        </a:buClr>
                        <a:buSzPts val="1400"/>
                        <a:buFont typeface="Arial" panose="020B0604020202020204" pitchFamily="34" charset="0"/>
                        <a:buNone/>
                      </a:pPr>
                      <a:endParaRPr lang="en-US" sz="1400" u="none" strike="noStrike" cap="none" dirty="0">
                        <a:solidFill>
                          <a:schemeClr val="lt1"/>
                        </a:solidFill>
                        <a:latin typeface="Politica"/>
                      </a:endParaRPr>
                    </a:p>
                  </a:txBody>
                  <a:tcPr marL="91425" marR="91425" marT="91425" marB="914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75000"/>
                      </a:schemeClr>
                    </a:solidFill>
                  </a:tcPr>
                </a:tc>
                <a:tc>
                  <a:txBody>
                    <a:bodyPr/>
                    <a:lstStyle/>
                    <a:p>
                      <a:pPr marL="0" lvl="0" indent="0" algn="l" rtl="0">
                        <a:spcBef>
                          <a:spcPts val="0"/>
                        </a:spcBef>
                        <a:spcAft>
                          <a:spcPts val="0"/>
                        </a:spcAft>
                        <a:buClr>
                          <a:schemeClr val="dk1"/>
                        </a:buClr>
                        <a:buSzPts val="1400"/>
                        <a:buFont typeface="Arial"/>
                        <a:buNone/>
                      </a:pPr>
                      <a:endParaRPr sz="1400" u="none" strike="noStrike" cap="none" dirty="0">
                        <a:solidFill>
                          <a:schemeClr val="lt1"/>
                        </a:solidFill>
                        <a:latin typeface="Politica"/>
                      </a:endParaRPr>
                    </a:p>
                  </a:txBody>
                  <a:tcPr marL="91425" marR="91425" marT="91425" marB="914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75000"/>
                      </a:schemeClr>
                    </a:solidFill>
                  </a:tcPr>
                </a:tc>
                <a:extLst>
                  <a:ext uri="{0D108BD9-81ED-4DB2-BD59-A6C34878D82A}">
                    <a16:rowId xmlns:a16="http://schemas.microsoft.com/office/drawing/2014/main" val="3360310325"/>
                  </a:ext>
                </a:extLst>
              </a:tr>
              <a:tr h="877584">
                <a:tc>
                  <a:txBody>
                    <a:bodyPr/>
                    <a:lstStyle/>
                    <a:p>
                      <a:pPr marL="0" marR="0" lvl="0" indent="0" algn="l" rtl="0">
                        <a:lnSpc>
                          <a:spcPct val="100000"/>
                        </a:lnSpc>
                        <a:spcBef>
                          <a:spcPts val="0"/>
                        </a:spcBef>
                        <a:spcAft>
                          <a:spcPts val="0"/>
                        </a:spcAft>
                        <a:buClr>
                          <a:srgbClr val="000000"/>
                        </a:buClr>
                        <a:buSzPts val="1400"/>
                        <a:buFont typeface="Arial"/>
                        <a:buNone/>
                      </a:pPr>
                      <a:r>
                        <a:rPr lang="en-US" sz="1400" u="none" strike="noStrike" cap="none" dirty="0">
                          <a:solidFill>
                            <a:schemeClr val="lt1"/>
                          </a:solidFill>
                          <a:latin typeface="Politica"/>
                        </a:rPr>
                        <a:t>30min</a:t>
                      </a:r>
                      <a:endParaRPr sz="1400" u="none" strike="noStrike" cap="none" dirty="0">
                        <a:solidFill>
                          <a:schemeClr val="lt1"/>
                        </a:solidFill>
                        <a:latin typeface="Politica"/>
                      </a:endParaRPr>
                    </a:p>
                  </a:txBody>
                  <a:tcPr marL="91425" marR="91425" marT="91425" marB="914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75000"/>
                      </a:schemeClr>
                    </a:solidFill>
                  </a:tcPr>
                </a:tc>
                <a:tc>
                  <a:txBody>
                    <a:bodyPr/>
                    <a:lstStyle/>
                    <a:p>
                      <a:pPr marL="0" marR="0" lvl="0" indent="0" algn="l" rtl="0">
                        <a:lnSpc>
                          <a:spcPct val="100000"/>
                        </a:lnSpc>
                        <a:spcBef>
                          <a:spcPts val="0"/>
                        </a:spcBef>
                        <a:spcAft>
                          <a:spcPts val="0"/>
                        </a:spcAft>
                        <a:buClr>
                          <a:srgbClr val="000000"/>
                        </a:buClr>
                        <a:buSzPts val="1400"/>
                        <a:buFont typeface="Arial" panose="020B0604020202020204" pitchFamily="34" charset="0"/>
                        <a:buNone/>
                      </a:pPr>
                      <a:r>
                        <a:rPr lang="en-US" dirty="0">
                          <a:solidFill>
                            <a:schemeClr val="bg1"/>
                          </a:solidFill>
                          <a:latin typeface="Politica"/>
                        </a:rPr>
                        <a:t>Challenge participants to create and customize 3D accessories such as tie</a:t>
                      </a:r>
                      <a:r>
                        <a:rPr lang="en-US">
                          <a:solidFill>
                            <a:schemeClr val="bg1"/>
                          </a:solidFill>
                          <a:latin typeface="Politica"/>
                        </a:rPr>
                        <a:t>, bracelets, </a:t>
                      </a:r>
                      <a:r>
                        <a:rPr lang="en-US" dirty="0">
                          <a:solidFill>
                            <a:schemeClr val="bg1"/>
                          </a:solidFill>
                          <a:latin typeface="Politica"/>
                        </a:rPr>
                        <a:t>patterns, and bow tie.</a:t>
                      </a:r>
                      <a:endParaRPr dirty="0">
                        <a:solidFill>
                          <a:schemeClr val="bg1"/>
                        </a:solidFill>
                        <a:latin typeface="Politica"/>
                      </a:endParaRPr>
                    </a:p>
                  </a:txBody>
                  <a:tcPr marL="91425" marR="91425" marT="91425" marB="914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75000"/>
                      </a:schemeClr>
                    </a:solidFill>
                  </a:tcPr>
                </a:tc>
                <a:tc>
                  <a:txBody>
                    <a:bodyPr/>
                    <a:lstStyle/>
                    <a:p>
                      <a:pPr marL="0" marR="0" lvl="0" indent="0" algn="l" rtl="0">
                        <a:lnSpc>
                          <a:spcPct val="100000"/>
                        </a:lnSpc>
                        <a:spcBef>
                          <a:spcPts val="0"/>
                        </a:spcBef>
                        <a:spcAft>
                          <a:spcPts val="0"/>
                        </a:spcAft>
                        <a:buClr>
                          <a:srgbClr val="000000"/>
                        </a:buClr>
                        <a:buSzPts val="1400"/>
                        <a:buFont typeface="Arial"/>
                        <a:buNone/>
                      </a:pPr>
                      <a:r>
                        <a:rPr lang="en-US" dirty="0">
                          <a:solidFill>
                            <a:schemeClr val="lt1"/>
                          </a:solidFill>
                          <a:latin typeface="Politica"/>
                          <a:ea typeface="Lato"/>
                          <a:cs typeface="Lato"/>
                          <a:sym typeface="Lato"/>
                        </a:rPr>
                        <a:t>Computer, internet access.</a:t>
                      </a:r>
                      <a:endParaRPr sz="1400" u="none" strike="noStrike" cap="none" dirty="0">
                        <a:solidFill>
                          <a:schemeClr val="lt1"/>
                        </a:solidFill>
                        <a:latin typeface="Politica"/>
                      </a:endParaRPr>
                    </a:p>
                  </a:txBody>
                  <a:tcPr marL="91425" marR="91425" marT="91425" marB="914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75000"/>
                      </a:schemeClr>
                    </a:solidFill>
                  </a:tcP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1368490105"/>
      </p:ext>
    </p:extLst>
  </p:cSld>
  <p:clrMapOvr>
    <a:masterClrMapping/>
  </p:clrMapOvr>
  <mc:AlternateContent xmlns:mc="http://schemas.openxmlformats.org/markup-compatibility/2006" xmlns:p14="http://schemas.microsoft.com/office/powerpoint/2010/main">
    <mc:Choice Requires="p14">
      <p:transition spd="slow" p14:dur="1200">
        <p:fade thruBlk="1"/>
      </p:transition>
    </mc:Choice>
    <mc:Fallback xmlns="" xmlns:m="http://schemas.openxmlformats.org/officeDocument/2006/math" xmlns:a14="http://schemas.microsoft.com/office/drawing/2010/main">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accent5"/>
        </a:solidFill>
        <a:effectLst/>
      </p:bgPr>
    </p:bg>
    <p:spTree>
      <p:nvGrpSpPr>
        <p:cNvPr id="1" name=""/>
        <p:cNvGrpSpPr/>
        <p:nvPr/>
      </p:nvGrpSpPr>
      <p:grpSpPr>
        <a:xfrm>
          <a:off x="0" y="0"/>
          <a:ext cx="0" cy="0"/>
          <a:chOff x="0" y="0"/>
          <a:chExt cx="0" cy="0"/>
        </a:xfrm>
      </p:grpSpPr>
      <p:sp>
        <p:nvSpPr>
          <p:cNvPr id="111" name="Google Shape;60;p13"/>
          <p:cNvSpPr txBox="1"/>
          <p:nvPr/>
        </p:nvSpPr>
        <p:spPr>
          <a:xfrm>
            <a:off x="1942288" y="408374"/>
            <a:ext cx="8304249" cy="86168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121874" tIns="121874" rIns="121874" bIns="121874">
            <a:spAutoFit/>
          </a:bodyPr>
          <a:lstStyle>
            <a:lvl1pPr algn="ctr">
              <a:defRPr sz="2000">
                <a:solidFill>
                  <a:srgbClr val="FFFFFF"/>
                </a:solidFill>
                <a:latin typeface="Politica"/>
                <a:ea typeface="Politica"/>
                <a:cs typeface="Politica"/>
                <a:sym typeface="Politica"/>
              </a:defRPr>
            </a:lvl1pPr>
          </a:lstStyle>
          <a:p>
            <a:r>
              <a:rPr lang="en-US" dirty="0"/>
              <a:t>SESSION 4: </a:t>
            </a:r>
            <a:r>
              <a:rPr lang="en-US" sz="2000" dirty="0">
                <a:solidFill>
                  <a:schemeClr val="tx1"/>
                </a:solidFill>
                <a:latin typeface="Politica"/>
              </a:rPr>
              <a:t>Fashion accessories and design </a:t>
            </a:r>
            <a:endParaRPr lang="en-US" sz="2000" dirty="0">
              <a:solidFill>
                <a:schemeClr val="tx1"/>
              </a:solidFill>
              <a:latin typeface="Politica" charset="0"/>
              <a:ea typeface="Politica" charset="0"/>
              <a:cs typeface="Politica" charset="0"/>
            </a:endParaRPr>
          </a:p>
          <a:p>
            <a:endParaRPr dirty="0"/>
          </a:p>
        </p:txBody>
      </p:sp>
      <p:grpSp>
        <p:nvGrpSpPr>
          <p:cNvPr id="114" name="Google Shape;61;p13"/>
          <p:cNvGrpSpPr/>
          <p:nvPr/>
        </p:nvGrpSpPr>
        <p:grpSpPr>
          <a:xfrm>
            <a:off x="2058922" y="448448"/>
            <a:ext cx="8070978" cy="494651"/>
            <a:chOff x="0" y="0"/>
            <a:chExt cx="8070977" cy="494649"/>
          </a:xfrm>
        </p:grpSpPr>
        <p:sp>
          <p:nvSpPr>
            <p:cNvPr id="112" name="Google Shape;62;p13"/>
            <p:cNvSpPr/>
            <p:nvPr/>
          </p:nvSpPr>
          <p:spPr>
            <a:xfrm>
              <a:off x="0" y="-1"/>
              <a:ext cx="8070978" cy="1"/>
            </a:xfrm>
            <a:prstGeom prst="line">
              <a:avLst/>
            </a:prstGeom>
            <a:noFill/>
            <a:ln w="19050" cap="flat">
              <a:solidFill>
                <a:srgbClr val="FFFFFF"/>
              </a:solidFill>
              <a:prstDash val="solid"/>
              <a:round/>
            </a:ln>
            <a:effectLst/>
          </p:spPr>
          <p:txBody>
            <a:bodyPr wrap="square" lIns="45719" tIns="45719" rIns="45719" bIns="45719" numCol="1" anchor="t">
              <a:noAutofit/>
            </a:bodyPr>
            <a:lstStyle/>
            <a:p>
              <a:endParaRPr/>
            </a:p>
          </p:txBody>
        </p:sp>
        <p:sp>
          <p:nvSpPr>
            <p:cNvPr id="113" name="Google Shape;63;p13"/>
            <p:cNvSpPr/>
            <p:nvPr/>
          </p:nvSpPr>
          <p:spPr>
            <a:xfrm>
              <a:off x="0" y="494649"/>
              <a:ext cx="8070978" cy="1"/>
            </a:xfrm>
            <a:prstGeom prst="line">
              <a:avLst/>
            </a:prstGeom>
            <a:noFill/>
            <a:ln w="19050" cap="flat">
              <a:solidFill>
                <a:srgbClr val="FFFFFF"/>
              </a:solidFill>
              <a:prstDash val="solid"/>
              <a:round/>
            </a:ln>
            <a:effectLst/>
          </p:spPr>
          <p:txBody>
            <a:bodyPr wrap="square" lIns="45719" tIns="45719" rIns="45719" bIns="45719" numCol="1" anchor="t">
              <a:noAutofit/>
            </a:bodyPr>
            <a:lstStyle/>
            <a:p>
              <a:endParaRPr/>
            </a:p>
          </p:txBody>
        </p:sp>
      </p:grpSp>
      <p:pic>
        <p:nvPicPr>
          <p:cNvPr id="115" name="Picture 7" descr="Picture 7"/>
          <p:cNvPicPr>
            <a:picLocks noChangeAspect="1"/>
          </p:cNvPicPr>
          <p:nvPr/>
        </p:nvPicPr>
        <p:blipFill>
          <a:blip r:embed="rId2"/>
          <a:stretch>
            <a:fillRect/>
          </a:stretch>
        </p:blipFill>
        <p:spPr>
          <a:xfrm>
            <a:off x="9618961" y="6413529"/>
            <a:ext cx="1044681" cy="369333"/>
          </a:xfrm>
          <a:prstGeom prst="rect">
            <a:avLst/>
          </a:prstGeom>
          <a:ln w="12700">
            <a:miter lim="400000"/>
          </a:ln>
        </p:spPr>
      </p:pic>
      <p:sp>
        <p:nvSpPr>
          <p:cNvPr id="116" name="TextBox 2"/>
          <p:cNvSpPr txBox="1"/>
          <p:nvPr/>
        </p:nvSpPr>
        <p:spPr>
          <a:xfrm>
            <a:off x="10663642" y="6464329"/>
            <a:ext cx="1226567" cy="31864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5719" rIns="45719">
            <a:spAutoFit/>
          </a:bodyPr>
          <a:lstStyle>
            <a:lvl1pPr>
              <a:defRPr sz="1800">
                <a:solidFill>
                  <a:srgbClr val="FFFFFF"/>
                </a:solidFill>
                <a:latin typeface="Politica"/>
                <a:ea typeface="Politica"/>
                <a:cs typeface="Politica"/>
                <a:sym typeface="Politica"/>
              </a:defRPr>
            </a:lvl1pPr>
          </a:lstStyle>
          <a:p>
            <a:r>
              <a:t>Studio56.qa</a:t>
            </a:r>
          </a:p>
        </p:txBody>
      </p:sp>
      <p:sp>
        <p:nvSpPr>
          <p:cNvPr id="10" name="Google Shape;59;p13">
            <a:extLst>
              <a:ext uri="{FF2B5EF4-FFF2-40B4-BE49-F238E27FC236}">
                <a16:creationId xmlns:a16="http://schemas.microsoft.com/office/drawing/2014/main" id="{EF7D5529-E01F-40C4-9628-C79A2F2BE828}"/>
              </a:ext>
            </a:extLst>
          </p:cNvPr>
          <p:cNvSpPr txBox="1"/>
          <p:nvPr/>
        </p:nvSpPr>
        <p:spPr>
          <a:xfrm>
            <a:off x="952399" y="1821125"/>
            <a:ext cx="10284002" cy="355209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121874" tIns="121874" rIns="121874" bIns="121874" anchor="ctr">
            <a:spAutoFit/>
          </a:bodyPr>
          <a:lstStyle/>
          <a:p>
            <a:pPr>
              <a:lnSpc>
                <a:spcPct val="150000"/>
              </a:lnSpc>
              <a:defRPr>
                <a:solidFill>
                  <a:srgbClr val="FFFFFF"/>
                </a:solidFill>
                <a:latin typeface="Politica"/>
                <a:ea typeface="Politica"/>
                <a:cs typeface="Politica"/>
                <a:sym typeface="Politica"/>
              </a:defRPr>
            </a:pPr>
            <a:r>
              <a:rPr lang="en-US" dirty="0"/>
              <a:t>ZONE: Technology 	AGE: 11-14 </a:t>
            </a:r>
          </a:p>
          <a:p>
            <a:pPr>
              <a:lnSpc>
                <a:spcPct val="150000"/>
              </a:lnSpc>
              <a:defRPr>
                <a:solidFill>
                  <a:srgbClr val="FFFFFF"/>
                </a:solidFill>
                <a:latin typeface="Politica"/>
                <a:ea typeface="Politica"/>
                <a:cs typeface="Politica"/>
                <a:sym typeface="Politica"/>
              </a:defRPr>
            </a:pPr>
            <a:endParaRPr dirty="0"/>
          </a:p>
          <a:p>
            <a:pPr>
              <a:lnSpc>
                <a:spcPct val="150000"/>
              </a:lnSpc>
              <a:defRPr>
                <a:solidFill>
                  <a:srgbClr val="FFFFFF"/>
                </a:solidFill>
                <a:latin typeface="Politica"/>
                <a:ea typeface="Politica"/>
                <a:cs typeface="Politica"/>
                <a:sym typeface="Politica"/>
              </a:defRPr>
            </a:pPr>
            <a:r>
              <a:rPr sz="1600" b="1" dirty="0"/>
              <a:t>DESCRIPTION:</a:t>
            </a:r>
            <a:endParaRPr lang="en-US" sz="1600" b="1" dirty="0"/>
          </a:p>
          <a:p>
            <a:pPr marL="0" marR="0" lvl="0" indent="0" algn="l" defTabSz="914400" rtl="0" eaLnBrk="1" fontAlgn="auto" latinLnBrk="0" hangingPunct="1">
              <a:lnSpc>
                <a:spcPct val="100000"/>
              </a:lnSpc>
              <a:spcBef>
                <a:spcPts val="0"/>
              </a:spcBef>
              <a:spcAft>
                <a:spcPts val="0"/>
              </a:spcAft>
              <a:buClrTx/>
              <a:buSzTx/>
              <a:buFont typeface="+mj-lt"/>
              <a:buNone/>
              <a:tabLst/>
              <a:defRPr/>
            </a:pPr>
            <a:r>
              <a:rPr lang="en-US" sz="1400" b="0" i="0" kern="1200" dirty="0">
                <a:solidFill>
                  <a:schemeClr val="tx1"/>
                </a:solidFill>
                <a:effectLst/>
                <a:latin typeface="Politica" panose="02000506060000020004"/>
                <a:ea typeface="+mn-ea"/>
                <a:cs typeface="+mn-cs"/>
              </a:rPr>
              <a:t>On the fourth day, participants will be asked to create different 3d designs relating to fashion using Onshape such as belt, bag, patterns, and other accessories.</a:t>
            </a:r>
            <a:endParaRPr lang="en-US" dirty="0">
              <a:solidFill>
                <a:schemeClr val="tx1"/>
              </a:solidFill>
              <a:latin typeface="Politica" panose="02000506060000020004"/>
            </a:endParaRPr>
          </a:p>
          <a:p>
            <a:pPr marL="0" indent="0">
              <a:buFont typeface="+mj-lt"/>
              <a:buNone/>
            </a:pPr>
            <a:endParaRPr lang="en-US" sz="1400" b="0" i="0" dirty="0">
              <a:solidFill>
                <a:schemeClr val="tx1"/>
              </a:solidFill>
              <a:effectLst/>
              <a:latin typeface="Politica" panose="02000506060000020004"/>
            </a:endParaRPr>
          </a:p>
          <a:p>
            <a:endParaRPr kumimoji="0" lang="en-US" sz="1400" i="0" u="none" strike="noStrike" kern="1200" cap="none" spc="0" normalizeH="0" baseline="0" noProof="0" dirty="0">
              <a:ln>
                <a:noFill/>
              </a:ln>
              <a:solidFill>
                <a:schemeClr val="bg1"/>
              </a:solidFill>
              <a:effectLst/>
              <a:uLnTx/>
              <a:uFillTx/>
              <a:latin typeface="Politica"/>
              <a:ea typeface="+mn-ea"/>
              <a:cs typeface="+mn-cs"/>
              <a:sym typeface="Lato"/>
            </a:endParaRPr>
          </a:p>
          <a:p>
            <a:pPr marL="0" indent="0">
              <a:buFont typeface="+mj-lt"/>
              <a:buNone/>
            </a:pPr>
            <a:endParaRPr dirty="0">
              <a:solidFill>
                <a:schemeClr val="bg1"/>
              </a:solidFill>
              <a:latin typeface="Politica" panose="02000506060000020004"/>
            </a:endParaRPr>
          </a:p>
          <a:p>
            <a:pPr>
              <a:defRPr>
                <a:solidFill>
                  <a:srgbClr val="FFFFFF"/>
                </a:solidFill>
                <a:latin typeface="Politica"/>
                <a:ea typeface="Politica"/>
                <a:cs typeface="Politica"/>
                <a:sym typeface="Politica"/>
              </a:defRPr>
            </a:pPr>
            <a:r>
              <a:rPr lang="en-US" sz="1600" b="1" dirty="0"/>
              <a:t>LESSON</a:t>
            </a:r>
            <a:r>
              <a:rPr sz="1600" b="1" dirty="0"/>
              <a:t> OBJECTIVES:</a:t>
            </a:r>
            <a:endParaRPr lang="en-US" sz="1600" b="1" dirty="0"/>
          </a:p>
          <a:p>
            <a:pPr>
              <a:defRPr>
                <a:solidFill>
                  <a:srgbClr val="FFFFFF"/>
                </a:solidFill>
                <a:latin typeface="Politica"/>
                <a:ea typeface="Politica"/>
                <a:cs typeface="Politica"/>
                <a:sym typeface="Politica"/>
              </a:defRPr>
            </a:pPr>
            <a:endParaRPr sz="1600" b="1" dirty="0"/>
          </a:p>
          <a:p>
            <a:pPr marL="285750" indent="-285750">
              <a:buFont typeface="Arial" panose="020B0604020202020204" pitchFamily="34" charset="0"/>
              <a:buChar char="•"/>
            </a:pPr>
            <a:r>
              <a:rPr lang="en-US" dirty="0">
                <a:solidFill>
                  <a:schemeClr val="bg1"/>
                </a:solidFill>
                <a:latin typeface="Politica" panose="02000506060000020004"/>
              </a:rPr>
              <a:t>Use most of the 2D and 3D tools in Onshape.</a:t>
            </a:r>
          </a:p>
          <a:p>
            <a:pPr marL="285750" indent="-285750">
              <a:buFont typeface="Arial" panose="020B0604020202020204" pitchFamily="34" charset="0"/>
              <a:buChar char="•"/>
            </a:pPr>
            <a:r>
              <a:rPr lang="en-US" dirty="0">
                <a:solidFill>
                  <a:schemeClr val="bg1"/>
                </a:solidFill>
                <a:latin typeface="Politica" panose="02000506060000020004"/>
              </a:rPr>
              <a:t>Create accessories design. </a:t>
            </a:r>
          </a:p>
          <a:p>
            <a:pPr>
              <a:lnSpc>
                <a:spcPct val="150000"/>
              </a:lnSpc>
              <a:defRPr>
                <a:solidFill>
                  <a:srgbClr val="FFFFFF"/>
                </a:solidFill>
                <a:latin typeface="Politica"/>
                <a:ea typeface="Politica"/>
                <a:cs typeface="Politica"/>
                <a:sym typeface="Politica"/>
              </a:defRPr>
            </a:pPr>
            <a:r>
              <a:rPr lang="en-US" dirty="0"/>
              <a:t>Materials: </a:t>
            </a:r>
            <a:r>
              <a:rPr dirty="0"/>
              <a:t>Computer</a:t>
            </a:r>
            <a:r>
              <a:rPr lang="en-US" dirty="0"/>
              <a:t>, Internet connection</a:t>
            </a:r>
            <a:endParaRPr dirty="0"/>
          </a:p>
        </p:txBody>
      </p:sp>
    </p:spTree>
    <p:extLst>
      <p:ext uri="{BB962C8B-B14F-4D97-AF65-F5344CB8AC3E}">
        <p14:creationId xmlns:p14="http://schemas.microsoft.com/office/powerpoint/2010/main" val="1051649133"/>
      </p:ext>
    </p:extLst>
  </p:cSld>
  <p:clrMapOvr>
    <a:masterClrMapping/>
  </p:clrMapOvr>
  <mc:AlternateContent xmlns:mc="http://schemas.openxmlformats.org/markup-compatibility/2006" xmlns:p14="http://schemas.microsoft.com/office/powerpoint/2010/main">
    <mc:Choice Requires="p14">
      <p:transition spd="slow" p14:dur="1200">
        <p:fade thruBlk="1"/>
      </p:transition>
    </mc:Choice>
    <mc:Fallback xmlns="" xmlns:m="http://schemas.openxmlformats.org/officeDocument/2006/math" xmlns:a14="http://schemas.microsoft.com/office/drawing/2010/main">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accent5"/>
        </a:solidFill>
        <a:effectLst/>
      </p:bgPr>
    </p:bg>
    <p:spTree>
      <p:nvGrpSpPr>
        <p:cNvPr id="1" name=""/>
        <p:cNvGrpSpPr/>
        <p:nvPr/>
      </p:nvGrpSpPr>
      <p:grpSpPr>
        <a:xfrm>
          <a:off x="0" y="0"/>
          <a:ext cx="0" cy="0"/>
          <a:chOff x="0" y="0"/>
          <a:chExt cx="0" cy="0"/>
        </a:xfrm>
      </p:grpSpPr>
      <p:sp>
        <p:nvSpPr>
          <p:cNvPr id="111" name="Google Shape;60;p13"/>
          <p:cNvSpPr txBox="1"/>
          <p:nvPr/>
        </p:nvSpPr>
        <p:spPr>
          <a:xfrm>
            <a:off x="1942288" y="408374"/>
            <a:ext cx="8304249" cy="86168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121874" tIns="121874" rIns="121874" bIns="121874">
            <a:spAutoFit/>
          </a:bodyPr>
          <a:lstStyle>
            <a:lvl1pPr algn="ctr">
              <a:defRPr sz="2000">
                <a:solidFill>
                  <a:srgbClr val="FFFFFF"/>
                </a:solidFill>
                <a:latin typeface="Politica"/>
                <a:ea typeface="Politica"/>
                <a:cs typeface="Politica"/>
                <a:sym typeface="Politica"/>
              </a:defRPr>
            </a:lvl1pPr>
          </a:lstStyle>
          <a:p>
            <a:r>
              <a:rPr lang="en-US" dirty="0"/>
              <a:t>SESSION 4: </a:t>
            </a:r>
            <a:r>
              <a:rPr lang="en-US" sz="2000" dirty="0">
                <a:latin typeface="Politica"/>
              </a:rPr>
              <a:t>Fashion accessories and design </a:t>
            </a:r>
            <a:endParaRPr lang="en-US" sz="2000" dirty="0">
              <a:solidFill>
                <a:schemeClr val="bg1"/>
              </a:solidFill>
              <a:latin typeface="Politica" charset="0"/>
              <a:ea typeface="Politica" charset="0"/>
              <a:cs typeface="Politica" charset="0"/>
            </a:endParaRPr>
          </a:p>
          <a:p>
            <a:endParaRPr dirty="0"/>
          </a:p>
        </p:txBody>
      </p:sp>
      <p:grpSp>
        <p:nvGrpSpPr>
          <p:cNvPr id="114" name="Google Shape;61;p13"/>
          <p:cNvGrpSpPr/>
          <p:nvPr/>
        </p:nvGrpSpPr>
        <p:grpSpPr>
          <a:xfrm>
            <a:off x="2058922" y="448448"/>
            <a:ext cx="8070978" cy="494651"/>
            <a:chOff x="0" y="0"/>
            <a:chExt cx="8070977" cy="494649"/>
          </a:xfrm>
        </p:grpSpPr>
        <p:sp>
          <p:nvSpPr>
            <p:cNvPr id="112" name="Google Shape;62;p13"/>
            <p:cNvSpPr/>
            <p:nvPr/>
          </p:nvSpPr>
          <p:spPr>
            <a:xfrm>
              <a:off x="0" y="-1"/>
              <a:ext cx="8070978" cy="1"/>
            </a:xfrm>
            <a:prstGeom prst="line">
              <a:avLst/>
            </a:prstGeom>
            <a:noFill/>
            <a:ln w="19050" cap="flat">
              <a:solidFill>
                <a:srgbClr val="FFFFFF"/>
              </a:solidFill>
              <a:prstDash val="solid"/>
              <a:round/>
            </a:ln>
            <a:effectLst/>
          </p:spPr>
          <p:txBody>
            <a:bodyPr wrap="square" lIns="45719" tIns="45719" rIns="45719" bIns="45719" numCol="1" anchor="t">
              <a:noAutofit/>
            </a:bodyPr>
            <a:lstStyle/>
            <a:p>
              <a:endParaRPr/>
            </a:p>
          </p:txBody>
        </p:sp>
        <p:sp>
          <p:nvSpPr>
            <p:cNvPr id="113" name="Google Shape;63;p13"/>
            <p:cNvSpPr/>
            <p:nvPr/>
          </p:nvSpPr>
          <p:spPr>
            <a:xfrm>
              <a:off x="0" y="494649"/>
              <a:ext cx="8070978" cy="1"/>
            </a:xfrm>
            <a:prstGeom prst="line">
              <a:avLst/>
            </a:prstGeom>
            <a:noFill/>
            <a:ln w="19050" cap="flat">
              <a:solidFill>
                <a:srgbClr val="FFFFFF"/>
              </a:solidFill>
              <a:prstDash val="solid"/>
              <a:round/>
            </a:ln>
            <a:effectLst/>
          </p:spPr>
          <p:txBody>
            <a:bodyPr wrap="square" lIns="45719" tIns="45719" rIns="45719" bIns="45719" numCol="1" anchor="t">
              <a:noAutofit/>
            </a:bodyPr>
            <a:lstStyle/>
            <a:p>
              <a:endParaRPr/>
            </a:p>
          </p:txBody>
        </p:sp>
      </p:grpSp>
      <p:pic>
        <p:nvPicPr>
          <p:cNvPr id="115" name="Picture 7" descr="Picture 7"/>
          <p:cNvPicPr>
            <a:picLocks noChangeAspect="1"/>
          </p:cNvPicPr>
          <p:nvPr/>
        </p:nvPicPr>
        <p:blipFill>
          <a:blip r:embed="rId2"/>
          <a:stretch>
            <a:fillRect/>
          </a:stretch>
        </p:blipFill>
        <p:spPr>
          <a:xfrm>
            <a:off x="9618961" y="6413529"/>
            <a:ext cx="1044681" cy="369333"/>
          </a:xfrm>
          <a:prstGeom prst="rect">
            <a:avLst/>
          </a:prstGeom>
          <a:ln w="12700">
            <a:miter lim="400000"/>
          </a:ln>
        </p:spPr>
      </p:pic>
      <p:sp>
        <p:nvSpPr>
          <p:cNvPr id="116" name="TextBox 2"/>
          <p:cNvSpPr txBox="1"/>
          <p:nvPr/>
        </p:nvSpPr>
        <p:spPr>
          <a:xfrm>
            <a:off x="10663642" y="6464329"/>
            <a:ext cx="1226567" cy="31864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5719" rIns="45719">
            <a:spAutoFit/>
          </a:bodyPr>
          <a:lstStyle>
            <a:lvl1pPr>
              <a:defRPr sz="1800">
                <a:solidFill>
                  <a:srgbClr val="FFFFFF"/>
                </a:solidFill>
                <a:latin typeface="Politica"/>
                <a:ea typeface="Politica"/>
                <a:cs typeface="Politica"/>
                <a:sym typeface="Politica"/>
              </a:defRPr>
            </a:lvl1pPr>
          </a:lstStyle>
          <a:p>
            <a:r>
              <a:t>Studio56.qa</a:t>
            </a:r>
          </a:p>
        </p:txBody>
      </p:sp>
      <p:graphicFrame>
        <p:nvGraphicFramePr>
          <p:cNvPr id="9" name="Google Shape;76;p15">
            <a:extLst>
              <a:ext uri="{FF2B5EF4-FFF2-40B4-BE49-F238E27FC236}">
                <a16:creationId xmlns:a16="http://schemas.microsoft.com/office/drawing/2014/main" id="{AFF9E331-2F6D-4237-9C3A-352475C82492}"/>
              </a:ext>
            </a:extLst>
          </p:cNvPr>
          <p:cNvGraphicFramePr/>
          <p:nvPr>
            <p:extLst>
              <p:ext uri="{D42A27DB-BD31-4B8C-83A1-F6EECF244321}">
                <p14:modId xmlns:p14="http://schemas.microsoft.com/office/powerpoint/2010/main" val="756890353"/>
              </p:ext>
            </p:extLst>
          </p:nvPr>
        </p:nvGraphicFramePr>
        <p:xfrm>
          <a:off x="562441" y="1353781"/>
          <a:ext cx="11054418" cy="4795658"/>
        </p:xfrm>
        <a:graphic>
          <a:graphicData uri="http://schemas.openxmlformats.org/drawingml/2006/table">
            <a:tbl>
              <a:tblPr>
                <a:noFill/>
                <a:effectLst>
                  <a:outerShdw blurRad="50800" dist="38100" dir="2700000" algn="tl" rotWithShape="0">
                    <a:prstClr val="black">
                      <a:alpha val="40000"/>
                    </a:prstClr>
                  </a:outerShdw>
                </a:effectLst>
              </a:tblPr>
              <a:tblGrid>
                <a:gridCol w="1284518">
                  <a:extLst>
                    <a:ext uri="{9D8B030D-6E8A-4147-A177-3AD203B41FA5}">
                      <a16:colId xmlns:a16="http://schemas.microsoft.com/office/drawing/2014/main" val="20000"/>
                    </a:ext>
                  </a:extLst>
                </a:gridCol>
                <a:gridCol w="6729399">
                  <a:extLst>
                    <a:ext uri="{9D8B030D-6E8A-4147-A177-3AD203B41FA5}">
                      <a16:colId xmlns:a16="http://schemas.microsoft.com/office/drawing/2014/main" val="20001"/>
                    </a:ext>
                  </a:extLst>
                </a:gridCol>
                <a:gridCol w="3040501">
                  <a:extLst>
                    <a:ext uri="{9D8B030D-6E8A-4147-A177-3AD203B41FA5}">
                      <a16:colId xmlns:a16="http://schemas.microsoft.com/office/drawing/2014/main" val="20002"/>
                    </a:ext>
                  </a:extLst>
                </a:gridCol>
              </a:tblGrid>
              <a:tr h="451086">
                <a:tc>
                  <a:txBody>
                    <a:bodyPr/>
                    <a:lstStyle/>
                    <a:p>
                      <a:pPr marL="0" marR="0" lvl="0" indent="0" algn="l" rtl="0">
                        <a:lnSpc>
                          <a:spcPct val="100000"/>
                        </a:lnSpc>
                        <a:spcBef>
                          <a:spcPts val="0"/>
                        </a:spcBef>
                        <a:spcAft>
                          <a:spcPts val="0"/>
                        </a:spcAft>
                        <a:buClr>
                          <a:srgbClr val="000000"/>
                        </a:buClr>
                        <a:buSzPts val="1400"/>
                        <a:buFont typeface="Arial"/>
                        <a:buNone/>
                      </a:pPr>
                      <a:r>
                        <a:rPr lang="en-US" sz="1400" u="none" strike="noStrike" cap="none" dirty="0">
                          <a:solidFill>
                            <a:schemeClr val="lt1"/>
                          </a:solidFill>
                          <a:latin typeface="Politica"/>
                        </a:rPr>
                        <a:t> Time / Duration</a:t>
                      </a:r>
                      <a:endParaRPr sz="1400" u="none" strike="noStrike" cap="none" dirty="0">
                        <a:solidFill>
                          <a:schemeClr val="lt1"/>
                        </a:solidFill>
                        <a:latin typeface="Politica"/>
                      </a:endParaRPr>
                    </a:p>
                  </a:txBody>
                  <a:tcPr marL="91425" marR="91425" marT="91425" marB="914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75000"/>
                      </a:schemeClr>
                    </a:solidFill>
                  </a:tcPr>
                </a:tc>
                <a:tc>
                  <a:txBody>
                    <a:bodyPr/>
                    <a:lstStyle/>
                    <a:p>
                      <a:pPr marL="0" marR="0" lvl="0" indent="0" algn="l" rtl="0">
                        <a:lnSpc>
                          <a:spcPct val="100000"/>
                        </a:lnSpc>
                        <a:spcBef>
                          <a:spcPts val="0"/>
                        </a:spcBef>
                        <a:spcAft>
                          <a:spcPts val="0"/>
                        </a:spcAft>
                        <a:buClr>
                          <a:srgbClr val="000000"/>
                        </a:buClr>
                        <a:buSzPts val="1400"/>
                        <a:buFont typeface="Arial"/>
                        <a:buNone/>
                      </a:pPr>
                      <a:r>
                        <a:rPr lang="en-US" sz="1400" u="none" strike="noStrike" cap="none">
                          <a:solidFill>
                            <a:schemeClr val="lt1"/>
                          </a:solidFill>
                          <a:latin typeface="Politica"/>
                        </a:rPr>
                        <a:t>Activity</a:t>
                      </a:r>
                      <a:endParaRPr sz="1400" u="none" strike="noStrike" cap="none">
                        <a:solidFill>
                          <a:schemeClr val="lt1"/>
                        </a:solidFill>
                        <a:latin typeface="Politica"/>
                      </a:endParaRPr>
                    </a:p>
                  </a:txBody>
                  <a:tcPr marL="91425" marR="91425" marT="91425" marB="914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75000"/>
                      </a:schemeClr>
                    </a:solidFill>
                  </a:tcPr>
                </a:tc>
                <a:tc>
                  <a:txBody>
                    <a:bodyPr/>
                    <a:lstStyle/>
                    <a:p>
                      <a:pPr marL="0" marR="0" lvl="0" indent="0" algn="l" rtl="0">
                        <a:lnSpc>
                          <a:spcPct val="100000"/>
                        </a:lnSpc>
                        <a:spcBef>
                          <a:spcPts val="0"/>
                        </a:spcBef>
                        <a:spcAft>
                          <a:spcPts val="0"/>
                        </a:spcAft>
                        <a:buClr>
                          <a:srgbClr val="000000"/>
                        </a:buClr>
                        <a:buSzPts val="1400"/>
                        <a:buFont typeface="Arial"/>
                        <a:buNone/>
                      </a:pPr>
                      <a:r>
                        <a:rPr lang="en-US" sz="1400" u="none" strike="noStrike" cap="none">
                          <a:solidFill>
                            <a:schemeClr val="lt1"/>
                          </a:solidFill>
                          <a:latin typeface="Politica"/>
                        </a:rPr>
                        <a:t>Materials</a:t>
                      </a:r>
                      <a:endParaRPr sz="1400" u="none" strike="noStrike" cap="none">
                        <a:solidFill>
                          <a:schemeClr val="lt1"/>
                        </a:solidFill>
                        <a:latin typeface="Politica"/>
                      </a:endParaRPr>
                    </a:p>
                  </a:txBody>
                  <a:tcPr marL="91425" marR="91425" marT="91425" marB="914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75000"/>
                      </a:schemeClr>
                    </a:solidFill>
                  </a:tcPr>
                </a:tc>
                <a:extLst>
                  <a:ext uri="{0D108BD9-81ED-4DB2-BD59-A6C34878D82A}">
                    <a16:rowId xmlns:a16="http://schemas.microsoft.com/office/drawing/2014/main" val="10000"/>
                  </a:ext>
                </a:extLst>
              </a:tr>
              <a:tr h="2019965">
                <a:tc>
                  <a:txBody>
                    <a:bodyPr/>
                    <a:lstStyle/>
                    <a:p>
                      <a:pPr marL="0" marR="0" lvl="0" indent="0" algn="l" rtl="0">
                        <a:lnSpc>
                          <a:spcPct val="100000"/>
                        </a:lnSpc>
                        <a:spcBef>
                          <a:spcPts val="0"/>
                        </a:spcBef>
                        <a:spcAft>
                          <a:spcPts val="0"/>
                        </a:spcAft>
                        <a:buClr>
                          <a:srgbClr val="000000"/>
                        </a:buClr>
                        <a:buSzPts val="1400"/>
                        <a:buFont typeface="Arial"/>
                        <a:buNone/>
                      </a:pPr>
                      <a:r>
                        <a:rPr lang="en-US" sz="1400" u="none" strike="noStrike" cap="none" dirty="0">
                          <a:solidFill>
                            <a:schemeClr val="lt1"/>
                          </a:solidFill>
                          <a:latin typeface="Politica"/>
                        </a:rPr>
                        <a:t>25 min</a:t>
                      </a:r>
                      <a:endParaRPr sz="1400" u="none" strike="noStrike" cap="none" dirty="0">
                        <a:solidFill>
                          <a:schemeClr val="lt1"/>
                        </a:solidFill>
                        <a:latin typeface="Politica"/>
                      </a:endParaRPr>
                    </a:p>
                  </a:txBody>
                  <a:tcPr marL="91425" marR="91425" marT="91425" marB="914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75000"/>
                      </a:schemeClr>
                    </a:solidFill>
                  </a:tcPr>
                </a:tc>
                <a:tc>
                  <a:txBody>
                    <a:bodyPr/>
                    <a:lstStyle/>
                    <a:p>
                      <a:pPr marL="285750" marR="0" lvl="0" indent="-285750" algn="l" rtl="0">
                        <a:lnSpc>
                          <a:spcPct val="100000"/>
                        </a:lnSpc>
                        <a:spcBef>
                          <a:spcPts val="0"/>
                        </a:spcBef>
                        <a:spcAft>
                          <a:spcPts val="0"/>
                        </a:spcAft>
                        <a:buClr>
                          <a:srgbClr val="000000"/>
                        </a:buClr>
                        <a:buSzPts val="1400"/>
                        <a:buFont typeface="Arial" panose="020B0604020202020204" pitchFamily="34" charset="0"/>
                        <a:buChar char="•"/>
                      </a:pPr>
                      <a:r>
                        <a:rPr lang="en-US" sz="1400" u="none" strike="noStrike" cap="none" dirty="0">
                          <a:solidFill>
                            <a:schemeClr val="lt1"/>
                          </a:solidFill>
                          <a:latin typeface="Politica"/>
                        </a:rPr>
                        <a:t>Welcoming participants.</a:t>
                      </a:r>
                    </a:p>
                    <a:p>
                      <a:pPr marL="285750" marR="0" lvl="0" indent="-285750" algn="l" rtl="0">
                        <a:lnSpc>
                          <a:spcPct val="100000"/>
                        </a:lnSpc>
                        <a:spcBef>
                          <a:spcPts val="0"/>
                        </a:spcBef>
                        <a:spcAft>
                          <a:spcPts val="0"/>
                        </a:spcAft>
                        <a:buClr>
                          <a:srgbClr val="000000"/>
                        </a:buClr>
                        <a:buSzPts val="1400"/>
                        <a:buFont typeface="Arial" panose="020B0604020202020204" pitchFamily="34" charset="0"/>
                        <a:buChar char="•"/>
                      </a:pPr>
                      <a:r>
                        <a:rPr lang="en-US" sz="1400" u="none" strike="noStrike" cap="none" dirty="0">
                          <a:solidFill>
                            <a:schemeClr val="lt1"/>
                          </a:solidFill>
                          <a:latin typeface="Politica"/>
                        </a:rPr>
                        <a:t>Review what they have learned.</a:t>
                      </a:r>
                    </a:p>
                    <a:p>
                      <a:pPr marL="285750" marR="0" lvl="0" indent="-285750" algn="l" defTabSz="914400" rtl="0" eaLnBrk="1" fontAlgn="auto" latinLnBrk="0" hangingPunct="1">
                        <a:lnSpc>
                          <a:spcPct val="100000"/>
                        </a:lnSpc>
                        <a:spcBef>
                          <a:spcPts val="0"/>
                        </a:spcBef>
                        <a:spcAft>
                          <a:spcPts val="0"/>
                        </a:spcAft>
                        <a:buClr>
                          <a:srgbClr val="000000"/>
                        </a:buClr>
                        <a:buSzPts val="1400"/>
                        <a:buFont typeface="Arial" panose="020B0604020202020204" pitchFamily="34" charset="0"/>
                        <a:buChar char="•"/>
                        <a:tabLst/>
                        <a:defRPr/>
                      </a:pPr>
                      <a:r>
                        <a:rPr lang="en-US" sz="1400" u="none" strike="noStrike" cap="none" dirty="0">
                          <a:solidFill>
                            <a:schemeClr val="lt1"/>
                          </a:solidFill>
                          <a:latin typeface="Politica"/>
                        </a:rPr>
                        <a:t>Explain other 3D design tools of Onshape.</a:t>
                      </a:r>
                    </a:p>
                    <a:p>
                      <a:pPr marL="285750" marR="0" lvl="0" indent="-285750" algn="l" rtl="0">
                        <a:lnSpc>
                          <a:spcPct val="100000"/>
                        </a:lnSpc>
                        <a:spcBef>
                          <a:spcPts val="0"/>
                        </a:spcBef>
                        <a:spcAft>
                          <a:spcPts val="0"/>
                        </a:spcAft>
                        <a:buClr>
                          <a:srgbClr val="000000"/>
                        </a:buClr>
                        <a:buSzPts val="1400"/>
                        <a:buFont typeface="Arial" panose="020B0604020202020204" pitchFamily="34" charset="0"/>
                        <a:buChar char="•"/>
                      </a:pPr>
                      <a:r>
                        <a:rPr lang="en-US" sz="1400" u="none" strike="noStrike" cap="none" dirty="0">
                          <a:solidFill>
                            <a:schemeClr val="lt1"/>
                          </a:solidFill>
                          <a:latin typeface="Politica"/>
                        </a:rPr>
                        <a:t>Introduce them</a:t>
                      </a:r>
                      <a:r>
                        <a:rPr lang="ar-QA" sz="1400" u="none" strike="noStrike" cap="none" dirty="0">
                          <a:solidFill>
                            <a:schemeClr val="lt1"/>
                          </a:solidFill>
                          <a:latin typeface="Politica"/>
                        </a:rPr>
                        <a:t> </a:t>
                      </a:r>
                      <a:r>
                        <a:rPr lang="en-US" sz="1400" u="none" strike="noStrike" cap="none" dirty="0">
                          <a:solidFill>
                            <a:schemeClr val="lt1"/>
                          </a:solidFill>
                          <a:latin typeface="Politica"/>
                        </a:rPr>
                        <a:t>on how to create assemblies.</a:t>
                      </a:r>
                    </a:p>
                  </a:txBody>
                  <a:tcPr marL="91425" marR="91425" marT="91425" marB="914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75000"/>
                      </a:schemeClr>
                    </a:solidFill>
                  </a:tcPr>
                </a:tc>
                <a:tc>
                  <a:txBody>
                    <a:bodyPr/>
                    <a:lstStyle/>
                    <a:p>
                      <a:pPr marL="0" lvl="0" indent="0" algn="l" rtl="0">
                        <a:spcBef>
                          <a:spcPts val="0"/>
                        </a:spcBef>
                        <a:spcAft>
                          <a:spcPts val="0"/>
                        </a:spcAft>
                        <a:buClr>
                          <a:schemeClr val="dk1"/>
                        </a:buClr>
                        <a:buSzPts val="1400"/>
                        <a:buFont typeface="Arial"/>
                        <a:buNone/>
                      </a:pPr>
                      <a:r>
                        <a:rPr lang="en-US" dirty="0">
                          <a:solidFill>
                            <a:schemeClr val="lt1"/>
                          </a:solidFill>
                          <a:latin typeface="Politica"/>
                          <a:ea typeface="Lato"/>
                          <a:cs typeface="Lato"/>
                          <a:sym typeface="Lato"/>
                        </a:rPr>
                        <a:t>Computer, internet access.</a:t>
                      </a:r>
                      <a:endParaRPr sz="1400" u="none" strike="noStrike" cap="none" dirty="0">
                        <a:solidFill>
                          <a:schemeClr val="lt1"/>
                        </a:solidFill>
                        <a:latin typeface="Politica"/>
                      </a:endParaRPr>
                    </a:p>
                  </a:txBody>
                  <a:tcPr marL="91425" marR="91425" marT="91425" marB="914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75000"/>
                      </a:schemeClr>
                    </a:solidFill>
                  </a:tcPr>
                </a:tc>
                <a:extLst>
                  <a:ext uri="{0D108BD9-81ED-4DB2-BD59-A6C34878D82A}">
                    <a16:rowId xmlns:a16="http://schemas.microsoft.com/office/drawing/2014/main" val="10001"/>
                  </a:ext>
                </a:extLst>
              </a:tr>
              <a:tr h="518261">
                <a:tc>
                  <a:txBody>
                    <a:bodyPr/>
                    <a:lstStyle/>
                    <a:p>
                      <a:pPr marL="0" marR="0" lvl="0" indent="0" algn="l" rtl="0">
                        <a:lnSpc>
                          <a:spcPct val="100000"/>
                        </a:lnSpc>
                        <a:spcBef>
                          <a:spcPts val="0"/>
                        </a:spcBef>
                        <a:spcAft>
                          <a:spcPts val="0"/>
                        </a:spcAft>
                        <a:buClr>
                          <a:srgbClr val="000000"/>
                        </a:buClr>
                        <a:buSzPts val="1400"/>
                        <a:buFont typeface="Arial"/>
                        <a:buNone/>
                      </a:pPr>
                      <a:r>
                        <a:rPr lang="en-US" sz="1400" u="none" strike="noStrike" cap="none" dirty="0">
                          <a:solidFill>
                            <a:schemeClr val="lt1"/>
                          </a:solidFill>
                          <a:latin typeface="Politica"/>
                        </a:rPr>
                        <a:t>20-30 min</a:t>
                      </a:r>
                      <a:endParaRPr sz="1400" u="none" strike="noStrike" cap="none" dirty="0">
                        <a:solidFill>
                          <a:schemeClr val="lt1"/>
                        </a:solidFill>
                        <a:latin typeface="Politica"/>
                      </a:endParaRPr>
                    </a:p>
                  </a:txBody>
                  <a:tcPr marL="91425" marR="91425" marT="91425" marB="914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75000"/>
                      </a:schemeClr>
                    </a:solidFill>
                  </a:tcPr>
                </a:tc>
                <a:tc>
                  <a:txBody>
                    <a:bodyPr/>
                    <a:lstStyle/>
                    <a:p>
                      <a:pPr marL="285750" marR="0" lvl="0" indent="-285750" algn="l" rtl="0">
                        <a:lnSpc>
                          <a:spcPct val="100000"/>
                        </a:lnSpc>
                        <a:spcBef>
                          <a:spcPts val="0"/>
                        </a:spcBef>
                        <a:spcAft>
                          <a:spcPts val="0"/>
                        </a:spcAft>
                        <a:buClr>
                          <a:srgbClr val="000000"/>
                        </a:buClr>
                        <a:buSzPts val="1400"/>
                        <a:buFont typeface="Arial" panose="020B0604020202020204" pitchFamily="34" charset="0"/>
                        <a:buChar char="•"/>
                      </a:pPr>
                      <a:r>
                        <a:rPr lang="en-US" dirty="0">
                          <a:solidFill>
                            <a:schemeClr val="bg1"/>
                          </a:solidFill>
                          <a:latin typeface="Politica"/>
                        </a:rPr>
                        <a:t>Challenge participants to create their 3D designs of tie, bow tie, belt, and other accessories.</a:t>
                      </a:r>
                      <a:endParaRPr dirty="0">
                        <a:solidFill>
                          <a:schemeClr val="bg1"/>
                        </a:solidFill>
                        <a:latin typeface="Politica"/>
                      </a:endParaRPr>
                    </a:p>
                  </a:txBody>
                  <a:tcPr marL="91425" marR="91425" marT="91425" marB="914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75000"/>
                      </a:schemeClr>
                    </a:solidFill>
                  </a:tcPr>
                </a:tc>
                <a:tc>
                  <a:txBody>
                    <a:bodyPr/>
                    <a:lstStyle/>
                    <a:p>
                      <a:pPr marL="0" marR="0" lvl="0" indent="0" algn="l" rtl="0">
                        <a:lnSpc>
                          <a:spcPct val="100000"/>
                        </a:lnSpc>
                        <a:spcBef>
                          <a:spcPts val="0"/>
                        </a:spcBef>
                        <a:spcAft>
                          <a:spcPts val="0"/>
                        </a:spcAft>
                        <a:buClr>
                          <a:srgbClr val="000000"/>
                        </a:buClr>
                        <a:buSzPts val="1400"/>
                        <a:buFont typeface="Arial"/>
                        <a:buNone/>
                      </a:pPr>
                      <a:r>
                        <a:rPr lang="en-US" dirty="0">
                          <a:solidFill>
                            <a:schemeClr val="lt1"/>
                          </a:solidFill>
                          <a:latin typeface="Politica"/>
                          <a:ea typeface="Lato"/>
                          <a:cs typeface="Lato"/>
                          <a:sym typeface="Lato"/>
                        </a:rPr>
                        <a:t>Computer, internet access.</a:t>
                      </a:r>
                      <a:endParaRPr sz="1400" u="none" strike="noStrike" cap="none" dirty="0">
                        <a:solidFill>
                          <a:schemeClr val="lt1"/>
                        </a:solidFill>
                        <a:latin typeface="Politica"/>
                      </a:endParaRPr>
                    </a:p>
                  </a:txBody>
                  <a:tcPr marL="91425" marR="91425" marT="91425" marB="914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75000"/>
                      </a:schemeClr>
                    </a:solidFill>
                  </a:tcPr>
                </a:tc>
                <a:extLst>
                  <a:ext uri="{0D108BD9-81ED-4DB2-BD59-A6C34878D82A}">
                    <a16:rowId xmlns:a16="http://schemas.microsoft.com/office/drawing/2014/main" val="10002"/>
                  </a:ext>
                </a:extLst>
              </a:tr>
              <a:tr h="1647862">
                <a:tc>
                  <a:txBody>
                    <a:bodyPr/>
                    <a:lstStyle/>
                    <a:p>
                      <a:pPr marL="0" marR="0" lvl="0" indent="0" algn="l" rtl="0">
                        <a:lnSpc>
                          <a:spcPct val="100000"/>
                        </a:lnSpc>
                        <a:spcBef>
                          <a:spcPts val="0"/>
                        </a:spcBef>
                        <a:spcAft>
                          <a:spcPts val="0"/>
                        </a:spcAft>
                        <a:buClr>
                          <a:srgbClr val="000000"/>
                        </a:buClr>
                        <a:buSzPts val="1400"/>
                        <a:buFont typeface="Arial"/>
                        <a:buNone/>
                      </a:pPr>
                      <a:r>
                        <a:rPr lang="en-US" sz="1400" u="none" strike="noStrike" cap="none" dirty="0">
                          <a:solidFill>
                            <a:schemeClr val="lt1"/>
                          </a:solidFill>
                          <a:latin typeface="Politica"/>
                        </a:rPr>
                        <a:t>5 - 10 min</a:t>
                      </a:r>
                      <a:endParaRPr sz="1400" u="none" strike="noStrike" cap="none" dirty="0">
                        <a:solidFill>
                          <a:schemeClr val="lt1"/>
                        </a:solidFill>
                        <a:latin typeface="Politica"/>
                      </a:endParaRPr>
                    </a:p>
                  </a:txBody>
                  <a:tcPr marL="91425" marR="91425" marT="91425" marB="914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75000"/>
                      </a:schemeClr>
                    </a:solidFill>
                  </a:tcPr>
                </a:tc>
                <a:tc>
                  <a:txBody>
                    <a:bodyPr/>
                    <a:lstStyle/>
                    <a:p>
                      <a:pPr marL="88900" marR="0" lvl="0" indent="0" algn="l" rtl="0">
                        <a:lnSpc>
                          <a:spcPct val="100000"/>
                        </a:lnSpc>
                        <a:spcBef>
                          <a:spcPts val="0"/>
                        </a:spcBef>
                        <a:spcAft>
                          <a:spcPts val="0"/>
                        </a:spcAft>
                        <a:buClr>
                          <a:srgbClr val="000000"/>
                        </a:buClr>
                        <a:buSzPts val="1400"/>
                        <a:buFont typeface="Arial" panose="020B0604020202020204" pitchFamily="34" charset="0"/>
                        <a:buNone/>
                      </a:pPr>
                      <a:r>
                        <a:rPr lang="en-US" sz="1400" u="none" strike="noStrike" cap="none" dirty="0">
                          <a:solidFill>
                            <a:schemeClr val="lt1"/>
                          </a:solidFill>
                          <a:latin typeface="Politica"/>
                        </a:rPr>
                        <a:t>Wrap up</a:t>
                      </a:r>
                    </a:p>
                    <a:p>
                      <a:pPr marL="88900" marR="0" lvl="0" indent="0" algn="l" rtl="0">
                        <a:lnSpc>
                          <a:spcPct val="100000"/>
                        </a:lnSpc>
                        <a:spcBef>
                          <a:spcPts val="0"/>
                        </a:spcBef>
                        <a:spcAft>
                          <a:spcPts val="0"/>
                        </a:spcAft>
                        <a:buClr>
                          <a:srgbClr val="000000"/>
                        </a:buClr>
                        <a:buSzPts val="1400"/>
                        <a:buFont typeface="Arial" panose="020B0604020202020204" pitchFamily="34" charset="0"/>
                        <a:buNone/>
                      </a:pPr>
                      <a:endParaRPr lang="en-US" sz="1400" u="none" strike="noStrike" cap="none" dirty="0">
                        <a:solidFill>
                          <a:schemeClr val="lt1"/>
                        </a:solidFill>
                        <a:latin typeface="Politica"/>
                      </a:endParaRPr>
                    </a:p>
                    <a:p>
                      <a:pPr marL="374650" marR="0" lvl="0" indent="-285750" algn="l" rtl="0">
                        <a:lnSpc>
                          <a:spcPct val="100000"/>
                        </a:lnSpc>
                        <a:spcBef>
                          <a:spcPts val="0"/>
                        </a:spcBef>
                        <a:spcAft>
                          <a:spcPts val="0"/>
                        </a:spcAft>
                        <a:buClr>
                          <a:srgbClr val="000000"/>
                        </a:buClr>
                        <a:buSzPts val="1400"/>
                        <a:buFont typeface="Arial" panose="020B0604020202020204" pitchFamily="34" charset="0"/>
                        <a:buChar char="•"/>
                      </a:pPr>
                      <a:r>
                        <a:rPr lang="en-US" sz="1400" u="none" strike="noStrike" cap="none" dirty="0">
                          <a:solidFill>
                            <a:schemeClr val="lt1"/>
                          </a:solidFill>
                          <a:latin typeface="Politica"/>
                        </a:rPr>
                        <a:t>Check with participants their models and ask them to share their screens.</a:t>
                      </a:r>
                    </a:p>
                  </a:txBody>
                  <a:tcPr marL="91425" marR="91425" marT="91425" marB="914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75000"/>
                      </a:schemeClr>
                    </a:solidFill>
                  </a:tcPr>
                </a:tc>
                <a:tc>
                  <a:txBody>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sz="1400" dirty="0">
                          <a:solidFill>
                            <a:schemeClr val="lt1"/>
                          </a:solidFill>
                          <a:latin typeface="Politica"/>
                          <a:ea typeface="Lato"/>
                          <a:cs typeface="Lato"/>
                          <a:sym typeface="Lato"/>
                        </a:rPr>
                        <a:t>Computer, internet access.</a:t>
                      </a:r>
                      <a:endParaRPr sz="1400" u="none" strike="noStrike" cap="none" dirty="0">
                        <a:solidFill>
                          <a:schemeClr val="lt1"/>
                        </a:solidFill>
                        <a:latin typeface="Politica"/>
                      </a:endParaRPr>
                    </a:p>
                  </a:txBody>
                  <a:tcPr marL="91425" marR="91425" marT="91425" marB="914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75000"/>
                      </a:schemeClr>
                    </a:solidFill>
                  </a:tcPr>
                </a:tc>
                <a:extLst>
                  <a:ext uri="{0D108BD9-81ED-4DB2-BD59-A6C34878D82A}">
                    <a16:rowId xmlns:a16="http://schemas.microsoft.com/office/drawing/2014/main" val="3631552267"/>
                  </a:ext>
                </a:extLst>
              </a:tr>
            </a:tbl>
          </a:graphicData>
        </a:graphic>
      </p:graphicFrame>
    </p:spTree>
    <p:extLst>
      <p:ext uri="{BB962C8B-B14F-4D97-AF65-F5344CB8AC3E}">
        <p14:creationId xmlns:p14="http://schemas.microsoft.com/office/powerpoint/2010/main" val="3704995808"/>
      </p:ext>
    </p:extLst>
  </p:cSld>
  <p:clrMapOvr>
    <a:masterClrMapping/>
  </p:clrMapOvr>
  <mc:AlternateContent xmlns:mc="http://schemas.openxmlformats.org/markup-compatibility/2006" xmlns:p14="http://schemas.microsoft.com/office/powerpoint/2010/main">
    <mc:Choice Requires="p14">
      <p:transition spd="slow" p14:dur="1200">
        <p:fade thruBlk="1"/>
      </p:transition>
    </mc:Choice>
    <mc:Fallback xmlns="" xmlns:m="http://schemas.openxmlformats.org/officeDocument/2006/math" xmlns:a14="http://schemas.microsoft.com/office/drawing/2010/main">
      <p:transition spd="slow">
        <p:fade/>
      </p:transition>
    </mc:Fallback>
  </mc:AlternateContent>
</p:sld>
</file>

<file path=ppt/theme/theme1.xml><?xml version="1.0" encoding="utf-8"?>
<a:theme xmlns:a="http://schemas.openxmlformats.org/drawingml/2006/main" name="Simple Light">
  <a:themeElements>
    <a:clrScheme name="Simple Light">
      <a:dk1>
        <a:srgbClr val="000000"/>
      </a:dk1>
      <a:lt1>
        <a:srgbClr val="FFFFFF"/>
      </a:lt1>
      <a:dk2>
        <a:srgbClr val="A7A7A7"/>
      </a:dk2>
      <a:lt2>
        <a:srgbClr val="535353"/>
      </a:lt2>
      <a:accent1>
        <a:srgbClr val="FFAB40"/>
      </a:accent1>
      <a:accent2>
        <a:srgbClr val="212121"/>
      </a:accent2>
      <a:accent3>
        <a:srgbClr val="78909C"/>
      </a:accent3>
      <a:accent4>
        <a:srgbClr val="8F6024"/>
      </a:accent4>
      <a:accent5>
        <a:srgbClr val="0097A7"/>
      </a:accent5>
      <a:accent6>
        <a:srgbClr val="EEFF41"/>
      </a:accent6>
      <a:hlink>
        <a:srgbClr val="0000FF"/>
      </a:hlink>
      <a:folHlink>
        <a:srgbClr val="FF00FF"/>
      </a:folHlink>
    </a:clrScheme>
    <a:fontScheme name="Simple Light">
      <a:majorFont>
        <a:latin typeface="Arial"/>
        <a:ea typeface="Arial"/>
        <a:cs typeface="Arial"/>
      </a:majorFont>
      <a:minorFont>
        <a:latin typeface="Helvetica"/>
        <a:ea typeface="Helvetica"/>
        <a:cs typeface="Helvetica"/>
      </a:minorFont>
    </a:fontScheme>
    <a:fmtScheme name="Simple Light">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3000" dir="5400000" rotWithShape="0">
              <a:srgbClr val="000000">
                <a:alpha val="35000"/>
              </a:srgbClr>
            </a:outerShdw>
          </a:effectLst>
        </a:effectStyle>
        <a:effectStyle>
          <a:effectLst>
            <a:outerShdw blurRad="38100" dist="23000" dir="5400000" rotWithShape="0">
              <a:srgbClr val="000000">
                <a:alpha val="35000"/>
              </a:srgbClr>
            </a:outerShdw>
          </a:effectLst>
        </a:effectStyle>
        <a:effectStyle>
          <a:effectLst>
            <a:outerShdw blurRad="38100" dist="20000" dir="5400000" rotWithShape="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outerShdw blurRad="38100" dist="23000" dir="5400000" rotWithShape="0">
            <a:srgbClr val="000000">
              <a:alpha val="35000"/>
            </a:srgbClr>
          </a:outerShdw>
        </a:effectLst>
        <a:sp3d/>
      </a:spPr>
      <a:bodyPr rot="0" spcFirstLastPara="1" vertOverflow="overflow" horzOverflow="overflow" vert="horz" wrap="square" lIns="45719" tIns="45719" rIns="45719" bIns="45719" numCol="1" spcCol="38100" rtlCol="0" anchor="ctr">
        <a:spAutoFit/>
      </a:bodyPr>
      <a:lstStyle>
        <a:defPPr marL="0" marR="0" indent="0" algn="l" defTabSz="914400" rtl="0" fontAlgn="auto" latinLnBrk="0" hangingPunct="0">
          <a:lnSpc>
            <a:spcPct val="100000"/>
          </a:lnSpc>
          <a:spcBef>
            <a:spcPts val="0"/>
          </a:spcBef>
          <a:spcAft>
            <a:spcPts val="0"/>
          </a:spcAft>
          <a:buClrTx/>
          <a:buSzTx/>
          <a:buFontTx/>
          <a:buNone/>
          <a:tabLst/>
          <a:defRPr kumimoji="0" sz="1400" b="0" i="0" u="none" strike="noStrike" cap="none" spc="0" normalizeH="0" baseline="0">
            <a:ln>
              <a:noFill/>
            </a:ln>
            <a:solidFill>
              <a:srgbClr val="000000"/>
            </a:solidFill>
            <a:effectLst/>
            <a:uFillTx/>
            <a:latin typeface="+mj-lt"/>
            <a:ea typeface="+mj-ea"/>
            <a:cs typeface="+mj-cs"/>
            <a:sym typeface="Arial"/>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outerShdw blurRad="38100" dist="20000" dir="5400000" rotWithShape="0">
            <a:srgbClr val="000000">
              <a:alpha val="38000"/>
            </a:srgbClr>
          </a:outerShdw>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400" b="0" i="0" u="none" strike="noStrike" cap="none" spc="0" normalizeH="0" baseline="0">
            <a:ln>
              <a:noFill/>
            </a:ln>
            <a:solidFill>
              <a:srgbClr val="000000"/>
            </a:solidFill>
            <a:effectLst/>
            <a:uFillTx/>
            <a:latin typeface="+mj-lt"/>
            <a:ea typeface="+mj-ea"/>
            <a:cs typeface="+mj-cs"/>
            <a:sym typeface="Arial"/>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Simple Light">
  <a:themeElements>
    <a:clrScheme name="Simple Light">
      <a:dk1>
        <a:srgbClr val="000000"/>
      </a:dk1>
      <a:lt1>
        <a:srgbClr val="FFFFFF"/>
      </a:lt1>
      <a:dk2>
        <a:srgbClr val="A7A7A7"/>
      </a:dk2>
      <a:lt2>
        <a:srgbClr val="535353"/>
      </a:lt2>
      <a:accent1>
        <a:srgbClr val="FFAB40"/>
      </a:accent1>
      <a:accent2>
        <a:srgbClr val="212121"/>
      </a:accent2>
      <a:accent3>
        <a:srgbClr val="78909C"/>
      </a:accent3>
      <a:accent4>
        <a:srgbClr val="8F6024"/>
      </a:accent4>
      <a:accent5>
        <a:srgbClr val="0097A7"/>
      </a:accent5>
      <a:accent6>
        <a:srgbClr val="EEFF41"/>
      </a:accent6>
      <a:hlink>
        <a:srgbClr val="0000FF"/>
      </a:hlink>
      <a:folHlink>
        <a:srgbClr val="FF00FF"/>
      </a:folHlink>
    </a:clrScheme>
    <a:fontScheme name="Simple Light">
      <a:majorFont>
        <a:latin typeface="Arial"/>
        <a:ea typeface="Arial"/>
        <a:cs typeface="Arial"/>
      </a:majorFont>
      <a:minorFont>
        <a:latin typeface="Helvetica"/>
        <a:ea typeface="Helvetica"/>
        <a:cs typeface="Helvetica"/>
      </a:minorFont>
    </a:fontScheme>
    <a:fmtScheme name="Simple Light">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3000" dir="5400000" rotWithShape="0">
              <a:srgbClr val="000000">
                <a:alpha val="35000"/>
              </a:srgbClr>
            </a:outerShdw>
          </a:effectLst>
        </a:effectStyle>
        <a:effectStyle>
          <a:effectLst>
            <a:outerShdw blurRad="38100" dist="23000" dir="5400000" rotWithShape="0">
              <a:srgbClr val="000000">
                <a:alpha val="35000"/>
              </a:srgbClr>
            </a:outerShdw>
          </a:effectLst>
        </a:effectStyle>
        <a:effectStyle>
          <a:effectLst>
            <a:outerShdw blurRad="38100" dist="20000" dir="5400000" rotWithShape="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outerShdw blurRad="38100" dist="23000" dir="5400000" rotWithShape="0">
            <a:srgbClr val="000000">
              <a:alpha val="35000"/>
            </a:srgbClr>
          </a:outerShdw>
        </a:effectLst>
        <a:sp3d/>
      </a:spPr>
      <a:bodyPr rot="0" spcFirstLastPara="1" vertOverflow="overflow" horzOverflow="overflow" vert="horz" wrap="square" lIns="45719" tIns="45719" rIns="45719" bIns="45719" numCol="1" spcCol="38100" rtlCol="0" anchor="ctr">
        <a:spAutoFit/>
      </a:bodyPr>
      <a:lstStyle>
        <a:defPPr marL="0" marR="0" indent="0" algn="l" defTabSz="914400" rtl="0" fontAlgn="auto" latinLnBrk="0" hangingPunct="0">
          <a:lnSpc>
            <a:spcPct val="100000"/>
          </a:lnSpc>
          <a:spcBef>
            <a:spcPts val="0"/>
          </a:spcBef>
          <a:spcAft>
            <a:spcPts val="0"/>
          </a:spcAft>
          <a:buClrTx/>
          <a:buSzTx/>
          <a:buFontTx/>
          <a:buNone/>
          <a:tabLst/>
          <a:defRPr kumimoji="0" sz="1400" b="0" i="0" u="none" strike="noStrike" cap="none" spc="0" normalizeH="0" baseline="0">
            <a:ln>
              <a:noFill/>
            </a:ln>
            <a:solidFill>
              <a:srgbClr val="000000"/>
            </a:solidFill>
            <a:effectLst/>
            <a:uFillTx/>
            <a:latin typeface="+mj-lt"/>
            <a:ea typeface="+mj-ea"/>
            <a:cs typeface="+mj-cs"/>
            <a:sym typeface="Arial"/>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outerShdw blurRad="38100" dist="20000" dir="5400000" rotWithShape="0">
            <a:srgbClr val="000000">
              <a:alpha val="38000"/>
            </a:srgbClr>
          </a:outerShdw>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400" b="0" i="0" u="none" strike="noStrike" cap="none" spc="0" normalizeH="0" baseline="0">
            <a:ln>
              <a:noFill/>
            </a:ln>
            <a:solidFill>
              <a:srgbClr val="000000"/>
            </a:solidFill>
            <a:effectLst/>
            <a:uFillTx/>
            <a:latin typeface="+mj-lt"/>
            <a:ea typeface="+mj-ea"/>
            <a:cs typeface="+mj-cs"/>
            <a:sym typeface="Arial"/>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1692</TotalTime>
  <Words>1159</Words>
  <Application>Microsoft Office PowerPoint</Application>
  <PresentationFormat>Custom</PresentationFormat>
  <Paragraphs>196</Paragraphs>
  <Slides>11</Slides>
  <Notes>5</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11</vt:i4>
      </vt:variant>
    </vt:vector>
  </HeadingPairs>
  <TitlesOfParts>
    <vt:vector size="14" baseType="lpstr">
      <vt:lpstr>Arial</vt:lpstr>
      <vt:lpstr>Politica</vt:lpstr>
      <vt:lpstr>Simple Light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lastModifiedBy>Moath Almomani</cp:lastModifiedBy>
  <cp:revision>34</cp:revision>
  <dcterms:modified xsi:type="dcterms:W3CDTF">2021-01-31T17:23:46Z</dcterms:modified>
</cp:coreProperties>
</file>