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65" r:id="rId3"/>
    <p:sldId id="266" r:id="rId4"/>
    <p:sldId id="264" r:id="rId5"/>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37" autoAdjust="0"/>
  </p:normalViewPr>
  <p:slideViewPr>
    <p:cSldViewPr snapToGrid="0">
      <p:cViewPr varScale="1">
        <p:scale>
          <a:sx n="77" d="100"/>
          <a:sy n="77" d="100"/>
        </p:scale>
        <p:origin x="8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E2900F80-DF3C-407D-AE3D-681D102F2033}"/>
    <pc:docChg chg="custSel modSld">
      <pc:chgData name="moath momani" userId="720708e143949568" providerId="LiveId" clId="{E2900F80-DF3C-407D-AE3D-681D102F2033}" dt="2020-06-18T08:03:27.382" v="59" actId="20577"/>
      <pc:docMkLst>
        <pc:docMk/>
      </pc:docMkLst>
      <pc:sldChg chg="modSp mod">
        <pc:chgData name="moath momani" userId="720708e143949568" providerId="LiveId" clId="{E2900F80-DF3C-407D-AE3D-681D102F2033}" dt="2020-06-18T08:03:27.382" v="59" actId="20577"/>
        <pc:sldMkLst>
          <pc:docMk/>
          <pc:sldMk cId="0" sldId="257"/>
        </pc:sldMkLst>
        <pc:spChg chg="mod">
          <ac:chgData name="moath momani" userId="720708e143949568" providerId="LiveId" clId="{E2900F80-DF3C-407D-AE3D-681D102F2033}" dt="2020-06-18T08:03:27.382" v="59" actId="20577"/>
          <ac:spMkLst>
            <pc:docMk/>
            <pc:sldMk cId="0" sldId="257"/>
            <ac:spMk id="110" creationId="{00000000-0000-0000-0000-000000000000}"/>
          </ac:spMkLst>
        </pc:spChg>
      </pc:sldChg>
    </pc:docChg>
  </pc:docChgLst>
  <pc:docChgLst>
    <pc:chgData name="moath momani" userId="720708e143949568" providerId="LiveId" clId="{F1A4974B-54A6-4BD7-98DC-9B13C4AFCE5A}"/>
    <pc:docChg chg="undo custSel modSld">
      <pc:chgData name="moath momani" userId="720708e143949568" providerId="LiveId" clId="{F1A4974B-54A6-4BD7-98DC-9B13C4AFCE5A}" dt="2020-06-24T09:45:40.198" v="924" actId="20577"/>
      <pc:docMkLst>
        <pc:docMk/>
      </pc:docMkLst>
      <pc:sldChg chg="modSp mod">
        <pc:chgData name="moath momani" userId="720708e143949568" providerId="LiveId" clId="{F1A4974B-54A6-4BD7-98DC-9B13C4AFCE5A}" dt="2020-06-24T09:26:35.676" v="315"/>
        <pc:sldMkLst>
          <pc:docMk/>
          <pc:sldMk cId="0" sldId="257"/>
        </pc:sldMkLst>
        <pc:spChg chg="mod">
          <ac:chgData name="moath momani" userId="720708e143949568" providerId="LiveId" clId="{F1A4974B-54A6-4BD7-98DC-9B13C4AFCE5A}" dt="2020-06-24T09:25:55.887" v="312" actId="20577"/>
          <ac:spMkLst>
            <pc:docMk/>
            <pc:sldMk cId="0" sldId="257"/>
            <ac:spMk id="110" creationId="{00000000-0000-0000-0000-000000000000}"/>
          </ac:spMkLst>
        </pc:spChg>
        <pc:spChg chg="mod">
          <ac:chgData name="moath momani" userId="720708e143949568" providerId="LiveId" clId="{F1A4974B-54A6-4BD7-98DC-9B13C4AFCE5A}" dt="2020-06-24T09:26:35.676" v="315"/>
          <ac:spMkLst>
            <pc:docMk/>
            <pc:sldMk cId="0" sldId="257"/>
            <ac:spMk id="111" creationId="{00000000-0000-0000-0000-000000000000}"/>
          </ac:spMkLst>
        </pc:spChg>
      </pc:sldChg>
      <pc:sldChg chg="modSp mod">
        <pc:chgData name="moath momani" userId="720708e143949568" providerId="LiveId" clId="{F1A4974B-54A6-4BD7-98DC-9B13C4AFCE5A}" dt="2020-06-24T09:45:40.198" v="924" actId="20577"/>
        <pc:sldMkLst>
          <pc:docMk/>
          <pc:sldMk cId="1368490105" sldId="258"/>
        </pc:sldMkLst>
        <pc:spChg chg="mod">
          <ac:chgData name="moath momani" userId="720708e143949568" providerId="LiveId" clId="{F1A4974B-54A6-4BD7-98DC-9B13C4AFCE5A}" dt="2020-06-24T09:26:46.800" v="316"/>
          <ac:spMkLst>
            <pc:docMk/>
            <pc:sldMk cId="1368490105" sldId="258"/>
            <ac:spMk id="111" creationId="{00000000-0000-0000-0000-000000000000}"/>
          </ac:spMkLst>
        </pc:spChg>
        <pc:graphicFrameChg chg="modGraphic">
          <ac:chgData name="moath momani" userId="720708e143949568" providerId="LiveId" clId="{F1A4974B-54A6-4BD7-98DC-9B13C4AFCE5A}" dt="2020-06-24T09:45:40.198" v="924"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0F7E49B7-4401-481C-BB39-EE638D2530BE}"/>
    <pc:docChg chg="custSel modSld">
      <pc:chgData name="moath momani" userId="720708e143949568" providerId="LiveId" clId="{0F7E49B7-4401-481C-BB39-EE638D2530BE}" dt="2020-05-03T09:22:25.752" v="0" actId="207"/>
      <pc:docMkLst>
        <pc:docMk/>
      </pc:docMkLst>
      <pc:sldChg chg="modSp mod">
        <pc:chgData name="moath momani" userId="720708e143949568" providerId="LiveId" clId="{0F7E49B7-4401-481C-BB39-EE638D2530BE}" dt="2020-05-03T09:22:25.752" v="0" actId="207"/>
        <pc:sldMkLst>
          <pc:docMk/>
          <pc:sldMk cId="1368490105" sldId="258"/>
        </pc:sldMkLst>
        <pc:graphicFrameChg chg="modGraphic">
          <ac:chgData name="moath momani" userId="720708e143949568" providerId="LiveId" clId="{0F7E49B7-4401-481C-BB39-EE638D2530BE}" dt="2020-05-03T09:22:25.752" v="0" actId="207"/>
          <ac:graphicFrameMkLst>
            <pc:docMk/>
            <pc:sldMk cId="1368490105" sldId="258"/>
            <ac:graphicFrameMk id="9" creationId="{D924ADDC-0FC0-4E07-9A6E-A6392502FFAB}"/>
          </ac:graphicFrameMkLst>
        </pc:graphicFrameChg>
      </pc:sldChg>
    </pc:docChg>
  </pc:docChgLst>
  <pc:docChgLst>
    <pc:chgData name="moath momani" userId="720708e143949568" providerId="LiveId" clId="{E841C733-0F3A-457E-8779-179BCC8258DB}"/>
    <pc:docChg chg="undo custSel modSld">
      <pc:chgData name="moath momani" userId="720708e143949568" providerId="LiveId" clId="{E841C733-0F3A-457E-8779-179BCC8258DB}" dt="2021-01-05T18:23:39.310" v="5" actId="20577"/>
      <pc:docMkLst>
        <pc:docMk/>
      </pc:docMkLst>
      <pc:sldChg chg="modSp mod">
        <pc:chgData name="moath momani" userId="720708e143949568" providerId="LiveId" clId="{E841C733-0F3A-457E-8779-179BCC8258DB}" dt="2021-01-05T18:16:13.890" v="1" actId="207"/>
        <pc:sldMkLst>
          <pc:docMk/>
          <pc:sldMk cId="2396038251" sldId="265"/>
        </pc:sldMkLst>
        <pc:spChg chg="mod">
          <ac:chgData name="moath momani" userId="720708e143949568" providerId="LiveId" clId="{E841C733-0F3A-457E-8779-179BCC8258DB}" dt="2021-01-05T18:16:13.890" v="1" actId="207"/>
          <ac:spMkLst>
            <pc:docMk/>
            <pc:sldMk cId="2396038251" sldId="265"/>
            <ac:spMk id="2" creationId="{FC84119A-9C00-4A4D-B8A1-A3CEF39C8A71}"/>
          </ac:spMkLst>
        </pc:spChg>
      </pc:sldChg>
      <pc:sldChg chg="modSp mod">
        <pc:chgData name="moath momani" userId="720708e143949568" providerId="LiveId" clId="{E841C733-0F3A-457E-8779-179BCC8258DB}" dt="2021-01-05T18:23:39.310" v="5" actId="20577"/>
        <pc:sldMkLst>
          <pc:docMk/>
          <pc:sldMk cId="327740868" sldId="266"/>
        </pc:sldMkLst>
        <pc:graphicFrameChg chg="modGraphic">
          <ac:chgData name="moath momani" userId="720708e143949568" providerId="LiveId" clId="{E841C733-0F3A-457E-8779-179BCC8258DB}" dt="2021-01-05T18:23:39.310" v="5" actId="20577"/>
          <ac:graphicFrameMkLst>
            <pc:docMk/>
            <pc:sldMk cId="327740868" sldId="266"/>
            <ac:graphicFrameMk id="23" creationId="{6C6CF4B0-4757-42B9-88DC-6C219C26B495}"/>
          </ac:graphicFrameMkLst>
        </pc:graphicFrameChg>
      </pc:sldChg>
    </pc:docChg>
  </pc:docChgLst>
  <pc:docChgLst>
    <pc:chgData name="moath momani" userId="720708e143949568" providerId="LiveId" clId="{5399783D-F0DE-47F2-95D5-26F50D1FDDE9}"/>
    <pc:docChg chg="undo custSel modSld">
      <pc:chgData name="moath momani" userId="720708e143949568" providerId="LiveId" clId="{5399783D-F0DE-47F2-95D5-26F50D1FDDE9}" dt="2020-11-01T06:33:54.415" v="442" actId="20577"/>
      <pc:docMkLst>
        <pc:docMk/>
      </pc:docMkLst>
      <pc:sldChg chg="modSp mod">
        <pc:chgData name="moath momani" userId="720708e143949568" providerId="LiveId" clId="{5399783D-F0DE-47F2-95D5-26F50D1FDDE9}" dt="2020-11-01T06:07:32.281" v="48" actId="20577"/>
        <pc:sldMkLst>
          <pc:docMk/>
          <pc:sldMk cId="0" sldId="256"/>
        </pc:sldMkLst>
        <pc:spChg chg="mod">
          <ac:chgData name="moath momani" userId="720708e143949568" providerId="LiveId" clId="{5399783D-F0DE-47F2-95D5-26F50D1FDDE9}" dt="2020-11-01T06:07:32.281" v="48" actId="20577"/>
          <ac:spMkLst>
            <pc:docMk/>
            <pc:sldMk cId="0" sldId="256"/>
            <ac:spMk id="101" creationId="{00000000-0000-0000-0000-000000000000}"/>
          </ac:spMkLst>
        </pc:spChg>
      </pc:sldChg>
      <pc:sldChg chg="modSp mod">
        <pc:chgData name="moath momani" userId="720708e143949568" providerId="LiveId" clId="{5399783D-F0DE-47F2-95D5-26F50D1FDDE9}" dt="2020-11-01T06:07:55.474" v="50"/>
        <pc:sldMkLst>
          <pc:docMk/>
          <pc:sldMk cId="0" sldId="257"/>
        </pc:sldMkLst>
        <pc:spChg chg="mod">
          <ac:chgData name="moath momani" userId="720708e143949568" providerId="LiveId" clId="{5399783D-F0DE-47F2-95D5-26F50D1FDDE9}" dt="2020-11-01T06:07:55.474" v="50"/>
          <ac:spMkLst>
            <pc:docMk/>
            <pc:sldMk cId="0" sldId="257"/>
            <ac:spMk id="110" creationId="{00000000-0000-0000-0000-000000000000}"/>
          </ac:spMkLst>
        </pc:spChg>
      </pc:sldChg>
      <pc:sldChg chg="modSp mod">
        <pc:chgData name="moath momani" userId="720708e143949568" providerId="LiveId" clId="{5399783D-F0DE-47F2-95D5-26F50D1FDDE9}" dt="2020-11-01T06:08:01.094" v="51"/>
        <pc:sldMkLst>
          <pc:docMk/>
          <pc:sldMk cId="1051649133" sldId="259"/>
        </pc:sldMkLst>
        <pc:spChg chg="mod">
          <ac:chgData name="moath momani" userId="720708e143949568" providerId="LiveId" clId="{5399783D-F0DE-47F2-95D5-26F50D1FDDE9}" dt="2020-11-01T06:08:01.094" v="51"/>
          <ac:spMkLst>
            <pc:docMk/>
            <pc:sldMk cId="1051649133" sldId="259"/>
            <ac:spMk id="2" creationId="{7DF578D1-C995-46E9-956B-D856A40923D9}"/>
          </ac:spMkLst>
        </pc:spChg>
      </pc:sldChg>
      <pc:sldChg chg="modSp mod">
        <pc:chgData name="moath momani" userId="720708e143949568" providerId="LiveId" clId="{5399783D-F0DE-47F2-95D5-26F50D1FDDE9}" dt="2020-11-01T06:07:46.719" v="49"/>
        <pc:sldMkLst>
          <pc:docMk/>
          <pc:sldMk cId="3395007616" sldId="262"/>
        </pc:sldMkLst>
        <pc:spChg chg="mod">
          <ac:chgData name="moath momani" userId="720708e143949568" providerId="LiveId" clId="{5399783D-F0DE-47F2-95D5-26F50D1FDDE9}" dt="2020-11-01T06:07:46.719" v="49"/>
          <ac:spMkLst>
            <pc:docMk/>
            <pc:sldMk cId="3395007616" sldId="262"/>
            <ac:spMk id="10" creationId="{CA2989F7-5D56-441E-9E1C-B92A7AC5048D}"/>
          </ac:spMkLst>
        </pc:spChg>
      </pc:sldChg>
      <pc:sldChg chg="modSp mod">
        <pc:chgData name="moath momani" userId="720708e143949568" providerId="LiveId" clId="{5399783D-F0DE-47F2-95D5-26F50D1FDDE9}" dt="2020-11-01T06:33:54.415" v="442" actId="20577"/>
        <pc:sldMkLst>
          <pc:docMk/>
          <pc:sldMk cId="2396038251" sldId="265"/>
        </pc:sldMkLst>
        <pc:spChg chg="mod">
          <ac:chgData name="moath momani" userId="720708e143949568" providerId="LiveId" clId="{5399783D-F0DE-47F2-95D5-26F50D1FDDE9}" dt="2020-11-01T06:33:25.293" v="414" actId="12"/>
          <ac:spMkLst>
            <pc:docMk/>
            <pc:sldMk cId="2396038251" sldId="265"/>
            <ac:spMk id="2" creationId="{FC84119A-9C00-4A4D-B8A1-A3CEF39C8A71}"/>
          </ac:spMkLst>
        </pc:spChg>
        <pc:spChg chg="mod">
          <ac:chgData name="moath momani" userId="720708e143949568" providerId="LiveId" clId="{5399783D-F0DE-47F2-95D5-26F50D1FDDE9}" dt="2020-11-01T06:33:54.415" v="442" actId="20577"/>
          <ac:spMkLst>
            <pc:docMk/>
            <pc:sldMk cId="2396038251" sldId="265"/>
            <ac:spMk id="3" creationId="{315EFD2C-9D32-4E66-B641-9629E89EEF30}"/>
          </ac:spMkLst>
        </pc:spChg>
      </pc:sldChg>
      <pc:sldChg chg="modSp mod">
        <pc:chgData name="moath momani" userId="720708e143949568" providerId="LiveId" clId="{5399783D-F0DE-47F2-95D5-26F50D1FDDE9}" dt="2020-11-01T06:08:08.685" v="52"/>
        <pc:sldMkLst>
          <pc:docMk/>
          <pc:sldMk cId="4027102162" sldId="266"/>
        </pc:sldMkLst>
        <pc:spChg chg="mod">
          <ac:chgData name="moath momani" userId="720708e143949568" providerId="LiveId" clId="{5399783D-F0DE-47F2-95D5-26F50D1FDDE9}" dt="2020-11-01T06:08:08.685" v="52"/>
          <ac:spMkLst>
            <pc:docMk/>
            <pc:sldMk cId="4027102162" sldId="266"/>
            <ac:spMk id="10" creationId="{9D7E174E-AFFB-4815-93E6-758F1C7F88AB}"/>
          </ac:spMkLst>
        </pc:spChg>
      </pc:sldChg>
    </pc:docChg>
  </pc:docChgLst>
  <pc:docChgLst>
    <pc:chgData name="moath momani" userId="720708e143949568" providerId="LiveId" clId="{123BFAE8-7C23-419C-AD73-98B6005D0901}"/>
    <pc:docChg chg="undo custSel addSld delSld modSld sldOrd">
      <pc:chgData name="moath momani" userId="720708e143949568" providerId="LiveId" clId="{123BFAE8-7C23-419C-AD73-98B6005D0901}" dt="2020-11-03T11:54:10.711" v="1661" actId="20577"/>
      <pc:docMkLst>
        <pc:docMk/>
      </pc:docMkLst>
      <pc:sldChg chg="modSp mod">
        <pc:chgData name="moath momani" userId="720708e143949568" providerId="LiveId" clId="{123BFAE8-7C23-419C-AD73-98B6005D0901}" dt="2020-11-03T10:04:35.431" v="1544" actId="20577"/>
        <pc:sldMkLst>
          <pc:docMk/>
          <pc:sldMk cId="0" sldId="256"/>
        </pc:sldMkLst>
        <pc:spChg chg="mod">
          <ac:chgData name="moath momani" userId="720708e143949568" providerId="LiveId" clId="{123BFAE8-7C23-419C-AD73-98B6005D0901}" dt="2020-11-03T10:04:35.431" v="1544" actId="20577"/>
          <ac:spMkLst>
            <pc:docMk/>
            <pc:sldMk cId="0" sldId="256"/>
            <ac:spMk id="101" creationId="{00000000-0000-0000-0000-000000000000}"/>
          </ac:spMkLst>
        </pc:spChg>
      </pc:sldChg>
      <pc:sldChg chg="del">
        <pc:chgData name="moath momani" userId="720708e143949568" providerId="LiveId" clId="{123BFAE8-7C23-419C-AD73-98B6005D0901}" dt="2020-11-01T09:12:12.862" v="0" actId="47"/>
        <pc:sldMkLst>
          <pc:docMk/>
          <pc:sldMk cId="0" sldId="257"/>
        </pc:sldMkLst>
      </pc:sldChg>
      <pc:sldChg chg="del">
        <pc:chgData name="moath momani" userId="720708e143949568" providerId="LiveId" clId="{123BFAE8-7C23-419C-AD73-98B6005D0901}" dt="2020-11-01T09:12:12.862" v="0" actId="47"/>
        <pc:sldMkLst>
          <pc:docMk/>
          <pc:sldMk cId="1368490105" sldId="258"/>
        </pc:sldMkLst>
      </pc:sldChg>
      <pc:sldChg chg="del">
        <pc:chgData name="moath momani" userId="720708e143949568" providerId="LiveId" clId="{123BFAE8-7C23-419C-AD73-98B6005D0901}" dt="2020-11-01T09:12:12.862" v="0" actId="47"/>
        <pc:sldMkLst>
          <pc:docMk/>
          <pc:sldMk cId="1051649133" sldId="259"/>
        </pc:sldMkLst>
      </pc:sldChg>
      <pc:sldChg chg="del">
        <pc:chgData name="moath momani" userId="720708e143949568" providerId="LiveId" clId="{123BFAE8-7C23-419C-AD73-98B6005D0901}" dt="2020-11-01T09:12:12.862" v="0" actId="47"/>
        <pc:sldMkLst>
          <pc:docMk/>
          <pc:sldMk cId="3704995808" sldId="260"/>
        </pc:sldMkLst>
      </pc:sldChg>
      <pc:sldChg chg="del">
        <pc:chgData name="moath momani" userId="720708e143949568" providerId="LiveId" clId="{123BFAE8-7C23-419C-AD73-98B6005D0901}" dt="2020-11-01T09:12:12.862" v="0" actId="47"/>
        <pc:sldMkLst>
          <pc:docMk/>
          <pc:sldMk cId="2975555803" sldId="261"/>
        </pc:sldMkLst>
      </pc:sldChg>
      <pc:sldChg chg="del">
        <pc:chgData name="moath momani" userId="720708e143949568" providerId="LiveId" clId="{123BFAE8-7C23-419C-AD73-98B6005D0901}" dt="2020-11-01T09:12:12.862" v="0" actId="47"/>
        <pc:sldMkLst>
          <pc:docMk/>
          <pc:sldMk cId="3395007616" sldId="262"/>
        </pc:sldMkLst>
      </pc:sldChg>
      <pc:sldChg chg="modSp mod">
        <pc:chgData name="moath momani" userId="720708e143949568" providerId="LiveId" clId="{123BFAE8-7C23-419C-AD73-98B6005D0901}" dt="2020-11-03T11:54:10.711" v="1661" actId="20577"/>
        <pc:sldMkLst>
          <pc:docMk/>
          <pc:sldMk cId="3299758773" sldId="264"/>
        </pc:sldMkLst>
        <pc:graphicFrameChg chg="mod modGraphic">
          <ac:chgData name="moath momani" userId="720708e143949568" providerId="LiveId" clId="{123BFAE8-7C23-419C-AD73-98B6005D0901}" dt="2020-11-03T11:54:10.711" v="1661" actId="20577"/>
          <ac:graphicFrameMkLst>
            <pc:docMk/>
            <pc:sldMk cId="3299758773" sldId="264"/>
            <ac:graphicFrameMk id="23" creationId="{6C6CF4B0-4757-42B9-88DC-6C219C26B495}"/>
          </ac:graphicFrameMkLst>
        </pc:graphicFrameChg>
      </pc:sldChg>
      <pc:sldChg chg="modSp mod">
        <pc:chgData name="moath momani" userId="720708e143949568" providerId="LiveId" clId="{123BFAE8-7C23-419C-AD73-98B6005D0901}" dt="2020-11-03T11:44:38.362" v="1651" actId="20577"/>
        <pc:sldMkLst>
          <pc:docMk/>
          <pc:sldMk cId="2396038251" sldId="265"/>
        </pc:sldMkLst>
        <pc:spChg chg="mod">
          <ac:chgData name="moath momani" userId="720708e143949568" providerId="LiveId" clId="{123BFAE8-7C23-419C-AD73-98B6005D0901}" dt="2020-11-03T11:44:38.362" v="1651" actId="20577"/>
          <ac:spMkLst>
            <pc:docMk/>
            <pc:sldMk cId="2396038251" sldId="265"/>
            <ac:spMk id="2" creationId="{FC84119A-9C00-4A4D-B8A1-A3CEF39C8A71}"/>
          </ac:spMkLst>
        </pc:spChg>
        <pc:spChg chg="mod">
          <ac:chgData name="moath momani" userId="720708e143949568" providerId="LiveId" clId="{123BFAE8-7C23-419C-AD73-98B6005D0901}" dt="2020-11-01T09:55:12.108" v="951"/>
          <ac:spMkLst>
            <pc:docMk/>
            <pc:sldMk cId="2396038251" sldId="265"/>
            <ac:spMk id="3" creationId="{315EFD2C-9D32-4E66-B641-9629E89EEF30}"/>
          </ac:spMkLst>
        </pc:spChg>
      </pc:sldChg>
      <pc:sldChg chg="modSp add mod ord">
        <pc:chgData name="moath momani" userId="720708e143949568" providerId="LiveId" clId="{123BFAE8-7C23-419C-AD73-98B6005D0901}" dt="2020-11-03T11:50:55.396" v="1660" actId="20577"/>
        <pc:sldMkLst>
          <pc:docMk/>
          <pc:sldMk cId="327740868" sldId="266"/>
        </pc:sldMkLst>
        <pc:graphicFrameChg chg="mod modGraphic">
          <ac:chgData name="moath momani" userId="720708e143949568" providerId="LiveId" clId="{123BFAE8-7C23-419C-AD73-98B6005D0901}" dt="2020-11-03T11:50:55.396" v="1660" actId="20577"/>
          <ac:graphicFrameMkLst>
            <pc:docMk/>
            <pc:sldMk cId="327740868" sldId="266"/>
            <ac:graphicFrameMk id="23" creationId="{6C6CF4B0-4757-42B9-88DC-6C219C26B495}"/>
          </ac:graphicFrameMkLst>
        </pc:graphicFrameChg>
      </pc:sldChg>
      <pc:sldChg chg="del">
        <pc:chgData name="moath momani" userId="720708e143949568" providerId="LiveId" clId="{123BFAE8-7C23-419C-AD73-98B6005D0901}" dt="2020-11-01T09:12:12.862" v="0" actId="47"/>
        <pc:sldMkLst>
          <pc:docMk/>
          <pc:sldMk cId="4027102162" sldId="266"/>
        </pc:sldMkLst>
      </pc:sldChg>
      <pc:sldChg chg="del">
        <pc:chgData name="moath momani" userId="720708e143949568" providerId="LiveId" clId="{123BFAE8-7C23-419C-AD73-98B6005D0901}" dt="2020-11-01T09:12:12.862" v="0" actId="47"/>
        <pc:sldMkLst>
          <pc:docMk/>
          <pc:sldMk cId="2983114971" sldId="267"/>
        </pc:sldMkLst>
      </pc:sldChg>
    </pc:docChg>
  </pc:docChgLst>
  <pc:docChgLst>
    <pc:chgData name="moath momani" userId="720708e143949568" providerId="LiveId" clId="{7A736DBF-5AC3-4463-8F7B-ACA07C834241}"/>
    <pc:docChg chg="undo custSel addSld delSld modSld">
      <pc:chgData name="moath momani" userId="720708e143949568" providerId="LiveId" clId="{7A736DBF-5AC3-4463-8F7B-ACA07C834241}" dt="2020-04-19T11:06:42.405" v="114"/>
      <pc:docMkLst>
        <pc:docMk/>
      </pc:docMkLst>
      <pc:sldChg chg="addSp delSp modSp add">
        <pc:chgData name="moath momani" userId="720708e143949568" providerId="LiveId" clId="{7A736DBF-5AC3-4463-8F7B-ACA07C834241}" dt="2020-04-19T11:06:42.405" v="114"/>
        <pc:sldMkLst>
          <pc:docMk/>
          <pc:sldMk cId="1368490105" sldId="258"/>
        </pc:sldMkLst>
        <pc:spChg chg="del">
          <ac:chgData name="moath momani" userId="720708e143949568" providerId="LiveId" clId="{7A736DBF-5AC3-4463-8F7B-ACA07C834241}" dt="2020-04-19T10:53:39.386" v="2" actId="478"/>
          <ac:spMkLst>
            <pc:docMk/>
            <pc:sldMk cId="1368490105" sldId="258"/>
            <ac:spMk id="110" creationId="{00000000-0000-0000-0000-000000000000}"/>
          </ac:spMkLst>
        </pc:spChg>
        <pc:graphicFrameChg chg="add mod modGraphic">
          <ac:chgData name="moath momani" userId="720708e143949568" providerId="LiveId" clId="{7A736DBF-5AC3-4463-8F7B-ACA07C834241}" dt="2020-04-19T11:06:42.405" v="114"/>
          <ac:graphicFrameMkLst>
            <pc:docMk/>
            <pc:sldMk cId="1368490105" sldId="258"/>
            <ac:graphicFrameMk id="9" creationId="{D924ADDC-0FC0-4E07-9A6E-A6392502FFAB}"/>
          </ac:graphicFrameMkLst>
        </pc:graphicFrameChg>
      </pc:sldChg>
      <pc:sldChg chg="del">
        <pc:chgData name="moath momani" userId="720708e143949568" providerId="LiveId" clId="{7A736DBF-5AC3-4463-8F7B-ACA07C834241}" dt="2020-04-19T10:53:31.824" v="0" actId="47"/>
        <pc:sldMkLst>
          <pc:docMk/>
          <pc:sldMk cId="3542123355" sldId="258"/>
        </pc:sldMkLst>
      </pc:sldChg>
    </pc:docChg>
  </pc:docChgLst>
  <pc:docChgLst>
    <pc:chgData name="moath momani" userId="720708e143949568" providerId="LiveId" clId="{87D63477-FDDF-41DB-8DA1-9711F19DDCA4}"/>
    <pc:docChg chg="modSld">
      <pc:chgData name="moath momani" userId="720708e143949568" providerId="LiveId" clId="{87D63477-FDDF-41DB-8DA1-9711F19DDCA4}" dt="2020-06-25T09:13:08.776" v="19" actId="14100"/>
      <pc:docMkLst>
        <pc:docMk/>
      </pc:docMkLst>
      <pc:sldChg chg="modSp mod">
        <pc:chgData name="moath momani" userId="720708e143949568" providerId="LiveId" clId="{87D63477-FDDF-41DB-8DA1-9711F19DDCA4}" dt="2020-06-25T09:13:08.776" v="19" actId="14100"/>
        <pc:sldMkLst>
          <pc:docMk/>
          <pc:sldMk cId="0" sldId="256"/>
        </pc:sldMkLst>
        <pc:spChg chg="mod">
          <ac:chgData name="moath momani" userId="720708e143949568" providerId="LiveId" clId="{87D63477-FDDF-41DB-8DA1-9711F19DDCA4}" dt="2020-06-25T09:13:00.116" v="18" actId="20577"/>
          <ac:spMkLst>
            <pc:docMk/>
            <pc:sldMk cId="0" sldId="256"/>
            <ac:spMk id="101" creationId="{00000000-0000-0000-0000-000000000000}"/>
          </ac:spMkLst>
        </pc:spChg>
        <pc:grpChg chg="mod">
          <ac:chgData name="moath momani" userId="720708e143949568" providerId="LiveId" clId="{87D63477-FDDF-41DB-8DA1-9711F19DDCA4}" dt="2020-06-25T09:13:08.776" v="19" actId="14100"/>
          <ac:grpSpMkLst>
            <pc:docMk/>
            <pc:sldMk cId="0" sldId="256"/>
            <ac:grpSpMk id="104" creationId="{00000000-0000-0000-0000-000000000000}"/>
          </ac:grpSpMkLst>
        </pc:grpChg>
      </pc:sldChg>
    </pc:docChg>
  </pc:docChgLst>
  <pc:docChgLst>
    <pc:chgData name="moath momani" userId="720708e143949568" providerId="LiveId" clId="{5B2AAE73-3AC5-4A2B-9D78-1D34603AF273}"/>
    <pc:docChg chg="modSld">
      <pc:chgData name="moath momani" userId="720708e143949568" providerId="LiveId" clId="{5B2AAE73-3AC5-4A2B-9D78-1D34603AF273}" dt="2020-06-24T10:23:42.054" v="40" actId="255"/>
      <pc:docMkLst>
        <pc:docMk/>
      </pc:docMkLst>
      <pc:sldChg chg="modSp mod">
        <pc:chgData name="moath momani" userId="720708e143949568" providerId="LiveId" clId="{5B2AAE73-3AC5-4A2B-9D78-1D34603AF273}" dt="2020-06-24T10:23:42.054" v="40" actId="255"/>
        <pc:sldMkLst>
          <pc:docMk/>
          <pc:sldMk cId="0" sldId="257"/>
        </pc:sldMkLst>
        <pc:spChg chg="mod">
          <ac:chgData name="moath momani" userId="720708e143949568" providerId="LiveId" clId="{5B2AAE73-3AC5-4A2B-9D78-1D34603AF273}" dt="2020-06-24T10:23:42.054" v="40" actId="255"/>
          <ac:spMkLst>
            <pc:docMk/>
            <pc:sldMk cId="0" sldId="257"/>
            <ac:spMk id="110" creationId="{00000000-0000-0000-0000-000000000000}"/>
          </ac:spMkLst>
        </pc:spChg>
      </pc:sldChg>
    </pc:docChg>
  </pc:docChgLst>
  <pc:docChgLst>
    <pc:chgData name="moath momani" userId="720708e143949568" providerId="LiveId" clId="{16DC9DAB-C106-475D-B666-BE155EC0BD56}"/>
    <pc:docChg chg="undo custSel addSld delSld modSld">
      <pc:chgData name="moath momani" userId="720708e143949568" providerId="LiveId" clId="{16DC9DAB-C106-475D-B666-BE155EC0BD56}" dt="2020-10-25T08:00:59.386" v="5069" actId="33524"/>
      <pc:docMkLst>
        <pc:docMk/>
      </pc:docMkLst>
      <pc:sldChg chg="modSp mod">
        <pc:chgData name="moath momani" userId="720708e143949568" providerId="LiveId" clId="{16DC9DAB-C106-475D-B666-BE155EC0BD56}" dt="2020-10-20T13:49:53.164" v="1" actId="20577"/>
        <pc:sldMkLst>
          <pc:docMk/>
          <pc:sldMk cId="0" sldId="256"/>
        </pc:sldMkLst>
        <pc:spChg chg="mod">
          <ac:chgData name="moath momani" userId="720708e143949568" providerId="LiveId" clId="{16DC9DAB-C106-475D-B666-BE155EC0BD56}" dt="2020-10-20T13:49:53.164" v="1" actId="20577"/>
          <ac:spMkLst>
            <pc:docMk/>
            <pc:sldMk cId="0" sldId="256"/>
            <ac:spMk id="101" creationId="{00000000-0000-0000-0000-000000000000}"/>
          </ac:spMkLst>
        </pc:spChg>
      </pc:sldChg>
      <pc:sldChg chg="modSp mod">
        <pc:chgData name="moath momani" userId="720708e143949568" providerId="LiveId" clId="{16DC9DAB-C106-475D-B666-BE155EC0BD56}" dt="2020-10-25T07:05:11.342" v="4810" actId="20577"/>
        <pc:sldMkLst>
          <pc:docMk/>
          <pc:sldMk cId="0" sldId="257"/>
        </pc:sldMkLst>
        <pc:spChg chg="mod">
          <ac:chgData name="moath momani" userId="720708e143949568" providerId="LiveId" clId="{16DC9DAB-C106-475D-B666-BE155EC0BD56}" dt="2020-10-25T07:05:11.342" v="4810" actId="20577"/>
          <ac:spMkLst>
            <pc:docMk/>
            <pc:sldMk cId="0" sldId="257"/>
            <ac:spMk id="110" creationId="{00000000-0000-0000-0000-000000000000}"/>
          </ac:spMkLst>
        </pc:spChg>
        <pc:spChg chg="mod">
          <ac:chgData name="moath momani" userId="720708e143949568" providerId="LiveId" clId="{16DC9DAB-C106-475D-B666-BE155EC0BD56}" dt="2020-10-20T14:25:15.558" v="1390" actId="20577"/>
          <ac:spMkLst>
            <pc:docMk/>
            <pc:sldMk cId="0" sldId="257"/>
            <ac:spMk id="111" creationId="{00000000-0000-0000-0000-000000000000}"/>
          </ac:spMkLst>
        </pc:spChg>
      </pc:sldChg>
      <pc:sldChg chg="modSp mod">
        <pc:chgData name="moath momani" userId="720708e143949568" providerId="LiveId" clId="{16DC9DAB-C106-475D-B666-BE155EC0BD56}" dt="2020-10-25T07:07:23.401" v="4813" actId="20577"/>
        <pc:sldMkLst>
          <pc:docMk/>
          <pc:sldMk cId="1368490105" sldId="258"/>
        </pc:sldMkLst>
        <pc:spChg chg="mod">
          <ac:chgData name="moath momani" userId="720708e143949568" providerId="LiveId" clId="{16DC9DAB-C106-475D-B666-BE155EC0BD56}" dt="2020-10-20T14:39:37.590" v="2161"/>
          <ac:spMkLst>
            <pc:docMk/>
            <pc:sldMk cId="1368490105" sldId="258"/>
            <ac:spMk id="111" creationId="{00000000-0000-0000-0000-000000000000}"/>
          </ac:spMkLst>
        </pc:spChg>
        <pc:graphicFrameChg chg="mod modGraphic">
          <ac:chgData name="moath momani" userId="720708e143949568" providerId="LiveId" clId="{16DC9DAB-C106-475D-B666-BE155EC0BD56}" dt="2020-10-25T07:07:23.401" v="4813" actId="20577"/>
          <ac:graphicFrameMkLst>
            <pc:docMk/>
            <pc:sldMk cId="1368490105" sldId="258"/>
            <ac:graphicFrameMk id="9" creationId="{D924ADDC-0FC0-4E07-9A6E-A6392502FFAB}"/>
          </ac:graphicFrameMkLst>
        </pc:graphicFrameChg>
      </pc:sldChg>
      <pc:sldChg chg="addSp delSp modSp add del mod">
        <pc:chgData name="moath momani" userId="720708e143949568" providerId="LiveId" clId="{16DC9DAB-C106-475D-B666-BE155EC0BD56}" dt="2020-10-25T07:11:25.863" v="4849" actId="20577"/>
        <pc:sldMkLst>
          <pc:docMk/>
          <pc:sldMk cId="1051649133" sldId="259"/>
        </pc:sldMkLst>
        <pc:spChg chg="add mod">
          <ac:chgData name="moath momani" userId="720708e143949568" providerId="LiveId" clId="{16DC9DAB-C106-475D-B666-BE155EC0BD56}" dt="2020-10-25T07:11:25.863" v="4849" actId="20577"/>
          <ac:spMkLst>
            <pc:docMk/>
            <pc:sldMk cId="1051649133" sldId="259"/>
            <ac:spMk id="2" creationId="{7DF578D1-C995-46E9-956B-D856A40923D9}"/>
          </ac:spMkLst>
        </pc:spChg>
        <pc:spChg chg="del mod">
          <ac:chgData name="moath momani" userId="720708e143949568" providerId="LiveId" clId="{16DC9DAB-C106-475D-B666-BE155EC0BD56}" dt="2020-10-20T14:39:03.440" v="2156" actId="478"/>
          <ac:spMkLst>
            <pc:docMk/>
            <pc:sldMk cId="1051649133" sldId="259"/>
            <ac:spMk id="10" creationId="{EF7D5529-E01F-40C4-9628-C79A2F2BE828}"/>
          </ac:spMkLst>
        </pc:spChg>
        <pc:spChg chg="mod">
          <ac:chgData name="moath momani" userId="720708e143949568" providerId="LiveId" clId="{16DC9DAB-C106-475D-B666-BE155EC0BD56}" dt="2020-10-22T08:14:07.485" v="3849" actId="20577"/>
          <ac:spMkLst>
            <pc:docMk/>
            <pc:sldMk cId="1051649133" sldId="259"/>
            <ac:spMk id="111" creationId="{00000000-0000-0000-0000-000000000000}"/>
          </ac:spMkLst>
        </pc:spChg>
      </pc:sldChg>
      <pc:sldChg chg="addSp delSp modSp add del mod">
        <pc:chgData name="moath momani" userId="720708e143949568" providerId="LiveId" clId="{16DC9DAB-C106-475D-B666-BE155EC0BD56}" dt="2020-10-25T07:30:00.588" v="4992" actId="20577"/>
        <pc:sldMkLst>
          <pc:docMk/>
          <pc:sldMk cId="3704995808" sldId="260"/>
        </pc:sldMkLst>
        <pc:spChg chg="mod">
          <ac:chgData name="moath momani" userId="720708e143949568" providerId="LiveId" clId="{16DC9DAB-C106-475D-B666-BE155EC0BD56}" dt="2020-10-20T14:39:43.413" v="2162"/>
          <ac:spMkLst>
            <pc:docMk/>
            <pc:sldMk cId="3704995808" sldId="260"/>
            <ac:spMk id="111" creationId="{00000000-0000-0000-0000-000000000000}"/>
          </ac:spMkLst>
        </pc:spChg>
        <pc:graphicFrameChg chg="add mod modGraphic">
          <ac:chgData name="moath momani" userId="720708e143949568" providerId="LiveId" clId="{16DC9DAB-C106-475D-B666-BE155EC0BD56}" dt="2020-10-25T07:30:00.588" v="4992" actId="20577"/>
          <ac:graphicFrameMkLst>
            <pc:docMk/>
            <pc:sldMk cId="3704995808" sldId="260"/>
            <ac:graphicFrameMk id="2" creationId="{38103DEC-B88E-4548-AD0B-41F0B75E5382}"/>
          </ac:graphicFrameMkLst>
        </pc:graphicFrameChg>
        <pc:graphicFrameChg chg="del">
          <ac:chgData name="moath momani" userId="720708e143949568" providerId="LiveId" clId="{16DC9DAB-C106-475D-B666-BE155EC0BD56}" dt="2020-10-20T14:39:16.888" v="2159" actId="478"/>
          <ac:graphicFrameMkLst>
            <pc:docMk/>
            <pc:sldMk cId="3704995808" sldId="260"/>
            <ac:graphicFrameMk id="9" creationId="{AFF9E331-2F6D-4237-9C3A-352475C82492}"/>
          </ac:graphicFrameMkLst>
        </pc:graphicFrameChg>
      </pc:sldChg>
      <pc:sldChg chg="modSp mod">
        <pc:chgData name="moath momani" userId="720708e143949568" providerId="LiveId" clId="{16DC9DAB-C106-475D-B666-BE155EC0BD56}" dt="2020-10-25T07:02:45.500" v="4802" actId="12"/>
        <pc:sldMkLst>
          <pc:docMk/>
          <pc:sldMk cId="2975555803" sldId="261"/>
        </pc:sldMkLst>
        <pc:spChg chg="mod">
          <ac:chgData name="moath momani" userId="720708e143949568" providerId="LiveId" clId="{16DC9DAB-C106-475D-B666-BE155EC0BD56}" dt="2020-10-25T05:44:36.585" v="4346" actId="1076"/>
          <ac:spMkLst>
            <pc:docMk/>
            <pc:sldMk cId="2975555803" sldId="261"/>
            <ac:spMk id="10" creationId="{D7A87FB4-AB01-424A-A7EF-A9F633313350}"/>
          </ac:spMkLst>
        </pc:spChg>
        <pc:grpChg chg="mod">
          <ac:chgData name="moath momani" userId="720708e143949568" providerId="LiveId" clId="{16DC9DAB-C106-475D-B666-BE155EC0BD56}" dt="2020-10-25T05:44:36.585" v="4346" actId="1076"/>
          <ac:grpSpMkLst>
            <pc:docMk/>
            <pc:sldMk cId="2975555803" sldId="261"/>
            <ac:grpSpMk id="11" creationId="{DD40D670-B5F0-498E-A587-9EE600551682}"/>
          </ac:grpSpMkLst>
        </pc:grpChg>
        <pc:graphicFrameChg chg="mod modGraphic">
          <ac:chgData name="moath momani" userId="720708e143949568" providerId="LiveId" clId="{16DC9DAB-C106-475D-B666-BE155EC0BD56}" dt="2020-10-25T07:02:45.500" v="4802" actId="12"/>
          <ac:graphicFrameMkLst>
            <pc:docMk/>
            <pc:sldMk cId="2975555803" sldId="261"/>
            <ac:graphicFrameMk id="16" creationId="{19F4B6FB-F246-464D-8F74-C3493134C0E4}"/>
          </ac:graphicFrameMkLst>
        </pc:graphicFrameChg>
      </pc:sldChg>
      <pc:sldChg chg="modSp mod">
        <pc:chgData name="moath momani" userId="720708e143949568" providerId="LiveId" clId="{16DC9DAB-C106-475D-B666-BE155EC0BD56}" dt="2020-10-25T06:52:02.293" v="4759" actId="20577"/>
        <pc:sldMkLst>
          <pc:docMk/>
          <pc:sldMk cId="3395007616" sldId="262"/>
        </pc:sldMkLst>
        <pc:spChg chg="mod">
          <ac:chgData name="moath momani" userId="720708e143949568" providerId="LiveId" clId="{16DC9DAB-C106-475D-B666-BE155EC0BD56}" dt="2020-10-25T06:52:02.293" v="4759" actId="20577"/>
          <ac:spMkLst>
            <pc:docMk/>
            <pc:sldMk cId="3395007616" sldId="262"/>
            <ac:spMk id="10" creationId="{CA2989F7-5D56-441E-9E1C-B92A7AC5048D}"/>
          </ac:spMkLst>
        </pc:spChg>
        <pc:spChg chg="mod">
          <ac:chgData name="moath momani" userId="720708e143949568" providerId="LiveId" clId="{16DC9DAB-C106-475D-B666-BE155EC0BD56}" dt="2020-10-25T06:37:33.800" v="4740" actId="20577"/>
          <ac:spMkLst>
            <pc:docMk/>
            <pc:sldMk cId="3395007616" sldId="262"/>
            <ac:spMk id="11" creationId="{C33DD1E7-E79F-4DFA-80FA-C346FD1F051B}"/>
          </ac:spMkLst>
        </pc:spChg>
      </pc:sldChg>
      <pc:sldChg chg="delSp modSp mod">
        <pc:chgData name="moath momani" userId="720708e143949568" providerId="LiveId" clId="{16DC9DAB-C106-475D-B666-BE155EC0BD56}" dt="2020-10-25T06:32:17.401" v="4730" actId="20577"/>
        <pc:sldMkLst>
          <pc:docMk/>
          <pc:sldMk cId="3299758773" sldId="264"/>
        </pc:sldMkLst>
        <pc:spChg chg="mod">
          <ac:chgData name="moath momani" userId="720708e143949568" providerId="LiveId" clId="{16DC9DAB-C106-475D-B666-BE155EC0BD56}" dt="2020-10-25T06:12:28.247" v="4533" actId="20577"/>
          <ac:spMkLst>
            <pc:docMk/>
            <pc:sldMk cId="3299758773" sldId="264"/>
            <ac:spMk id="17" creationId="{3491E9C2-141A-47B4-8AF8-20871943362C}"/>
          </ac:spMkLst>
        </pc:spChg>
        <pc:spChg chg="del">
          <ac:chgData name="moath momani" userId="720708e143949568" providerId="LiveId" clId="{16DC9DAB-C106-475D-B666-BE155EC0BD56}" dt="2020-10-20T14:09:29.415" v="914" actId="478"/>
          <ac:spMkLst>
            <pc:docMk/>
            <pc:sldMk cId="3299758773" sldId="264"/>
            <ac:spMk id="22" creationId="{DD61AAE1-2E64-4ABD-877C-7899B186CE9A}"/>
          </ac:spMkLst>
        </pc:spChg>
        <pc:grpChg chg="mod">
          <ac:chgData name="moath momani" userId="720708e143949568" providerId="LiveId" clId="{16DC9DAB-C106-475D-B666-BE155EC0BD56}" dt="2020-10-25T05:48:17.289" v="4421" actId="1076"/>
          <ac:grpSpMkLst>
            <pc:docMk/>
            <pc:sldMk cId="3299758773" sldId="264"/>
            <ac:grpSpMk id="18" creationId="{82C87080-1F36-471E-9EE2-93A9445BA970}"/>
          </ac:grpSpMkLst>
        </pc:grpChg>
        <pc:graphicFrameChg chg="mod modGraphic">
          <ac:chgData name="moath momani" userId="720708e143949568" providerId="LiveId" clId="{16DC9DAB-C106-475D-B666-BE155EC0BD56}" dt="2020-10-25T06:32:17.401" v="4730" actId="20577"/>
          <ac:graphicFrameMkLst>
            <pc:docMk/>
            <pc:sldMk cId="3299758773" sldId="264"/>
            <ac:graphicFrameMk id="23" creationId="{6C6CF4B0-4757-42B9-88DC-6C219C26B495}"/>
          </ac:graphicFrameMkLst>
        </pc:graphicFrameChg>
        <pc:picChg chg="del">
          <ac:chgData name="moath momani" userId="720708e143949568" providerId="LiveId" clId="{16DC9DAB-C106-475D-B666-BE155EC0BD56}" dt="2020-10-20T14:09:29.415" v="914" actId="478"/>
          <ac:picMkLst>
            <pc:docMk/>
            <pc:sldMk cId="3299758773" sldId="264"/>
            <ac:picMk id="21" creationId="{87EACC26-5BEC-466C-93BA-0FC93503BA33}"/>
          </ac:picMkLst>
        </pc:picChg>
      </pc:sldChg>
      <pc:sldChg chg="modSp mod">
        <pc:chgData name="moath momani" userId="720708e143949568" providerId="LiveId" clId="{16DC9DAB-C106-475D-B666-BE155EC0BD56}" dt="2020-10-25T08:00:59.386" v="5069" actId="33524"/>
        <pc:sldMkLst>
          <pc:docMk/>
          <pc:sldMk cId="2396038251" sldId="265"/>
        </pc:sldMkLst>
        <pc:spChg chg="mod">
          <ac:chgData name="moath momani" userId="720708e143949568" providerId="LiveId" clId="{16DC9DAB-C106-475D-B666-BE155EC0BD56}" dt="2020-10-25T08:00:59.386" v="5069" actId="33524"/>
          <ac:spMkLst>
            <pc:docMk/>
            <pc:sldMk cId="2396038251" sldId="265"/>
            <ac:spMk id="2" creationId="{FC84119A-9C00-4A4D-B8A1-A3CEF39C8A71}"/>
          </ac:spMkLst>
        </pc:spChg>
        <pc:spChg chg="mod">
          <ac:chgData name="moath momani" userId="720708e143949568" providerId="LiveId" clId="{16DC9DAB-C106-475D-B666-BE155EC0BD56}" dt="2020-10-25T06:12:14.928" v="4531" actId="20577"/>
          <ac:spMkLst>
            <pc:docMk/>
            <pc:sldMk cId="2396038251" sldId="265"/>
            <ac:spMk id="3" creationId="{315EFD2C-9D32-4E66-B641-9629E89EEF30}"/>
          </ac:spMkLst>
        </pc:spChg>
      </pc:sldChg>
      <pc:sldChg chg="modSp mod">
        <pc:chgData name="moath momani" userId="720708e143949568" providerId="LiveId" clId="{16DC9DAB-C106-475D-B666-BE155EC0BD56}" dt="2020-10-25T07:17:53.841" v="4850"/>
        <pc:sldMkLst>
          <pc:docMk/>
          <pc:sldMk cId="4027102162" sldId="266"/>
        </pc:sldMkLst>
        <pc:spChg chg="mod">
          <ac:chgData name="moath momani" userId="720708e143949568" providerId="LiveId" clId="{16DC9DAB-C106-475D-B666-BE155EC0BD56}" dt="2020-10-25T07:17:53.841" v="4850"/>
          <ac:spMkLst>
            <pc:docMk/>
            <pc:sldMk cId="4027102162" sldId="266"/>
            <ac:spMk id="10" creationId="{9D7E174E-AFFB-4815-93E6-758F1C7F88AB}"/>
          </ac:spMkLst>
        </pc:spChg>
      </pc:sldChg>
      <pc:sldChg chg="modSp mod">
        <pc:chgData name="moath momani" userId="720708e143949568" providerId="LiveId" clId="{16DC9DAB-C106-475D-B666-BE155EC0BD56}" dt="2020-10-25T07:21:45.682" v="4870" actId="20577"/>
        <pc:sldMkLst>
          <pc:docMk/>
          <pc:sldMk cId="2983114971" sldId="267"/>
        </pc:sldMkLst>
        <pc:graphicFrameChg chg="mod modGraphic">
          <ac:chgData name="moath momani" userId="720708e143949568" providerId="LiveId" clId="{16DC9DAB-C106-475D-B666-BE155EC0BD56}" dt="2020-10-25T07:21:45.682" v="4870" actId="20577"/>
          <ac:graphicFrameMkLst>
            <pc:docMk/>
            <pc:sldMk cId="2983114971" sldId="267"/>
            <ac:graphicFrameMk id="16" creationId="{8A0EDEE8-F79A-4E20-8E6F-D0692D2840F8}"/>
          </ac:graphicFrameMkLst>
        </pc:graphicFrameChg>
      </pc:sldChg>
      <pc:sldChg chg="add del setBg">
        <pc:chgData name="moath momani" userId="720708e143949568" providerId="LiveId" clId="{16DC9DAB-C106-475D-B666-BE155EC0BD56}" dt="2020-10-20T14:38:33.718" v="2153"/>
        <pc:sldMkLst>
          <pc:docMk/>
          <pc:sldMk cId="0" sldId="268"/>
        </pc:sldMkLst>
      </pc:sldChg>
      <pc:sldChg chg="add del setBg">
        <pc:chgData name="moath momani" userId="720708e143949568" providerId="LiveId" clId="{16DC9DAB-C106-475D-B666-BE155EC0BD56}" dt="2020-10-20T14:38:07.922" v="2149"/>
        <pc:sldMkLst>
          <pc:docMk/>
          <pc:sldMk cId="4181356581" sldId="269"/>
        </pc:sldMkLst>
      </pc:sldChg>
    </pc:docChg>
  </pc:docChgLst>
  <pc:docChgLst>
    <pc:chgData name="moath momani" userId="720708e143949568" providerId="LiveId" clId="{69C388A9-4848-43C2-8793-A2B6F2CDDE39}"/>
    <pc:docChg chg="custSel addSld modSld">
      <pc:chgData name="moath momani" userId="720708e143949568" providerId="LiveId" clId="{69C388A9-4848-43C2-8793-A2B6F2CDDE39}" dt="2020-06-25T12:35:41.045" v="84" actId="11"/>
      <pc:docMkLst>
        <pc:docMk/>
      </pc:docMkLst>
      <pc:sldChg chg="modSp mod">
        <pc:chgData name="moath momani" userId="720708e143949568" providerId="LiveId" clId="{69C388A9-4848-43C2-8793-A2B6F2CDDE39}" dt="2020-06-25T12:34:26.803" v="54" actId="20577"/>
        <pc:sldMkLst>
          <pc:docMk/>
          <pc:sldMk cId="1368490105" sldId="258"/>
        </pc:sldMkLst>
        <pc:graphicFrameChg chg="modGraphic">
          <ac:chgData name="moath momani" userId="720708e143949568" providerId="LiveId" clId="{69C388A9-4848-43C2-8793-A2B6F2CDDE39}" dt="2020-06-25T12:34:26.803" v="54" actId="20577"/>
          <ac:graphicFrameMkLst>
            <pc:docMk/>
            <pc:sldMk cId="1368490105" sldId="258"/>
            <ac:graphicFrameMk id="9" creationId="{D924ADDC-0FC0-4E07-9A6E-A6392502FFAB}"/>
          </ac:graphicFrameMkLst>
        </pc:graphicFrameChg>
      </pc:sldChg>
      <pc:sldChg chg="modSp mod">
        <pc:chgData name="moath momani" userId="720708e143949568" providerId="LiveId" clId="{69C388A9-4848-43C2-8793-A2B6F2CDDE39}" dt="2020-06-25T12:35:02.945" v="83" actId="20577"/>
        <pc:sldMkLst>
          <pc:docMk/>
          <pc:sldMk cId="3704995808" sldId="260"/>
        </pc:sldMkLst>
        <pc:graphicFrameChg chg="modGraphic">
          <ac:chgData name="moath momani" userId="720708e143949568" providerId="LiveId" clId="{69C388A9-4848-43C2-8793-A2B6F2CDDE39}" dt="2020-06-25T12:35:02.945" v="83" actId="20577"/>
          <ac:graphicFrameMkLst>
            <pc:docMk/>
            <pc:sldMk cId="3704995808" sldId="260"/>
            <ac:graphicFrameMk id="9" creationId="{AFF9E331-2F6D-4237-9C3A-352475C82492}"/>
          </ac:graphicFrameMkLst>
        </pc:graphicFrameChg>
      </pc:sldChg>
      <pc:sldChg chg="addSp delSp modSp add mod">
        <pc:chgData name="moath momani" userId="720708e143949568" providerId="LiveId" clId="{69C388A9-4848-43C2-8793-A2B6F2CDDE39}" dt="2020-06-25T12:32:30.248" v="6"/>
        <pc:sldMkLst>
          <pc:docMk/>
          <pc:sldMk cId="4027102162" sldId="266"/>
        </pc:sldMkLst>
        <pc:spChg chg="add mod">
          <ac:chgData name="moath momani" userId="720708e143949568" providerId="LiveId" clId="{69C388A9-4848-43C2-8793-A2B6F2CDDE39}" dt="2020-06-25T12:32:09.792" v="4"/>
          <ac:spMkLst>
            <pc:docMk/>
            <pc:sldMk cId="4027102162" sldId="266"/>
            <ac:spMk id="10" creationId="{9D7E174E-AFFB-4815-93E6-758F1C7F88AB}"/>
          </ac:spMkLst>
        </pc:spChg>
        <pc:spChg chg="add mod">
          <ac:chgData name="moath momani" userId="720708e143949568" providerId="LiveId" clId="{69C388A9-4848-43C2-8793-A2B6F2CDDE39}" dt="2020-06-25T12:32:09.792" v="4"/>
          <ac:spMkLst>
            <pc:docMk/>
            <pc:sldMk cId="4027102162" sldId="266"/>
            <ac:spMk id="12" creationId="{EAA786CF-BDF9-4604-921C-1F1DE4C1C29D}"/>
          </ac:spMkLst>
        </pc:spChg>
        <pc:spChg chg="mod">
          <ac:chgData name="moath momani" userId="720708e143949568" providerId="LiveId" clId="{69C388A9-4848-43C2-8793-A2B6F2CDDE39}" dt="2020-06-25T12:32:19.832" v="5"/>
          <ac:spMkLst>
            <pc:docMk/>
            <pc:sldMk cId="4027102162" sldId="266"/>
            <ac:spMk id="14" creationId="{B5AC5E12-24AB-4606-8335-AEB2970CA2DD}"/>
          </ac:spMkLst>
        </pc:spChg>
        <pc:spChg chg="mod">
          <ac:chgData name="moath momani" userId="720708e143949568" providerId="LiveId" clId="{69C388A9-4848-43C2-8793-A2B6F2CDDE39}" dt="2020-06-25T12:32:19.832" v="5"/>
          <ac:spMkLst>
            <pc:docMk/>
            <pc:sldMk cId="4027102162" sldId="266"/>
            <ac:spMk id="15" creationId="{8671E96A-BF37-41FB-92B8-0C37A4E93A72}"/>
          </ac:spMkLst>
        </pc:spChg>
        <pc:spChg chg="add mod">
          <ac:chgData name="moath momani" userId="720708e143949568" providerId="LiveId" clId="{69C388A9-4848-43C2-8793-A2B6F2CDDE39}" dt="2020-06-25T12:32:30.248" v="6"/>
          <ac:spMkLst>
            <pc:docMk/>
            <pc:sldMk cId="4027102162" sldId="266"/>
            <ac:spMk id="16" creationId="{79F93827-5C9D-46E5-AC23-4889FBFC9122}"/>
          </ac:spMkLst>
        </pc:spChg>
        <pc:spChg chg="del">
          <ac:chgData name="moath momani" userId="720708e143949568" providerId="LiveId" clId="{69C388A9-4848-43C2-8793-A2B6F2CDDE39}" dt="2020-06-25T12:31:57.904" v="3" actId="478"/>
          <ac:spMkLst>
            <pc:docMk/>
            <pc:sldMk cId="4027102162" sldId="266"/>
            <ac:spMk id="111" creationId="{00000000-0000-0000-0000-000000000000}"/>
          </ac:spMkLst>
        </pc:spChg>
        <pc:spChg chg="del">
          <ac:chgData name="moath momani" userId="720708e143949568" providerId="LiveId" clId="{69C388A9-4848-43C2-8793-A2B6F2CDDE39}" dt="2020-06-25T12:31:57.904" v="3" actId="478"/>
          <ac:spMkLst>
            <pc:docMk/>
            <pc:sldMk cId="4027102162" sldId="266"/>
            <ac:spMk id="116" creationId="{00000000-0000-0000-0000-000000000000}"/>
          </ac:spMkLst>
        </pc:spChg>
        <pc:grpChg chg="add mod">
          <ac:chgData name="moath momani" userId="720708e143949568" providerId="LiveId" clId="{69C388A9-4848-43C2-8793-A2B6F2CDDE39}" dt="2020-06-25T12:32:19.832" v="5"/>
          <ac:grpSpMkLst>
            <pc:docMk/>
            <pc:sldMk cId="4027102162" sldId="266"/>
            <ac:grpSpMk id="13" creationId="{AD781103-0814-41FD-B7F8-2A810A23A6BF}"/>
          </ac:grpSpMkLst>
        </pc:grpChg>
        <pc:grpChg chg="del">
          <ac:chgData name="moath momani" userId="720708e143949568" providerId="LiveId" clId="{69C388A9-4848-43C2-8793-A2B6F2CDDE39}" dt="2020-06-25T12:31:57.904" v="3" actId="478"/>
          <ac:grpSpMkLst>
            <pc:docMk/>
            <pc:sldMk cId="4027102162" sldId="266"/>
            <ac:grpSpMk id="114" creationId="{00000000-0000-0000-0000-000000000000}"/>
          </ac:grpSpMkLst>
        </pc:grpChg>
        <pc:graphicFrameChg chg="del">
          <ac:chgData name="moath momani" userId="720708e143949568" providerId="LiveId" clId="{69C388A9-4848-43C2-8793-A2B6F2CDDE39}" dt="2020-06-25T12:31:57.904" v="3" actId="478"/>
          <ac:graphicFrameMkLst>
            <pc:docMk/>
            <pc:sldMk cId="4027102162" sldId="266"/>
            <ac:graphicFrameMk id="9" creationId="{AFF9E331-2F6D-4237-9C3A-352475C82492}"/>
          </ac:graphicFrameMkLst>
        </pc:graphicFrameChg>
        <pc:picChg chg="add mod">
          <ac:chgData name="moath momani" userId="720708e143949568" providerId="LiveId" clId="{69C388A9-4848-43C2-8793-A2B6F2CDDE39}" dt="2020-06-25T12:32:09.792" v="4"/>
          <ac:picMkLst>
            <pc:docMk/>
            <pc:sldMk cId="4027102162" sldId="266"/>
            <ac:picMk id="11" creationId="{78A25FA2-5138-48F5-A37E-A4A006086A5D}"/>
          </ac:picMkLst>
        </pc:picChg>
        <pc:picChg chg="del">
          <ac:chgData name="moath momani" userId="720708e143949568" providerId="LiveId" clId="{69C388A9-4848-43C2-8793-A2B6F2CDDE39}" dt="2020-06-25T12:31:57.904" v="3" actId="478"/>
          <ac:picMkLst>
            <pc:docMk/>
            <pc:sldMk cId="4027102162" sldId="266"/>
            <ac:picMk id="115" creationId="{00000000-0000-0000-0000-000000000000}"/>
          </ac:picMkLst>
        </pc:picChg>
      </pc:sldChg>
      <pc:sldChg chg="addSp delSp modSp add mod">
        <pc:chgData name="moath momani" userId="720708e143949568" providerId="LiveId" clId="{69C388A9-4848-43C2-8793-A2B6F2CDDE39}" dt="2020-06-25T12:35:41.045" v="84" actId="11"/>
        <pc:sldMkLst>
          <pc:docMk/>
          <pc:sldMk cId="2983114971" sldId="267"/>
        </pc:sldMkLst>
        <pc:spChg chg="add mod">
          <ac:chgData name="moath momani" userId="720708e143949568" providerId="LiveId" clId="{69C388A9-4848-43C2-8793-A2B6F2CDDE39}" dt="2020-06-25T12:32:42.792" v="7"/>
          <ac:spMkLst>
            <pc:docMk/>
            <pc:sldMk cId="2983114971" sldId="267"/>
            <ac:spMk id="10" creationId="{4520B65B-FB47-4A30-821D-E86797BB747B}"/>
          </ac:spMkLst>
        </pc:spChg>
        <pc:spChg chg="mod">
          <ac:chgData name="moath momani" userId="720708e143949568" providerId="LiveId" clId="{69C388A9-4848-43C2-8793-A2B6F2CDDE39}" dt="2020-06-25T12:32:42.792" v="7"/>
          <ac:spMkLst>
            <pc:docMk/>
            <pc:sldMk cId="2983114971" sldId="267"/>
            <ac:spMk id="12" creationId="{5056E231-171D-4483-8900-6A802D160699}"/>
          </ac:spMkLst>
        </pc:spChg>
        <pc:spChg chg="mod">
          <ac:chgData name="moath momani" userId="720708e143949568" providerId="LiveId" clId="{69C388A9-4848-43C2-8793-A2B6F2CDDE39}" dt="2020-06-25T12:32:42.792" v="7"/>
          <ac:spMkLst>
            <pc:docMk/>
            <pc:sldMk cId="2983114971" sldId="267"/>
            <ac:spMk id="13" creationId="{4F3E5250-AAB2-487F-9416-DA996CC17C11}"/>
          </ac:spMkLst>
        </pc:spChg>
        <pc:spChg chg="add mod">
          <ac:chgData name="moath momani" userId="720708e143949568" providerId="LiveId" clId="{69C388A9-4848-43C2-8793-A2B6F2CDDE39}" dt="2020-06-25T12:32:42.792" v="7"/>
          <ac:spMkLst>
            <pc:docMk/>
            <pc:sldMk cId="2983114971" sldId="267"/>
            <ac:spMk id="15" creationId="{AD13471E-04CD-428C-ABF4-62B28D5C3016}"/>
          </ac:spMkLst>
        </pc:spChg>
        <pc:spChg chg="del">
          <ac:chgData name="moath momani" userId="720708e143949568" providerId="LiveId" clId="{69C388A9-4848-43C2-8793-A2B6F2CDDE39}" dt="2020-06-25T12:31:54.222" v="2" actId="478"/>
          <ac:spMkLst>
            <pc:docMk/>
            <pc:sldMk cId="2983114971" sldId="267"/>
            <ac:spMk id="111" creationId="{00000000-0000-0000-0000-000000000000}"/>
          </ac:spMkLst>
        </pc:spChg>
        <pc:spChg chg="del">
          <ac:chgData name="moath momani" userId="720708e143949568" providerId="LiveId" clId="{69C388A9-4848-43C2-8793-A2B6F2CDDE39}" dt="2020-06-25T12:31:54.222" v="2" actId="478"/>
          <ac:spMkLst>
            <pc:docMk/>
            <pc:sldMk cId="2983114971" sldId="267"/>
            <ac:spMk id="116" creationId="{00000000-0000-0000-0000-000000000000}"/>
          </ac:spMkLst>
        </pc:spChg>
        <pc:grpChg chg="add mod">
          <ac:chgData name="moath momani" userId="720708e143949568" providerId="LiveId" clId="{69C388A9-4848-43C2-8793-A2B6F2CDDE39}" dt="2020-06-25T12:32:42.792" v="7"/>
          <ac:grpSpMkLst>
            <pc:docMk/>
            <pc:sldMk cId="2983114971" sldId="267"/>
            <ac:grpSpMk id="11" creationId="{DCC475F0-962E-46A0-ADF2-BD6B14A68A68}"/>
          </ac:grpSpMkLst>
        </pc:grpChg>
        <pc:grpChg chg="del">
          <ac:chgData name="moath momani" userId="720708e143949568" providerId="LiveId" clId="{69C388A9-4848-43C2-8793-A2B6F2CDDE39}" dt="2020-06-25T12:31:54.222" v="2" actId="478"/>
          <ac:grpSpMkLst>
            <pc:docMk/>
            <pc:sldMk cId="2983114971" sldId="267"/>
            <ac:grpSpMk id="114" creationId="{00000000-0000-0000-0000-000000000000}"/>
          </ac:grpSpMkLst>
        </pc:grpChg>
        <pc:graphicFrameChg chg="del">
          <ac:chgData name="moath momani" userId="720708e143949568" providerId="LiveId" clId="{69C388A9-4848-43C2-8793-A2B6F2CDDE39}" dt="2020-06-25T12:31:54.222" v="2" actId="478"/>
          <ac:graphicFrameMkLst>
            <pc:docMk/>
            <pc:sldMk cId="2983114971" sldId="267"/>
            <ac:graphicFrameMk id="9" creationId="{AFF9E331-2F6D-4237-9C3A-352475C82492}"/>
          </ac:graphicFrameMkLst>
        </pc:graphicFrameChg>
        <pc:graphicFrameChg chg="add mod modGraphic">
          <ac:chgData name="moath momani" userId="720708e143949568" providerId="LiveId" clId="{69C388A9-4848-43C2-8793-A2B6F2CDDE39}" dt="2020-06-25T12:35:41.045" v="84" actId="11"/>
          <ac:graphicFrameMkLst>
            <pc:docMk/>
            <pc:sldMk cId="2983114971" sldId="267"/>
            <ac:graphicFrameMk id="16" creationId="{8A0EDEE8-F79A-4E20-8E6F-D0692D2840F8}"/>
          </ac:graphicFrameMkLst>
        </pc:graphicFrameChg>
        <pc:picChg chg="add mod">
          <ac:chgData name="moath momani" userId="720708e143949568" providerId="LiveId" clId="{69C388A9-4848-43C2-8793-A2B6F2CDDE39}" dt="2020-06-25T12:32:42.792" v="7"/>
          <ac:picMkLst>
            <pc:docMk/>
            <pc:sldMk cId="2983114971" sldId="267"/>
            <ac:picMk id="14" creationId="{6E7AB1BB-AB3E-44C8-AF15-4BFB4D2FE053}"/>
          </ac:picMkLst>
        </pc:picChg>
        <pc:picChg chg="del">
          <ac:chgData name="moath momani" userId="720708e143949568" providerId="LiveId" clId="{69C388A9-4848-43C2-8793-A2B6F2CDDE39}" dt="2020-06-25T12:31:54.222" v="2" actId="478"/>
          <ac:picMkLst>
            <pc:docMk/>
            <pc:sldMk cId="2983114971" sldId="267"/>
            <ac:picMk id="115" creationId="{00000000-0000-0000-0000-000000000000}"/>
          </ac:picMkLst>
        </pc:picChg>
      </pc:sldChg>
    </pc:docChg>
  </pc:docChgLst>
  <pc:docChgLst>
    <pc:chgData name="moath momani" userId="720708e143949568" providerId="LiveId" clId="{8A4CDFA0-D424-4625-B21C-4E10EC16BC3D}"/>
    <pc:docChg chg="custSel modSld">
      <pc:chgData name="moath momani" userId="720708e143949568" providerId="LiveId" clId="{8A4CDFA0-D424-4625-B21C-4E10EC16BC3D}" dt="2020-10-11T09:07:42.953" v="3077" actId="20577"/>
      <pc:docMkLst>
        <pc:docMk/>
      </pc:docMkLst>
      <pc:sldChg chg="modSp mod">
        <pc:chgData name="moath momani" userId="720708e143949568" providerId="LiveId" clId="{8A4CDFA0-D424-4625-B21C-4E10EC16BC3D}" dt="2020-10-06T15:58:23.559" v="473" actId="20577"/>
        <pc:sldMkLst>
          <pc:docMk/>
          <pc:sldMk cId="0" sldId="257"/>
        </pc:sldMkLst>
        <pc:spChg chg="mod">
          <ac:chgData name="moath momani" userId="720708e143949568" providerId="LiveId" clId="{8A4CDFA0-D424-4625-B21C-4E10EC16BC3D}" dt="2020-10-06T15:58:23.559" v="473" actId="20577"/>
          <ac:spMkLst>
            <pc:docMk/>
            <pc:sldMk cId="0" sldId="257"/>
            <ac:spMk id="110" creationId="{00000000-0000-0000-0000-000000000000}"/>
          </ac:spMkLst>
        </pc:spChg>
        <pc:spChg chg="mod">
          <ac:chgData name="moath momani" userId="720708e143949568" providerId="LiveId" clId="{8A4CDFA0-D424-4625-B21C-4E10EC16BC3D}" dt="2020-10-06T15:44:31.243" v="391" actId="20577"/>
          <ac:spMkLst>
            <pc:docMk/>
            <pc:sldMk cId="0" sldId="257"/>
            <ac:spMk id="111" creationId="{00000000-0000-0000-0000-000000000000}"/>
          </ac:spMkLst>
        </pc:spChg>
      </pc:sldChg>
      <pc:sldChg chg="modSp mod">
        <pc:chgData name="moath momani" userId="720708e143949568" providerId="LiveId" clId="{8A4CDFA0-D424-4625-B21C-4E10EC16BC3D}" dt="2020-10-07T10:11:11.418" v="1669" actId="21"/>
        <pc:sldMkLst>
          <pc:docMk/>
          <pc:sldMk cId="1368490105" sldId="258"/>
        </pc:sldMkLst>
        <pc:spChg chg="mod">
          <ac:chgData name="moath momani" userId="720708e143949568" providerId="LiveId" clId="{8A4CDFA0-D424-4625-B21C-4E10EC16BC3D}" dt="2020-10-06T16:11:11.005" v="872" actId="20577"/>
          <ac:spMkLst>
            <pc:docMk/>
            <pc:sldMk cId="1368490105" sldId="258"/>
            <ac:spMk id="111" creationId="{00000000-0000-0000-0000-000000000000}"/>
          </ac:spMkLst>
        </pc:spChg>
        <pc:graphicFrameChg chg="mod modGraphic">
          <ac:chgData name="moath momani" userId="720708e143949568" providerId="LiveId" clId="{8A4CDFA0-D424-4625-B21C-4E10EC16BC3D}" dt="2020-10-07T10:11:11.418" v="1669" actId="21"/>
          <ac:graphicFrameMkLst>
            <pc:docMk/>
            <pc:sldMk cId="1368490105" sldId="258"/>
            <ac:graphicFrameMk id="9" creationId="{D924ADDC-0FC0-4E07-9A6E-A6392502FFAB}"/>
          </ac:graphicFrameMkLst>
        </pc:graphicFrameChg>
      </pc:sldChg>
      <pc:sldChg chg="modSp mod">
        <pc:chgData name="moath momani" userId="720708e143949568" providerId="LiveId" clId="{8A4CDFA0-D424-4625-B21C-4E10EC16BC3D}" dt="2020-10-07T10:33:42.360" v="2458" actId="20577"/>
        <pc:sldMkLst>
          <pc:docMk/>
          <pc:sldMk cId="1051649133" sldId="259"/>
        </pc:sldMkLst>
        <pc:spChg chg="mod">
          <ac:chgData name="moath momani" userId="720708e143949568" providerId="LiveId" clId="{8A4CDFA0-D424-4625-B21C-4E10EC16BC3D}" dt="2020-10-07T10:33:42.360" v="2458" actId="20577"/>
          <ac:spMkLst>
            <pc:docMk/>
            <pc:sldMk cId="1051649133" sldId="259"/>
            <ac:spMk id="10" creationId="{EF7D5529-E01F-40C4-9628-C79A2F2BE828}"/>
          </ac:spMkLst>
        </pc:spChg>
        <pc:spChg chg="mod">
          <ac:chgData name="moath momani" userId="720708e143949568" providerId="LiveId" clId="{8A4CDFA0-D424-4625-B21C-4E10EC16BC3D}" dt="2020-10-07T09:22:06.062" v="926" actId="20577"/>
          <ac:spMkLst>
            <pc:docMk/>
            <pc:sldMk cId="1051649133" sldId="259"/>
            <ac:spMk id="111" creationId="{00000000-0000-0000-0000-000000000000}"/>
          </ac:spMkLst>
        </pc:spChg>
      </pc:sldChg>
      <pc:sldChg chg="modSp mod">
        <pc:chgData name="moath momani" userId="720708e143949568" providerId="LiveId" clId="{8A4CDFA0-D424-4625-B21C-4E10EC16BC3D}" dt="2020-10-07T10:13:01.645" v="1808" actId="20577"/>
        <pc:sldMkLst>
          <pc:docMk/>
          <pc:sldMk cId="3704995808" sldId="260"/>
        </pc:sldMkLst>
        <pc:spChg chg="mod">
          <ac:chgData name="moath momani" userId="720708e143949568" providerId="LiveId" clId="{8A4CDFA0-D424-4625-B21C-4E10EC16BC3D}" dt="2020-10-07T09:21:52.126" v="924" actId="20577"/>
          <ac:spMkLst>
            <pc:docMk/>
            <pc:sldMk cId="3704995808" sldId="260"/>
            <ac:spMk id="111" creationId="{00000000-0000-0000-0000-000000000000}"/>
          </ac:spMkLst>
        </pc:spChg>
        <pc:graphicFrameChg chg="mod modGraphic">
          <ac:chgData name="moath momani" userId="720708e143949568" providerId="LiveId" clId="{8A4CDFA0-D424-4625-B21C-4E10EC16BC3D}" dt="2020-10-07T10:13:01.645" v="1808" actId="20577"/>
          <ac:graphicFrameMkLst>
            <pc:docMk/>
            <pc:sldMk cId="3704995808" sldId="260"/>
            <ac:graphicFrameMk id="9" creationId="{AFF9E331-2F6D-4237-9C3A-352475C82492}"/>
          </ac:graphicFrameMkLst>
        </pc:graphicFrameChg>
      </pc:sldChg>
      <pc:sldChg chg="modSp mod">
        <pc:chgData name="moath momani" userId="720708e143949568" providerId="LiveId" clId="{8A4CDFA0-D424-4625-B21C-4E10EC16BC3D}" dt="2020-10-08T08:42:27.394" v="2636" actId="255"/>
        <pc:sldMkLst>
          <pc:docMk/>
          <pc:sldMk cId="2975555803" sldId="261"/>
        </pc:sldMkLst>
        <pc:spChg chg="mod">
          <ac:chgData name="moath momani" userId="720708e143949568" providerId="LiveId" clId="{8A4CDFA0-D424-4625-B21C-4E10EC16BC3D}" dt="2020-10-06T15:41:28.460" v="353" actId="20577"/>
          <ac:spMkLst>
            <pc:docMk/>
            <pc:sldMk cId="2975555803" sldId="261"/>
            <ac:spMk id="10" creationId="{D7A87FB4-AB01-424A-A7EF-A9F633313350}"/>
          </ac:spMkLst>
        </pc:spChg>
        <pc:graphicFrameChg chg="mod modGraphic">
          <ac:chgData name="moath momani" userId="720708e143949568" providerId="LiveId" clId="{8A4CDFA0-D424-4625-B21C-4E10EC16BC3D}" dt="2020-10-08T08:42:27.394" v="2636" actId="255"/>
          <ac:graphicFrameMkLst>
            <pc:docMk/>
            <pc:sldMk cId="2975555803" sldId="261"/>
            <ac:graphicFrameMk id="16" creationId="{19F4B6FB-F246-464D-8F74-C3493134C0E4}"/>
          </ac:graphicFrameMkLst>
        </pc:graphicFrameChg>
      </pc:sldChg>
      <pc:sldChg chg="modSp mod">
        <pc:chgData name="moath momani" userId="720708e143949568" providerId="LiveId" clId="{8A4CDFA0-D424-4625-B21C-4E10EC16BC3D}" dt="2020-10-11T09:07:42.953" v="3077" actId="20577"/>
        <pc:sldMkLst>
          <pc:docMk/>
          <pc:sldMk cId="3395007616" sldId="262"/>
        </pc:sldMkLst>
        <pc:spChg chg="mod">
          <ac:chgData name="moath momani" userId="720708e143949568" providerId="LiveId" clId="{8A4CDFA0-D424-4625-B21C-4E10EC16BC3D}" dt="2020-10-11T09:07:42.953" v="3077" actId="20577"/>
          <ac:spMkLst>
            <pc:docMk/>
            <pc:sldMk cId="3395007616" sldId="262"/>
            <ac:spMk id="10" creationId="{CA2989F7-5D56-441E-9E1C-B92A7AC5048D}"/>
          </ac:spMkLst>
        </pc:spChg>
        <pc:spChg chg="mod">
          <ac:chgData name="moath momani" userId="720708e143949568" providerId="LiveId" clId="{8A4CDFA0-D424-4625-B21C-4E10EC16BC3D}" dt="2020-10-06T15:42:05.766" v="364" actId="20577"/>
          <ac:spMkLst>
            <pc:docMk/>
            <pc:sldMk cId="3395007616" sldId="262"/>
            <ac:spMk id="11" creationId="{C33DD1E7-E79F-4DFA-80FA-C346FD1F051B}"/>
          </ac:spMkLst>
        </pc:spChg>
      </pc:sldChg>
      <pc:sldChg chg="modSp mod">
        <pc:chgData name="moath momani" userId="720708e143949568" providerId="LiveId" clId="{8A4CDFA0-D424-4625-B21C-4E10EC16BC3D}" dt="2020-10-08T08:39:55.722" v="2625" actId="12"/>
        <pc:sldMkLst>
          <pc:docMk/>
          <pc:sldMk cId="3299758773" sldId="264"/>
        </pc:sldMkLst>
        <pc:spChg chg="mod">
          <ac:chgData name="moath momani" userId="720708e143949568" providerId="LiveId" clId="{8A4CDFA0-D424-4625-B21C-4E10EC16BC3D}" dt="2020-10-06T15:41:58.808" v="358" actId="20577"/>
          <ac:spMkLst>
            <pc:docMk/>
            <pc:sldMk cId="3299758773" sldId="264"/>
            <ac:spMk id="17" creationId="{3491E9C2-141A-47B4-8AF8-20871943362C}"/>
          </ac:spMkLst>
        </pc:spChg>
        <pc:graphicFrameChg chg="mod modGraphic">
          <ac:chgData name="moath momani" userId="720708e143949568" providerId="LiveId" clId="{8A4CDFA0-D424-4625-B21C-4E10EC16BC3D}" dt="2020-10-08T08:39:55.722" v="2625" actId="12"/>
          <ac:graphicFrameMkLst>
            <pc:docMk/>
            <pc:sldMk cId="3299758773" sldId="264"/>
            <ac:graphicFrameMk id="23" creationId="{6C6CF4B0-4757-42B9-88DC-6C219C26B495}"/>
          </ac:graphicFrameMkLst>
        </pc:graphicFrameChg>
      </pc:sldChg>
      <pc:sldChg chg="modSp mod">
        <pc:chgData name="moath momani" userId="720708e143949568" providerId="LiveId" clId="{8A4CDFA0-D424-4625-B21C-4E10EC16BC3D}" dt="2020-10-10T15:34:25.877" v="3076" actId="20577"/>
        <pc:sldMkLst>
          <pc:docMk/>
          <pc:sldMk cId="2396038251" sldId="265"/>
        </pc:sldMkLst>
        <pc:spChg chg="mod">
          <ac:chgData name="moath momani" userId="720708e143949568" providerId="LiveId" clId="{8A4CDFA0-D424-4625-B21C-4E10EC16BC3D}" dt="2020-10-10T15:34:25.877" v="3076" actId="20577"/>
          <ac:spMkLst>
            <pc:docMk/>
            <pc:sldMk cId="2396038251" sldId="265"/>
            <ac:spMk id="2" creationId="{FC84119A-9C00-4A4D-B8A1-A3CEF39C8A71}"/>
          </ac:spMkLst>
        </pc:spChg>
        <pc:spChg chg="mod">
          <ac:chgData name="moath momani" userId="720708e143949568" providerId="LiveId" clId="{8A4CDFA0-D424-4625-B21C-4E10EC16BC3D}" dt="2020-10-06T15:41:50.467" v="356" actId="20577"/>
          <ac:spMkLst>
            <pc:docMk/>
            <pc:sldMk cId="2396038251" sldId="265"/>
            <ac:spMk id="3" creationId="{315EFD2C-9D32-4E66-B641-9629E89EEF30}"/>
          </ac:spMkLst>
        </pc:spChg>
      </pc:sldChg>
      <pc:sldChg chg="modSp mod">
        <pc:chgData name="moath momani" userId="720708e143949568" providerId="LiveId" clId="{8A4CDFA0-D424-4625-B21C-4E10EC16BC3D}" dt="2020-10-07T10:08:52.891" v="1603" actId="20577"/>
        <pc:sldMkLst>
          <pc:docMk/>
          <pc:sldMk cId="4027102162" sldId="266"/>
        </pc:sldMkLst>
        <pc:spChg chg="mod">
          <ac:chgData name="moath momani" userId="720708e143949568" providerId="LiveId" clId="{8A4CDFA0-D424-4625-B21C-4E10EC16BC3D}" dt="2020-10-07T10:08:52.891" v="1603" actId="20577"/>
          <ac:spMkLst>
            <pc:docMk/>
            <pc:sldMk cId="4027102162" sldId="266"/>
            <ac:spMk id="10" creationId="{9D7E174E-AFFB-4815-93E6-758F1C7F88AB}"/>
          </ac:spMkLst>
        </pc:spChg>
        <pc:spChg chg="mod">
          <ac:chgData name="moath momani" userId="720708e143949568" providerId="LiveId" clId="{8A4CDFA0-D424-4625-B21C-4E10EC16BC3D}" dt="2020-10-07T09:23:38.695" v="941" actId="20577"/>
          <ac:spMkLst>
            <pc:docMk/>
            <pc:sldMk cId="4027102162" sldId="266"/>
            <ac:spMk id="16" creationId="{79F93827-5C9D-46E5-AC23-4889FBFC9122}"/>
          </ac:spMkLst>
        </pc:spChg>
      </pc:sldChg>
      <pc:sldChg chg="modSp mod">
        <pc:chgData name="moath momani" userId="720708e143949568" providerId="LiveId" clId="{8A4CDFA0-D424-4625-B21C-4E10EC16BC3D}" dt="2020-10-07T10:15:48.129" v="1998" actId="20577"/>
        <pc:sldMkLst>
          <pc:docMk/>
          <pc:sldMk cId="2983114971" sldId="267"/>
        </pc:sldMkLst>
        <pc:spChg chg="mod">
          <ac:chgData name="moath momani" userId="720708e143949568" providerId="LiveId" clId="{8A4CDFA0-D424-4625-B21C-4E10EC16BC3D}" dt="2020-10-07T09:23:51.390" v="955" actId="20577"/>
          <ac:spMkLst>
            <pc:docMk/>
            <pc:sldMk cId="2983114971" sldId="267"/>
            <ac:spMk id="10" creationId="{4520B65B-FB47-4A30-821D-E86797BB747B}"/>
          </ac:spMkLst>
        </pc:spChg>
        <pc:graphicFrameChg chg="modGraphic">
          <ac:chgData name="moath momani" userId="720708e143949568" providerId="LiveId" clId="{8A4CDFA0-D424-4625-B21C-4E10EC16BC3D}" dt="2020-10-07T10:15:48.129" v="1998"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BF92555B-D453-4F32-99B2-E06E230181E1}"/>
    <pc:docChg chg="undo custSel modSld">
      <pc:chgData name="moath momani" userId="720708e143949568" providerId="LiveId" clId="{BF92555B-D453-4F32-99B2-E06E230181E1}" dt="2020-06-25T09:37:38.182" v="106" actId="1037"/>
      <pc:docMkLst>
        <pc:docMk/>
      </pc:docMkLst>
      <pc:sldChg chg="modSp mod">
        <pc:chgData name="moath momani" userId="720708e143949568" providerId="LiveId" clId="{BF92555B-D453-4F32-99B2-E06E230181E1}" dt="2020-06-25T09:37:38.182" v="106" actId="1037"/>
        <pc:sldMkLst>
          <pc:docMk/>
          <pc:sldMk cId="0" sldId="256"/>
        </pc:sldMkLst>
        <pc:spChg chg="mod">
          <ac:chgData name="moath momani" userId="720708e143949568" providerId="LiveId" clId="{BF92555B-D453-4F32-99B2-E06E230181E1}" dt="2020-06-25T09:36:50.435" v="51" actId="20577"/>
          <ac:spMkLst>
            <pc:docMk/>
            <pc:sldMk cId="0" sldId="256"/>
            <ac:spMk id="101" creationId="{00000000-0000-0000-0000-000000000000}"/>
          </ac:spMkLst>
        </pc:spChg>
        <pc:grpChg chg="mod">
          <ac:chgData name="moath momani" userId="720708e143949568" providerId="LiveId" clId="{BF92555B-D453-4F32-99B2-E06E230181E1}" dt="2020-06-25T09:37:33.513" v="104" actId="14100"/>
          <ac:grpSpMkLst>
            <pc:docMk/>
            <pc:sldMk cId="0" sldId="256"/>
            <ac:grpSpMk id="104" creationId="{00000000-0000-0000-0000-000000000000}"/>
          </ac:grpSpMkLst>
        </pc:grpChg>
        <pc:picChg chg="mod">
          <ac:chgData name="moath momani" userId="720708e143949568" providerId="LiveId" clId="{BF92555B-D453-4F32-99B2-E06E230181E1}" dt="2020-06-25T09:37:38.182" v="106" actId="1037"/>
          <ac:picMkLst>
            <pc:docMk/>
            <pc:sldMk cId="0" sldId="256"/>
            <ac:picMk id="106" creationId="{00000000-0000-0000-0000-000000000000}"/>
          </ac:picMkLst>
        </pc:picChg>
        <pc:picChg chg="mod">
          <ac:chgData name="moath momani" userId="720708e143949568" providerId="LiveId" clId="{BF92555B-D453-4F32-99B2-E06E230181E1}" dt="2020-06-25T09:37:16.025" v="99" actId="1037"/>
          <ac:picMkLst>
            <pc:docMk/>
            <pc:sldMk cId="0" sldId="256"/>
            <ac:picMk id="107" creationId="{00000000-0000-0000-0000-000000000000}"/>
          </ac:picMkLst>
        </pc:picChg>
        <pc:picChg chg="mod">
          <ac:chgData name="moath momani" userId="720708e143949568" providerId="LiveId" clId="{BF92555B-D453-4F32-99B2-E06E230181E1}" dt="2020-06-25T09:37:06.943" v="62" actId="1036"/>
          <ac:picMkLst>
            <pc:docMk/>
            <pc:sldMk cId="0" sldId="256"/>
            <ac:picMk id="108" creationId="{00000000-0000-0000-0000-000000000000}"/>
          </ac:picMkLst>
        </pc:picChg>
      </pc:sldChg>
    </pc:docChg>
  </pc:docChgLst>
  <pc:docChgLst>
    <pc:chgData name="moath momani" userId="720708e143949568" providerId="LiveId" clId="{383EE336-0517-4E2A-8698-78CF9FE0EB5E}"/>
    <pc:docChg chg="modSld">
      <pc:chgData name="moath momani" userId="720708e143949568" providerId="LiveId" clId="{383EE336-0517-4E2A-8698-78CF9FE0EB5E}" dt="2020-06-24T10:49:02.476" v="6" actId="20577"/>
      <pc:docMkLst>
        <pc:docMk/>
      </pc:docMkLst>
      <pc:sldChg chg="modSp mod">
        <pc:chgData name="moath momani" userId="720708e143949568" providerId="LiveId" clId="{383EE336-0517-4E2A-8698-78CF9FE0EB5E}" dt="2020-06-24T10:49:02.476" v="6" actId="20577"/>
        <pc:sldMkLst>
          <pc:docMk/>
          <pc:sldMk cId="1368490105" sldId="258"/>
        </pc:sldMkLst>
        <pc:graphicFrameChg chg="modGraphic">
          <ac:chgData name="moath momani" userId="720708e143949568" providerId="LiveId" clId="{383EE336-0517-4E2A-8698-78CF9FE0EB5E}" dt="2020-06-24T10:49:02.476" v="6"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090A9F16-55B6-4A19-809A-20835BCC8008}"/>
    <pc:docChg chg="undo custSel modSld">
      <pc:chgData name="moath momani" userId="720708e143949568" providerId="LiveId" clId="{090A9F16-55B6-4A19-809A-20835BCC8008}" dt="2020-10-19T07:04:15.309" v="4619" actId="20577"/>
      <pc:docMkLst>
        <pc:docMk/>
      </pc:docMkLst>
      <pc:sldChg chg="modSp mod">
        <pc:chgData name="moath momani" userId="720708e143949568" providerId="LiveId" clId="{090A9F16-55B6-4A19-809A-20835BCC8008}" dt="2020-10-13T10:17:15.226" v="4272" actId="20577"/>
        <pc:sldMkLst>
          <pc:docMk/>
          <pc:sldMk cId="0" sldId="256"/>
        </pc:sldMkLst>
        <pc:spChg chg="mod">
          <ac:chgData name="moath momani" userId="720708e143949568" providerId="LiveId" clId="{090A9F16-55B6-4A19-809A-20835BCC8008}" dt="2020-10-13T10:17:15.226" v="4272" actId="20577"/>
          <ac:spMkLst>
            <pc:docMk/>
            <pc:sldMk cId="0" sldId="256"/>
            <ac:spMk id="101" creationId="{00000000-0000-0000-0000-000000000000}"/>
          </ac:spMkLst>
        </pc:spChg>
      </pc:sldChg>
      <pc:sldChg chg="modSp mod">
        <pc:chgData name="moath momani" userId="720708e143949568" providerId="LiveId" clId="{090A9F16-55B6-4A19-809A-20835BCC8008}" dt="2020-10-19T06:10:38.033" v="4568" actId="20577"/>
        <pc:sldMkLst>
          <pc:docMk/>
          <pc:sldMk cId="0" sldId="257"/>
        </pc:sldMkLst>
        <pc:spChg chg="mod">
          <ac:chgData name="moath momani" userId="720708e143949568" providerId="LiveId" clId="{090A9F16-55B6-4A19-809A-20835BCC8008}" dt="2020-10-19T06:10:38.033" v="4568" actId="20577"/>
          <ac:spMkLst>
            <pc:docMk/>
            <pc:sldMk cId="0" sldId="257"/>
            <ac:spMk id="110" creationId="{00000000-0000-0000-0000-000000000000}"/>
          </ac:spMkLst>
        </pc:spChg>
        <pc:spChg chg="mod">
          <ac:chgData name="moath momani" userId="720708e143949568" providerId="LiveId" clId="{090A9F16-55B6-4A19-809A-20835BCC8008}" dt="2020-10-13T09:07:38.896" v="3136" actId="313"/>
          <ac:spMkLst>
            <pc:docMk/>
            <pc:sldMk cId="0" sldId="257"/>
            <ac:spMk id="111" creationId="{00000000-0000-0000-0000-000000000000}"/>
          </ac:spMkLst>
        </pc:spChg>
      </pc:sldChg>
      <pc:sldChg chg="modSp mod">
        <pc:chgData name="moath momani" userId="720708e143949568" providerId="LiveId" clId="{090A9F16-55B6-4A19-809A-20835BCC8008}" dt="2020-10-15T07:59:03.052" v="4554" actId="20577"/>
        <pc:sldMkLst>
          <pc:docMk/>
          <pc:sldMk cId="1368490105" sldId="258"/>
        </pc:sldMkLst>
        <pc:spChg chg="mod">
          <ac:chgData name="moath momani" userId="720708e143949568" providerId="LiveId" clId="{090A9F16-55B6-4A19-809A-20835BCC8008}" dt="2020-10-13T09:19:39.890" v="3476"/>
          <ac:spMkLst>
            <pc:docMk/>
            <pc:sldMk cId="1368490105" sldId="258"/>
            <ac:spMk id="111" creationId="{00000000-0000-0000-0000-000000000000}"/>
          </ac:spMkLst>
        </pc:spChg>
        <pc:graphicFrameChg chg="modGraphic">
          <ac:chgData name="moath momani" userId="720708e143949568" providerId="LiveId" clId="{090A9F16-55B6-4A19-809A-20835BCC8008}" dt="2020-10-15T07:59:03.052" v="4554" actId="20577"/>
          <ac:graphicFrameMkLst>
            <pc:docMk/>
            <pc:sldMk cId="1368490105" sldId="258"/>
            <ac:graphicFrameMk id="9" creationId="{D924ADDC-0FC0-4E07-9A6E-A6392502FFAB}"/>
          </ac:graphicFrameMkLst>
        </pc:graphicFrameChg>
      </pc:sldChg>
      <pc:sldChg chg="modSp mod">
        <pc:chgData name="moath momani" userId="720708e143949568" providerId="LiveId" clId="{090A9F16-55B6-4A19-809A-20835BCC8008}" dt="2020-10-19T06:25:25.753" v="4578" actId="20577"/>
        <pc:sldMkLst>
          <pc:docMk/>
          <pc:sldMk cId="1051649133" sldId="259"/>
        </pc:sldMkLst>
        <pc:spChg chg="mod">
          <ac:chgData name="moath momani" userId="720708e143949568" providerId="LiveId" clId="{090A9F16-55B6-4A19-809A-20835BCC8008}" dt="2020-10-19T06:25:25.753" v="4578" actId="20577"/>
          <ac:spMkLst>
            <pc:docMk/>
            <pc:sldMk cId="1051649133" sldId="259"/>
            <ac:spMk id="10" creationId="{EF7D5529-E01F-40C4-9628-C79A2F2BE828}"/>
          </ac:spMkLst>
        </pc:spChg>
        <pc:spChg chg="mod">
          <ac:chgData name="moath momani" userId="720708e143949568" providerId="LiveId" clId="{090A9F16-55B6-4A19-809A-20835BCC8008}" dt="2020-10-13T10:14:55.510" v="4220" actId="20577"/>
          <ac:spMkLst>
            <pc:docMk/>
            <pc:sldMk cId="1051649133" sldId="259"/>
            <ac:spMk id="111" creationId="{00000000-0000-0000-0000-000000000000}"/>
          </ac:spMkLst>
        </pc:spChg>
      </pc:sldChg>
      <pc:sldChg chg="addSp delSp modSp mod">
        <pc:chgData name="moath momani" userId="720708e143949568" providerId="LiveId" clId="{090A9F16-55B6-4A19-809A-20835BCC8008}" dt="2020-10-19T06:44:17.588" v="4602" actId="20577"/>
        <pc:sldMkLst>
          <pc:docMk/>
          <pc:sldMk cId="3704995808" sldId="260"/>
        </pc:sldMkLst>
        <pc:spChg chg="mod">
          <ac:chgData name="moath momani" userId="720708e143949568" providerId="LiveId" clId="{090A9F16-55B6-4A19-809A-20835BCC8008}" dt="2020-10-13T10:15:10.619" v="4221"/>
          <ac:spMkLst>
            <pc:docMk/>
            <pc:sldMk cId="3704995808" sldId="260"/>
            <ac:spMk id="111" creationId="{00000000-0000-0000-0000-000000000000}"/>
          </ac:spMkLst>
        </pc:spChg>
        <pc:graphicFrameChg chg="add del modGraphic">
          <ac:chgData name="moath momani" userId="720708e143949568" providerId="LiveId" clId="{090A9F16-55B6-4A19-809A-20835BCC8008}" dt="2020-10-19T06:29:25.735" v="4580" actId="27309"/>
          <ac:graphicFrameMkLst>
            <pc:docMk/>
            <pc:sldMk cId="3704995808" sldId="260"/>
            <ac:graphicFrameMk id="3" creationId="{CAAF72AD-79CD-4DD0-978C-9B882866CC7C}"/>
          </ac:graphicFrameMkLst>
        </pc:graphicFrameChg>
        <pc:graphicFrameChg chg="modGraphic">
          <ac:chgData name="moath momani" userId="720708e143949568" providerId="LiveId" clId="{090A9F16-55B6-4A19-809A-20835BCC8008}" dt="2020-10-19T06:44:17.588" v="4602" actId="20577"/>
          <ac:graphicFrameMkLst>
            <pc:docMk/>
            <pc:sldMk cId="3704995808" sldId="260"/>
            <ac:graphicFrameMk id="9" creationId="{AFF9E331-2F6D-4237-9C3A-352475C82492}"/>
          </ac:graphicFrameMkLst>
        </pc:graphicFrameChg>
      </pc:sldChg>
      <pc:sldChg chg="modSp mod">
        <pc:chgData name="moath momani" userId="720708e143949568" providerId="LiveId" clId="{090A9F16-55B6-4A19-809A-20835BCC8008}" dt="2020-10-13T09:04:28.846" v="3097"/>
        <pc:sldMkLst>
          <pc:docMk/>
          <pc:sldMk cId="2975555803" sldId="261"/>
        </pc:sldMkLst>
        <pc:spChg chg="mod">
          <ac:chgData name="moath momani" userId="720708e143949568" providerId="LiveId" clId="{090A9F16-55B6-4A19-809A-20835BCC8008}" dt="2020-10-13T09:04:28.846" v="3097"/>
          <ac:spMkLst>
            <pc:docMk/>
            <pc:sldMk cId="2975555803" sldId="261"/>
            <ac:spMk id="10" creationId="{D7A87FB4-AB01-424A-A7EF-A9F633313350}"/>
          </ac:spMkLst>
        </pc:spChg>
        <pc:graphicFrameChg chg="mod modGraphic">
          <ac:chgData name="moath momani" userId="720708e143949568" providerId="LiveId" clId="{090A9F16-55B6-4A19-809A-20835BCC8008}" dt="2020-10-13T09:00:37.886" v="3009" actId="20577"/>
          <ac:graphicFrameMkLst>
            <pc:docMk/>
            <pc:sldMk cId="2975555803" sldId="261"/>
            <ac:graphicFrameMk id="16" creationId="{19F4B6FB-F246-464D-8F74-C3493134C0E4}"/>
          </ac:graphicFrameMkLst>
        </pc:graphicFrameChg>
      </pc:sldChg>
      <pc:sldChg chg="modSp mod">
        <pc:chgData name="moath momani" userId="720708e143949568" providerId="LiveId" clId="{090A9F16-55B6-4A19-809A-20835BCC8008}" dt="2020-10-13T09:03:39.322" v="3096" actId="20577"/>
        <pc:sldMkLst>
          <pc:docMk/>
          <pc:sldMk cId="3395007616" sldId="262"/>
        </pc:sldMkLst>
        <pc:spChg chg="mod">
          <ac:chgData name="moath momani" userId="720708e143949568" providerId="LiveId" clId="{090A9F16-55B6-4A19-809A-20835BCC8008}" dt="2020-10-13T09:00:54.080" v="3016" actId="20577"/>
          <ac:spMkLst>
            <pc:docMk/>
            <pc:sldMk cId="3395007616" sldId="262"/>
            <ac:spMk id="10" creationId="{CA2989F7-5D56-441E-9E1C-B92A7AC5048D}"/>
          </ac:spMkLst>
        </pc:spChg>
        <pc:spChg chg="mod">
          <ac:chgData name="moath momani" userId="720708e143949568" providerId="LiveId" clId="{090A9F16-55B6-4A19-809A-20835BCC8008}" dt="2020-10-13T09:03:39.322" v="3096" actId="20577"/>
          <ac:spMkLst>
            <pc:docMk/>
            <pc:sldMk cId="3395007616" sldId="262"/>
            <ac:spMk id="11" creationId="{C33DD1E7-E79F-4DFA-80FA-C346FD1F051B}"/>
          </ac:spMkLst>
        </pc:spChg>
      </pc:sldChg>
      <pc:sldChg chg="modSp mod">
        <pc:chgData name="moath momani" userId="720708e143949568" providerId="LiveId" clId="{090A9F16-55B6-4A19-809A-20835BCC8008}" dt="2020-10-19T07:04:14.059" v="4618" actId="20577"/>
        <pc:sldMkLst>
          <pc:docMk/>
          <pc:sldMk cId="3299758773" sldId="264"/>
        </pc:sldMkLst>
        <pc:spChg chg="mod">
          <ac:chgData name="moath momani" userId="720708e143949568" providerId="LiveId" clId="{090A9F16-55B6-4A19-809A-20835BCC8008}" dt="2020-10-13T09:04:52.952" v="3108"/>
          <ac:spMkLst>
            <pc:docMk/>
            <pc:sldMk cId="3299758773" sldId="264"/>
            <ac:spMk id="17" creationId="{3491E9C2-141A-47B4-8AF8-20871943362C}"/>
          </ac:spMkLst>
        </pc:spChg>
        <pc:graphicFrameChg chg="mod modGraphic">
          <ac:chgData name="moath momani" userId="720708e143949568" providerId="LiveId" clId="{090A9F16-55B6-4A19-809A-20835BCC8008}" dt="2020-10-19T07:04:14.059" v="4618" actId="20577"/>
          <ac:graphicFrameMkLst>
            <pc:docMk/>
            <pc:sldMk cId="3299758773" sldId="264"/>
            <ac:graphicFrameMk id="23" creationId="{6C6CF4B0-4757-42B9-88DC-6C219C26B495}"/>
          </ac:graphicFrameMkLst>
        </pc:graphicFrameChg>
      </pc:sldChg>
      <pc:sldChg chg="modSp mod">
        <pc:chgData name="moath momani" userId="720708e143949568" providerId="LiveId" clId="{090A9F16-55B6-4A19-809A-20835BCC8008}" dt="2020-10-19T07:04:15.309" v="4619" actId="20577"/>
        <pc:sldMkLst>
          <pc:docMk/>
          <pc:sldMk cId="2396038251" sldId="265"/>
        </pc:sldMkLst>
        <pc:spChg chg="mod">
          <ac:chgData name="moath momani" userId="720708e143949568" providerId="LiveId" clId="{090A9F16-55B6-4A19-809A-20835BCC8008}" dt="2020-10-19T07:04:15.309" v="4619" actId="20577"/>
          <ac:spMkLst>
            <pc:docMk/>
            <pc:sldMk cId="2396038251" sldId="265"/>
            <ac:spMk id="2" creationId="{FC84119A-9C00-4A4D-B8A1-A3CEF39C8A71}"/>
          </ac:spMkLst>
        </pc:spChg>
        <pc:spChg chg="mod">
          <ac:chgData name="moath momani" userId="720708e143949568" providerId="LiveId" clId="{090A9F16-55B6-4A19-809A-20835BCC8008}" dt="2020-10-13T09:04:45.741" v="3107" actId="20577"/>
          <ac:spMkLst>
            <pc:docMk/>
            <pc:sldMk cId="2396038251" sldId="265"/>
            <ac:spMk id="3" creationId="{315EFD2C-9D32-4E66-B641-9629E89EEF30}"/>
          </ac:spMkLst>
        </pc:spChg>
      </pc:sldChg>
      <pc:sldChg chg="modSp mod">
        <pc:chgData name="moath momani" userId="720708e143949568" providerId="LiveId" clId="{090A9F16-55B6-4A19-809A-20835BCC8008}" dt="2020-10-19T06:46:49.355" v="4606" actId="20577"/>
        <pc:sldMkLst>
          <pc:docMk/>
          <pc:sldMk cId="4027102162" sldId="266"/>
        </pc:sldMkLst>
        <pc:spChg chg="mod">
          <ac:chgData name="moath momani" userId="720708e143949568" providerId="LiveId" clId="{090A9F16-55B6-4A19-809A-20835BCC8008}" dt="2020-10-19T06:46:49.355" v="4606" actId="20577"/>
          <ac:spMkLst>
            <pc:docMk/>
            <pc:sldMk cId="4027102162" sldId="266"/>
            <ac:spMk id="10" creationId="{9D7E174E-AFFB-4815-93E6-758F1C7F88AB}"/>
          </ac:spMkLst>
        </pc:spChg>
      </pc:sldChg>
      <pc:sldChg chg="modSp mod">
        <pc:chgData name="moath momani" userId="720708e143949568" providerId="LiveId" clId="{090A9F16-55B6-4A19-809A-20835BCC8008}" dt="2020-10-19T06:54:02.038" v="4610" actId="20577"/>
        <pc:sldMkLst>
          <pc:docMk/>
          <pc:sldMk cId="2983114971" sldId="267"/>
        </pc:sldMkLst>
        <pc:graphicFrameChg chg="modGraphic">
          <ac:chgData name="moath momani" userId="720708e143949568" providerId="LiveId" clId="{090A9F16-55B6-4A19-809A-20835BCC8008}" dt="2020-10-19T06:54:02.038" v="4610"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753F1A8C-7C78-4539-AE81-57D98E2FB03F}"/>
    <pc:docChg chg="sldOrd">
      <pc:chgData name="moath momani" userId="720708e143949568" providerId="LiveId" clId="{753F1A8C-7C78-4539-AE81-57D98E2FB03F}" dt="2020-04-09T10:21:27.359" v="0" actId="20578"/>
      <pc:docMkLst>
        <pc:docMk/>
      </pc:docMkLst>
      <pc:sldChg chg="ord">
        <pc:chgData name="moath momani" userId="720708e143949568" providerId="LiveId" clId="{753F1A8C-7C78-4539-AE81-57D98E2FB03F}" dt="2020-04-09T10:21:27.359" v="0" actId="20578"/>
        <pc:sldMkLst>
          <pc:docMk/>
          <pc:sldMk cId="3542123355" sldId="258"/>
        </pc:sldMkLst>
      </pc:sldChg>
    </pc:docChg>
  </pc:docChgLst>
  <pc:docChgLst>
    <pc:chgData name="moath.m.momani@gmail.com" userId="720708e143949568" providerId="LiveId" clId="{FE5826E5-A6BA-4563-AB24-EF690DC54DD9}"/>
    <pc:docChg chg="custSel modSld">
      <pc:chgData name="moath.m.momani@gmail.com" userId="720708e143949568" providerId="LiveId" clId="{FE5826E5-A6BA-4563-AB24-EF690DC54DD9}" dt="2020-03-23T10:23:09.298" v="144" actId="113"/>
      <pc:docMkLst>
        <pc:docMk/>
      </pc:docMkLst>
      <pc:sldChg chg="modSp">
        <pc:chgData name="moath.m.momani@gmail.com" userId="720708e143949568" providerId="LiveId" clId="{FE5826E5-A6BA-4563-AB24-EF690DC54DD9}" dt="2020-03-23T10:23:09.298" v="144" actId="113"/>
        <pc:sldMkLst>
          <pc:docMk/>
          <pc:sldMk cId="0" sldId="257"/>
        </pc:sldMkLst>
        <pc:spChg chg="mod">
          <ac:chgData name="moath.m.momani@gmail.com" userId="720708e143949568" providerId="LiveId" clId="{FE5826E5-A6BA-4563-AB24-EF690DC54DD9}" dt="2020-03-23T10:23:09.298" v="144" actId="113"/>
          <ac:spMkLst>
            <pc:docMk/>
            <pc:sldMk cId="0" sldId="257"/>
            <ac:spMk id="110" creationId="{00000000-0000-0000-0000-000000000000}"/>
          </ac:spMkLst>
        </pc:spChg>
      </pc:sldChg>
      <pc:sldChg chg="modSp">
        <pc:chgData name="moath.m.momani@gmail.com" userId="720708e143949568" providerId="LiveId" clId="{FE5826E5-A6BA-4563-AB24-EF690DC54DD9}" dt="2020-03-23T10:11:55.155" v="141" actId="207"/>
        <pc:sldMkLst>
          <pc:docMk/>
          <pc:sldMk cId="3542123355" sldId="258"/>
        </pc:sldMkLst>
        <pc:graphicFrameChg chg="mod modGraphic">
          <ac:chgData name="moath.m.momani@gmail.com" userId="720708e143949568" providerId="LiveId" clId="{FE5826E5-A6BA-4563-AB24-EF690DC54DD9}" dt="2020-03-23T10:11:55.155" v="141" actId="207"/>
          <ac:graphicFrameMkLst>
            <pc:docMk/>
            <pc:sldMk cId="3542123355" sldId="258"/>
            <ac:graphicFrameMk id="122" creationId="{00000000-0000-0000-0000-000000000000}"/>
          </ac:graphicFrameMkLst>
        </pc:graphicFrameChg>
      </pc:sldChg>
      <pc:sldChg chg="modSp">
        <pc:chgData name="moath.m.momani@gmail.com" userId="720708e143949568" providerId="LiveId" clId="{FE5826E5-A6BA-4563-AB24-EF690DC54DD9}" dt="2020-03-23T10:11:34.443" v="138"/>
        <pc:sldMkLst>
          <pc:docMk/>
          <pc:sldMk cId="1051649133" sldId="259"/>
        </pc:sldMkLst>
        <pc:graphicFrameChg chg="mod modGraphic">
          <ac:chgData name="moath.m.momani@gmail.com" userId="720708e143949568" providerId="LiveId" clId="{FE5826E5-A6BA-4563-AB24-EF690DC54DD9}" dt="2020-03-23T10:11:34.443" v="138"/>
          <ac:graphicFrameMkLst>
            <pc:docMk/>
            <pc:sldMk cId="1051649133" sldId="259"/>
            <ac:graphicFrameMk id="130" creationId="{00000000-0000-0000-0000-000000000000}"/>
          </ac:graphicFrameMkLst>
        </pc:graphicFrameChg>
      </pc:sldChg>
    </pc:docChg>
  </pc:docChgLst>
  <pc:docChgLst>
    <pc:chgData name="moath momani" userId="720708e143949568" providerId="LiveId" clId="{77310440-B0E1-49DB-AA2D-7BED0FB21575}"/>
    <pc:docChg chg="undo custSel addSld delSld modSld sldOrd">
      <pc:chgData name="moath momani" userId="720708e143949568" providerId="LiveId" clId="{77310440-B0E1-49DB-AA2D-7BED0FB21575}" dt="2020-06-24T12:26:49.561" v="104"/>
      <pc:docMkLst>
        <pc:docMk/>
      </pc:docMkLst>
      <pc:sldChg chg="addSp delSp modSp add mod">
        <pc:chgData name="moath momani" userId="720708e143949568" providerId="LiveId" clId="{77310440-B0E1-49DB-AA2D-7BED0FB21575}" dt="2020-06-24T12:20:23.218" v="12"/>
        <pc:sldMkLst>
          <pc:docMk/>
          <pc:sldMk cId="1051649133" sldId="259"/>
        </pc:sldMkLst>
        <pc:spChg chg="add mod">
          <ac:chgData name="moath momani" userId="720708e143949568" providerId="LiveId" clId="{77310440-B0E1-49DB-AA2D-7BED0FB21575}" dt="2020-06-24T12:20:02.621" v="9"/>
          <ac:spMkLst>
            <pc:docMk/>
            <pc:sldMk cId="1051649133" sldId="259"/>
            <ac:spMk id="10" creationId="{EF7D5529-E01F-40C4-9628-C79A2F2BE828}"/>
          </ac:spMkLst>
        </pc:spChg>
        <pc:spChg chg="mod">
          <ac:chgData name="moath momani" userId="720708e143949568" providerId="LiveId" clId="{77310440-B0E1-49DB-AA2D-7BED0FB21575}" dt="2020-06-24T12:19:33.634" v="5" actId="207"/>
          <ac:spMkLst>
            <pc:docMk/>
            <pc:sldMk cId="1051649133" sldId="259"/>
            <ac:spMk id="110" creationId="{00000000-0000-0000-0000-000000000000}"/>
          </ac:spMkLst>
        </pc:spChg>
        <pc:spChg chg="mod">
          <ac:chgData name="moath momani" userId="720708e143949568" providerId="LiveId" clId="{77310440-B0E1-49DB-AA2D-7BED0FB21575}" dt="2020-06-24T12:20:23.218" v="12"/>
          <ac:spMkLst>
            <pc:docMk/>
            <pc:sldMk cId="1051649133" sldId="259"/>
            <ac:spMk id="111" creationId="{00000000-0000-0000-0000-000000000000}"/>
          </ac:spMkLst>
        </pc:spChg>
        <pc:graphicFrameChg chg="del">
          <ac:chgData name="moath momani" userId="720708e143949568" providerId="LiveId" clId="{77310440-B0E1-49DB-AA2D-7BED0FB21575}" dt="2020-06-24T12:19:53.690" v="8" actId="478"/>
          <ac:graphicFrameMkLst>
            <pc:docMk/>
            <pc:sldMk cId="1051649133" sldId="259"/>
            <ac:graphicFrameMk id="9" creationId="{D924ADDC-0FC0-4E07-9A6E-A6392502FFAB}"/>
          </ac:graphicFrameMkLst>
        </pc:graphicFrameChg>
      </pc:sldChg>
      <pc:sldChg chg="add del setBg">
        <pc:chgData name="moath momani" userId="720708e143949568" providerId="LiveId" clId="{77310440-B0E1-49DB-AA2D-7BED0FB21575}" dt="2020-06-24T12:19:17.027" v="3"/>
        <pc:sldMkLst>
          <pc:docMk/>
          <pc:sldMk cId="184621246" sldId="260"/>
        </pc:sldMkLst>
      </pc:sldChg>
      <pc:sldChg chg="add del setBg">
        <pc:chgData name="moath momani" userId="720708e143949568" providerId="LiveId" clId="{77310440-B0E1-49DB-AA2D-7BED0FB21575}" dt="2020-06-24T12:19:09.330" v="1"/>
        <pc:sldMkLst>
          <pc:docMk/>
          <pc:sldMk cId="2273473089" sldId="260"/>
        </pc:sldMkLst>
      </pc:sldChg>
      <pc:sldChg chg="add del setBg">
        <pc:chgData name="moath momani" userId="720708e143949568" providerId="LiveId" clId="{77310440-B0E1-49DB-AA2D-7BED0FB21575}" dt="2020-06-24T12:20:47.277" v="14"/>
        <pc:sldMkLst>
          <pc:docMk/>
          <pc:sldMk cId="3196849208" sldId="260"/>
        </pc:sldMkLst>
      </pc:sldChg>
      <pc:sldChg chg="addSp delSp modSp add mod">
        <pc:chgData name="moath momani" userId="720708e143949568" providerId="LiveId" clId="{77310440-B0E1-49DB-AA2D-7BED0FB21575}" dt="2020-06-24T12:21:30.233" v="18" actId="1076"/>
        <pc:sldMkLst>
          <pc:docMk/>
          <pc:sldMk cId="3704995808" sldId="260"/>
        </pc:sldMkLst>
        <pc:spChg chg="del">
          <ac:chgData name="moath momani" userId="720708e143949568" providerId="LiveId" clId="{77310440-B0E1-49DB-AA2D-7BED0FB21575}" dt="2020-06-24T12:20:58.244" v="16" actId="478"/>
          <ac:spMkLst>
            <pc:docMk/>
            <pc:sldMk cId="3704995808" sldId="260"/>
            <ac:spMk id="10" creationId="{EF7D5529-E01F-40C4-9628-C79A2F2BE828}"/>
          </ac:spMkLst>
        </pc:spChg>
        <pc:graphicFrameChg chg="add mod">
          <ac:chgData name="moath momani" userId="720708e143949568" providerId="LiveId" clId="{77310440-B0E1-49DB-AA2D-7BED0FB21575}" dt="2020-06-24T12:21:30.233" v="18" actId="1076"/>
          <ac:graphicFrameMkLst>
            <pc:docMk/>
            <pc:sldMk cId="3704995808" sldId="260"/>
            <ac:graphicFrameMk id="9" creationId="{AFF9E331-2F6D-4237-9C3A-352475C82492}"/>
          </ac:graphicFrameMkLst>
        </pc:graphicFrameChg>
      </pc:sldChg>
      <pc:sldChg chg="addSp delSp modSp add mod ord">
        <pc:chgData name="moath momani" userId="720708e143949568" providerId="LiveId" clId="{77310440-B0E1-49DB-AA2D-7BED0FB21575}" dt="2020-06-24T12:24:00.976" v="55" actId="20577"/>
        <pc:sldMkLst>
          <pc:docMk/>
          <pc:sldMk cId="2975555803" sldId="261"/>
        </pc:sldMkLst>
        <pc:spChg chg="add mod">
          <ac:chgData name="moath momani" userId="720708e143949568" providerId="LiveId" clId="{77310440-B0E1-49DB-AA2D-7BED0FB21575}" dt="2020-06-24T12:24:00.976" v="55" actId="20577"/>
          <ac:spMkLst>
            <pc:docMk/>
            <pc:sldMk cId="2975555803" sldId="261"/>
            <ac:spMk id="10" creationId="{D7A87FB4-AB01-424A-A7EF-A9F633313350}"/>
          </ac:spMkLst>
        </pc:spChg>
        <pc:spChg chg="mod">
          <ac:chgData name="moath momani" userId="720708e143949568" providerId="LiveId" clId="{77310440-B0E1-49DB-AA2D-7BED0FB21575}" dt="2020-06-24T12:23:22.344" v="36"/>
          <ac:spMkLst>
            <pc:docMk/>
            <pc:sldMk cId="2975555803" sldId="261"/>
            <ac:spMk id="12" creationId="{C7A02477-A55C-462D-8FD4-6F3DB880F6D4}"/>
          </ac:spMkLst>
        </pc:spChg>
        <pc:spChg chg="mod">
          <ac:chgData name="moath momani" userId="720708e143949568" providerId="LiveId" clId="{77310440-B0E1-49DB-AA2D-7BED0FB21575}" dt="2020-06-24T12:23:22.344" v="36"/>
          <ac:spMkLst>
            <pc:docMk/>
            <pc:sldMk cId="2975555803" sldId="261"/>
            <ac:spMk id="13" creationId="{0F4FC5E7-72C5-4739-A99D-384169D60A43}"/>
          </ac:spMkLst>
        </pc:spChg>
        <pc:spChg chg="add del mod">
          <ac:chgData name="moath momani" userId="720708e143949568" providerId="LiveId" clId="{77310440-B0E1-49DB-AA2D-7BED0FB21575}" dt="2020-06-24T12:23:34.447" v="39" actId="478"/>
          <ac:spMkLst>
            <pc:docMk/>
            <pc:sldMk cId="2975555803" sldId="261"/>
            <ac:spMk id="15" creationId="{9D63C563-12D2-4BCF-AC66-C1BD12F07A98}"/>
          </ac:spMkLst>
        </pc:spChg>
        <pc:spChg chg="del">
          <ac:chgData name="moath momani" userId="720708e143949568" providerId="LiveId" clId="{77310440-B0E1-49DB-AA2D-7BED0FB21575}" dt="2020-06-24T12:22:24.552" v="29" actId="478"/>
          <ac:spMkLst>
            <pc:docMk/>
            <pc:sldMk cId="2975555803" sldId="261"/>
            <ac:spMk id="101" creationId="{00000000-0000-0000-0000-000000000000}"/>
          </ac:spMkLst>
        </pc:spChg>
        <pc:grpChg chg="add mod">
          <ac:chgData name="moath momani" userId="720708e143949568" providerId="LiveId" clId="{77310440-B0E1-49DB-AA2D-7BED0FB21575}" dt="2020-06-24T12:23:22.344" v="36"/>
          <ac:grpSpMkLst>
            <pc:docMk/>
            <pc:sldMk cId="2975555803" sldId="261"/>
            <ac:grpSpMk id="11" creationId="{DD40D670-B5F0-498E-A587-9EE600551682}"/>
          </ac:grpSpMkLst>
        </pc:grpChg>
        <pc:grpChg chg="del">
          <ac:chgData name="moath momani" userId="720708e143949568" providerId="LiveId" clId="{77310440-B0E1-49DB-AA2D-7BED0FB21575}" dt="2020-06-24T12:22:15.045" v="24" actId="478"/>
          <ac:grpSpMkLst>
            <pc:docMk/>
            <pc:sldMk cId="2975555803" sldId="261"/>
            <ac:grpSpMk id="104" creationId="{00000000-0000-0000-0000-000000000000}"/>
          </ac:grpSpMkLst>
        </pc:grpChg>
        <pc:graphicFrameChg chg="add mod">
          <ac:chgData name="moath momani" userId="720708e143949568" providerId="LiveId" clId="{77310440-B0E1-49DB-AA2D-7BED0FB21575}" dt="2020-06-24T12:23:22.344" v="36"/>
          <ac:graphicFrameMkLst>
            <pc:docMk/>
            <pc:sldMk cId="2975555803" sldId="261"/>
            <ac:graphicFrameMk id="16" creationId="{19F4B6FB-F246-464D-8F74-C3493134C0E4}"/>
          </ac:graphicFrameMkLst>
        </pc:graphicFrameChg>
        <pc:picChg chg="add del mod">
          <ac:chgData name="moath momani" userId="720708e143949568" providerId="LiveId" clId="{77310440-B0E1-49DB-AA2D-7BED0FB21575}" dt="2020-06-24T12:23:34.447" v="39" actId="478"/>
          <ac:picMkLst>
            <pc:docMk/>
            <pc:sldMk cId="2975555803" sldId="261"/>
            <ac:picMk id="14" creationId="{387B677F-205A-4AAA-96FA-13060C2C8E5A}"/>
          </ac:picMkLst>
        </pc:picChg>
        <pc:picChg chg="del">
          <ac:chgData name="moath momani" userId="720708e143949568" providerId="LiveId" clId="{77310440-B0E1-49DB-AA2D-7BED0FB21575}" dt="2020-06-24T12:23:27.931" v="37" actId="478"/>
          <ac:picMkLst>
            <pc:docMk/>
            <pc:sldMk cId="2975555803" sldId="261"/>
            <ac:picMk id="105" creationId="{00000000-0000-0000-0000-000000000000}"/>
          </ac:picMkLst>
        </pc:picChg>
        <pc:picChg chg="del">
          <ac:chgData name="moath momani" userId="720708e143949568" providerId="LiveId" clId="{77310440-B0E1-49DB-AA2D-7BED0FB21575}" dt="2020-06-24T12:22:25.321" v="30" actId="478"/>
          <ac:picMkLst>
            <pc:docMk/>
            <pc:sldMk cId="2975555803" sldId="261"/>
            <ac:picMk id="106" creationId="{00000000-0000-0000-0000-000000000000}"/>
          </ac:picMkLst>
        </pc:picChg>
        <pc:picChg chg="del mod">
          <ac:chgData name="moath momani" userId="720708e143949568" providerId="LiveId" clId="{77310440-B0E1-49DB-AA2D-7BED0FB21575}" dt="2020-06-24T12:22:12.952" v="22" actId="478"/>
          <ac:picMkLst>
            <pc:docMk/>
            <pc:sldMk cId="2975555803" sldId="261"/>
            <ac:picMk id="107" creationId="{00000000-0000-0000-0000-000000000000}"/>
          </ac:picMkLst>
        </pc:picChg>
        <pc:picChg chg="del">
          <ac:chgData name="moath momani" userId="720708e143949568" providerId="LiveId" clId="{77310440-B0E1-49DB-AA2D-7BED0FB21575}" dt="2020-06-24T12:22:13.970" v="23" actId="478"/>
          <ac:picMkLst>
            <pc:docMk/>
            <pc:sldMk cId="2975555803" sldId="261"/>
            <ac:picMk id="108" creationId="{00000000-0000-0000-0000-000000000000}"/>
          </ac:picMkLst>
        </pc:picChg>
      </pc:sldChg>
      <pc:sldChg chg="addSp delSp modSp add mod">
        <pc:chgData name="moath momani" userId="720708e143949568" providerId="LiveId" clId="{77310440-B0E1-49DB-AA2D-7BED0FB21575}" dt="2020-06-24T12:24:11.452" v="56"/>
        <pc:sldMkLst>
          <pc:docMk/>
          <pc:sldMk cId="3395007616" sldId="262"/>
        </pc:sldMkLst>
        <pc:spChg chg="add mod">
          <ac:chgData name="moath momani" userId="720708e143949568" providerId="LiveId" clId="{77310440-B0E1-49DB-AA2D-7BED0FB21575}" dt="2020-06-24T12:22:48.521" v="32"/>
          <ac:spMkLst>
            <pc:docMk/>
            <pc:sldMk cId="3395007616" sldId="262"/>
            <ac:spMk id="10" creationId="{CA2989F7-5D56-441E-9E1C-B92A7AC5048D}"/>
          </ac:spMkLst>
        </pc:spChg>
        <pc:spChg chg="add mod">
          <ac:chgData name="moath momani" userId="720708e143949568" providerId="LiveId" clId="{77310440-B0E1-49DB-AA2D-7BED0FB21575}" dt="2020-06-24T12:24:11.452" v="56"/>
          <ac:spMkLst>
            <pc:docMk/>
            <pc:sldMk cId="3395007616" sldId="262"/>
            <ac:spMk id="11" creationId="{C33DD1E7-E79F-4DFA-80FA-C346FD1F051B}"/>
          </ac:spMkLst>
        </pc:spChg>
        <pc:spChg chg="mod">
          <ac:chgData name="moath momani" userId="720708e143949568" providerId="LiveId" clId="{77310440-B0E1-49DB-AA2D-7BED0FB21575}" dt="2020-06-24T12:23:02.663" v="33"/>
          <ac:spMkLst>
            <pc:docMk/>
            <pc:sldMk cId="3395007616" sldId="262"/>
            <ac:spMk id="13" creationId="{0EADB2AE-0BFF-436A-9F5E-13031E94AFC0}"/>
          </ac:spMkLst>
        </pc:spChg>
        <pc:spChg chg="mod">
          <ac:chgData name="moath momani" userId="720708e143949568" providerId="LiveId" clId="{77310440-B0E1-49DB-AA2D-7BED0FB21575}" dt="2020-06-24T12:23:02.663" v="33"/>
          <ac:spMkLst>
            <pc:docMk/>
            <pc:sldMk cId="3395007616" sldId="262"/>
            <ac:spMk id="14" creationId="{0687433D-8FE9-4B18-9E70-2CD4E976F6A7}"/>
          </ac:spMkLst>
        </pc:spChg>
        <pc:spChg chg="del">
          <ac:chgData name="moath momani" userId="720708e143949568" providerId="LiveId" clId="{77310440-B0E1-49DB-AA2D-7BED0FB21575}" dt="2020-06-24T12:22:20.690" v="28" actId="478"/>
          <ac:spMkLst>
            <pc:docMk/>
            <pc:sldMk cId="3395007616" sldId="262"/>
            <ac:spMk id="101" creationId="{00000000-0000-0000-0000-000000000000}"/>
          </ac:spMkLst>
        </pc:spChg>
        <pc:grpChg chg="add mod">
          <ac:chgData name="moath momani" userId="720708e143949568" providerId="LiveId" clId="{77310440-B0E1-49DB-AA2D-7BED0FB21575}" dt="2020-06-24T12:23:02.663" v="33"/>
          <ac:grpSpMkLst>
            <pc:docMk/>
            <pc:sldMk cId="3395007616" sldId="262"/>
            <ac:grpSpMk id="12" creationId="{A84067D7-4FAC-4975-9C7B-C6655B04ED9E}"/>
          </ac:grpSpMkLst>
        </pc:grpChg>
        <pc:grpChg chg="del">
          <ac:chgData name="moath momani" userId="720708e143949568" providerId="LiveId" clId="{77310440-B0E1-49DB-AA2D-7BED0FB21575}" dt="2020-06-24T12:22:17.742" v="26" actId="478"/>
          <ac:grpSpMkLst>
            <pc:docMk/>
            <pc:sldMk cId="3395007616" sldId="262"/>
            <ac:grpSpMk id="104" creationId="{00000000-0000-0000-0000-000000000000}"/>
          </ac:grpSpMkLst>
        </pc:grpChg>
        <pc:picChg chg="del">
          <ac:chgData name="moath momani" userId="720708e143949568" providerId="LiveId" clId="{77310440-B0E1-49DB-AA2D-7BED0FB21575}" dt="2020-06-24T12:23:38.308" v="40" actId="478"/>
          <ac:picMkLst>
            <pc:docMk/>
            <pc:sldMk cId="3395007616" sldId="262"/>
            <ac:picMk id="105" creationId="{00000000-0000-0000-0000-000000000000}"/>
          </ac:picMkLst>
        </pc:picChg>
        <pc:picChg chg="del">
          <ac:chgData name="moath momani" userId="720708e143949568" providerId="LiveId" clId="{77310440-B0E1-49DB-AA2D-7BED0FB21575}" dt="2020-06-24T12:22:27.520" v="31" actId="478"/>
          <ac:picMkLst>
            <pc:docMk/>
            <pc:sldMk cId="3395007616" sldId="262"/>
            <ac:picMk id="106" creationId="{00000000-0000-0000-0000-000000000000}"/>
          </ac:picMkLst>
        </pc:picChg>
        <pc:picChg chg="del">
          <ac:chgData name="moath momani" userId="720708e143949568" providerId="LiveId" clId="{77310440-B0E1-49DB-AA2D-7BED0FB21575}" dt="2020-06-24T12:22:18.614" v="27" actId="478"/>
          <ac:picMkLst>
            <pc:docMk/>
            <pc:sldMk cId="3395007616" sldId="262"/>
            <ac:picMk id="107" creationId="{00000000-0000-0000-0000-000000000000}"/>
          </ac:picMkLst>
        </pc:picChg>
        <pc:picChg chg="del">
          <ac:chgData name="moath momani" userId="720708e143949568" providerId="LiveId" clId="{77310440-B0E1-49DB-AA2D-7BED0FB21575}" dt="2020-06-24T12:22:16.943" v="25" actId="478"/>
          <ac:picMkLst>
            <pc:docMk/>
            <pc:sldMk cId="3395007616" sldId="262"/>
            <ac:picMk id="108" creationId="{00000000-0000-0000-0000-000000000000}"/>
          </ac:picMkLst>
        </pc:picChg>
      </pc:sldChg>
      <pc:sldChg chg="add del">
        <pc:chgData name="moath momani" userId="720708e143949568" providerId="LiveId" clId="{77310440-B0E1-49DB-AA2D-7BED0FB21575}" dt="2020-06-24T12:24:46.040" v="63" actId="47"/>
        <pc:sldMkLst>
          <pc:docMk/>
          <pc:sldMk cId="2426762762" sldId="263"/>
        </pc:sldMkLst>
      </pc:sldChg>
      <pc:sldChg chg="addSp delSp modSp add mod">
        <pc:chgData name="moath momani" userId="720708e143949568" providerId="LiveId" clId="{77310440-B0E1-49DB-AA2D-7BED0FB21575}" dt="2020-06-24T12:26:30.268" v="102" actId="20577"/>
        <pc:sldMkLst>
          <pc:docMk/>
          <pc:sldMk cId="3299758773" sldId="264"/>
        </pc:sldMkLst>
        <pc:spChg chg="add del mod">
          <ac:chgData name="moath momani" userId="720708e143949568" providerId="LiveId" clId="{77310440-B0E1-49DB-AA2D-7BED0FB21575}" dt="2020-06-24T12:26:14.237" v="85" actId="478"/>
          <ac:spMkLst>
            <pc:docMk/>
            <pc:sldMk cId="3299758773" sldId="264"/>
            <ac:spMk id="10" creationId="{8469C344-59FE-4DE3-888E-FAB19A6FFECE}"/>
          </ac:spMkLst>
        </pc:spChg>
        <pc:spChg chg="mod">
          <ac:chgData name="moath momani" userId="720708e143949568" providerId="LiveId" clId="{77310440-B0E1-49DB-AA2D-7BED0FB21575}" dt="2020-06-24T12:25:11.478" v="66"/>
          <ac:spMkLst>
            <pc:docMk/>
            <pc:sldMk cId="3299758773" sldId="264"/>
            <ac:spMk id="12" creationId="{FC8C137D-0047-4C68-94DE-B4FF030489A2}"/>
          </ac:spMkLst>
        </pc:spChg>
        <pc:spChg chg="mod">
          <ac:chgData name="moath momani" userId="720708e143949568" providerId="LiveId" clId="{77310440-B0E1-49DB-AA2D-7BED0FB21575}" dt="2020-06-24T12:25:11.478" v="66"/>
          <ac:spMkLst>
            <pc:docMk/>
            <pc:sldMk cId="3299758773" sldId="264"/>
            <ac:spMk id="13" creationId="{7FC5EBD3-A501-4E9A-8D05-99AD5FF35602}"/>
          </ac:spMkLst>
        </pc:spChg>
        <pc:spChg chg="add del mod">
          <ac:chgData name="moath momani" userId="720708e143949568" providerId="LiveId" clId="{77310440-B0E1-49DB-AA2D-7BED0FB21575}" dt="2020-06-24T12:26:14.237" v="85" actId="478"/>
          <ac:spMkLst>
            <pc:docMk/>
            <pc:sldMk cId="3299758773" sldId="264"/>
            <ac:spMk id="15" creationId="{DFC08B4F-8A55-4152-9006-C889D0CD5AEE}"/>
          </ac:spMkLst>
        </pc:spChg>
        <pc:spChg chg="add mod">
          <ac:chgData name="moath momani" userId="720708e143949568" providerId="LiveId" clId="{77310440-B0E1-49DB-AA2D-7BED0FB21575}" dt="2020-06-24T12:26:30.268" v="102" actId="20577"/>
          <ac:spMkLst>
            <pc:docMk/>
            <pc:sldMk cId="3299758773" sldId="264"/>
            <ac:spMk id="17" creationId="{3491E9C2-141A-47B4-8AF8-20871943362C}"/>
          </ac:spMkLst>
        </pc:spChg>
        <pc:spChg chg="mod">
          <ac:chgData name="moath momani" userId="720708e143949568" providerId="LiveId" clId="{77310440-B0E1-49DB-AA2D-7BED0FB21575}" dt="2020-06-24T12:26:15.045" v="86"/>
          <ac:spMkLst>
            <pc:docMk/>
            <pc:sldMk cId="3299758773" sldId="264"/>
            <ac:spMk id="19" creationId="{DE76BCF3-94C0-435C-AD0C-2CAEBCD02074}"/>
          </ac:spMkLst>
        </pc:spChg>
        <pc:spChg chg="mod">
          <ac:chgData name="moath momani" userId="720708e143949568" providerId="LiveId" clId="{77310440-B0E1-49DB-AA2D-7BED0FB21575}" dt="2020-06-24T12:26:15.045" v="86"/>
          <ac:spMkLst>
            <pc:docMk/>
            <pc:sldMk cId="3299758773" sldId="264"/>
            <ac:spMk id="20" creationId="{00A21D34-67D7-479F-BB68-20B805A08721}"/>
          </ac:spMkLst>
        </pc:spChg>
        <pc:spChg chg="add mod">
          <ac:chgData name="moath momani" userId="720708e143949568" providerId="LiveId" clId="{77310440-B0E1-49DB-AA2D-7BED0FB21575}" dt="2020-06-24T12:26:15.045" v="86"/>
          <ac:spMkLst>
            <pc:docMk/>
            <pc:sldMk cId="3299758773" sldId="264"/>
            <ac:spMk id="22" creationId="{DD61AAE1-2E64-4ABD-877C-7899B186CE9A}"/>
          </ac:spMkLst>
        </pc:spChg>
        <pc:spChg chg="del">
          <ac:chgData name="moath momani" userId="720708e143949568" providerId="LiveId" clId="{77310440-B0E1-49DB-AA2D-7BED0FB21575}" dt="2020-06-24T12:24:38.292" v="59" actId="478"/>
          <ac:spMkLst>
            <pc:docMk/>
            <pc:sldMk cId="3299758773" sldId="264"/>
            <ac:spMk id="101" creationId="{00000000-0000-0000-0000-000000000000}"/>
          </ac:spMkLst>
        </pc:spChg>
        <pc:grpChg chg="add del mod">
          <ac:chgData name="moath momani" userId="720708e143949568" providerId="LiveId" clId="{77310440-B0E1-49DB-AA2D-7BED0FB21575}" dt="2020-06-24T12:26:14.237" v="85" actId="478"/>
          <ac:grpSpMkLst>
            <pc:docMk/>
            <pc:sldMk cId="3299758773" sldId="264"/>
            <ac:grpSpMk id="11" creationId="{8CC0C15C-125D-48CC-B151-F3338535383C}"/>
          </ac:grpSpMkLst>
        </pc:grpChg>
        <pc:grpChg chg="add mod">
          <ac:chgData name="moath momani" userId="720708e143949568" providerId="LiveId" clId="{77310440-B0E1-49DB-AA2D-7BED0FB21575}" dt="2020-06-24T12:26:15.045" v="86"/>
          <ac:grpSpMkLst>
            <pc:docMk/>
            <pc:sldMk cId="3299758773" sldId="264"/>
            <ac:grpSpMk id="18" creationId="{82C87080-1F36-471E-9EE2-93A9445BA970}"/>
          </ac:grpSpMkLst>
        </pc:grpChg>
        <pc:grpChg chg="del">
          <ac:chgData name="moath momani" userId="720708e143949568" providerId="LiveId" clId="{77310440-B0E1-49DB-AA2D-7BED0FB21575}" dt="2020-06-24T12:24:38.292" v="59" actId="478"/>
          <ac:grpSpMkLst>
            <pc:docMk/>
            <pc:sldMk cId="3299758773" sldId="264"/>
            <ac:grpSpMk id="104" creationId="{00000000-0000-0000-0000-000000000000}"/>
          </ac:grpSpMkLst>
        </pc:grpChg>
        <pc:graphicFrameChg chg="add del mod">
          <ac:chgData name="moath momani" userId="720708e143949568" providerId="LiveId" clId="{77310440-B0E1-49DB-AA2D-7BED0FB21575}" dt="2020-06-24T12:26:14.237" v="85" actId="478"/>
          <ac:graphicFrameMkLst>
            <pc:docMk/>
            <pc:sldMk cId="3299758773" sldId="264"/>
            <ac:graphicFrameMk id="16" creationId="{F5752BFB-F688-4672-B034-427F7FEB1EB8}"/>
          </ac:graphicFrameMkLst>
        </pc:graphicFrameChg>
        <pc:graphicFrameChg chg="add mod">
          <ac:chgData name="moath momani" userId="720708e143949568" providerId="LiveId" clId="{77310440-B0E1-49DB-AA2D-7BED0FB21575}" dt="2020-06-24T12:26:15.045" v="86"/>
          <ac:graphicFrameMkLst>
            <pc:docMk/>
            <pc:sldMk cId="3299758773" sldId="264"/>
            <ac:graphicFrameMk id="23" creationId="{6C6CF4B0-4757-42B9-88DC-6C219C26B495}"/>
          </ac:graphicFrameMkLst>
        </pc:graphicFrameChg>
        <pc:picChg chg="add del mod">
          <ac:chgData name="moath momani" userId="720708e143949568" providerId="LiveId" clId="{77310440-B0E1-49DB-AA2D-7BED0FB21575}" dt="2020-06-24T12:26:14.237" v="85" actId="478"/>
          <ac:picMkLst>
            <pc:docMk/>
            <pc:sldMk cId="3299758773" sldId="264"/>
            <ac:picMk id="14" creationId="{2C925D47-9325-4D10-BDB1-13533CF71ECF}"/>
          </ac:picMkLst>
        </pc:picChg>
        <pc:picChg chg="add mod">
          <ac:chgData name="moath momani" userId="720708e143949568" providerId="LiveId" clId="{77310440-B0E1-49DB-AA2D-7BED0FB21575}" dt="2020-06-24T12:26:15.045" v="86"/>
          <ac:picMkLst>
            <pc:docMk/>
            <pc:sldMk cId="3299758773" sldId="264"/>
            <ac:picMk id="21" creationId="{87EACC26-5BEC-466C-93BA-0FC93503BA33}"/>
          </ac:picMkLst>
        </pc:picChg>
        <pc:picChg chg="del">
          <ac:chgData name="moath momani" userId="720708e143949568" providerId="LiveId" clId="{77310440-B0E1-49DB-AA2D-7BED0FB21575}" dt="2020-06-24T12:24:38.292" v="59" actId="478"/>
          <ac:picMkLst>
            <pc:docMk/>
            <pc:sldMk cId="3299758773" sldId="264"/>
            <ac:picMk id="105" creationId="{00000000-0000-0000-0000-000000000000}"/>
          </ac:picMkLst>
        </pc:picChg>
        <pc:picChg chg="del">
          <ac:chgData name="moath momani" userId="720708e143949568" providerId="LiveId" clId="{77310440-B0E1-49DB-AA2D-7BED0FB21575}" dt="2020-06-24T12:24:41.124" v="61" actId="478"/>
          <ac:picMkLst>
            <pc:docMk/>
            <pc:sldMk cId="3299758773" sldId="264"/>
            <ac:picMk id="106" creationId="{00000000-0000-0000-0000-000000000000}"/>
          </ac:picMkLst>
        </pc:picChg>
        <pc:picChg chg="del">
          <ac:chgData name="moath momani" userId="720708e143949568" providerId="LiveId" clId="{77310440-B0E1-49DB-AA2D-7BED0FB21575}" dt="2020-06-24T12:24:38.292" v="59" actId="478"/>
          <ac:picMkLst>
            <pc:docMk/>
            <pc:sldMk cId="3299758773" sldId="264"/>
            <ac:picMk id="107" creationId="{00000000-0000-0000-0000-000000000000}"/>
          </ac:picMkLst>
        </pc:picChg>
        <pc:picChg chg="del">
          <ac:chgData name="moath momani" userId="720708e143949568" providerId="LiveId" clId="{77310440-B0E1-49DB-AA2D-7BED0FB21575}" dt="2020-06-24T12:24:39.823" v="60" actId="478"/>
          <ac:picMkLst>
            <pc:docMk/>
            <pc:sldMk cId="3299758773" sldId="264"/>
            <ac:picMk id="108" creationId="{00000000-0000-0000-0000-000000000000}"/>
          </ac:picMkLst>
        </pc:picChg>
      </pc:sldChg>
      <pc:sldChg chg="addSp modSp add mod ord">
        <pc:chgData name="moath momani" userId="720708e143949568" providerId="LiveId" clId="{77310440-B0E1-49DB-AA2D-7BED0FB21575}" dt="2020-06-24T12:26:49.561" v="104"/>
        <pc:sldMkLst>
          <pc:docMk/>
          <pc:sldMk cId="2396038251" sldId="265"/>
        </pc:sldMkLst>
        <pc:spChg chg="add mod">
          <ac:chgData name="moath momani" userId="720708e143949568" providerId="LiveId" clId="{77310440-B0E1-49DB-AA2D-7BED0FB21575}" dt="2020-06-24T12:26:42.346" v="103"/>
          <ac:spMkLst>
            <pc:docMk/>
            <pc:sldMk cId="2396038251" sldId="265"/>
            <ac:spMk id="2" creationId="{FC84119A-9C00-4A4D-B8A1-A3CEF39C8A71}"/>
          </ac:spMkLst>
        </pc:spChg>
        <pc:spChg chg="add mod">
          <ac:chgData name="moath momani" userId="720708e143949568" providerId="LiveId" clId="{77310440-B0E1-49DB-AA2D-7BED0FB21575}" dt="2020-06-24T12:26:49.561" v="104"/>
          <ac:spMkLst>
            <pc:docMk/>
            <pc:sldMk cId="2396038251" sldId="265"/>
            <ac:spMk id="3" creationId="{315EFD2C-9D32-4E66-B641-9629E89EEF30}"/>
          </ac:spMkLst>
        </pc:spChg>
        <pc:spChg chg="mod">
          <ac:chgData name="moath momani" userId="720708e143949568" providerId="LiveId" clId="{77310440-B0E1-49DB-AA2D-7BED0FB21575}" dt="2020-06-24T12:26:42.346" v="103"/>
          <ac:spMkLst>
            <pc:docMk/>
            <pc:sldMk cId="2396038251" sldId="265"/>
            <ac:spMk id="5" creationId="{3EC52141-38F5-4574-851F-53C977C6C376}"/>
          </ac:spMkLst>
        </pc:spChg>
        <pc:spChg chg="mod">
          <ac:chgData name="moath momani" userId="720708e143949568" providerId="LiveId" clId="{77310440-B0E1-49DB-AA2D-7BED0FB21575}" dt="2020-06-24T12:26:42.346" v="103"/>
          <ac:spMkLst>
            <pc:docMk/>
            <pc:sldMk cId="2396038251" sldId="265"/>
            <ac:spMk id="6" creationId="{D6B761B1-1020-4181-B906-C9495B6AFAE3}"/>
          </ac:spMkLst>
        </pc:spChg>
        <pc:spChg chg="add mod">
          <ac:chgData name="moath momani" userId="720708e143949568" providerId="LiveId" clId="{77310440-B0E1-49DB-AA2D-7BED0FB21575}" dt="2020-06-24T12:26:42.346" v="103"/>
          <ac:spMkLst>
            <pc:docMk/>
            <pc:sldMk cId="2396038251" sldId="265"/>
            <ac:spMk id="8" creationId="{EB7DF314-2ECC-48D3-B735-DC91BB4F0C4F}"/>
          </ac:spMkLst>
        </pc:spChg>
        <pc:grpChg chg="add mod">
          <ac:chgData name="moath momani" userId="720708e143949568" providerId="LiveId" clId="{77310440-B0E1-49DB-AA2D-7BED0FB21575}" dt="2020-06-24T12:26:42.346" v="103"/>
          <ac:grpSpMkLst>
            <pc:docMk/>
            <pc:sldMk cId="2396038251" sldId="265"/>
            <ac:grpSpMk id="4" creationId="{6DBA73C4-A3BF-4C58-82B8-4640F15FB341}"/>
          </ac:grpSpMkLst>
        </pc:grpChg>
        <pc:picChg chg="add mod">
          <ac:chgData name="moath momani" userId="720708e143949568" providerId="LiveId" clId="{77310440-B0E1-49DB-AA2D-7BED0FB21575}" dt="2020-06-24T12:26:42.346" v="103"/>
          <ac:picMkLst>
            <pc:docMk/>
            <pc:sldMk cId="2396038251" sldId="265"/>
            <ac:picMk id="7" creationId="{7ED6BC1B-5636-4733-A24C-4AAC094E04AC}"/>
          </ac:picMkLst>
        </pc:picChg>
      </pc:sldChg>
      <pc:sldChg chg="add del setBg">
        <pc:chgData name="moath momani" userId="720708e143949568" providerId="LiveId" clId="{77310440-B0E1-49DB-AA2D-7BED0FB21575}" dt="2020-06-24T12:25:05.813" v="65"/>
        <pc:sldMkLst>
          <pc:docMk/>
          <pc:sldMk cId="831755398" sldId="266"/>
        </pc:sldMkLst>
      </pc:sldChg>
    </pc:docChg>
  </pc:docChgLst>
  <pc:docChgLst>
    <pc:chgData name="moath.m.momani@gmail.com" userId="720708e143949568" providerId="LiveId" clId="{3FC583A6-6FBC-483B-B94E-85193486E04D}"/>
    <pc:docChg chg="undo custSel addSld delSld modSld">
      <pc:chgData name="moath.m.momani@gmail.com" userId="720708e143949568" providerId="LiveId" clId="{3FC583A6-6FBC-483B-B94E-85193486E04D}" dt="2020-03-25T07:37:08.687" v="618" actId="20577"/>
      <pc:docMkLst>
        <pc:docMk/>
      </pc:docMkLst>
      <pc:sldChg chg="modSp">
        <pc:chgData name="moath.m.momani@gmail.com" userId="720708e143949568" providerId="LiveId" clId="{3FC583A6-6FBC-483B-B94E-85193486E04D}" dt="2020-03-25T07:05:17.952" v="7" actId="1036"/>
        <pc:sldMkLst>
          <pc:docMk/>
          <pc:sldMk cId="0" sldId="256"/>
        </pc:sldMkLst>
        <pc:grpChg chg="mod">
          <ac:chgData name="moath.m.momani@gmail.com" userId="720708e143949568" providerId="LiveId" clId="{3FC583A6-6FBC-483B-B94E-85193486E04D}" dt="2020-03-25T07:05:17.952" v="7" actId="1036"/>
          <ac:grpSpMkLst>
            <pc:docMk/>
            <pc:sldMk cId="0" sldId="256"/>
            <ac:grpSpMk id="104" creationId="{00000000-0000-0000-0000-000000000000}"/>
          </ac:grpSpMkLst>
        </pc:grpChg>
        <pc:picChg chg="mod">
          <ac:chgData name="moath.m.momani@gmail.com" userId="720708e143949568" providerId="LiveId" clId="{3FC583A6-6FBC-483B-B94E-85193486E04D}" dt="2020-03-25T07:05:10.738" v="3" actId="1076"/>
          <ac:picMkLst>
            <pc:docMk/>
            <pc:sldMk cId="0" sldId="256"/>
            <ac:picMk id="106" creationId="{00000000-0000-0000-0000-000000000000}"/>
          </ac:picMkLst>
        </pc:picChg>
        <pc:picChg chg="mod">
          <ac:chgData name="moath.m.momani@gmail.com" userId="720708e143949568" providerId="LiveId" clId="{3FC583A6-6FBC-483B-B94E-85193486E04D}" dt="2020-03-25T07:05:03.977" v="1" actId="1076"/>
          <ac:picMkLst>
            <pc:docMk/>
            <pc:sldMk cId="0" sldId="256"/>
            <ac:picMk id="108" creationId="{00000000-0000-0000-0000-000000000000}"/>
          </ac:picMkLst>
        </pc:picChg>
      </pc:sldChg>
      <pc:sldChg chg="modSp">
        <pc:chgData name="moath.m.momani@gmail.com" userId="720708e143949568" providerId="LiveId" clId="{3FC583A6-6FBC-483B-B94E-85193486E04D}" dt="2020-03-25T07:34:13.829" v="599" actId="20577"/>
        <pc:sldMkLst>
          <pc:docMk/>
          <pc:sldMk cId="0" sldId="257"/>
        </pc:sldMkLst>
        <pc:spChg chg="mod">
          <ac:chgData name="moath.m.momani@gmail.com" userId="720708e143949568" providerId="LiveId" clId="{3FC583A6-6FBC-483B-B94E-85193486E04D}" dt="2020-03-25T07:25:48.941" v="436" actId="20577"/>
          <ac:spMkLst>
            <pc:docMk/>
            <pc:sldMk cId="0" sldId="257"/>
            <ac:spMk id="110" creationId="{00000000-0000-0000-0000-000000000000}"/>
          </ac:spMkLst>
        </pc:spChg>
        <pc:spChg chg="mod">
          <ac:chgData name="moath.m.momani@gmail.com" userId="720708e143949568" providerId="LiveId" clId="{3FC583A6-6FBC-483B-B94E-85193486E04D}" dt="2020-03-25T07:34:13.829" v="599" actId="20577"/>
          <ac:spMkLst>
            <pc:docMk/>
            <pc:sldMk cId="0" sldId="257"/>
            <ac:spMk id="111" creationId="{00000000-0000-0000-0000-000000000000}"/>
          </ac:spMkLst>
        </pc:spChg>
      </pc:sldChg>
      <pc:sldChg chg="modSp add">
        <pc:chgData name="moath.m.momani@gmail.com" userId="720708e143949568" providerId="LiveId" clId="{3FC583A6-6FBC-483B-B94E-85193486E04D}" dt="2020-03-25T07:37:08.687" v="618" actId="20577"/>
        <pc:sldMkLst>
          <pc:docMk/>
          <pc:sldMk cId="3542123355" sldId="258"/>
        </pc:sldMkLst>
        <pc:spChg chg="mod">
          <ac:chgData name="moath.m.momani@gmail.com" userId="720708e143949568" providerId="LiveId" clId="{3FC583A6-6FBC-483B-B94E-85193486E04D}" dt="2020-03-25T07:37:08.687" v="618" actId="20577"/>
          <ac:spMkLst>
            <pc:docMk/>
            <pc:sldMk cId="3542123355" sldId="258"/>
            <ac:spMk id="110" creationId="{00000000-0000-0000-0000-000000000000}"/>
          </ac:spMkLst>
        </pc:spChg>
        <pc:spChg chg="mod">
          <ac:chgData name="moath.m.momani@gmail.com" userId="720708e143949568" providerId="LiveId" clId="{3FC583A6-6FBC-483B-B94E-85193486E04D}" dt="2020-03-25T07:36:49.596" v="614" actId="20577"/>
          <ac:spMkLst>
            <pc:docMk/>
            <pc:sldMk cId="3542123355" sldId="258"/>
            <ac:spMk id="111" creationId="{00000000-0000-0000-0000-000000000000}"/>
          </ac:spMkLst>
        </pc:spChg>
      </pc:sldChg>
      <pc:sldChg chg="del">
        <pc:chgData name="moath.m.momani@gmail.com" userId="720708e143949568" providerId="LiveId" clId="{3FC583A6-6FBC-483B-B94E-85193486E04D}" dt="2020-03-25T07:26:04.405" v="438" actId="47"/>
        <pc:sldMkLst>
          <pc:docMk/>
          <pc:sldMk cId="1051649133" sldId="259"/>
        </pc:sldMkLst>
      </pc:sldChg>
    </pc:docChg>
  </pc:docChgLst>
  <pc:docChgLst>
    <pc:chgData name="moath momani" userId="720708e143949568" providerId="LiveId" clId="{18DCD83D-8650-4A3D-862A-9A23723EBE9C}"/>
    <pc:docChg chg="custSel modSld">
      <pc:chgData name="moath momani" userId="720708e143949568" providerId="LiveId" clId="{18DCD83D-8650-4A3D-862A-9A23723EBE9C}" dt="2020-10-21T18:56:35.854" v="52" actId="20577"/>
      <pc:docMkLst>
        <pc:docMk/>
      </pc:docMkLst>
      <pc:sldChg chg="modSp mod">
        <pc:chgData name="moath momani" userId="720708e143949568" providerId="LiveId" clId="{18DCD83D-8650-4A3D-862A-9A23723EBE9C}" dt="2020-10-21T18:56:35.854" v="52" actId="20577"/>
        <pc:sldMkLst>
          <pc:docMk/>
          <pc:sldMk cId="1368490105" sldId="258"/>
        </pc:sldMkLst>
        <pc:graphicFrameChg chg="modGraphic">
          <ac:chgData name="moath momani" userId="720708e143949568" providerId="LiveId" clId="{18DCD83D-8650-4A3D-862A-9A23723EBE9C}" dt="2020-10-21T18:56:35.854" v="52" actId="20577"/>
          <ac:graphicFrameMkLst>
            <pc:docMk/>
            <pc:sldMk cId="1368490105" sldId="258"/>
            <ac:graphicFrameMk id="9" creationId="{D924ADDC-0FC0-4E07-9A6E-A6392502FFA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3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3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009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87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169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dirty="0"/>
              <a:t>LESSON PLAN</a:t>
            </a:r>
            <a:endParaRPr lang="en-US" dirty="0"/>
          </a:p>
          <a:p>
            <a:r>
              <a:rPr lang="en-US" dirty="0"/>
              <a:t>3D National Day</a:t>
            </a:r>
            <a:endParaRPr sz="2000" dirty="0"/>
          </a:p>
        </p:txBody>
      </p:sp>
      <p:grpSp>
        <p:nvGrpSpPr>
          <p:cNvPr id="104" name="Google Shape;52;p12"/>
          <p:cNvGrpSpPr/>
          <p:nvPr/>
        </p:nvGrpSpPr>
        <p:grpSpPr>
          <a:xfrm>
            <a:off x="3391297" y="3270852"/>
            <a:ext cx="5676385" cy="1090796"/>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3"/>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4"/>
          <a:srcRect r="50000"/>
          <a:stretch>
            <a:fillRect/>
          </a:stretch>
        </p:blipFill>
        <p:spPr>
          <a:xfrm>
            <a:off x="8778224" y="721921"/>
            <a:ext cx="3403996" cy="6354124"/>
          </a:xfrm>
          <a:prstGeom prst="rect">
            <a:avLst/>
          </a:prstGeom>
          <a:ln w="12700">
            <a:miter lim="400000"/>
          </a:ln>
        </p:spPr>
      </p:pic>
      <p:pic>
        <p:nvPicPr>
          <p:cNvPr id="107" name="Picture 9" descr="Picture 9"/>
          <p:cNvPicPr>
            <a:picLocks noChangeAspect="1"/>
          </p:cNvPicPr>
          <p:nvPr/>
        </p:nvPicPr>
        <p:blipFill>
          <a:blip r:embed="rId5"/>
          <a:srcRect l="3178" r="48363" b="8832"/>
          <a:stretch>
            <a:fillRect/>
          </a:stretch>
        </p:blipFill>
        <p:spPr>
          <a:xfrm rot="16200000">
            <a:off x="2197304" y="-1297576"/>
            <a:ext cx="2308691" cy="4903841"/>
          </a:xfrm>
          <a:prstGeom prst="rect">
            <a:avLst/>
          </a:prstGeom>
          <a:ln w="12700">
            <a:miter lim="400000"/>
          </a:ln>
        </p:spPr>
      </p:pic>
      <p:pic>
        <p:nvPicPr>
          <p:cNvPr id="108" name="Picture 10" descr="Picture 10"/>
          <p:cNvPicPr>
            <a:picLocks noChangeAspect="1"/>
          </p:cNvPicPr>
          <p:nvPr/>
        </p:nvPicPr>
        <p:blipFill>
          <a:blip r:embed="rId6"/>
          <a:srcRect r="45129"/>
          <a:stretch>
            <a:fillRect/>
          </a:stretch>
        </p:blipFill>
        <p:spPr>
          <a:xfrm rot="5400000">
            <a:off x="807216" y="1918942"/>
            <a:ext cx="3498670" cy="637618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FC84119A-9C00-4A4D-B8A1-A3CEF39C8A71}"/>
              </a:ext>
            </a:extLst>
          </p:cNvPr>
          <p:cNvSpPr txBox="1"/>
          <p:nvPr/>
        </p:nvSpPr>
        <p:spPr>
          <a:xfrm>
            <a:off x="952398" y="1302859"/>
            <a:ext cx="10568063" cy="4794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dirty="0"/>
              <a:t>ZONE: </a:t>
            </a:r>
            <a:r>
              <a:rPr lang="en-US" dirty="0"/>
              <a:t>technology </a:t>
            </a:r>
            <a:r>
              <a:rPr dirty="0"/>
              <a:t>	AGE: </a:t>
            </a:r>
            <a:r>
              <a:rPr lang="en-US" dirty="0"/>
              <a:t>7-10</a:t>
            </a:r>
            <a:r>
              <a:rPr dirty="0"/>
              <a:t>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marR="0">
              <a:lnSpc>
                <a:spcPct val="107000"/>
              </a:lnSpc>
              <a:spcBef>
                <a:spcPts val="0"/>
              </a:spcBef>
              <a:spcAft>
                <a:spcPts val="800"/>
              </a:spcAft>
            </a:pPr>
            <a:r>
              <a:rPr lang="en-US" dirty="0">
                <a:solidFill>
                  <a:schemeClr val="bg1"/>
                </a:solidFill>
                <a:latin typeface="Politica" panose="02000506060000020004" pitchFamily="2" charset="0"/>
              </a:rPr>
              <a:t>Virtual Reality is a trending and important technology that gives excellent scope to diverse fields.</a:t>
            </a:r>
          </a:p>
          <a:p>
            <a:pPr marL="0" marR="0">
              <a:lnSpc>
                <a:spcPct val="107000"/>
              </a:lnSpc>
              <a:spcBef>
                <a:spcPts val="0"/>
              </a:spcBef>
              <a:spcAft>
                <a:spcPts val="800"/>
              </a:spcAft>
            </a:pPr>
            <a:r>
              <a:rPr lang="en-US" dirty="0">
                <a:solidFill>
                  <a:schemeClr val="bg1"/>
                </a:solidFill>
                <a:latin typeface="Politica" panose="02000506060000020004" pitchFamily="2" charset="0"/>
              </a:rPr>
              <a:t>In this session, participants will be introduced to VR and its applications and learn how to create a virtual scene of Qatar national day using CoSpaces Software.</a:t>
            </a:r>
          </a:p>
          <a:p>
            <a:pPr>
              <a:lnSpc>
                <a:spcPct val="150000"/>
              </a:lnSpc>
              <a:defRPr>
                <a:solidFill>
                  <a:srgbClr val="FFFFFF"/>
                </a:solidFill>
                <a:latin typeface="Politica"/>
                <a:ea typeface="Politica"/>
                <a:cs typeface="Politica"/>
                <a:sym typeface="Politica"/>
              </a:defRPr>
            </a:pPr>
            <a:r>
              <a:rPr lang="en-US" sz="1600" b="1" dirty="0"/>
              <a:t>ENGINEERING DESIGN CHALLENGE: </a:t>
            </a:r>
            <a:r>
              <a:rPr lang="en-US" dirty="0"/>
              <a:t> Hamad wants to celebrate the national day in Qatar but due to his health situation he won’t be able to go out of his home, we need to help Hamad and celebrate the national day with him by creating a virtual world </a:t>
            </a:r>
            <a:r>
              <a:rPr lang="en-US" sz="1400" dirty="0">
                <a:latin typeface="Politica" panose="02000506060000020004" pitchFamily="2" charset="0"/>
              </a:rPr>
              <a:t>that simulates Qatar National Day</a:t>
            </a:r>
            <a:r>
              <a:rPr lang="en-US" dirty="0"/>
              <a:t>. </a:t>
            </a:r>
          </a:p>
          <a:p>
            <a:pPr>
              <a:lnSpc>
                <a:spcPct val="150000"/>
              </a:lnSpc>
              <a:defRPr>
                <a:solidFill>
                  <a:srgbClr val="FFFFFF"/>
                </a:solidFill>
                <a:latin typeface="Politica"/>
                <a:ea typeface="Politica"/>
                <a:cs typeface="Politica"/>
                <a:sym typeface="Politica"/>
              </a:defRPr>
            </a:pPr>
            <a:endParaRPr dirty="0"/>
          </a:p>
          <a:p>
            <a:pPr>
              <a:defRPr>
                <a:solidFill>
                  <a:srgbClr val="FFFFFF"/>
                </a:solidFill>
                <a:latin typeface="Politica"/>
                <a:ea typeface="Politica"/>
                <a:cs typeface="Politica"/>
                <a:sym typeface="Politica"/>
              </a:defRPr>
            </a:pPr>
            <a:r>
              <a:rPr lang="en-US" sz="1600" b="1" dirty="0"/>
              <a:t>LESSON</a:t>
            </a:r>
            <a:r>
              <a:rPr sz="1600" b="1" dirty="0"/>
              <a:t> OBJECTIVES</a:t>
            </a:r>
            <a:r>
              <a:rPr sz="1800" b="1" dirty="0"/>
              <a:t>:</a:t>
            </a:r>
          </a:p>
          <a:p>
            <a:r>
              <a:rPr lang="en-US" dirty="0">
                <a:solidFill>
                  <a:schemeClr val="bg1"/>
                </a:solidFill>
                <a:latin typeface="Politica"/>
              </a:rPr>
              <a:t>After the session students will be able to: </a:t>
            </a:r>
          </a:p>
          <a:p>
            <a:pPr marL="285750" indent="-285750">
              <a:buFont typeface="Arial" panose="020B0604020202020204" pitchFamily="34" charset="0"/>
              <a:buChar char="•"/>
            </a:pPr>
            <a:r>
              <a:rPr lang="en-US" dirty="0">
                <a:solidFill>
                  <a:schemeClr val="bg1"/>
                </a:solidFill>
                <a:latin typeface="Politica"/>
              </a:rPr>
              <a:t>Explain what is VR.</a:t>
            </a:r>
          </a:p>
          <a:p>
            <a:pPr marL="285750" indent="-285750">
              <a:buFont typeface="Arial" panose="020B0604020202020204" pitchFamily="34" charset="0"/>
              <a:buChar char="•"/>
            </a:pPr>
            <a:r>
              <a:rPr lang="en-US" dirty="0">
                <a:solidFill>
                  <a:schemeClr val="bg1"/>
                </a:solidFill>
                <a:latin typeface="Politica"/>
              </a:rPr>
              <a:t>Explain some different types of VR applications in the real world.</a:t>
            </a:r>
          </a:p>
          <a:p>
            <a:pPr marL="285750" indent="-285750">
              <a:buFont typeface="Arial" panose="020B0604020202020204" pitchFamily="34" charset="0"/>
              <a:buChar char="•"/>
            </a:pPr>
            <a:r>
              <a:rPr lang="en-US" dirty="0">
                <a:solidFill>
                  <a:schemeClr val="bg1"/>
                </a:solidFill>
                <a:latin typeface="Politica"/>
              </a:rPr>
              <a:t>Use block coding basics.</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dirty="0"/>
              <a:t>Build a virtual scene of Qatar national day.</a:t>
            </a:r>
          </a:p>
          <a:p>
            <a:pPr>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lang="en-US" dirty="0"/>
              <a:t>Materials: </a:t>
            </a:r>
            <a:r>
              <a:rPr dirty="0"/>
              <a:t>Computer</a:t>
            </a:r>
            <a:r>
              <a:rPr lang="en-US" dirty="0"/>
              <a:t>, Internet connection</a:t>
            </a:r>
            <a:endParaRPr dirty="0"/>
          </a:p>
        </p:txBody>
      </p:sp>
      <p:sp>
        <p:nvSpPr>
          <p:cNvPr id="3" name="Google Shape;60;p13">
            <a:extLst>
              <a:ext uri="{FF2B5EF4-FFF2-40B4-BE49-F238E27FC236}">
                <a16:creationId xmlns:a16="http://schemas.microsoft.com/office/drawing/2014/main" id="{315EFD2C-9D32-4E66-B641-9629E89EEF30}"/>
              </a:ext>
            </a:extLst>
          </p:cNvPr>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Virtual national Day 11-14</a:t>
            </a:r>
            <a:endParaRPr lang="en-US" sz="3200" dirty="0"/>
          </a:p>
        </p:txBody>
      </p:sp>
      <p:grpSp>
        <p:nvGrpSpPr>
          <p:cNvPr id="4" name="Google Shape;61;p13">
            <a:extLst>
              <a:ext uri="{FF2B5EF4-FFF2-40B4-BE49-F238E27FC236}">
                <a16:creationId xmlns:a16="http://schemas.microsoft.com/office/drawing/2014/main" id="{6DBA73C4-A3BF-4C58-82B8-4640F15FB341}"/>
              </a:ext>
            </a:extLst>
          </p:cNvPr>
          <p:cNvGrpSpPr/>
          <p:nvPr/>
        </p:nvGrpSpPr>
        <p:grpSpPr>
          <a:xfrm>
            <a:off x="2058922" y="448448"/>
            <a:ext cx="8070978" cy="494651"/>
            <a:chOff x="0" y="0"/>
            <a:chExt cx="8070977" cy="494649"/>
          </a:xfrm>
        </p:grpSpPr>
        <p:sp>
          <p:nvSpPr>
            <p:cNvPr id="5" name="Google Shape;62;p13">
              <a:extLst>
                <a:ext uri="{FF2B5EF4-FFF2-40B4-BE49-F238E27FC236}">
                  <a16:creationId xmlns:a16="http://schemas.microsoft.com/office/drawing/2014/main" id="{3EC52141-38F5-4574-851F-53C977C6C376}"/>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6" name="Google Shape;63;p13">
              <a:extLst>
                <a:ext uri="{FF2B5EF4-FFF2-40B4-BE49-F238E27FC236}">
                  <a16:creationId xmlns:a16="http://schemas.microsoft.com/office/drawing/2014/main" id="{D6B761B1-1020-4181-B906-C9495B6AFAE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7" name="Picture 7" descr="Picture 7">
            <a:extLst>
              <a:ext uri="{FF2B5EF4-FFF2-40B4-BE49-F238E27FC236}">
                <a16:creationId xmlns:a16="http://schemas.microsoft.com/office/drawing/2014/main" id="{7ED6BC1B-5636-4733-A24C-4AAC094E04AC}"/>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8" name="TextBox 2">
            <a:extLst>
              <a:ext uri="{FF2B5EF4-FFF2-40B4-BE49-F238E27FC236}">
                <a16:creationId xmlns:a16="http://schemas.microsoft.com/office/drawing/2014/main" id="{EB7DF314-2ECC-48D3-B735-DC91BB4F0C4F}"/>
              </a:ext>
            </a:extLst>
          </p:cNvPr>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23960382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Google Shape;60;p13">
            <a:extLst>
              <a:ext uri="{FF2B5EF4-FFF2-40B4-BE49-F238E27FC236}">
                <a16:creationId xmlns:a16="http://schemas.microsoft.com/office/drawing/2014/main" id="{3491E9C2-141A-47B4-8AF8-20871943362C}"/>
              </a:ext>
            </a:extLst>
          </p:cNvPr>
          <p:cNvSpPr txBox="1"/>
          <p:nvPr/>
        </p:nvSpPr>
        <p:spPr>
          <a:xfrm>
            <a:off x="1937525" y="1289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1: Digital Fashion accessories</a:t>
            </a:r>
          </a:p>
          <a:p>
            <a:endParaRPr lang="en-US" dirty="0"/>
          </a:p>
        </p:txBody>
      </p:sp>
      <p:grpSp>
        <p:nvGrpSpPr>
          <p:cNvPr id="18" name="Google Shape;61;p13">
            <a:extLst>
              <a:ext uri="{FF2B5EF4-FFF2-40B4-BE49-F238E27FC236}">
                <a16:creationId xmlns:a16="http://schemas.microsoft.com/office/drawing/2014/main" id="{82C87080-1F36-471E-9EE2-93A9445BA970}"/>
              </a:ext>
            </a:extLst>
          </p:cNvPr>
          <p:cNvGrpSpPr/>
          <p:nvPr/>
        </p:nvGrpSpPr>
        <p:grpSpPr>
          <a:xfrm>
            <a:off x="2049398" y="120566"/>
            <a:ext cx="8070978" cy="494651"/>
            <a:chOff x="0" y="0"/>
            <a:chExt cx="8070977" cy="494649"/>
          </a:xfrm>
        </p:grpSpPr>
        <p:sp>
          <p:nvSpPr>
            <p:cNvPr id="19" name="Google Shape;62;p13">
              <a:extLst>
                <a:ext uri="{FF2B5EF4-FFF2-40B4-BE49-F238E27FC236}">
                  <a16:creationId xmlns:a16="http://schemas.microsoft.com/office/drawing/2014/main" id="{DE76BCF3-94C0-435C-AD0C-2CAEBCD0207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20" name="Google Shape;63;p13">
              <a:extLst>
                <a:ext uri="{FF2B5EF4-FFF2-40B4-BE49-F238E27FC236}">
                  <a16:creationId xmlns:a16="http://schemas.microsoft.com/office/drawing/2014/main" id="{00A21D34-67D7-479F-BB68-20B805A0872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23" name="Google Shape;76;p15">
            <a:extLst>
              <a:ext uri="{FF2B5EF4-FFF2-40B4-BE49-F238E27FC236}">
                <a16:creationId xmlns:a16="http://schemas.microsoft.com/office/drawing/2014/main" id="{6C6CF4B0-4757-42B9-88DC-6C219C26B495}"/>
              </a:ext>
            </a:extLst>
          </p:cNvPr>
          <p:cNvGraphicFramePr/>
          <p:nvPr>
            <p:extLst>
              <p:ext uri="{D42A27DB-BD31-4B8C-83A1-F6EECF244321}">
                <p14:modId xmlns:p14="http://schemas.microsoft.com/office/powerpoint/2010/main" val="642201890"/>
              </p:ext>
            </p:extLst>
          </p:nvPr>
        </p:nvGraphicFramePr>
        <p:xfrm>
          <a:off x="730979" y="679016"/>
          <a:ext cx="11054418" cy="6098992"/>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505163">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Activity</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Materials and requirements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105060">
                <a:tc>
                  <a:txBody>
                    <a:bodyPr/>
                    <a:lstStyle/>
                    <a:p>
                      <a:pPr marL="0" marR="0" lvl="0" indent="0" algn="l" rtl="0">
                        <a:lnSpc>
                          <a:spcPct val="100000"/>
                        </a:lnSpc>
                        <a:spcBef>
                          <a:spcPts val="0"/>
                        </a:spcBef>
                        <a:spcAft>
                          <a:spcPts val="0"/>
                        </a:spcAft>
                        <a:buClr>
                          <a:srgbClr val="000000"/>
                        </a:buClr>
                        <a:buSzPts val="1400"/>
                        <a:buFont typeface="Arial"/>
                        <a:buNone/>
                      </a:pPr>
                      <a:r>
                        <a:rPr lang="ar-QA" sz="1400" u="none" strike="noStrike" cap="none" dirty="0">
                          <a:solidFill>
                            <a:schemeClr val="lt1"/>
                          </a:solidFill>
                          <a:latin typeface="Politica"/>
                        </a:rPr>
                        <a:t>5</a:t>
                      </a:r>
                      <a:r>
                        <a:rPr lang="en-US" sz="1400" u="none" strike="noStrike" cap="none" dirty="0">
                          <a:solidFill>
                            <a:schemeClr val="lt1"/>
                          </a:solidFill>
                          <a:latin typeface="Politica"/>
                        </a:rPr>
                        <a:t> mins</a:t>
                      </a:r>
                      <a:endParaRPr lang="ar-QA"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introduction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tx1"/>
                          </a:solidFill>
                          <a:latin typeface="Politica"/>
                        </a:rPr>
                        <a:t>Introduce MS Teams options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tx1"/>
                          </a:solidFill>
                          <a:latin typeface="Politica"/>
                        </a:rPr>
                        <a:t>introduce Studio 56 and our zones.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tx1"/>
                          </a:solidFill>
                          <a:latin typeface="Politica"/>
                        </a:rPr>
                        <a:t>Briefly explain the session idea and activities.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tx1"/>
                          </a:solidFill>
                          <a:latin typeface="Politica"/>
                        </a:rPr>
                        <a:t> Ice-braking activity - Discuss with participants how they celebrate the national day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tx1"/>
                          </a:solidFill>
                          <a:latin typeface="Politica"/>
                        </a:rPr>
                        <a:t>Introduce the engineering design challenge  and ask participants what they like to celebrate inside the Virtual world.</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916387">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lt1"/>
                          </a:solidFill>
                          <a:latin typeface="Politica"/>
                        </a:rPr>
                        <a:t>10 mins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lt1"/>
                          </a:solidFill>
                          <a:latin typeface="Politica"/>
                        </a:rPr>
                        <a:t>VR</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indent="-285750" algn="l">
                        <a:buClr>
                          <a:schemeClr val="tx1"/>
                        </a:buClr>
                        <a:buFont typeface="Arial" panose="020B0604020202020204" pitchFamily="34" charset="0"/>
                        <a:buChar char="•"/>
                        <a:defRPr sz="1400">
                          <a:solidFill>
                            <a:srgbClr val="FFFFFF"/>
                          </a:solidFill>
                          <a:latin typeface="Politica"/>
                          <a:ea typeface="Politica"/>
                          <a:cs typeface="Politica"/>
                          <a:sym typeface="Politica"/>
                        </a:defRPr>
                      </a:pPr>
                      <a:r>
                        <a:rPr lang="en-US" dirty="0"/>
                        <a:t>Participants will be presented with the meaning of VR.</a:t>
                      </a:r>
                    </a:p>
                    <a:p>
                      <a:pPr marL="285750" indent="-285750" algn="l">
                        <a:buClr>
                          <a:schemeClr val="tx1"/>
                        </a:buClr>
                        <a:buFont typeface="Arial" panose="020B0604020202020204" pitchFamily="34" charset="0"/>
                        <a:buChar char="•"/>
                        <a:defRPr sz="1400">
                          <a:solidFill>
                            <a:srgbClr val="FFFFFF"/>
                          </a:solidFill>
                          <a:latin typeface="Politica"/>
                          <a:ea typeface="Politica"/>
                          <a:cs typeface="Politica"/>
                          <a:sym typeface="Politica"/>
                        </a:defRPr>
                      </a:pPr>
                      <a:r>
                        <a:rPr lang="en-US" dirty="0"/>
                        <a:t>Introduce the fields of VR and how it works.</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sz="1400">
                          <a:solidFill>
                            <a:srgbClr val="FFFFFF"/>
                          </a:solidFill>
                          <a:latin typeface="Politica"/>
                          <a:ea typeface="Politica"/>
                          <a:cs typeface="Politica"/>
                          <a:sym typeface="Politica"/>
                        </a:defRPr>
                      </a:pPr>
                      <a:r>
                        <a:rPr lang="en-US" sz="1400" dirty="0">
                          <a:solidFill>
                            <a:srgbClr val="FFFFFF"/>
                          </a:solidFill>
                          <a:latin typeface="Politica"/>
                          <a:ea typeface="Politica"/>
                          <a:cs typeface="Politica"/>
                          <a:sym typeface="Politica"/>
                        </a:rPr>
                        <a:t>Introduce CoSpaces and make sure all kids have an account of Cospaces.</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sz="1400">
                          <a:solidFill>
                            <a:srgbClr val="FFFFFF"/>
                          </a:solidFill>
                          <a:latin typeface="Politica"/>
                          <a:ea typeface="Politica"/>
                          <a:cs typeface="Politica"/>
                          <a:sym typeface="Politica"/>
                        </a:defRPr>
                      </a:pPr>
                      <a:r>
                        <a:rPr lang="en-US" sz="1400" dirty="0">
                          <a:solidFill>
                            <a:srgbClr val="FFFFFF"/>
                          </a:solidFill>
                          <a:latin typeface="Politica"/>
                          <a:ea typeface="Politica"/>
                          <a:cs typeface="Politica"/>
                          <a:sym typeface="Politica"/>
                        </a:rPr>
                        <a:t>Introduce block coding.</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sz="1400">
                          <a:solidFill>
                            <a:srgbClr val="FFFFFF"/>
                          </a:solidFill>
                          <a:latin typeface="Politica"/>
                          <a:ea typeface="Politica"/>
                          <a:cs typeface="Politica"/>
                          <a:sym typeface="Politica"/>
                        </a:defRPr>
                      </a:pPr>
                      <a:endParaRPr lang="en-US" sz="1400" dirty="0">
                        <a:solidFill>
                          <a:srgbClr val="FFFFFF"/>
                        </a:solidFill>
                        <a:latin typeface="Politica"/>
                        <a:ea typeface="Politica"/>
                        <a:cs typeface="Politica"/>
                        <a:sym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59304329"/>
                  </a:ext>
                </a:extLst>
              </a:tr>
              <a:tr h="252842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 min</a:t>
                      </a: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CoSpaces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l">
                        <a:lnSpc>
                          <a:spcPct val="125000"/>
                        </a:lnSpc>
                        <a:defRPr sz="1200">
                          <a:solidFill>
                            <a:srgbClr val="FFFFFF"/>
                          </a:solidFill>
                          <a:latin typeface="Politica"/>
                          <a:ea typeface="Politica"/>
                          <a:cs typeface="Politica"/>
                          <a:sym typeface="Politica"/>
                        </a:defRPr>
                      </a:pPr>
                      <a:r>
                        <a:rPr lang="en-US" sz="1400" dirty="0"/>
                        <a:t>Discuss with  students the Need-To-Know: </a:t>
                      </a:r>
                    </a:p>
                    <a:p>
                      <a:pPr marL="285750" indent="-285750" algn="l">
                        <a:lnSpc>
                          <a:spcPct val="125000"/>
                        </a:lnSpc>
                        <a:buClr>
                          <a:schemeClr val="tx1"/>
                        </a:buClr>
                        <a:buSzPts val="1200"/>
                        <a:buFont typeface="Arial" panose="020B0604020202020204" pitchFamily="34" charset="0"/>
                        <a:buChar char="•"/>
                        <a:defRPr sz="1200">
                          <a:solidFill>
                            <a:srgbClr val="FFFFFF"/>
                          </a:solidFill>
                          <a:latin typeface="Politica"/>
                          <a:ea typeface="Politica"/>
                          <a:cs typeface="Politica"/>
                          <a:sym typeface="Politica"/>
                        </a:defRPr>
                      </a:pPr>
                      <a:r>
                        <a:rPr lang="en-US" sz="1400" dirty="0"/>
                        <a:t>How to build the scene.</a:t>
                      </a:r>
                    </a:p>
                    <a:p>
                      <a:pPr marL="285750" indent="-285750" algn="l">
                        <a:lnSpc>
                          <a:spcPct val="125000"/>
                        </a:lnSpc>
                        <a:buClr>
                          <a:schemeClr val="tx1"/>
                        </a:buClr>
                        <a:buFont typeface="Arial" panose="020B0604020202020204" pitchFamily="34" charset="0"/>
                        <a:buChar char="•"/>
                        <a:defRPr sz="1200">
                          <a:solidFill>
                            <a:srgbClr val="FFFFFF"/>
                          </a:solidFill>
                          <a:latin typeface="Politica"/>
                          <a:ea typeface="Politica"/>
                          <a:cs typeface="Politica"/>
                          <a:sym typeface="Politica"/>
                        </a:defRPr>
                      </a:pPr>
                      <a:r>
                        <a:rPr lang="en-US" sz="1400" dirty="0"/>
                        <a:t>Introduction to Cospaces software:</a:t>
                      </a:r>
                    </a:p>
                    <a:p>
                      <a:pPr marL="285750" indent="-285750" algn="l">
                        <a:lnSpc>
                          <a:spcPct val="125000"/>
                        </a:lnSpc>
                        <a:buClr>
                          <a:schemeClr val="tx1"/>
                        </a:buClr>
                        <a:buFont typeface="Arial" panose="020B0604020202020204" pitchFamily="34" charset="0"/>
                        <a:buChar char="•"/>
                        <a:defRPr sz="1200">
                          <a:solidFill>
                            <a:srgbClr val="FFFFFF"/>
                          </a:solidFill>
                          <a:latin typeface="Politica"/>
                          <a:ea typeface="Politica"/>
                          <a:cs typeface="Politica"/>
                          <a:sym typeface="Politica"/>
                        </a:defRPr>
                      </a:pPr>
                      <a:r>
                        <a:rPr lang="en-US" sz="1400" dirty="0"/>
                        <a:t>Introduce the interface of the software.</a:t>
                      </a:r>
                    </a:p>
                    <a:p>
                      <a:pPr marL="285750" indent="-285750" algn="l">
                        <a:lnSpc>
                          <a:spcPct val="125000"/>
                        </a:lnSpc>
                        <a:buClr>
                          <a:schemeClr val="tx1"/>
                        </a:buClr>
                        <a:buFont typeface="Arial" panose="020B0604020202020204" pitchFamily="34" charset="0"/>
                        <a:buChar char="•"/>
                        <a:defRPr sz="1200">
                          <a:solidFill>
                            <a:srgbClr val="FFFFFF"/>
                          </a:solidFill>
                          <a:latin typeface="Politica"/>
                          <a:ea typeface="Politica"/>
                          <a:cs typeface="Politica"/>
                          <a:sym typeface="Politica"/>
                        </a:defRPr>
                      </a:pPr>
                      <a:r>
                        <a:rPr lang="en-US" sz="1400" dirty="0"/>
                        <a:t>Introduce how to create built-in virtual environments.</a:t>
                      </a:r>
                    </a:p>
                    <a:p>
                      <a:pPr marL="285750" marR="0" lvl="0" indent="-285750" algn="l" defTabSz="914400" rtl="0" eaLnBrk="1" fontAlgn="auto" latinLnBrk="0" hangingPunct="1">
                        <a:lnSpc>
                          <a:spcPct val="125000"/>
                        </a:lnSpc>
                        <a:spcBef>
                          <a:spcPts val="0"/>
                        </a:spcBef>
                        <a:spcAft>
                          <a:spcPts val="0"/>
                        </a:spcAft>
                        <a:buClr>
                          <a:schemeClr val="tx1"/>
                        </a:buClr>
                        <a:buSzTx/>
                        <a:buFont typeface="Arial" panose="020B0604020202020204" pitchFamily="34" charset="0"/>
                        <a:buChar char="•"/>
                        <a:tabLst/>
                        <a:defRPr sz="1200">
                          <a:solidFill>
                            <a:srgbClr val="FFFFFF"/>
                          </a:solidFill>
                          <a:latin typeface="Politica"/>
                          <a:ea typeface="Politica"/>
                          <a:cs typeface="Politica"/>
                          <a:sym typeface="Politica"/>
                        </a:defRPr>
                      </a:pPr>
                      <a:r>
                        <a:rPr lang="en-US" sz="1400" dirty="0"/>
                        <a:t>How to add 360 panoramic picture and create a virtual environment.</a:t>
                      </a:r>
                    </a:p>
                    <a:p>
                      <a:pPr marL="285750" indent="-285750" algn="l">
                        <a:lnSpc>
                          <a:spcPct val="125000"/>
                        </a:lnSpc>
                        <a:buClr>
                          <a:schemeClr val="tx1"/>
                        </a:buClr>
                        <a:buFont typeface="Arial" panose="020B0604020202020204" pitchFamily="34" charset="0"/>
                        <a:buChar char="•"/>
                        <a:defRPr sz="1200">
                          <a:solidFill>
                            <a:srgbClr val="FFFFFF"/>
                          </a:solidFill>
                          <a:latin typeface="Politica"/>
                          <a:ea typeface="Politica"/>
                          <a:cs typeface="Politica"/>
                          <a:sym typeface="Politica"/>
                        </a:defRPr>
                      </a:pPr>
                      <a:r>
                        <a:rPr lang="en-US" sz="1400" dirty="0"/>
                        <a:t>Explain how to upload models, images, and characters.</a:t>
                      </a:r>
                    </a:p>
                    <a:p>
                      <a:pPr marL="285750" indent="-285750" algn="l">
                        <a:lnSpc>
                          <a:spcPct val="125000"/>
                        </a:lnSpc>
                        <a:buClr>
                          <a:schemeClr val="tx1"/>
                        </a:buClr>
                        <a:buFont typeface="Arial" panose="020B0604020202020204" pitchFamily="34" charset="0"/>
                        <a:buChar char="•"/>
                        <a:defRPr sz="1200">
                          <a:solidFill>
                            <a:srgbClr val="FFFFFF"/>
                          </a:solidFill>
                          <a:latin typeface="Politica"/>
                          <a:ea typeface="Politica"/>
                          <a:cs typeface="Politica"/>
                          <a:sym typeface="Politica"/>
                        </a:defRPr>
                      </a:pPr>
                      <a:r>
                        <a:rPr lang="en-US" sz="1400" dirty="0"/>
                        <a:t>Explain how to change the character properties of location, Size and colors.</a:t>
                      </a:r>
                    </a:p>
                    <a:p>
                      <a:pPr marL="342900" indent="-342900" algn="l">
                        <a:lnSpc>
                          <a:spcPct val="125000"/>
                        </a:lnSpc>
                        <a:buClr>
                          <a:srgbClr val="000000"/>
                        </a:buClr>
                        <a:buSzPts val="1200"/>
                        <a:buFont typeface="Times New Roman"/>
                        <a:buChar char="-"/>
                        <a:defRPr sz="1200">
                          <a:solidFill>
                            <a:srgbClr val="FFFFFF"/>
                          </a:solidFill>
                          <a:latin typeface="Politica"/>
                          <a:ea typeface="Politica"/>
                          <a:cs typeface="Politica"/>
                          <a:sym typeface="Politica"/>
                        </a:defRPr>
                      </a:pPr>
                      <a:endParaRPr lang="en-US" sz="1400"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95462788"/>
                  </a:ext>
                </a:extLst>
              </a:tr>
            </a:tbl>
          </a:graphicData>
        </a:graphic>
      </p:graphicFrame>
    </p:spTree>
    <p:extLst>
      <p:ext uri="{BB962C8B-B14F-4D97-AF65-F5344CB8AC3E}">
        <p14:creationId xmlns:p14="http://schemas.microsoft.com/office/powerpoint/2010/main" val="32774086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Google Shape;60;p13">
            <a:extLst>
              <a:ext uri="{FF2B5EF4-FFF2-40B4-BE49-F238E27FC236}">
                <a16:creationId xmlns:a16="http://schemas.microsoft.com/office/drawing/2014/main" id="{3491E9C2-141A-47B4-8AF8-20871943362C}"/>
              </a:ext>
            </a:extLst>
          </p:cNvPr>
          <p:cNvSpPr txBox="1"/>
          <p:nvPr/>
        </p:nvSpPr>
        <p:spPr>
          <a:xfrm>
            <a:off x="1937525" y="1289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1: Digital Fashion accessories</a:t>
            </a:r>
          </a:p>
          <a:p>
            <a:endParaRPr lang="en-US" dirty="0"/>
          </a:p>
        </p:txBody>
      </p:sp>
      <p:grpSp>
        <p:nvGrpSpPr>
          <p:cNvPr id="18" name="Google Shape;61;p13">
            <a:extLst>
              <a:ext uri="{FF2B5EF4-FFF2-40B4-BE49-F238E27FC236}">
                <a16:creationId xmlns:a16="http://schemas.microsoft.com/office/drawing/2014/main" id="{82C87080-1F36-471E-9EE2-93A9445BA970}"/>
              </a:ext>
            </a:extLst>
          </p:cNvPr>
          <p:cNvGrpSpPr/>
          <p:nvPr/>
        </p:nvGrpSpPr>
        <p:grpSpPr>
          <a:xfrm>
            <a:off x="2049398" y="120566"/>
            <a:ext cx="8070978" cy="494651"/>
            <a:chOff x="0" y="0"/>
            <a:chExt cx="8070977" cy="494649"/>
          </a:xfrm>
        </p:grpSpPr>
        <p:sp>
          <p:nvSpPr>
            <p:cNvPr id="19" name="Google Shape;62;p13">
              <a:extLst>
                <a:ext uri="{FF2B5EF4-FFF2-40B4-BE49-F238E27FC236}">
                  <a16:creationId xmlns:a16="http://schemas.microsoft.com/office/drawing/2014/main" id="{DE76BCF3-94C0-435C-AD0C-2CAEBCD0207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20" name="Google Shape;63;p13">
              <a:extLst>
                <a:ext uri="{FF2B5EF4-FFF2-40B4-BE49-F238E27FC236}">
                  <a16:creationId xmlns:a16="http://schemas.microsoft.com/office/drawing/2014/main" id="{00A21D34-67D7-479F-BB68-20B805A0872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23" name="Google Shape;76;p15">
            <a:extLst>
              <a:ext uri="{FF2B5EF4-FFF2-40B4-BE49-F238E27FC236}">
                <a16:creationId xmlns:a16="http://schemas.microsoft.com/office/drawing/2014/main" id="{6C6CF4B0-4757-42B9-88DC-6C219C26B495}"/>
              </a:ext>
            </a:extLst>
          </p:cNvPr>
          <p:cNvGraphicFramePr/>
          <p:nvPr>
            <p:extLst>
              <p:ext uri="{D42A27DB-BD31-4B8C-83A1-F6EECF244321}">
                <p14:modId xmlns:p14="http://schemas.microsoft.com/office/powerpoint/2010/main" val="2371945313"/>
              </p:ext>
            </p:extLst>
          </p:nvPr>
        </p:nvGraphicFramePr>
        <p:xfrm>
          <a:off x="730979" y="679016"/>
          <a:ext cx="11054418" cy="4898720"/>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57126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Activity</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Materials and requirements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16373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 min</a:t>
                      </a: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Creating the Virtual world</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285750" indent="-285750" algn="l">
                        <a:lnSpc>
                          <a:spcPct val="125000"/>
                        </a:lnSpc>
                        <a:buFont typeface="Arial" panose="020B0604020202020204" pitchFamily="34" charset="0"/>
                        <a:buChar char="•"/>
                        <a:defRPr sz="1400">
                          <a:solidFill>
                            <a:srgbClr val="FFFFFF"/>
                          </a:solidFill>
                          <a:latin typeface="Politica"/>
                          <a:ea typeface="Politica"/>
                          <a:cs typeface="Politica"/>
                          <a:sym typeface="Politica"/>
                        </a:defRPr>
                      </a:pPr>
                      <a:r>
                        <a:rPr lang="en-US" dirty="0"/>
                        <a:t>Challenge participants to:</a:t>
                      </a:r>
                    </a:p>
                    <a:p>
                      <a:pPr marL="342900" indent="-342900" algn="l">
                        <a:lnSpc>
                          <a:spcPct val="125000"/>
                        </a:lnSpc>
                        <a:buFont typeface="+mj-lt"/>
                        <a:buAutoNum type="arabicPeriod"/>
                        <a:defRPr sz="1400">
                          <a:solidFill>
                            <a:srgbClr val="FFFFFF"/>
                          </a:solidFill>
                          <a:latin typeface="Politica"/>
                          <a:ea typeface="Politica"/>
                          <a:cs typeface="Politica"/>
                          <a:sym typeface="Politica"/>
                        </a:defRPr>
                      </a:pPr>
                      <a:r>
                        <a:rPr lang="en-US" dirty="0"/>
                        <a:t>build their own scenes for example add historical information about Qatar and the national day, Qatar flag, towers, and Cars.</a:t>
                      </a:r>
                    </a:p>
                    <a:p>
                      <a:pPr marL="342900" indent="-342900" algn="l">
                        <a:lnSpc>
                          <a:spcPct val="125000"/>
                        </a:lnSpc>
                        <a:buFont typeface="+mj-lt"/>
                        <a:buAutoNum type="arabicPeriod"/>
                        <a:defRPr sz="1400">
                          <a:solidFill>
                            <a:srgbClr val="FFFFFF"/>
                          </a:solidFill>
                          <a:latin typeface="Politica"/>
                          <a:ea typeface="Politica"/>
                          <a:cs typeface="Politica"/>
                          <a:sym typeface="Politica"/>
                        </a:defRPr>
                      </a:pPr>
                      <a:r>
                        <a:rPr lang="en-US" dirty="0"/>
                        <a:t>Coding the characters such </a:t>
                      </a:r>
                      <a:r>
                        <a:rPr lang="en-US"/>
                        <a:t>as cars </a:t>
                      </a:r>
                      <a:r>
                        <a:rPr lang="en-US" dirty="0"/>
                        <a:t>and other objects.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216373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l">
                        <a:lnSpc>
                          <a:spcPct val="125000"/>
                        </a:lnSpc>
                        <a:defRPr sz="1400">
                          <a:solidFill>
                            <a:srgbClr val="FFFFFF"/>
                          </a:solidFill>
                          <a:latin typeface="Politica"/>
                          <a:ea typeface="Politica"/>
                          <a:cs typeface="Politica"/>
                          <a:sym typeface="Politica"/>
                        </a:defRPr>
                      </a:pPr>
                      <a:r>
                        <a:rPr lang="en-US" dirty="0"/>
                        <a:t>Wrap up - Presenting prototypes:</a:t>
                      </a:r>
                    </a:p>
                    <a:p>
                      <a:pPr marL="285750" indent="-285750" algn="l">
                        <a:lnSpc>
                          <a:spcPct val="125000"/>
                        </a:lnSpc>
                        <a:buClr>
                          <a:srgbClr val="000000"/>
                        </a:buClr>
                        <a:buSzPts val="1400"/>
                        <a:buChar char="-"/>
                        <a:defRPr sz="1400">
                          <a:solidFill>
                            <a:srgbClr val="FFFFFF"/>
                          </a:solidFill>
                          <a:latin typeface="Politica"/>
                          <a:ea typeface="Politica"/>
                          <a:cs typeface="Politica"/>
                          <a:sym typeface="Politica"/>
                        </a:defRPr>
                      </a:pPr>
                      <a:r>
                        <a:rPr lang="en-US" dirty="0"/>
                        <a:t>Participants will start to present their prototypes to their friend and the instructor.</a:t>
                      </a:r>
                    </a:p>
                    <a:p>
                      <a:pPr marL="285750" indent="-285750" algn="l">
                        <a:lnSpc>
                          <a:spcPct val="125000"/>
                        </a:lnSpc>
                        <a:buClr>
                          <a:srgbClr val="000000"/>
                        </a:buClr>
                        <a:buSzPts val="1400"/>
                        <a:buChar char="-"/>
                        <a:defRPr sz="1400">
                          <a:solidFill>
                            <a:srgbClr val="FFFFFF"/>
                          </a:solidFill>
                          <a:latin typeface="Politica"/>
                          <a:ea typeface="Politica"/>
                          <a:cs typeface="Politica"/>
                          <a:sym typeface="Politica"/>
                        </a:defRPr>
                      </a:pPr>
                      <a:r>
                        <a:rPr lang="en-US" dirty="0"/>
                        <a:t>They will explain the idea behind their project and their thoughts about it.</a:t>
                      </a:r>
                    </a:p>
                    <a:p>
                      <a:pPr marL="285750" indent="-285750" algn="l">
                        <a:lnSpc>
                          <a:spcPct val="125000"/>
                        </a:lnSpc>
                        <a:buFont typeface="Arial" panose="020B0604020202020204" pitchFamily="34" charset="0"/>
                        <a:buChar char="•"/>
                        <a:defRPr sz="1400">
                          <a:solidFill>
                            <a:srgbClr val="FFFFFF"/>
                          </a:solidFill>
                          <a:latin typeface="Politica"/>
                          <a:ea typeface="Politica"/>
                          <a:cs typeface="Politica"/>
                          <a:sym typeface="Politica"/>
                        </a:defRPr>
                      </a:pPr>
                      <a:endParaRPr lang="en-US"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859682671"/>
                  </a:ext>
                </a:extLst>
              </a:tr>
            </a:tbl>
          </a:graphicData>
        </a:graphic>
      </p:graphicFrame>
    </p:spTree>
    <p:extLst>
      <p:ext uri="{BB962C8B-B14F-4D97-AF65-F5344CB8AC3E}">
        <p14:creationId xmlns:p14="http://schemas.microsoft.com/office/powerpoint/2010/main" val="3299758773"/>
      </p:ext>
    </p:extLst>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2472</TotalTime>
  <Words>456</Words>
  <Application>Microsoft Office PowerPoint</Application>
  <PresentationFormat>Custom</PresentationFormat>
  <Paragraphs>64</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Politica</vt:lpstr>
      <vt:lpstr>Times New Roman</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Almomani</cp:lastModifiedBy>
  <cp:revision>34</cp:revision>
  <dcterms:modified xsi:type="dcterms:W3CDTF">2021-01-05T18:24:05Z</dcterms:modified>
</cp:coreProperties>
</file>