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61" r:id="rId5"/>
    <p:sldId id="262" r:id="rId6"/>
    <p:sldId id="263" r:id="rId7"/>
    <p:sldId id="264" r:id="rId8"/>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1" autoAdjust="0"/>
  </p:normalViewPr>
  <p:slideViewPr>
    <p:cSldViewPr snapToGrid="0">
      <p:cViewPr varScale="1">
        <p:scale>
          <a:sx n="83" d="100"/>
          <a:sy n="83" d="100"/>
        </p:scale>
        <p:origin x="65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310174" y="-1521680"/>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619480"/>
            <a:ext cx="10284002" cy="6476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Scratch platform.</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a:t>
            </a:r>
            <a:r>
              <a:rPr lang="en-US" sz="1600" dirty="0">
                <a:solidFill>
                  <a:srgbClr val="FFFFFF"/>
                </a:solidFill>
                <a:latin typeface="Politica" panose="02000506060000020004" pitchFamily="2" charset="0"/>
              </a:rPr>
              <a:t>Participants will be introduced to the subject of the workshop and discuss the Qatar national day event. They will also be introduced to the Scratch platform where they will learn how to create an animated card expressing their love to Qatar.</a:t>
            </a:r>
            <a:br>
              <a:rPr lang="en-US" sz="1600" dirty="0">
                <a:solidFill>
                  <a:srgbClr val="FFFFFF"/>
                </a:solidFill>
                <a:latin typeface="Politica" panose="02000506060000020004" pitchFamily="2" charset="0"/>
                <a:ea typeface="Lato"/>
                <a:cs typeface="Lato"/>
                <a:sym typeface="Lato"/>
              </a:rPr>
            </a:br>
            <a:r>
              <a:rPr lang="en-US" sz="1600" b="1" dirty="0">
                <a:solidFill>
                  <a:srgbClr val="FFFFFF"/>
                </a:solidFill>
                <a:latin typeface="Politica" panose="02000506060000020004" pitchFamily="2" charset="0"/>
                <a:ea typeface="Lato"/>
                <a:cs typeface="Lato"/>
                <a:sym typeface="Lato"/>
              </a:rPr>
              <a:t>Engineering challenge:</a:t>
            </a:r>
          </a:p>
          <a:p>
            <a:pPr lvl="0">
              <a:lnSpc>
                <a:spcPct val="150000"/>
              </a:lnSpc>
            </a:pPr>
            <a:r>
              <a:rPr lang="en-US" sz="1600" dirty="0">
                <a:solidFill>
                  <a:srgbClr val="FFFFFF"/>
                </a:solidFill>
                <a:latin typeface="Politica" panose="02000506060000020004" pitchFamily="2" charset="0"/>
                <a:ea typeface="Lato"/>
                <a:cs typeface="Lato"/>
                <a:sym typeface="Lato"/>
              </a:rPr>
              <a:t>Mohammed is a Qatari citizen who loves his country a lot. Since the national day was coming soon, he wanted to create a card expressing his love to his country in it and share it with his family and friends. However, he wanted this card to be special and unique, with the help of technology and coding, you can show Mohammed how he can use simple tools to code and animate the card. Mohammed will have an animated card that can play sound and animations.</a:t>
            </a: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Use the Scratch platform to create an animated card.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different graphical effects to the card.</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Record their own sound and add it to the card.</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Design and customize their own “I love Qatar” card.</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Share their animated cards with others. </a:t>
            </a: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National Day Card (7-10)</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3887692498"/>
              </p:ext>
            </p:extLst>
          </p:nvPr>
        </p:nvGraphicFramePr>
        <p:xfrm>
          <a:off x="1578466" y="1157934"/>
          <a:ext cx="9624375" cy="3962310"/>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Materials</a:t>
                      </a:r>
                      <a:r>
                        <a:rPr lang="en-US" sz="1400" dirty="0">
                          <a:solidFill>
                            <a:srgbClr val="FFFFFF"/>
                          </a:solidFill>
                          <a:latin typeface="Politica"/>
                          <a:ea typeface="Politica"/>
                          <a:cs typeface="Politica"/>
                          <a:sym typeface="Politica"/>
                        </a:rPr>
                        <a:t>/requirements </a:t>
                      </a:r>
                      <a:endParaRPr sz="1400"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dirty="0">
                          <a:solidFill>
                            <a:srgbClr val="FFFFFF"/>
                          </a:solidFill>
                          <a:latin typeface="Politica"/>
                          <a:ea typeface="Politica"/>
                          <a:cs typeface="Politica"/>
                          <a:sym typeface="Politica"/>
                        </a:rPr>
                        <a:t>5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students to </a:t>
                      </a:r>
                      <a:r>
                        <a:rPr lang="en-US"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t>Explain what we are going to do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Who are we and what we do in Studio 56.</a:t>
                      </a:r>
                    </a:p>
                    <a:p>
                      <a:pPr algn="l">
                        <a:defRPr sz="1800"/>
                      </a:pPr>
                      <a:r>
                        <a:rPr lang="en-US" sz="1400" dirty="0">
                          <a:solidFill>
                            <a:srgbClr val="FFFFFF"/>
                          </a:solidFill>
                          <a:latin typeface="Politica"/>
                          <a:ea typeface="Politica"/>
                          <a:cs typeface="Politica"/>
                          <a:sym typeface="Politica"/>
                        </a:rPr>
                        <a:t>2- Intro to </a:t>
                      </a:r>
                      <a:r>
                        <a:rPr lang="en-US" sz="1400" dirty="0" err="1">
                          <a:solidFill>
                            <a:srgbClr val="FFFFFF"/>
                          </a:solidFill>
                          <a:latin typeface="Politica"/>
                          <a:ea typeface="Politica"/>
                          <a:cs typeface="Politica"/>
                          <a:sym typeface="Politica"/>
                        </a:rPr>
                        <a:t>microsoft</a:t>
                      </a:r>
                      <a:r>
                        <a:rPr lang="en-US" sz="1400" dirty="0">
                          <a:solidFill>
                            <a:srgbClr val="FFFFFF"/>
                          </a:solidFill>
                          <a:latin typeface="Politica"/>
                          <a:ea typeface="Politica"/>
                          <a:cs typeface="Politica"/>
                          <a:sym typeface="Politica"/>
                        </a:rPr>
                        <a:t> Teams interface.</a:t>
                      </a:r>
                    </a:p>
                    <a:p>
                      <a:pPr algn="l">
                        <a:defRPr sz="1800"/>
                      </a:pPr>
                      <a:r>
                        <a:rPr lang="en-US" sz="1400" dirty="0">
                          <a:solidFill>
                            <a:srgbClr val="FFFFFF"/>
                          </a:solidFill>
                          <a:latin typeface="Politica"/>
                          <a:ea typeface="Politica"/>
                          <a:cs typeface="Politica"/>
                          <a:sym typeface="Politica"/>
                        </a:rPr>
                        <a:t>3- How do you imagine the celebration of the Qatar national day in 2030?</a:t>
                      </a:r>
                    </a:p>
                    <a:p>
                      <a:pPr algn="l">
                        <a:defRPr sz="1800"/>
                      </a:pPr>
                      <a:r>
                        <a:rPr lang="en-US" sz="1400" dirty="0">
                          <a:solidFill>
                            <a:srgbClr val="FFFFFF"/>
                          </a:solidFill>
                          <a:latin typeface="Politica"/>
                          <a:ea typeface="Politica"/>
                          <a:cs typeface="Politica"/>
                          <a:sym typeface="Politica"/>
                        </a:rPr>
                        <a:t>4- How do you usually celebrate the Qatar national day?</a:t>
                      </a:r>
                    </a:p>
                    <a:p>
                      <a:pPr algn="l">
                        <a:defRPr sz="1800"/>
                      </a:pPr>
                      <a:r>
                        <a:rPr lang="en-US" sz="1400" dirty="0">
                          <a:solidFill>
                            <a:srgbClr val="FFFFFF"/>
                          </a:solidFill>
                          <a:latin typeface="Politica"/>
                          <a:ea typeface="Politica"/>
                          <a:cs typeface="Politica"/>
                          <a:sym typeface="Politica"/>
                        </a:rPr>
                        <a:t>5- Historical facts about Qatar (who is the founder?, when it was founded?).</a:t>
                      </a:r>
                    </a:p>
                    <a:p>
                      <a:pPr algn="l">
                        <a:defRPr sz="1800"/>
                      </a:pPr>
                      <a:r>
                        <a:rPr lang="en-US" sz="1400" dirty="0">
                          <a:solidFill>
                            <a:srgbClr val="FFFFFF"/>
                          </a:solidFill>
                          <a:latin typeface="Politica"/>
                          <a:ea typeface="Politica"/>
                          <a:cs typeface="Politica"/>
                          <a:sym typeface="Politica"/>
                        </a:rPr>
                        <a:t>6- What is coding?</a:t>
                      </a:r>
                    </a:p>
                    <a:p>
                      <a:pPr algn="l">
                        <a:defRPr sz="1800"/>
                      </a:pPr>
                      <a:r>
                        <a:rPr lang="en-US" sz="1400" dirty="0">
                          <a:solidFill>
                            <a:srgbClr val="FFFFFF"/>
                          </a:solidFill>
                          <a:latin typeface="Politica"/>
                          <a:ea typeface="Politica"/>
                          <a:cs typeface="Politica"/>
                          <a:sym typeface="Politica"/>
                        </a:rPr>
                        <a:t>7- What we will be doing today?</a:t>
                      </a:r>
                    </a:p>
                    <a:p>
                      <a:pPr algn="l">
                        <a:defRPr sz="1800"/>
                      </a:pPr>
                      <a:r>
                        <a:rPr lang="en-US" sz="1400" dirty="0">
                          <a:solidFill>
                            <a:srgbClr val="FFFFFF"/>
                          </a:solidFill>
                          <a:latin typeface="Politica"/>
                          <a:ea typeface="Politica"/>
                          <a:cs typeface="Politica"/>
                          <a:sym typeface="Politica"/>
                        </a:rPr>
                        <a:t>8- What are we going to add in the </a:t>
                      </a:r>
                      <a:r>
                        <a:rPr lang="en-US" sz="1400" dirty="0" err="1">
                          <a:solidFill>
                            <a:srgbClr val="FFFFFF"/>
                          </a:solidFill>
                          <a:latin typeface="Politica"/>
                          <a:ea typeface="Politica"/>
                          <a:cs typeface="Politica"/>
                          <a:sym typeface="Politica"/>
                        </a:rPr>
                        <a:t>Sratch</a:t>
                      </a:r>
                      <a:r>
                        <a:rPr lang="en-US" sz="1400" dirty="0">
                          <a:solidFill>
                            <a:srgbClr val="FFFFFF"/>
                          </a:solidFill>
                          <a:latin typeface="Politica"/>
                          <a:ea typeface="Politica"/>
                          <a:cs typeface="Politica"/>
                          <a:sym typeface="Politica"/>
                        </a:rPr>
                        <a:t> platform to make the animated card.</a:t>
                      </a:r>
                    </a:p>
                    <a:p>
                      <a:pPr algn="l">
                        <a:defRPr sz="1800"/>
                      </a:pPr>
                      <a:r>
                        <a:rPr lang="en-US" sz="1400" dirty="0">
                          <a:solidFill>
                            <a:srgbClr val="FFFFFF"/>
                          </a:solidFill>
                          <a:latin typeface="Politica"/>
                          <a:ea typeface="Politica"/>
                          <a:cs typeface="Politica"/>
                          <a:sym typeface="Politica"/>
                        </a:rPr>
                        <a:t>9- Introduction to Scratch platform. </a:t>
                      </a:r>
                    </a:p>
                    <a:p>
                      <a:pPr algn="l">
                        <a:defRPr sz="1800"/>
                      </a:pPr>
                      <a:r>
                        <a:rPr lang="en-US" sz="1400" dirty="0">
                          <a:solidFill>
                            <a:srgbClr val="FFFFFF"/>
                          </a:solidFill>
                          <a:latin typeface="Politica"/>
                          <a:ea typeface="Politica"/>
                          <a:cs typeface="Politica"/>
                          <a:sym typeface="Politica"/>
                        </a:rPr>
                        <a:t>10- Coding block we will be using today to add the different effects. </a:t>
                      </a:r>
                    </a:p>
                    <a:p>
                      <a:pPr algn="l">
                        <a:defRPr sz="1800"/>
                      </a:pPr>
                      <a:r>
                        <a:rPr lang="en-US" sz="1400" dirty="0">
                          <a:solidFill>
                            <a:srgbClr val="FFFFFF"/>
                          </a:solidFill>
                          <a:latin typeface="Politica"/>
                          <a:ea typeface="Politica"/>
                          <a:cs typeface="Politica"/>
                          <a:sym typeface="Politica"/>
                        </a:rPr>
                        <a:t>11- Reminder of the last day celebration (17</a:t>
                      </a:r>
                      <a:r>
                        <a:rPr lang="en-US" sz="1400" baseline="30000" dirty="0">
                          <a:solidFill>
                            <a:srgbClr val="FFFFFF"/>
                          </a:solidFill>
                          <a:latin typeface="Politica"/>
                          <a:ea typeface="Politica"/>
                          <a:cs typeface="Politica"/>
                          <a:sym typeface="Politica"/>
                        </a:rPr>
                        <a:t>th</a:t>
                      </a:r>
                      <a:r>
                        <a:rPr lang="en-US" sz="1400" dirty="0">
                          <a:solidFill>
                            <a:srgbClr val="FFFFFF"/>
                          </a:solidFill>
                          <a:latin typeface="Politica"/>
                          <a:ea typeface="Politica"/>
                          <a:cs typeface="Politica"/>
                          <a:sym typeface="Politica"/>
                        </a:rPr>
                        <a:t> of Dec).</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3983308461"/>
              </p:ext>
            </p:extLst>
          </p:nvPr>
        </p:nvGraphicFramePr>
        <p:xfrm>
          <a:off x="1518732" y="1075224"/>
          <a:ext cx="9624375" cy="4389030"/>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Materials</a:t>
                      </a:r>
                      <a:r>
                        <a:rPr lang="en-US" sz="1400" dirty="0">
                          <a:solidFill>
                            <a:srgbClr val="FFFFFF"/>
                          </a:solidFill>
                          <a:latin typeface="Politica"/>
                          <a:ea typeface="Politica"/>
                          <a:cs typeface="Politica"/>
                          <a:sym typeface="Politica"/>
                        </a:rPr>
                        <a:t>/requirements </a:t>
                      </a:r>
                      <a:endParaRPr sz="1400"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2419611">
                <a:tc>
                  <a:txBody>
                    <a:bodyPr/>
                    <a:lstStyle/>
                    <a:p>
                      <a:pPr algn="l">
                        <a:defRPr sz="1800"/>
                      </a:pPr>
                      <a:r>
                        <a:rPr lang="en-US" sz="1400" dirty="0">
                          <a:solidFill>
                            <a:srgbClr val="FFFFFF"/>
                          </a:solidFill>
                          <a:latin typeface="Politica"/>
                          <a:ea typeface="Politica"/>
                          <a:cs typeface="Politica"/>
                          <a:sym typeface="Politica"/>
                        </a:rPr>
                        <a:t>35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Introduction to the Scratch software interface and how it works. </a:t>
                      </a:r>
                    </a:p>
                    <a:p>
                      <a:pPr algn="l">
                        <a:defRPr sz="1800"/>
                      </a:pPr>
                      <a:r>
                        <a:rPr lang="en-US" sz="1400" dirty="0">
                          <a:solidFill>
                            <a:srgbClr val="FFFFFF"/>
                          </a:solidFill>
                          <a:latin typeface="Politica"/>
                          <a:ea typeface="Politica"/>
                          <a:cs typeface="Politica"/>
                          <a:sym typeface="Politica"/>
                        </a:rPr>
                        <a:t>2- Show how you add, edit, and delete different component (sprites).</a:t>
                      </a:r>
                    </a:p>
                    <a:p>
                      <a:pPr algn="l">
                        <a:defRPr sz="1800"/>
                      </a:pPr>
                      <a:r>
                        <a:rPr lang="en-US" sz="1400" dirty="0">
                          <a:solidFill>
                            <a:srgbClr val="FFFFFF"/>
                          </a:solidFill>
                          <a:latin typeface="Politica"/>
                          <a:ea typeface="Politica"/>
                          <a:cs typeface="Politica"/>
                          <a:sym typeface="Politica"/>
                        </a:rPr>
                        <a:t>3- Show how you can add an existing background or design your own customized background.</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How you can add an image.</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How you can program the selection of random backgrounds. </a:t>
                      </a:r>
                    </a:p>
                    <a:p>
                      <a:pPr marL="0" indent="0" algn="l">
                        <a:buFont typeface="Arial" panose="020B0604020202020204" pitchFamily="34" charset="0"/>
                        <a:buNone/>
                        <a:defRPr sz="1800"/>
                      </a:pPr>
                      <a:r>
                        <a:rPr lang="en-US" sz="1400" dirty="0">
                          <a:solidFill>
                            <a:srgbClr val="FFFFFF"/>
                          </a:solidFill>
                          <a:latin typeface="Politica"/>
                          <a:ea typeface="Politica"/>
                          <a:cs typeface="Politica"/>
                          <a:sym typeface="Politica"/>
                        </a:rPr>
                        <a:t>4- Show how you can add a sprite and apply different effects on it using code.</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Customize the sprite (change color, add text, …</a:t>
                      </a:r>
                      <a:r>
                        <a:rPr lang="en-US" sz="1400" dirty="0" err="1">
                          <a:solidFill>
                            <a:srgbClr val="FFFFFF"/>
                          </a:solidFill>
                          <a:latin typeface="Politica"/>
                          <a:ea typeface="Politica"/>
                          <a:cs typeface="Politica"/>
                          <a:sym typeface="Politica"/>
                        </a:rPr>
                        <a:t>etc</a:t>
                      </a:r>
                      <a:r>
                        <a:rPr lang="en-US" sz="1400" dirty="0">
                          <a:solidFill>
                            <a:srgbClr val="FFFFFF"/>
                          </a:solidFill>
                          <a:latin typeface="Politica"/>
                          <a:ea typeface="Politica"/>
                          <a:cs typeface="Politica"/>
                          <a:sym typeface="Politica"/>
                        </a:rPr>
                        <a:t>) using the paint tool.</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Add the pop-out effect when the sprite or a specific key is clicked.</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Add the color changing effect.</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Add the rotation effect. </a:t>
                      </a:r>
                    </a:p>
                    <a:p>
                      <a:pPr marL="0" indent="0" algn="l">
                        <a:buFont typeface="Arial" panose="020B0604020202020204" pitchFamily="34" charset="0"/>
                        <a:buNone/>
                        <a:defRPr sz="1800"/>
                      </a:pPr>
                      <a:r>
                        <a:rPr lang="en-US" sz="1400" dirty="0">
                          <a:solidFill>
                            <a:srgbClr val="FFFFFF"/>
                          </a:solidFill>
                          <a:latin typeface="Politica"/>
                          <a:ea typeface="Politica"/>
                          <a:cs typeface="Politica"/>
                          <a:sym typeface="Politica"/>
                        </a:rPr>
                        <a:t>5- Show how you can add a character (Qatari) to the card and code it to speak when clicked.</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Search for  a character image and save it.</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Record your sound saying something to Qatar and edit it.</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Use the code to play the sound when the character is clicked.  </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Show how you can a background sound to the card.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6- Fix any issues found.</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131067171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173477"/>
            <a:ext cx="10284002" cy="5368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11-14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a:solidFill>
                  <a:schemeClr val="bg1"/>
                </a:solidFill>
                <a:latin typeface="Politica" panose="02000506060000020004" pitchFamily="2" charset="0"/>
                <a:ea typeface="Lato"/>
                <a:cs typeface="Lato"/>
                <a:sym typeface="Lato"/>
              </a:rPr>
              <a:t>Scratch platform.</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a:t>
            </a:r>
            <a:r>
              <a:rPr lang="en-US" sz="1600" dirty="0">
                <a:solidFill>
                  <a:srgbClr val="FFFFFF"/>
                </a:solidFill>
                <a:latin typeface="Politica" panose="02000506060000020004" pitchFamily="2" charset="0"/>
              </a:rPr>
              <a:t>Participants will be introduced to the subject of the workshop and discuss the Qatar national day event. They will also be introduced to the Scratch platform where they will learn how to create an animated card expressing their love to Qatar.</a:t>
            </a:r>
            <a:br>
              <a:rPr lang="en-US" sz="1600" dirty="0">
                <a:solidFill>
                  <a:srgbClr val="FFFFFF"/>
                </a:solidFill>
                <a:latin typeface="Politica" panose="02000506060000020004" pitchFamily="2" charset="0"/>
                <a:ea typeface="Lato"/>
                <a:cs typeface="Lato"/>
                <a:sym typeface="Lato"/>
              </a:rPr>
            </a:b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Use the Scratch platform to create an animated card.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different graphical effects to the card.</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Record their own sound and add it to the card.</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Design and customize their own “I love Qatar” card.</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a QR code to the card.</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Share their animated cards with others. </a:t>
            </a: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National Day Card (11-14)</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76665490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1548097494"/>
              </p:ext>
            </p:extLst>
          </p:nvPr>
        </p:nvGraphicFramePr>
        <p:xfrm>
          <a:off x="1578466" y="1157934"/>
          <a:ext cx="9624375" cy="4175670"/>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Materials</a:t>
                      </a:r>
                      <a:r>
                        <a:rPr lang="en-US" sz="1400" dirty="0">
                          <a:solidFill>
                            <a:srgbClr val="FFFFFF"/>
                          </a:solidFill>
                          <a:latin typeface="Politica"/>
                          <a:ea typeface="Politica"/>
                          <a:cs typeface="Politica"/>
                          <a:sym typeface="Politica"/>
                        </a:rPr>
                        <a:t>/requirements </a:t>
                      </a:r>
                      <a:endParaRPr sz="1400"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dirty="0">
                          <a:solidFill>
                            <a:srgbClr val="FFFFFF"/>
                          </a:solidFill>
                          <a:latin typeface="Politica"/>
                          <a:ea typeface="Politica"/>
                          <a:cs typeface="Politica"/>
                          <a:sym typeface="Politica"/>
                        </a:rPr>
                        <a:t>5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students to </a:t>
                      </a:r>
                      <a:r>
                        <a:rPr lang="en-US"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t>Explain what we are going to do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Who are we and what we do in Studio 56.</a:t>
                      </a:r>
                    </a:p>
                    <a:p>
                      <a:pPr algn="l">
                        <a:defRPr sz="1800"/>
                      </a:pPr>
                      <a:r>
                        <a:rPr lang="en-US" sz="1400" dirty="0">
                          <a:solidFill>
                            <a:srgbClr val="FFFFFF"/>
                          </a:solidFill>
                          <a:latin typeface="Politica"/>
                          <a:ea typeface="Politica"/>
                          <a:cs typeface="Politica"/>
                          <a:sym typeface="Politica"/>
                        </a:rPr>
                        <a:t>2- Intro to </a:t>
                      </a:r>
                      <a:r>
                        <a:rPr lang="en-US" sz="1400" dirty="0" err="1">
                          <a:solidFill>
                            <a:srgbClr val="FFFFFF"/>
                          </a:solidFill>
                          <a:latin typeface="Politica"/>
                          <a:ea typeface="Politica"/>
                          <a:cs typeface="Politica"/>
                          <a:sym typeface="Politica"/>
                        </a:rPr>
                        <a:t>microsoft</a:t>
                      </a:r>
                      <a:r>
                        <a:rPr lang="en-US" sz="1400" dirty="0">
                          <a:solidFill>
                            <a:srgbClr val="FFFFFF"/>
                          </a:solidFill>
                          <a:latin typeface="Politica"/>
                          <a:ea typeface="Politica"/>
                          <a:cs typeface="Politica"/>
                          <a:sym typeface="Politica"/>
                        </a:rPr>
                        <a:t> Teams interface.</a:t>
                      </a:r>
                    </a:p>
                    <a:p>
                      <a:pPr algn="l">
                        <a:defRPr sz="1800"/>
                      </a:pPr>
                      <a:r>
                        <a:rPr lang="en-US" sz="1400" dirty="0">
                          <a:solidFill>
                            <a:srgbClr val="FFFFFF"/>
                          </a:solidFill>
                          <a:latin typeface="Politica"/>
                          <a:ea typeface="Politica"/>
                          <a:cs typeface="Politica"/>
                          <a:sym typeface="Politica"/>
                        </a:rPr>
                        <a:t>3- How do you imagine the celebration of the Qatar national day in 2030?</a:t>
                      </a:r>
                    </a:p>
                    <a:p>
                      <a:pPr algn="l">
                        <a:defRPr sz="1800"/>
                      </a:pPr>
                      <a:r>
                        <a:rPr lang="en-US" sz="1400" dirty="0">
                          <a:solidFill>
                            <a:srgbClr val="FFFFFF"/>
                          </a:solidFill>
                          <a:latin typeface="Politica"/>
                          <a:ea typeface="Politica"/>
                          <a:cs typeface="Politica"/>
                          <a:sym typeface="Politica"/>
                        </a:rPr>
                        <a:t>4- How do you usually celebrate the Qatar national day?</a:t>
                      </a:r>
                    </a:p>
                    <a:p>
                      <a:pPr algn="l">
                        <a:defRPr sz="1800"/>
                      </a:pPr>
                      <a:r>
                        <a:rPr lang="en-US" sz="1400" dirty="0">
                          <a:solidFill>
                            <a:srgbClr val="FFFFFF"/>
                          </a:solidFill>
                          <a:latin typeface="Politica"/>
                          <a:ea typeface="Politica"/>
                          <a:cs typeface="Politica"/>
                          <a:sym typeface="Politica"/>
                        </a:rPr>
                        <a:t>5- Historical facts about Qatar (who is the founder?, when it was founded?).</a:t>
                      </a:r>
                    </a:p>
                    <a:p>
                      <a:pPr algn="l">
                        <a:defRPr sz="1800"/>
                      </a:pPr>
                      <a:r>
                        <a:rPr lang="en-US" sz="1400" dirty="0">
                          <a:solidFill>
                            <a:srgbClr val="FFFFFF"/>
                          </a:solidFill>
                          <a:latin typeface="Politica"/>
                          <a:ea typeface="Politica"/>
                          <a:cs typeface="Politica"/>
                          <a:sym typeface="Politica"/>
                        </a:rPr>
                        <a:t>6- What is coding?</a:t>
                      </a:r>
                    </a:p>
                    <a:p>
                      <a:pPr algn="l">
                        <a:defRPr sz="1800"/>
                      </a:pPr>
                      <a:r>
                        <a:rPr lang="en-US" sz="1400" dirty="0">
                          <a:solidFill>
                            <a:srgbClr val="FFFFFF"/>
                          </a:solidFill>
                          <a:latin typeface="Politica"/>
                          <a:ea typeface="Politica"/>
                          <a:cs typeface="Politica"/>
                          <a:sym typeface="Politica"/>
                        </a:rPr>
                        <a:t>7- What we will be doing today?</a:t>
                      </a:r>
                    </a:p>
                    <a:p>
                      <a:pPr algn="l">
                        <a:defRPr sz="1800"/>
                      </a:pPr>
                      <a:r>
                        <a:rPr lang="en-US" sz="1400" dirty="0">
                          <a:solidFill>
                            <a:srgbClr val="FFFFFF"/>
                          </a:solidFill>
                          <a:latin typeface="Politica"/>
                          <a:ea typeface="Politica"/>
                          <a:cs typeface="Politica"/>
                          <a:sym typeface="Politica"/>
                        </a:rPr>
                        <a:t>8- What is the meaning of QR code and some examples of how it is used. </a:t>
                      </a:r>
                    </a:p>
                    <a:p>
                      <a:pPr algn="l">
                        <a:defRPr sz="1800"/>
                      </a:pPr>
                      <a:r>
                        <a:rPr lang="en-US" sz="1400" dirty="0">
                          <a:solidFill>
                            <a:srgbClr val="FFFFFF"/>
                          </a:solidFill>
                          <a:latin typeface="Politica"/>
                          <a:ea typeface="Politica"/>
                          <a:cs typeface="Politica"/>
                          <a:sym typeface="Politica"/>
                        </a:rPr>
                        <a:t>9- What are we going to add in the </a:t>
                      </a:r>
                      <a:r>
                        <a:rPr lang="en-US" sz="1400" dirty="0" err="1">
                          <a:solidFill>
                            <a:srgbClr val="FFFFFF"/>
                          </a:solidFill>
                          <a:latin typeface="Politica"/>
                          <a:ea typeface="Politica"/>
                          <a:cs typeface="Politica"/>
                          <a:sym typeface="Politica"/>
                        </a:rPr>
                        <a:t>Sratch</a:t>
                      </a:r>
                      <a:r>
                        <a:rPr lang="en-US" sz="1400" dirty="0">
                          <a:solidFill>
                            <a:srgbClr val="FFFFFF"/>
                          </a:solidFill>
                          <a:latin typeface="Politica"/>
                          <a:ea typeface="Politica"/>
                          <a:cs typeface="Politica"/>
                          <a:sym typeface="Politica"/>
                        </a:rPr>
                        <a:t> platform to make the animated card.</a:t>
                      </a:r>
                    </a:p>
                    <a:p>
                      <a:pPr algn="l">
                        <a:defRPr sz="1800"/>
                      </a:pPr>
                      <a:r>
                        <a:rPr lang="en-US" sz="1400" dirty="0">
                          <a:solidFill>
                            <a:srgbClr val="FFFFFF"/>
                          </a:solidFill>
                          <a:latin typeface="Politica"/>
                          <a:ea typeface="Politica"/>
                          <a:cs typeface="Politica"/>
                          <a:sym typeface="Politica"/>
                        </a:rPr>
                        <a:t>10- Introduction to Scratch platform. </a:t>
                      </a:r>
                    </a:p>
                    <a:p>
                      <a:pPr algn="l">
                        <a:defRPr sz="1800"/>
                      </a:pPr>
                      <a:r>
                        <a:rPr lang="en-US" sz="1400" dirty="0">
                          <a:solidFill>
                            <a:srgbClr val="FFFFFF"/>
                          </a:solidFill>
                          <a:latin typeface="Politica"/>
                          <a:ea typeface="Politica"/>
                          <a:cs typeface="Politica"/>
                          <a:sym typeface="Politica"/>
                        </a:rPr>
                        <a:t>11- Coding block we will be using today to add the different effects. </a:t>
                      </a:r>
                    </a:p>
                    <a:p>
                      <a:pPr algn="l">
                        <a:defRPr sz="1800"/>
                      </a:pPr>
                      <a:r>
                        <a:rPr lang="en-US" sz="1400" dirty="0">
                          <a:solidFill>
                            <a:srgbClr val="FFFFFF"/>
                          </a:solidFill>
                          <a:latin typeface="Politica"/>
                          <a:ea typeface="Politica"/>
                          <a:cs typeface="Politica"/>
                          <a:sym typeface="Politica"/>
                        </a:rPr>
                        <a:t>12- Reminder of the last day celebration (17</a:t>
                      </a:r>
                      <a:r>
                        <a:rPr lang="en-US" sz="1400" baseline="30000" dirty="0">
                          <a:solidFill>
                            <a:srgbClr val="FFFFFF"/>
                          </a:solidFill>
                          <a:latin typeface="Politica"/>
                          <a:ea typeface="Politica"/>
                          <a:cs typeface="Politica"/>
                          <a:sym typeface="Politica"/>
                        </a:rPr>
                        <a:t>th</a:t>
                      </a:r>
                      <a:r>
                        <a:rPr lang="en-US" sz="1400" dirty="0">
                          <a:solidFill>
                            <a:srgbClr val="FFFFFF"/>
                          </a:solidFill>
                          <a:latin typeface="Politica"/>
                          <a:ea typeface="Politica"/>
                          <a:cs typeface="Politica"/>
                          <a:sym typeface="Politica"/>
                        </a:rPr>
                        <a:t> of Dec).</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3333523600"/>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1633449787"/>
              </p:ext>
            </p:extLst>
          </p:nvPr>
        </p:nvGraphicFramePr>
        <p:xfrm>
          <a:off x="1495758" y="684651"/>
          <a:ext cx="9624375" cy="5669190"/>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Materials</a:t>
                      </a:r>
                      <a:r>
                        <a:rPr lang="en-US" sz="1400" dirty="0">
                          <a:solidFill>
                            <a:srgbClr val="FFFFFF"/>
                          </a:solidFill>
                          <a:latin typeface="Politica"/>
                          <a:ea typeface="Politica"/>
                          <a:cs typeface="Politica"/>
                          <a:sym typeface="Politica"/>
                        </a:rPr>
                        <a:t>/requirements </a:t>
                      </a:r>
                      <a:endParaRPr sz="1400"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2419611">
                <a:tc>
                  <a:txBody>
                    <a:bodyPr/>
                    <a:lstStyle/>
                    <a:p>
                      <a:pPr algn="l">
                        <a:defRPr sz="1800"/>
                      </a:pPr>
                      <a:r>
                        <a:rPr lang="en-US" sz="1400">
                          <a:solidFill>
                            <a:srgbClr val="FFFFFF"/>
                          </a:solidFill>
                          <a:latin typeface="Politica"/>
                          <a:ea typeface="Politica"/>
                          <a:cs typeface="Politica"/>
                          <a:sym typeface="Politica"/>
                        </a:rPr>
                        <a:t>35 </a:t>
                      </a:r>
                      <a:r>
                        <a:rPr lang="en-US" sz="1400" dirty="0">
                          <a:solidFill>
                            <a:srgbClr val="FFFFFF"/>
                          </a:solidFill>
                          <a:latin typeface="Politica"/>
                          <a:ea typeface="Politica"/>
                          <a:cs typeface="Politica"/>
                          <a:sym typeface="Politica"/>
                        </a:rPr>
                        <a:t>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Introduction to the Scratch software interface and how it works. </a:t>
                      </a:r>
                    </a:p>
                    <a:p>
                      <a:pPr algn="l">
                        <a:defRPr sz="1800"/>
                      </a:pPr>
                      <a:r>
                        <a:rPr lang="en-US" sz="1400" dirty="0">
                          <a:solidFill>
                            <a:srgbClr val="FFFFFF"/>
                          </a:solidFill>
                          <a:latin typeface="Politica"/>
                          <a:ea typeface="Politica"/>
                          <a:cs typeface="Politica"/>
                          <a:sym typeface="Politica"/>
                        </a:rPr>
                        <a:t>2- Show how you add, edit, and delete different component (sprites).</a:t>
                      </a:r>
                    </a:p>
                    <a:p>
                      <a:pPr algn="l">
                        <a:defRPr sz="1800"/>
                      </a:pPr>
                      <a:r>
                        <a:rPr lang="en-US" sz="1400" dirty="0">
                          <a:solidFill>
                            <a:srgbClr val="FFFFFF"/>
                          </a:solidFill>
                          <a:latin typeface="Politica"/>
                          <a:ea typeface="Politica"/>
                          <a:cs typeface="Politica"/>
                          <a:sym typeface="Politica"/>
                        </a:rPr>
                        <a:t>3- Show how you can add an existing background or design your own customized background.</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How you can add an image.</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How you can program the selection of random backgrounds. </a:t>
                      </a:r>
                    </a:p>
                    <a:p>
                      <a:pPr marL="0" indent="0" algn="l">
                        <a:buFont typeface="Arial" panose="020B0604020202020204" pitchFamily="34" charset="0"/>
                        <a:buNone/>
                        <a:defRPr sz="1800"/>
                      </a:pPr>
                      <a:r>
                        <a:rPr lang="en-US" sz="1400" dirty="0">
                          <a:solidFill>
                            <a:srgbClr val="FFFFFF"/>
                          </a:solidFill>
                          <a:latin typeface="Politica"/>
                          <a:ea typeface="Politica"/>
                          <a:cs typeface="Politica"/>
                          <a:sym typeface="Politica"/>
                        </a:rPr>
                        <a:t>4- Show how you can add a sprite and apply different effects on it using code.</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Customize the sprite (change color, add text, …</a:t>
                      </a:r>
                      <a:r>
                        <a:rPr lang="en-US" sz="1400" dirty="0" err="1">
                          <a:solidFill>
                            <a:srgbClr val="FFFFFF"/>
                          </a:solidFill>
                          <a:latin typeface="Politica"/>
                          <a:ea typeface="Politica"/>
                          <a:cs typeface="Politica"/>
                          <a:sym typeface="Politica"/>
                        </a:rPr>
                        <a:t>etc</a:t>
                      </a:r>
                      <a:r>
                        <a:rPr lang="en-US" sz="1400" dirty="0">
                          <a:solidFill>
                            <a:srgbClr val="FFFFFF"/>
                          </a:solidFill>
                          <a:latin typeface="Politica"/>
                          <a:ea typeface="Politica"/>
                          <a:cs typeface="Politica"/>
                          <a:sym typeface="Politica"/>
                        </a:rPr>
                        <a:t>) using the paint tool.</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Add the pop-out effect when the sprite or a specific key is clicked.</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Add the color changing effect.</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Add the rotation effect. </a:t>
                      </a:r>
                    </a:p>
                    <a:p>
                      <a:pPr marL="0" indent="0" algn="l">
                        <a:buFont typeface="Arial" panose="020B0604020202020204" pitchFamily="34" charset="0"/>
                        <a:buNone/>
                        <a:defRPr sz="1800"/>
                      </a:pPr>
                      <a:r>
                        <a:rPr lang="en-US" sz="1400" dirty="0">
                          <a:solidFill>
                            <a:srgbClr val="FFFFFF"/>
                          </a:solidFill>
                          <a:latin typeface="Politica"/>
                          <a:ea typeface="Politica"/>
                          <a:cs typeface="Politica"/>
                          <a:sym typeface="Politica"/>
                        </a:rPr>
                        <a:t>5- Show how you can add a character (Qatari) to the card and code it to speak when clicked.</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Search for  a character image and save it.</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Record your sound saying something to Qatar and edit it.</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Use the code to play the sound when the character is clicked.  </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Show how you can add a background sound to the card.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6- Show how you </a:t>
                      </a:r>
                      <a:r>
                        <a:rPr lang="en-US" sz="1400">
                          <a:solidFill>
                            <a:srgbClr val="FFFFFF"/>
                          </a:solidFill>
                          <a:latin typeface="Politica"/>
                          <a:ea typeface="Politica"/>
                          <a:cs typeface="Politica"/>
                          <a:sym typeface="Politica"/>
                        </a:rPr>
                        <a:t>can use </a:t>
                      </a:r>
                      <a:r>
                        <a:rPr lang="en-US" sz="1400" dirty="0">
                          <a:solidFill>
                            <a:srgbClr val="FFFFFF"/>
                          </a:solidFill>
                          <a:latin typeface="Politica"/>
                          <a:ea typeface="Politica"/>
                          <a:cs typeface="Politica"/>
                          <a:sym typeface="Politica"/>
                        </a:rPr>
                        <a:t>a website to embed a video, text, contact info, phone number, .. To your card using a QR code.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Decide what you want to embed in the QR code (ex: video you recorded for your loved ones that are not currently in Qatar).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Use the website to create the QR code and save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Add the QR code to your card.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7- Fix any issues found.</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197334583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11877</TotalTime>
  <Words>1271</Words>
  <Application>Microsoft Office PowerPoint</Application>
  <PresentationFormat>Custom</PresentationFormat>
  <Paragraphs>122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Lato</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Busaaa</cp:lastModifiedBy>
  <cp:revision>77</cp:revision>
  <dcterms:modified xsi:type="dcterms:W3CDTF">2020-11-05T11:03:36Z</dcterms:modified>
</cp:coreProperties>
</file>