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23"/>
  </p:notesMasterIdLst>
  <p:sldIdLst>
    <p:sldId id="273" r:id="rId2"/>
    <p:sldId id="338" r:id="rId3"/>
    <p:sldId id="279" r:id="rId4"/>
    <p:sldId id="341" r:id="rId5"/>
    <p:sldId id="339" r:id="rId6"/>
    <p:sldId id="270" r:id="rId7"/>
    <p:sldId id="283" r:id="rId8"/>
    <p:sldId id="295" r:id="rId9"/>
    <p:sldId id="340" r:id="rId10"/>
    <p:sldId id="342" r:id="rId11"/>
    <p:sldId id="259" r:id="rId12"/>
    <p:sldId id="296" r:id="rId13"/>
    <p:sldId id="276" r:id="rId14"/>
    <p:sldId id="329" r:id="rId15"/>
    <p:sldId id="335" r:id="rId16"/>
    <p:sldId id="280" r:id="rId17"/>
    <p:sldId id="299" r:id="rId18"/>
    <p:sldId id="297" r:id="rId19"/>
    <p:sldId id="284" r:id="rId20"/>
    <p:sldId id="336"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AE"/>
    <a:srgbClr val="4A5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22328D-5B55-45F2-A616-C166F69363F0}" v="3" dt="2021-01-05T18:56:08.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44" autoAdjust="0"/>
  </p:normalViewPr>
  <p:slideViewPr>
    <p:cSldViewPr snapToGrid="0" showGuides="1">
      <p:cViewPr varScale="1">
        <p:scale>
          <a:sx n="76" d="100"/>
          <a:sy n="76" d="100"/>
        </p:scale>
        <p:origin x="919" y="41"/>
      </p:cViewPr>
      <p:guideLst>
        <p:guide orient="horz" pos="211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8C049B6C-83F1-4B04-9C85-07E2DAC9DCE8}"/>
    <pc:docChg chg="undo custSel addSld delSld modSld">
      <pc:chgData name="moath momani" userId="720708e143949568" providerId="LiveId" clId="{8C049B6C-83F1-4B04-9C85-07E2DAC9DCE8}" dt="2020-10-25T08:07:54.856" v="1991" actId="1076"/>
      <pc:docMkLst>
        <pc:docMk/>
      </pc:docMkLst>
      <pc:sldChg chg="modSp mod">
        <pc:chgData name="moath momani" userId="720708e143949568" providerId="LiveId" clId="{8C049B6C-83F1-4B04-9C85-07E2DAC9DCE8}" dt="2020-10-21T06:59:03.741" v="248" actId="20577"/>
        <pc:sldMkLst>
          <pc:docMk/>
          <pc:sldMk cId="2036179745" sldId="264"/>
        </pc:sldMkLst>
        <pc:spChg chg="mod">
          <ac:chgData name="moath momani" userId="720708e143949568" providerId="LiveId" clId="{8C049B6C-83F1-4B04-9C85-07E2DAC9DCE8}" dt="2020-10-21T06:58:46.440" v="233" actId="1076"/>
          <ac:spMkLst>
            <pc:docMk/>
            <pc:sldMk cId="2036179745" sldId="264"/>
            <ac:spMk id="12" creationId="{CB7F213B-E680-4F6E-B850-3B9D657A9E84}"/>
          </ac:spMkLst>
        </pc:spChg>
        <pc:spChg chg="mod">
          <ac:chgData name="moath momani" userId="720708e143949568" providerId="LiveId" clId="{8C049B6C-83F1-4B04-9C85-07E2DAC9DCE8}" dt="2020-10-21T06:59:03.741" v="248" actId="20577"/>
          <ac:spMkLst>
            <pc:docMk/>
            <pc:sldMk cId="2036179745" sldId="264"/>
            <ac:spMk id="14" creationId="{E02D2F0A-A520-44A2-B8E2-5DD6E542987A}"/>
          </ac:spMkLst>
        </pc:spChg>
      </pc:sldChg>
      <pc:sldChg chg="modSp mod">
        <pc:chgData name="moath momani" userId="720708e143949568" providerId="LiveId" clId="{8C049B6C-83F1-4B04-9C85-07E2DAC9DCE8}" dt="2020-10-21T09:53:29.478" v="1796" actId="20577"/>
        <pc:sldMkLst>
          <pc:docMk/>
          <pc:sldMk cId="911208218" sldId="273"/>
        </pc:sldMkLst>
        <pc:spChg chg="mod">
          <ac:chgData name="moath momani" userId="720708e143949568" providerId="LiveId" clId="{8C049B6C-83F1-4B04-9C85-07E2DAC9DCE8}" dt="2020-10-21T09:53:21.030" v="1794" actId="20577"/>
          <ac:spMkLst>
            <pc:docMk/>
            <pc:sldMk cId="911208218" sldId="273"/>
            <ac:spMk id="4" creationId="{00000000-0000-0000-0000-000000000000}"/>
          </ac:spMkLst>
        </pc:spChg>
        <pc:spChg chg="mod">
          <ac:chgData name="moath momani" userId="720708e143949568" providerId="LiveId" clId="{8C049B6C-83F1-4B04-9C85-07E2DAC9DCE8}" dt="2020-10-21T09:53:29.478" v="1796" actId="20577"/>
          <ac:spMkLst>
            <pc:docMk/>
            <pc:sldMk cId="911208218" sldId="273"/>
            <ac:spMk id="14" creationId="{00000000-0000-0000-0000-000000000000}"/>
          </ac:spMkLst>
        </pc:spChg>
      </pc:sldChg>
      <pc:sldChg chg="modSp mod">
        <pc:chgData name="moath momani" userId="720708e143949568" providerId="LiveId" clId="{8C049B6C-83F1-4B04-9C85-07E2DAC9DCE8}" dt="2020-10-21T06:57:50.156" v="208" actId="1076"/>
        <pc:sldMkLst>
          <pc:docMk/>
          <pc:sldMk cId="2729657736" sldId="276"/>
        </pc:sldMkLst>
        <pc:spChg chg="mod">
          <ac:chgData name="moath momani" userId="720708e143949568" providerId="LiveId" clId="{8C049B6C-83F1-4B04-9C85-07E2DAC9DCE8}" dt="2020-10-21T06:57:50.156" v="208" actId="1076"/>
          <ac:spMkLst>
            <pc:docMk/>
            <pc:sldMk cId="2729657736" sldId="276"/>
            <ac:spMk id="23" creationId="{DBCEF4BA-D7D0-4AE5-AA42-1485677533AF}"/>
          </ac:spMkLst>
        </pc:spChg>
      </pc:sldChg>
      <pc:sldChg chg="addSp delSp modSp mod">
        <pc:chgData name="moath momani" userId="720708e143949568" providerId="LiveId" clId="{8C049B6C-83F1-4B04-9C85-07E2DAC9DCE8}" dt="2020-10-21T07:38:49.845" v="660" actId="1076"/>
        <pc:sldMkLst>
          <pc:docMk/>
          <pc:sldMk cId="2293705616" sldId="277"/>
        </pc:sldMkLst>
        <pc:spChg chg="del mod">
          <ac:chgData name="moath momani" userId="720708e143949568" providerId="LiveId" clId="{8C049B6C-83F1-4B04-9C85-07E2DAC9DCE8}" dt="2020-10-21T07:38:36.145" v="655" actId="21"/>
          <ac:spMkLst>
            <pc:docMk/>
            <pc:sldMk cId="2293705616" sldId="277"/>
            <ac:spMk id="2" creationId="{00000000-0000-0000-0000-000000000000}"/>
          </ac:spMkLst>
        </pc:spChg>
        <pc:spChg chg="add del mod">
          <ac:chgData name="moath momani" userId="720708e143949568" providerId="LiveId" clId="{8C049B6C-83F1-4B04-9C85-07E2DAC9DCE8}" dt="2020-10-21T07:38:39.581" v="656" actId="478"/>
          <ac:spMkLst>
            <pc:docMk/>
            <pc:sldMk cId="2293705616" sldId="277"/>
            <ac:spMk id="5" creationId="{2EE8BDBD-EDFE-424A-A3E5-05A8E3858705}"/>
          </ac:spMkLst>
        </pc:spChg>
        <pc:spChg chg="add mod">
          <ac:chgData name="moath momani" userId="720708e143949568" providerId="LiveId" clId="{8C049B6C-83F1-4B04-9C85-07E2DAC9DCE8}" dt="2020-10-21T07:38:49.845" v="660" actId="1076"/>
          <ac:spMkLst>
            <pc:docMk/>
            <pc:sldMk cId="2293705616" sldId="277"/>
            <ac:spMk id="12" creationId="{3E969209-77B6-4539-8ACE-44A3F8688896}"/>
          </ac:spMkLst>
        </pc:spChg>
        <pc:picChg chg="add mod">
          <ac:chgData name="moath momani" userId="720708e143949568" providerId="LiveId" clId="{8C049B6C-83F1-4B04-9C85-07E2DAC9DCE8}" dt="2020-10-21T07:38:46.700" v="659" actId="1076"/>
          <ac:picMkLst>
            <pc:docMk/>
            <pc:sldMk cId="2293705616" sldId="277"/>
            <ac:picMk id="1026" creationId="{D467BB56-4EB1-4AF8-900F-C7A20771220E}"/>
          </ac:picMkLst>
        </pc:picChg>
      </pc:sldChg>
      <pc:sldChg chg="addSp delSp modSp mod">
        <pc:chgData name="moath momani" userId="720708e143949568" providerId="LiveId" clId="{8C049B6C-83F1-4B04-9C85-07E2DAC9DCE8}" dt="2020-10-21T11:16:23.608" v="1941" actId="478"/>
        <pc:sldMkLst>
          <pc:docMk/>
          <pc:sldMk cId="2271298433" sldId="279"/>
        </pc:sldMkLst>
        <pc:spChg chg="mod">
          <ac:chgData name="moath momani" userId="720708e143949568" providerId="LiveId" clId="{8C049B6C-83F1-4B04-9C85-07E2DAC9DCE8}" dt="2020-10-21T05:54:04.900" v="89" actId="20577"/>
          <ac:spMkLst>
            <pc:docMk/>
            <pc:sldMk cId="2271298433" sldId="279"/>
            <ac:spMk id="17" creationId="{4955A6DA-815F-4124-A9F3-75EDB42FED58}"/>
          </ac:spMkLst>
        </pc:spChg>
        <pc:picChg chg="del">
          <ac:chgData name="moath momani" userId="720708e143949568" providerId="LiveId" clId="{8C049B6C-83F1-4B04-9C85-07E2DAC9DCE8}" dt="2020-10-21T05:33:32.812" v="0" actId="478"/>
          <ac:picMkLst>
            <pc:docMk/>
            <pc:sldMk cId="2271298433" sldId="279"/>
            <ac:picMk id="3" creationId="{03821ED9-2EDD-4A50-B0F5-3B4A8EC5E335}"/>
          </ac:picMkLst>
        </pc:picChg>
        <pc:picChg chg="add mod">
          <ac:chgData name="moath momani" userId="720708e143949568" providerId="LiveId" clId="{8C049B6C-83F1-4B04-9C85-07E2DAC9DCE8}" dt="2020-10-21T11:16:22.336" v="1939" actId="1076"/>
          <ac:picMkLst>
            <pc:docMk/>
            <pc:sldMk cId="2271298433" sldId="279"/>
            <ac:picMk id="7" creationId="{EB430A87-A0D2-4A2C-A418-A4159D06A3FA}"/>
          </ac:picMkLst>
        </pc:picChg>
        <pc:picChg chg="add del mod">
          <ac:chgData name="moath momani" userId="720708e143949568" providerId="LiveId" clId="{8C049B6C-83F1-4B04-9C85-07E2DAC9DCE8}" dt="2020-10-21T11:16:23.608" v="1941" actId="478"/>
          <ac:picMkLst>
            <pc:docMk/>
            <pc:sldMk cId="2271298433" sldId="279"/>
            <ac:picMk id="9" creationId="{CB8FD839-7816-4507-8EF6-35C1ED439789}"/>
          </ac:picMkLst>
        </pc:picChg>
        <pc:picChg chg="add del mod">
          <ac:chgData name="moath momani" userId="720708e143949568" providerId="LiveId" clId="{8C049B6C-83F1-4B04-9C85-07E2DAC9DCE8}" dt="2020-10-21T11:16:23" v="1940" actId="478"/>
          <ac:picMkLst>
            <pc:docMk/>
            <pc:sldMk cId="2271298433" sldId="279"/>
            <ac:picMk id="24" creationId="{DE716A95-8587-40CF-9AF7-63D84DD74EB3}"/>
          </ac:picMkLst>
        </pc:picChg>
        <pc:picChg chg="del">
          <ac:chgData name="moath momani" userId="720708e143949568" providerId="LiveId" clId="{8C049B6C-83F1-4B04-9C85-07E2DAC9DCE8}" dt="2020-10-21T05:33:43.784" v="4" actId="478"/>
          <ac:picMkLst>
            <pc:docMk/>
            <pc:sldMk cId="2271298433" sldId="279"/>
            <ac:picMk id="26" creationId="{987918EF-845F-42B2-AFB5-8470EE6AE81C}"/>
          </ac:picMkLst>
        </pc:picChg>
      </pc:sldChg>
      <pc:sldChg chg="del">
        <pc:chgData name="moath momani" userId="720708e143949568" providerId="LiveId" clId="{8C049B6C-83F1-4B04-9C85-07E2DAC9DCE8}" dt="2020-10-21T05:53:49.329" v="85" actId="47"/>
        <pc:sldMkLst>
          <pc:docMk/>
          <pc:sldMk cId="2514924934" sldId="288"/>
        </pc:sldMkLst>
      </pc:sldChg>
      <pc:sldChg chg="addSp delSp modSp mod">
        <pc:chgData name="moath momani" userId="720708e143949568" providerId="LiveId" clId="{8C049B6C-83F1-4B04-9C85-07E2DAC9DCE8}" dt="2020-10-25T08:03:55.055" v="1955" actId="1036"/>
        <pc:sldMkLst>
          <pc:docMk/>
          <pc:sldMk cId="927733710" sldId="289"/>
        </pc:sldMkLst>
        <pc:spChg chg="del">
          <ac:chgData name="moath momani" userId="720708e143949568" providerId="LiveId" clId="{8C049B6C-83F1-4B04-9C85-07E2DAC9DCE8}" dt="2020-10-25T08:03:39.718" v="1947" actId="478"/>
          <ac:spMkLst>
            <pc:docMk/>
            <pc:sldMk cId="927733710" sldId="289"/>
            <ac:spMk id="4" creationId="{9C67E42A-6E72-41DB-B8B3-76AE8C2DDCB8}"/>
          </ac:spMkLst>
        </pc:spChg>
        <pc:spChg chg="del">
          <ac:chgData name="moath momani" userId="720708e143949568" providerId="LiveId" clId="{8C049B6C-83F1-4B04-9C85-07E2DAC9DCE8}" dt="2020-10-25T08:03:39.718" v="1947" actId="478"/>
          <ac:spMkLst>
            <pc:docMk/>
            <pc:sldMk cId="927733710" sldId="289"/>
            <ac:spMk id="13" creationId="{3F1A2497-1971-4C58-B102-B8E32919937F}"/>
          </ac:spMkLst>
        </pc:spChg>
        <pc:spChg chg="del">
          <ac:chgData name="moath momani" userId="720708e143949568" providerId="LiveId" clId="{8C049B6C-83F1-4B04-9C85-07E2DAC9DCE8}" dt="2020-10-25T08:03:39.718" v="1947" actId="478"/>
          <ac:spMkLst>
            <pc:docMk/>
            <pc:sldMk cId="927733710" sldId="289"/>
            <ac:spMk id="14" creationId="{A364EDD5-34D7-4092-84F1-0940EF494C7F}"/>
          </ac:spMkLst>
        </pc:spChg>
        <pc:spChg chg="del">
          <ac:chgData name="moath momani" userId="720708e143949568" providerId="LiveId" clId="{8C049B6C-83F1-4B04-9C85-07E2DAC9DCE8}" dt="2020-10-25T08:03:39.718" v="1947" actId="478"/>
          <ac:spMkLst>
            <pc:docMk/>
            <pc:sldMk cId="927733710" sldId="289"/>
            <ac:spMk id="15" creationId="{BECB638C-BDFC-4105-A05D-A1518A3C43F1}"/>
          </ac:spMkLst>
        </pc:spChg>
        <pc:spChg chg="del">
          <ac:chgData name="moath momani" userId="720708e143949568" providerId="LiveId" clId="{8C049B6C-83F1-4B04-9C85-07E2DAC9DCE8}" dt="2020-10-25T08:03:39.718" v="1947" actId="478"/>
          <ac:spMkLst>
            <pc:docMk/>
            <pc:sldMk cId="927733710" sldId="289"/>
            <ac:spMk id="17" creationId="{583524F1-A195-4FD5-A3AD-118DFC05E033}"/>
          </ac:spMkLst>
        </pc:spChg>
        <pc:spChg chg="del">
          <ac:chgData name="moath momani" userId="720708e143949568" providerId="LiveId" clId="{8C049B6C-83F1-4B04-9C85-07E2DAC9DCE8}" dt="2020-10-25T08:03:39.718" v="1947" actId="478"/>
          <ac:spMkLst>
            <pc:docMk/>
            <pc:sldMk cId="927733710" sldId="289"/>
            <ac:spMk id="18" creationId="{60F53F81-3300-4A60-B610-264693357C54}"/>
          </ac:spMkLst>
        </pc:spChg>
        <pc:spChg chg="del">
          <ac:chgData name="moath momani" userId="720708e143949568" providerId="LiveId" clId="{8C049B6C-83F1-4B04-9C85-07E2DAC9DCE8}" dt="2020-10-25T08:03:39.718" v="1947" actId="478"/>
          <ac:spMkLst>
            <pc:docMk/>
            <pc:sldMk cId="927733710" sldId="289"/>
            <ac:spMk id="19" creationId="{12A20B6A-5407-4573-A1BF-351DFD266313}"/>
          </ac:spMkLst>
        </pc:spChg>
        <pc:spChg chg="del">
          <ac:chgData name="moath momani" userId="720708e143949568" providerId="LiveId" clId="{8C049B6C-83F1-4B04-9C85-07E2DAC9DCE8}" dt="2020-10-25T08:03:39.718" v="1947" actId="478"/>
          <ac:spMkLst>
            <pc:docMk/>
            <pc:sldMk cId="927733710" sldId="289"/>
            <ac:spMk id="20" creationId="{CD099CD4-0177-4332-AAC3-DAB82DEAF086}"/>
          </ac:spMkLst>
        </pc:spChg>
        <pc:spChg chg="del">
          <ac:chgData name="moath momani" userId="720708e143949568" providerId="LiveId" clId="{8C049B6C-83F1-4B04-9C85-07E2DAC9DCE8}" dt="2020-10-25T08:03:39.718" v="1947" actId="478"/>
          <ac:spMkLst>
            <pc:docMk/>
            <pc:sldMk cId="927733710" sldId="289"/>
            <ac:spMk id="21" creationId="{65B16ACB-AF0A-4AF5-B042-23FCD6ADD2A5}"/>
          </ac:spMkLst>
        </pc:spChg>
        <pc:spChg chg="del">
          <ac:chgData name="moath momani" userId="720708e143949568" providerId="LiveId" clId="{8C049B6C-83F1-4B04-9C85-07E2DAC9DCE8}" dt="2020-10-25T08:03:39.718" v="1947" actId="478"/>
          <ac:spMkLst>
            <pc:docMk/>
            <pc:sldMk cId="927733710" sldId="289"/>
            <ac:spMk id="22" creationId="{21352EEB-5013-480D-A746-F08CC27E5D3F}"/>
          </ac:spMkLst>
        </pc:spChg>
        <pc:picChg chg="add mod">
          <ac:chgData name="moath momani" userId="720708e143949568" providerId="LiveId" clId="{8C049B6C-83F1-4B04-9C85-07E2DAC9DCE8}" dt="2020-10-25T08:03:55.055" v="1955" actId="1036"/>
          <ac:picMkLst>
            <pc:docMk/>
            <pc:sldMk cId="927733710" sldId="289"/>
            <ac:picMk id="3" creationId="{EA2C80A7-6EFD-4AEC-AFDF-9F9DAA539DD7}"/>
          </ac:picMkLst>
        </pc:picChg>
        <pc:picChg chg="del">
          <ac:chgData name="moath momani" userId="720708e143949568" providerId="LiveId" clId="{8C049B6C-83F1-4B04-9C85-07E2DAC9DCE8}" dt="2020-10-25T08:03:39.718" v="1947" actId="478"/>
          <ac:picMkLst>
            <pc:docMk/>
            <pc:sldMk cId="927733710" sldId="289"/>
            <ac:picMk id="9" creationId="{8F73BB18-6D38-480A-968D-4357CA986BEA}"/>
          </ac:picMkLst>
        </pc:picChg>
      </pc:sldChg>
      <pc:sldChg chg="addSp delSp modSp mod">
        <pc:chgData name="moath momani" userId="720708e143949568" providerId="LiveId" clId="{8C049B6C-83F1-4B04-9C85-07E2DAC9DCE8}" dt="2020-10-25T08:02:42.209" v="1946" actId="1076"/>
        <pc:sldMkLst>
          <pc:docMk/>
          <pc:sldMk cId="2252611959" sldId="290"/>
        </pc:sldMkLst>
        <pc:spChg chg="mod">
          <ac:chgData name="moath momani" userId="720708e143949568" providerId="LiveId" clId="{8C049B6C-83F1-4B04-9C85-07E2DAC9DCE8}" dt="2020-10-21T06:54:53.601" v="172" actId="1076"/>
          <ac:spMkLst>
            <pc:docMk/>
            <pc:sldMk cId="2252611959" sldId="290"/>
            <ac:spMk id="2" creationId="{0B2AAF93-F372-4E32-8DE3-2B37B0349A7C}"/>
          </ac:spMkLst>
        </pc:spChg>
        <pc:spChg chg="mod">
          <ac:chgData name="moath momani" userId="720708e143949568" providerId="LiveId" clId="{8C049B6C-83F1-4B04-9C85-07E2DAC9DCE8}" dt="2020-10-21T06:54:30.772" v="168" actId="1076"/>
          <ac:spMkLst>
            <pc:docMk/>
            <pc:sldMk cId="2252611959" sldId="290"/>
            <ac:spMk id="17" creationId="{6F23D8BD-787D-4284-810F-276704CC0200}"/>
          </ac:spMkLst>
        </pc:spChg>
        <pc:spChg chg="mod">
          <ac:chgData name="moath momani" userId="720708e143949568" providerId="LiveId" clId="{8C049B6C-83F1-4B04-9C85-07E2DAC9DCE8}" dt="2020-10-21T06:54:48.574" v="171" actId="1076"/>
          <ac:spMkLst>
            <pc:docMk/>
            <pc:sldMk cId="2252611959" sldId="290"/>
            <ac:spMk id="18" creationId="{62605D86-DEA7-4D40-906C-66D92E9112CF}"/>
          </ac:spMkLst>
        </pc:spChg>
        <pc:spChg chg="mod">
          <ac:chgData name="moath momani" userId="720708e143949568" providerId="LiveId" clId="{8C049B6C-83F1-4B04-9C85-07E2DAC9DCE8}" dt="2020-10-21T06:54:34.731" v="169" actId="1076"/>
          <ac:spMkLst>
            <pc:docMk/>
            <pc:sldMk cId="2252611959" sldId="290"/>
            <ac:spMk id="19" creationId="{BE275E7A-EB96-402C-BB89-129A034EC597}"/>
          </ac:spMkLst>
        </pc:spChg>
        <pc:spChg chg="del">
          <ac:chgData name="moath momani" userId="720708e143949568" providerId="LiveId" clId="{8C049B6C-83F1-4B04-9C85-07E2DAC9DCE8}" dt="2020-10-21T06:53:01.423" v="138" actId="478"/>
          <ac:spMkLst>
            <pc:docMk/>
            <pc:sldMk cId="2252611959" sldId="290"/>
            <ac:spMk id="20" creationId="{B998D8D1-D5F8-47B7-925C-10A48A0D8C53}"/>
          </ac:spMkLst>
        </pc:spChg>
        <pc:spChg chg="del">
          <ac:chgData name="moath momani" userId="720708e143949568" providerId="LiveId" clId="{8C049B6C-83F1-4B04-9C85-07E2DAC9DCE8}" dt="2020-10-21T06:53:01.423" v="138" actId="478"/>
          <ac:spMkLst>
            <pc:docMk/>
            <pc:sldMk cId="2252611959" sldId="290"/>
            <ac:spMk id="21" creationId="{C4444049-84FB-4279-B211-7378DABE5225}"/>
          </ac:spMkLst>
        </pc:spChg>
        <pc:picChg chg="add mod">
          <ac:chgData name="moath momani" userId="720708e143949568" providerId="LiveId" clId="{8C049B6C-83F1-4B04-9C85-07E2DAC9DCE8}" dt="2020-10-25T08:02:42.209" v="1946" actId="1076"/>
          <ac:picMkLst>
            <pc:docMk/>
            <pc:sldMk cId="2252611959" sldId="290"/>
            <ac:picMk id="4" creationId="{A108ADC0-C77A-43AD-B221-4C0BE1DDB50D}"/>
          </ac:picMkLst>
        </pc:picChg>
        <pc:picChg chg="add del mod">
          <ac:chgData name="moath momani" userId="720708e143949568" providerId="LiveId" clId="{8C049B6C-83F1-4B04-9C85-07E2DAC9DCE8}" dt="2020-10-21T06:52:49.556" v="131" actId="478"/>
          <ac:picMkLst>
            <pc:docMk/>
            <pc:sldMk cId="2252611959" sldId="290"/>
            <ac:picMk id="4" creationId="{FA40821E-70F1-4834-9CDA-B4CD3842309C}"/>
          </ac:picMkLst>
        </pc:picChg>
        <pc:picChg chg="del">
          <ac:chgData name="moath momani" userId="720708e143949568" providerId="LiveId" clId="{8C049B6C-83F1-4B04-9C85-07E2DAC9DCE8}" dt="2020-10-21T06:50:47.591" v="110" actId="478"/>
          <ac:picMkLst>
            <pc:docMk/>
            <pc:sldMk cId="2252611959" sldId="290"/>
            <ac:picMk id="9" creationId="{982CC5F6-48F2-4EE5-8155-9B979C95E572}"/>
          </ac:picMkLst>
        </pc:picChg>
        <pc:picChg chg="del">
          <ac:chgData name="moath momani" userId="720708e143949568" providerId="LiveId" clId="{8C049B6C-83F1-4B04-9C85-07E2DAC9DCE8}" dt="2020-10-21T06:52:49.885" v="132" actId="478"/>
          <ac:picMkLst>
            <pc:docMk/>
            <pc:sldMk cId="2252611959" sldId="290"/>
            <ac:picMk id="13" creationId="{6B630FB3-A762-4085-B059-A7C2605E794D}"/>
          </ac:picMkLst>
        </pc:picChg>
        <pc:picChg chg="add del mod">
          <ac:chgData name="moath momani" userId="720708e143949568" providerId="LiveId" clId="{8C049B6C-83F1-4B04-9C85-07E2DAC9DCE8}" dt="2020-10-25T08:02:35.539" v="1942" actId="478"/>
          <ac:picMkLst>
            <pc:docMk/>
            <pc:sldMk cId="2252611959" sldId="290"/>
            <ac:picMk id="14" creationId="{6BC6724E-F15B-4299-A5CD-EE4E0718E775}"/>
          </ac:picMkLst>
        </pc:picChg>
      </pc:sldChg>
      <pc:sldChg chg="addSp delSp modSp mod">
        <pc:chgData name="moath momani" userId="720708e143949568" providerId="LiveId" clId="{8C049B6C-83F1-4B04-9C85-07E2DAC9DCE8}" dt="2020-10-25T08:07:54.856" v="1991" actId="1076"/>
        <pc:sldMkLst>
          <pc:docMk/>
          <pc:sldMk cId="1866362295" sldId="293"/>
        </pc:sldMkLst>
        <pc:spChg chg="mod">
          <ac:chgData name="moath momani" userId="720708e143949568" providerId="LiveId" clId="{8C049B6C-83F1-4B04-9C85-07E2DAC9DCE8}" dt="2020-10-21T06:55:12.200" v="207" actId="20577"/>
          <ac:spMkLst>
            <pc:docMk/>
            <pc:sldMk cId="1866362295" sldId="293"/>
            <ac:spMk id="2" creationId="{0B2AAF93-F372-4E32-8DE3-2B37B0349A7C}"/>
          </ac:spMkLst>
        </pc:spChg>
        <pc:spChg chg="mod">
          <ac:chgData name="moath momani" userId="720708e143949568" providerId="LiveId" clId="{8C049B6C-83F1-4B04-9C85-07E2DAC9DCE8}" dt="2020-10-21T06:18:33.543" v="109" actId="20577"/>
          <ac:spMkLst>
            <pc:docMk/>
            <pc:sldMk cId="1866362295" sldId="293"/>
            <ac:spMk id="18" creationId="{62605D86-DEA7-4D40-906C-66D92E9112CF}"/>
          </ac:spMkLst>
        </pc:spChg>
        <pc:spChg chg="mod">
          <ac:chgData name="moath momani" userId="720708e143949568" providerId="LiveId" clId="{8C049B6C-83F1-4B04-9C85-07E2DAC9DCE8}" dt="2020-10-25T08:06:16.121" v="1968" actId="20577"/>
          <ac:spMkLst>
            <pc:docMk/>
            <pc:sldMk cId="1866362295" sldId="293"/>
            <ac:spMk id="20" creationId="{B998D8D1-D5F8-47B7-925C-10A48A0D8C53}"/>
          </ac:spMkLst>
        </pc:spChg>
        <pc:spChg chg="mod">
          <ac:chgData name="moath momani" userId="720708e143949568" providerId="LiveId" clId="{8C049B6C-83F1-4B04-9C85-07E2DAC9DCE8}" dt="2020-10-25T08:06:38.595" v="1970" actId="113"/>
          <ac:spMkLst>
            <pc:docMk/>
            <pc:sldMk cId="1866362295" sldId="293"/>
            <ac:spMk id="21" creationId="{C4444049-84FB-4279-B211-7378DABE5225}"/>
          </ac:spMkLst>
        </pc:spChg>
        <pc:picChg chg="add mod">
          <ac:chgData name="moath momani" userId="720708e143949568" providerId="LiveId" clId="{8C049B6C-83F1-4B04-9C85-07E2DAC9DCE8}" dt="2020-10-25T08:07:23.208" v="1984" actId="14100"/>
          <ac:picMkLst>
            <pc:docMk/>
            <pc:sldMk cId="1866362295" sldId="293"/>
            <ac:picMk id="3" creationId="{CBCA5585-9DEE-44B2-8247-325C876CA43F}"/>
          </ac:picMkLst>
        </pc:picChg>
        <pc:picChg chg="add del mod">
          <ac:chgData name="moath momani" userId="720708e143949568" providerId="LiveId" clId="{8C049B6C-83F1-4B04-9C85-07E2DAC9DCE8}" dt="2020-10-25T08:05:57.087" v="1956" actId="478"/>
          <ac:picMkLst>
            <pc:docMk/>
            <pc:sldMk cId="1866362295" sldId="293"/>
            <ac:picMk id="4" creationId="{22FF5D08-20ED-4D3F-AB2A-01508321CAC9}"/>
          </ac:picMkLst>
        </pc:picChg>
        <pc:picChg chg="del">
          <ac:chgData name="moath momani" userId="720708e143949568" providerId="LiveId" clId="{8C049B6C-83F1-4B04-9C85-07E2DAC9DCE8}" dt="2020-10-21T05:34:25.559" v="7" actId="478"/>
          <ac:picMkLst>
            <pc:docMk/>
            <pc:sldMk cId="1866362295" sldId="293"/>
            <ac:picMk id="7" creationId="{5F6083D4-6AAB-48BF-9B4E-6950265223CD}"/>
          </ac:picMkLst>
        </pc:picChg>
        <pc:picChg chg="add del">
          <ac:chgData name="moath momani" userId="720708e143949568" providerId="LiveId" clId="{8C049B6C-83F1-4B04-9C85-07E2DAC9DCE8}" dt="2020-10-25T08:07:42.040" v="1986" actId="478"/>
          <ac:picMkLst>
            <pc:docMk/>
            <pc:sldMk cId="1866362295" sldId="293"/>
            <ac:picMk id="9" creationId="{5BBC0386-E99C-4744-B780-844C87F2EB5C}"/>
          </ac:picMkLst>
        </pc:picChg>
        <pc:picChg chg="add mod">
          <ac:chgData name="moath momani" userId="720708e143949568" providerId="LiveId" clId="{8C049B6C-83F1-4B04-9C85-07E2DAC9DCE8}" dt="2020-10-25T08:07:54.856" v="1991" actId="1076"/>
          <ac:picMkLst>
            <pc:docMk/>
            <pc:sldMk cId="1866362295" sldId="293"/>
            <ac:picMk id="13" creationId="{32E9D174-1643-490F-BBE5-2E5E95F944F7}"/>
          </ac:picMkLst>
        </pc:picChg>
        <pc:picChg chg="add mod">
          <ac:chgData name="moath momani" userId="720708e143949568" providerId="LiveId" clId="{8C049B6C-83F1-4B04-9C85-07E2DAC9DCE8}" dt="2020-10-25T08:07:17.704" v="1980" actId="1076"/>
          <ac:picMkLst>
            <pc:docMk/>
            <pc:sldMk cId="1866362295" sldId="293"/>
            <ac:picMk id="1026" creationId="{66D1E919-CFCA-484F-95AD-75833E374946}"/>
          </ac:picMkLst>
        </pc:picChg>
      </pc:sldChg>
      <pc:sldChg chg="add">
        <pc:chgData name="moath momani" userId="720708e143949568" providerId="LiveId" clId="{8C049B6C-83F1-4B04-9C85-07E2DAC9DCE8}" dt="2020-10-21T05:53:32.699" v="84"/>
        <pc:sldMkLst>
          <pc:docMk/>
          <pc:sldMk cId="562752853" sldId="294"/>
        </pc:sldMkLst>
      </pc:sldChg>
      <pc:sldChg chg="addSp delSp modSp mod">
        <pc:chgData name="moath momani" userId="720708e143949568" providerId="LiveId" clId="{8C049B6C-83F1-4B04-9C85-07E2DAC9DCE8}" dt="2020-10-21T10:01:25.953" v="1836" actId="1036"/>
        <pc:sldMkLst>
          <pc:docMk/>
          <pc:sldMk cId="3017246029" sldId="299"/>
        </pc:sldMkLst>
        <pc:spChg chg="mod">
          <ac:chgData name="moath momani" userId="720708e143949568" providerId="LiveId" clId="{8C049B6C-83F1-4B04-9C85-07E2DAC9DCE8}" dt="2020-10-21T07:37:42.009" v="641" actId="20577"/>
          <ac:spMkLst>
            <pc:docMk/>
            <pc:sldMk cId="3017246029" sldId="299"/>
            <ac:spMk id="9" creationId="{00000000-0000-0000-0000-000000000000}"/>
          </ac:spMkLst>
        </pc:spChg>
        <pc:picChg chg="del mod">
          <ac:chgData name="moath momani" userId="720708e143949568" providerId="LiveId" clId="{8C049B6C-83F1-4B04-9C85-07E2DAC9DCE8}" dt="2020-10-21T10:00:30.468" v="1811" actId="478"/>
          <ac:picMkLst>
            <pc:docMk/>
            <pc:sldMk cId="3017246029" sldId="299"/>
            <ac:picMk id="2" creationId="{9A3CD030-E159-4ADF-A22E-D5CDA5F9DD80}"/>
          </ac:picMkLst>
        </pc:picChg>
        <pc:picChg chg="add del mod">
          <ac:chgData name="moath momani" userId="720708e143949568" providerId="LiveId" clId="{8C049B6C-83F1-4B04-9C85-07E2DAC9DCE8}" dt="2020-10-21T10:00:40.966" v="1817" actId="478"/>
          <ac:picMkLst>
            <pc:docMk/>
            <pc:sldMk cId="3017246029" sldId="299"/>
            <ac:picMk id="3" creationId="{064DB32F-CA58-461E-9BAE-17582B80C03B}"/>
          </ac:picMkLst>
        </pc:picChg>
        <pc:picChg chg="add mod">
          <ac:chgData name="moath momani" userId="720708e143949568" providerId="LiveId" clId="{8C049B6C-83F1-4B04-9C85-07E2DAC9DCE8}" dt="2020-10-21T10:01:25.953" v="1836" actId="1036"/>
          <ac:picMkLst>
            <pc:docMk/>
            <pc:sldMk cId="3017246029" sldId="299"/>
            <ac:picMk id="4" creationId="{A0C1DC93-78BA-41BB-98AD-A894B42280C5}"/>
          </ac:picMkLst>
        </pc:picChg>
        <pc:picChg chg="add mod">
          <ac:chgData name="moath momani" userId="720708e143949568" providerId="LiveId" clId="{8C049B6C-83F1-4B04-9C85-07E2DAC9DCE8}" dt="2020-10-21T10:01:15.959" v="1822" actId="1076"/>
          <ac:picMkLst>
            <pc:docMk/>
            <pc:sldMk cId="3017246029" sldId="299"/>
            <ac:picMk id="11" creationId="{CF363AD8-68BB-4D95-A129-E0D45C492346}"/>
          </ac:picMkLst>
        </pc:picChg>
      </pc:sldChg>
      <pc:sldChg chg="addSp delSp modSp mod">
        <pc:chgData name="moath momani" userId="720708e143949568" providerId="LiveId" clId="{8C049B6C-83F1-4B04-9C85-07E2DAC9DCE8}" dt="2020-10-21T10:02:01.546" v="1882" actId="1036"/>
        <pc:sldMkLst>
          <pc:docMk/>
          <pc:sldMk cId="252104698" sldId="300"/>
        </pc:sldMkLst>
        <pc:spChg chg="mod">
          <ac:chgData name="moath momani" userId="720708e143949568" providerId="LiveId" clId="{8C049B6C-83F1-4B04-9C85-07E2DAC9DCE8}" dt="2020-10-21T07:36:47.733" v="634" actId="1076"/>
          <ac:spMkLst>
            <pc:docMk/>
            <pc:sldMk cId="252104698" sldId="300"/>
            <ac:spMk id="9" creationId="{00000000-0000-0000-0000-000000000000}"/>
          </ac:spMkLst>
        </pc:spChg>
        <pc:picChg chg="add del mod">
          <ac:chgData name="moath momani" userId="720708e143949568" providerId="LiveId" clId="{8C049B6C-83F1-4B04-9C85-07E2DAC9DCE8}" dt="2020-10-21T10:01:51.079" v="1841" actId="478"/>
          <ac:picMkLst>
            <pc:docMk/>
            <pc:sldMk cId="252104698" sldId="300"/>
            <ac:picMk id="2" creationId="{0FB0BD39-C0F5-4172-9981-96BB08CBC7E8}"/>
          </ac:picMkLst>
        </pc:picChg>
        <pc:picChg chg="mod">
          <ac:chgData name="moath momani" userId="720708e143949568" providerId="LiveId" clId="{8C049B6C-83F1-4B04-9C85-07E2DAC9DCE8}" dt="2020-10-21T10:02:01.546" v="1882" actId="1036"/>
          <ac:picMkLst>
            <pc:docMk/>
            <pc:sldMk cId="252104698" sldId="300"/>
            <ac:picMk id="3" creationId="{FB03B3F4-9E67-474D-83BC-6579114D850F}"/>
          </ac:picMkLst>
        </pc:picChg>
        <pc:picChg chg="add mod">
          <ac:chgData name="moath momani" userId="720708e143949568" providerId="LiveId" clId="{8C049B6C-83F1-4B04-9C85-07E2DAC9DCE8}" dt="2020-10-21T10:01:58.890" v="1862" actId="571"/>
          <ac:picMkLst>
            <pc:docMk/>
            <pc:sldMk cId="252104698" sldId="300"/>
            <ac:picMk id="11" creationId="{34FBDA8E-7A11-4F34-ABC9-0E528AD292BF}"/>
          </ac:picMkLst>
        </pc:picChg>
        <pc:picChg chg="add mod">
          <ac:chgData name="moath momani" userId="720708e143949568" providerId="LiveId" clId="{8C049B6C-83F1-4B04-9C85-07E2DAC9DCE8}" dt="2020-10-21T10:01:58.890" v="1862" actId="571"/>
          <ac:picMkLst>
            <pc:docMk/>
            <pc:sldMk cId="252104698" sldId="300"/>
            <ac:picMk id="12" creationId="{2697D064-7F0B-48BB-9344-5DA17BD38442}"/>
          </ac:picMkLst>
        </pc:picChg>
        <pc:picChg chg="mod">
          <ac:chgData name="moath momani" userId="720708e143949568" providerId="LiveId" clId="{8C049B6C-83F1-4B04-9C85-07E2DAC9DCE8}" dt="2020-10-21T10:02:01.546" v="1882" actId="1036"/>
          <ac:picMkLst>
            <pc:docMk/>
            <pc:sldMk cId="252104698" sldId="300"/>
            <ac:picMk id="13" creationId="{A9BBF4E9-2DFD-43F0-A096-FA0A652667B0}"/>
          </ac:picMkLst>
        </pc:picChg>
        <pc:picChg chg="add mod">
          <ac:chgData name="moath momani" userId="720708e143949568" providerId="LiveId" clId="{8C049B6C-83F1-4B04-9C85-07E2DAC9DCE8}" dt="2020-10-21T10:01:58.235" v="1861" actId="571"/>
          <ac:picMkLst>
            <pc:docMk/>
            <pc:sldMk cId="252104698" sldId="300"/>
            <ac:picMk id="14" creationId="{ED0C4E2A-6B26-4B64-A42D-FFE9249B4856}"/>
          </ac:picMkLst>
        </pc:picChg>
        <pc:picChg chg="add mod">
          <ac:chgData name="moath momani" userId="720708e143949568" providerId="LiveId" clId="{8C049B6C-83F1-4B04-9C85-07E2DAC9DCE8}" dt="2020-10-21T10:01:58.235" v="1861" actId="571"/>
          <ac:picMkLst>
            <pc:docMk/>
            <pc:sldMk cId="252104698" sldId="300"/>
            <ac:picMk id="15" creationId="{97BF45B2-267E-410F-9CAA-EEC132945A73}"/>
          </ac:picMkLst>
        </pc:picChg>
      </pc:sldChg>
      <pc:sldChg chg="addSp delSp modSp mod modNotesTx">
        <pc:chgData name="moath momani" userId="720708e143949568" providerId="LiveId" clId="{8C049B6C-83F1-4B04-9C85-07E2DAC9DCE8}" dt="2020-10-21T07:40:47.125" v="748" actId="1076"/>
        <pc:sldMkLst>
          <pc:docMk/>
          <pc:sldMk cId="1289275880" sldId="301"/>
        </pc:sldMkLst>
        <pc:spChg chg="mod">
          <ac:chgData name="moath momani" userId="720708e143949568" providerId="LiveId" clId="{8C049B6C-83F1-4B04-9C85-07E2DAC9DCE8}" dt="2020-10-21T07:40:29.961" v="741" actId="1035"/>
          <ac:spMkLst>
            <pc:docMk/>
            <pc:sldMk cId="1289275880" sldId="301"/>
            <ac:spMk id="2" creationId="{00000000-0000-0000-0000-000000000000}"/>
          </ac:spMkLst>
        </pc:spChg>
        <pc:picChg chg="add mod">
          <ac:chgData name="moath momani" userId="720708e143949568" providerId="LiveId" clId="{8C049B6C-83F1-4B04-9C85-07E2DAC9DCE8}" dt="2020-10-21T07:40:47.125" v="748" actId="1076"/>
          <ac:picMkLst>
            <pc:docMk/>
            <pc:sldMk cId="1289275880" sldId="301"/>
            <ac:picMk id="3" creationId="{27C68FC3-022F-4407-B564-FD95A9D3C6C4}"/>
          </ac:picMkLst>
        </pc:picChg>
        <pc:picChg chg="mod">
          <ac:chgData name="moath momani" userId="720708e143949568" providerId="LiveId" clId="{8C049B6C-83F1-4B04-9C85-07E2DAC9DCE8}" dt="2020-10-21T07:40:41.732" v="746" actId="1076"/>
          <ac:picMkLst>
            <pc:docMk/>
            <pc:sldMk cId="1289275880" sldId="301"/>
            <ac:picMk id="4" creationId="{ADCB9524-C312-4E44-B2FB-57DBE4DB58E0}"/>
          </ac:picMkLst>
        </pc:picChg>
        <pc:picChg chg="add mod">
          <ac:chgData name="moath momani" userId="720708e143949568" providerId="LiveId" clId="{8C049B6C-83F1-4B04-9C85-07E2DAC9DCE8}" dt="2020-10-21T07:40:29.961" v="741" actId="1035"/>
          <ac:picMkLst>
            <pc:docMk/>
            <pc:sldMk cId="1289275880" sldId="301"/>
            <ac:picMk id="5" creationId="{69F8C7E8-3EF0-40CF-95F4-82570911A39B}"/>
          </ac:picMkLst>
        </pc:picChg>
        <pc:picChg chg="del">
          <ac:chgData name="moath momani" userId="720708e143949568" providerId="LiveId" clId="{8C049B6C-83F1-4B04-9C85-07E2DAC9DCE8}" dt="2020-10-21T07:40:37.543" v="743" actId="478"/>
          <ac:picMkLst>
            <pc:docMk/>
            <pc:sldMk cId="1289275880" sldId="301"/>
            <ac:picMk id="7" creationId="{00000000-0000-0000-0000-000000000000}"/>
          </ac:picMkLst>
        </pc:picChg>
      </pc:sldChg>
      <pc:sldChg chg="del">
        <pc:chgData name="moath momani" userId="720708e143949568" providerId="LiveId" clId="{8C049B6C-83F1-4B04-9C85-07E2DAC9DCE8}" dt="2020-10-21T07:13:56.875" v="391" actId="47"/>
        <pc:sldMkLst>
          <pc:docMk/>
          <pc:sldMk cId="2791550574" sldId="302"/>
        </pc:sldMkLst>
      </pc:sldChg>
      <pc:sldChg chg="modSp del mod">
        <pc:chgData name="moath momani" userId="720708e143949568" providerId="LiveId" clId="{8C049B6C-83F1-4B04-9C85-07E2DAC9DCE8}" dt="2020-10-21T07:13:41.144" v="390" actId="47"/>
        <pc:sldMkLst>
          <pc:docMk/>
          <pc:sldMk cId="3321422314" sldId="304"/>
        </pc:sldMkLst>
        <pc:spChg chg="mod">
          <ac:chgData name="moath momani" userId="720708e143949568" providerId="LiveId" clId="{8C049B6C-83F1-4B04-9C85-07E2DAC9DCE8}" dt="2020-10-21T07:12:20.662" v="362" actId="20577"/>
          <ac:spMkLst>
            <pc:docMk/>
            <pc:sldMk cId="3321422314" sldId="304"/>
            <ac:spMk id="2" creationId="{00000000-0000-0000-0000-000000000000}"/>
          </ac:spMkLst>
        </pc:spChg>
      </pc:sldChg>
      <pc:sldChg chg="addSp delSp modSp mod modNotesTx">
        <pc:chgData name="moath momani" userId="720708e143949568" providerId="LiveId" clId="{8C049B6C-83F1-4B04-9C85-07E2DAC9DCE8}" dt="2020-10-21T07:43:33.044" v="813" actId="1076"/>
        <pc:sldMkLst>
          <pc:docMk/>
          <pc:sldMk cId="2858008987" sldId="305"/>
        </pc:sldMkLst>
        <pc:spChg chg="mod">
          <ac:chgData name="moath momani" userId="720708e143949568" providerId="LiveId" clId="{8C049B6C-83F1-4B04-9C85-07E2DAC9DCE8}" dt="2020-10-21T07:43:33.044" v="813" actId="1076"/>
          <ac:spMkLst>
            <pc:docMk/>
            <pc:sldMk cId="2858008987" sldId="305"/>
            <ac:spMk id="2" creationId="{00000000-0000-0000-0000-000000000000}"/>
          </ac:spMkLst>
        </pc:spChg>
        <pc:spChg chg="add mod">
          <ac:chgData name="moath momani" userId="720708e143949568" providerId="LiveId" clId="{8C049B6C-83F1-4B04-9C85-07E2DAC9DCE8}" dt="2020-10-21T07:42:44.743" v="796" actId="14100"/>
          <ac:spMkLst>
            <pc:docMk/>
            <pc:sldMk cId="2858008987" sldId="305"/>
            <ac:spMk id="4" creationId="{82E6A052-C633-453D-BA7D-983C52ACDB6F}"/>
          </ac:spMkLst>
        </pc:spChg>
        <pc:spChg chg="add mod">
          <ac:chgData name="moath momani" userId="720708e143949568" providerId="LiveId" clId="{8C049B6C-83F1-4B04-9C85-07E2DAC9DCE8}" dt="2020-10-21T07:42:42.385" v="792" actId="14100"/>
          <ac:spMkLst>
            <pc:docMk/>
            <pc:sldMk cId="2858008987" sldId="305"/>
            <ac:spMk id="5" creationId="{A25589EA-6EA5-408D-B104-75BE840ACB08}"/>
          </ac:spMkLst>
        </pc:spChg>
        <pc:picChg chg="add mod">
          <ac:chgData name="moath momani" userId="720708e143949568" providerId="LiveId" clId="{8C049B6C-83F1-4B04-9C85-07E2DAC9DCE8}" dt="2020-10-21T07:42:45.618" v="798" actId="14100"/>
          <ac:picMkLst>
            <pc:docMk/>
            <pc:sldMk cId="2858008987" sldId="305"/>
            <ac:picMk id="3" creationId="{4D2871E9-62CA-4F26-802B-9E5CAFF630E6}"/>
          </ac:picMkLst>
        </pc:picChg>
        <pc:picChg chg="add del mod">
          <ac:chgData name="moath momani" userId="720708e143949568" providerId="LiveId" clId="{8C049B6C-83F1-4B04-9C85-07E2DAC9DCE8}" dt="2020-10-21T07:42:47.728" v="799" actId="21"/>
          <ac:picMkLst>
            <pc:docMk/>
            <pc:sldMk cId="2858008987" sldId="305"/>
            <ac:picMk id="13" creationId="{A3275522-8D65-4E72-B136-131C574176AC}"/>
          </ac:picMkLst>
        </pc:picChg>
        <pc:picChg chg="del">
          <ac:chgData name="moath momani" userId="720708e143949568" providerId="LiveId" clId="{8C049B6C-83F1-4B04-9C85-07E2DAC9DCE8}" dt="2020-10-21T07:05:41.910" v="356" actId="478"/>
          <ac:picMkLst>
            <pc:docMk/>
            <pc:sldMk cId="2858008987" sldId="305"/>
            <ac:picMk id="2050" creationId="{DB12EC42-ABE7-4386-8829-3BDF40C6861E}"/>
          </ac:picMkLst>
        </pc:picChg>
      </pc:sldChg>
      <pc:sldChg chg="addSp delSp modSp add mod modNotesTx">
        <pc:chgData name="moath momani" userId="720708e143949568" providerId="LiveId" clId="{8C049B6C-83F1-4B04-9C85-07E2DAC9DCE8}" dt="2020-10-21T08:25:51.062" v="1151" actId="12"/>
        <pc:sldMkLst>
          <pc:docMk/>
          <pc:sldMk cId="3473786291" sldId="306"/>
        </pc:sldMkLst>
        <pc:spChg chg="mod">
          <ac:chgData name="moath momani" userId="720708e143949568" providerId="LiveId" clId="{8C049B6C-83F1-4B04-9C85-07E2DAC9DCE8}" dt="2020-10-21T07:23:04.503" v="529" actId="1076"/>
          <ac:spMkLst>
            <pc:docMk/>
            <pc:sldMk cId="3473786291" sldId="306"/>
            <ac:spMk id="2" creationId="{00000000-0000-0000-0000-000000000000}"/>
          </ac:spMkLst>
        </pc:spChg>
        <pc:spChg chg="mod">
          <ac:chgData name="moath momani" userId="720708e143949568" providerId="LiveId" clId="{8C049B6C-83F1-4B04-9C85-07E2DAC9DCE8}" dt="2020-10-21T07:43:22.346" v="812" actId="20577"/>
          <ac:spMkLst>
            <pc:docMk/>
            <pc:sldMk cId="3473786291" sldId="306"/>
            <ac:spMk id="4" creationId="{82E6A052-C633-453D-BA7D-983C52ACDB6F}"/>
          </ac:spMkLst>
        </pc:spChg>
        <pc:spChg chg="mod">
          <ac:chgData name="moath momani" userId="720708e143949568" providerId="LiveId" clId="{8C049B6C-83F1-4B04-9C85-07E2DAC9DCE8}" dt="2020-10-21T07:43:12.093" v="810" actId="14100"/>
          <ac:spMkLst>
            <pc:docMk/>
            <pc:sldMk cId="3473786291" sldId="306"/>
            <ac:spMk id="5" creationId="{A25589EA-6EA5-408D-B104-75BE840ACB08}"/>
          </ac:spMkLst>
        </pc:spChg>
        <pc:picChg chg="del mod">
          <ac:chgData name="moath momani" userId="720708e143949568" providerId="LiveId" clId="{8C049B6C-83F1-4B04-9C85-07E2DAC9DCE8}" dt="2020-10-21T07:42:50.735" v="800" actId="478"/>
          <ac:picMkLst>
            <pc:docMk/>
            <pc:sldMk cId="3473786291" sldId="306"/>
            <ac:picMk id="3" creationId="{4D2871E9-62CA-4F26-802B-9E5CAFF630E6}"/>
          </ac:picMkLst>
        </pc:picChg>
        <pc:picChg chg="add mod">
          <ac:chgData name="moath momani" userId="720708e143949568" providerId="LiveId" clId="{8C049B6C-83F1-4B04-9C85-07E2DAC9DCE8}" dt="2020-10-21T07:42:58.645" v="806" actId="1076"/>
          <ac:picMkLst>
            <pc:docMk/>
            <pc:sldMk cId="3473786291" sldId="306"/>
            <ac:picMk id="12" creationId="{C631F413-CA09-44A0-9033-7A97B5DA72E3}"/>
          </ac:picMkLst>
        </pc:picChg>
      </pc:sldChg>
      <pc:sldChg chg="modSp add del mod">
        <pc:chgData name="moath momani" userId="720708e143949568" providerId="LiveId" clId="{8C049B6C-83F1-4B04-9C85-07E2DAC9DCE8}" dt="2020-10-21T07:04:46.512" v="334" actId="47"/>
        <pc:sldMkLst>
          <pc:docMk/>
          <pc:sldMk cId="4051759700" sldId="306"/>
        </pc:sldMkLst>
        <pc:spChg chg="mod">
          <ac:chgData name="moath momani" userId="720708e143949568" providerId="LiveId" clId="{8C049B6C-83F1-4B04-9C85-07E2DAC9DCE8}" dt="2020-10-21T07:03:27.249" v="333" actId="20577"/>
          <ac:spMkLst>
            <pc:docMk/>
            <pc:sldMk cId="4051759700" sldId="306"/>
            <ac:spMk id="2" creationId="{00000000-0000-0000-0000-000000000000}"/>
          </ac:spMkLst>
        </pc:spChg>
      </pc:sldChg>
      <pc:sldChg chg="addSp delSp modSp add mod modNotesTx">
        <pc:chgData name="moath momani" userId="720708e143949568" providerId="LiveId" clId="{8C049B6C-83F1-4B04-9C85-07E2DAC9DCE8}" dt="2020-10-21T08:18:42.758" v="1148" actId="1038"/>
        <pc:sldMkLst>
          <pc:docMk/>
          <pc:sldMk cId="1740385884" sldId="307"/>
        </pc:sldMkLst>
        <pc:spChg chg="del">
          <ac:chgData name="moath momani" userId="720708e143949568" providerId="LiveId" clId="{8C049B6C-83F1-4B04-9C85-07E2DAC9DCE8}" dt="2020-10-21T08:04:41.744" v="828" actId="478"/>
          <ac:spMkLst>
            <pc:docMk/>
            <pc:sldMk cId="1740385884" sldId="307"/>
            <ac:spMk id="2" creationId="{00000000-0000-0000-0000-000000000000}"/>
          </ac:spMkLst>
        </pc:spChg>
        <pc:spChg chg="del">
          <ac:chgData name="moath momani" userId="720708e143949568" providerId="LiveId" clId="{8C049B6C-83F1-4B04-9C85-07E2DAC9DCE8}" dt="2020-10-21T08:04:26.538" v="822" actId="478"/>
          <ac:spMkLst>
            <pc:docMk/>
            <pc:sldMk cId="1740385884" sldId="307"/>
            <ac:spMk id="4" creationId="{82E6A052-C633-453D-BA7D-983C52ACDB6F}"/>
          </ac:spMkLst>
        </pc:spChg>
        <pc:spChg chg="del">
          <ac:chgData name="moath momani" userId="720708e143949568" providerId="LiveId" clId="{8C049B6C-83F1-4B04-9C85-07E2DAC9DCE8}" dt="2020-10-21T08:04:26.538" v="822" actId="478"/>
          <ac:spMkLst>
            <pc:docMk/>
            <pc:sldMk cId="1740385884" sldId="307"/>
            <ac:spMk id="5" creationId="{A25589EA-6EA5-408D-B104-75BE840ACB08}"/>
          </ac:spMkLst>
        </pc:spChg>
        <pc:spChg chg="del">
          <ac:chgData name="moath momani" userId="720708e143949568" providerId="LiveId" clId="{8C049B6C-83F1-4B04-9C85-07E2DAC9DCE8}" dt="2020-10-21T08:04:33.008" v="825" actId="478"/>
          <ac:spMkLst>
            <pc:docMk/>
            <pc:sldMk cId="1740385884" sldId="307"/>
            <ac:spMk id="6" creationId="{00000000-0000-0000-0000-000000000000}"/>
          </ac:spMkLst>
        </pc:spChg>
        <pc:spChg chg="add del mod">
          <ac:chgData name="moath momani" userId="720708e143949568" providerId="LiveId" clId="{8C049B6C-83F1-4B04-9C85-07E2DAC9DCE8}" dt="2020-10-21T08:04:43.748" v="829" actId="478"/>
          <ac:spMkLst>
            <pc:docMk/>
            <pc:sldMk cId="1740385884" sldId="307"/>
            <ac:spMk id="14" creationId="{1C09FF0C-E24B-4E8F-BA36-399A27F75CE4}"/>
          </ac:spMkLst>
        </pc:spChg>
        <pc:spChg chg="add del">
          <ac:chgData name="moath momani" userId="720708e143949568" providerId="LiveId" clId="{8C049B6C-83F1-4B04-9C85-07E2DAC9DCE8}" dt="2020-10-21T08:05:29.367" v="833" actId="478"/>
          <ac:spMkLst>
            <pc:docMk/>
            <pc:sldMk cId="1740385884" sldId="307"/>
            <ac:spMk id="15" creationId="{123393E6-7A7C-4234-915C-9BD49D15277F}"/>
          </ac:spMkLst>
        </pc:spChg>
        <pc:spChg chg="add mod">
          <ac:chgData name="moath momani" userId="720708e143949568" providerId="LiveId" clId="{8C049B6C-83F1-4B04-9C85-07E2DAC9DCE8}" dt="2020-10-21T08:13:37.189" v="1059" actId="14100"/>
          <ac:spMkLst>
            <pc:docMk/>
            <pc:sldMk cId="1740385884" sldId="307"/>
            <ac:spMk id="16" creationId="{83BD475D-D219-4071-8778-F033B09FB6D2}"/>
          </ac:spMkLst>
        </pc:spChg>
        <pc:spChg chg="add mod">
          <ac:chgData name="moath momani" userId="720708e143949568" providerId="LiveId" clId="{8C049B6C-83F1-4B04-9C85-07E2DAC9DCE8}" dt="2020-10-21T08:06:22.013" v="844" actId="1076"/>
          <ac:spMkLst>
            <pc:docMk/>
            <pc:sldMk cId="1740385884" sldId="307"/>
            <ac:spMk id="17" creationId="{F023B7E6-3E8B-4937-86B1-6F514EA198C2}"/>
          </ac:spMkLst>
        </pc:spChg>
        <pc:spChg chg="add mod">
          <ac:chgData name="moath momani" userId="720708e143949568" providerId="LiveId" clId="{8C049B6C-83F1-4B04-9C85-07E2DAC9DCE8}" dt="2020-10-21T08:18:42.758" v="1148" actId="1038"/>
          <ac:spMkLst>
            <pc:docMk/>
            <pc:sldMk cId="1740385884" sldId="307"/>
            <ac:spMk id="18" creationId="{22F38F88-A15C-4F2A-9B2E-E658E8EC8EF3}"/>
          </ac:spMkLst>
        </pc:spChg>
        <pc:spChg chg="add mod">
          <ac:chgData name="moath momani" userId="720708e143949568" providerId="LiveId" clId="{8C049B6C-83F1-4B04-9C85-07E2DAC9DCE8}" dt="2020-10-21T08:07:21.038" v="878" actId="1076"/>
          <ac:spMkLst>
            <pc:docMk/>
            <pc:sldMk cId="1740385884" sldId="307"/>
            <ac:spMk id="19" creationId="{D9079D27-09C3-48F1-B8E1-D98747A63C50}"/>
          </ac:spMkLst>
        </pc:spChg>
        <pc:spChg chg="add mod">
          <ac:chgData name="moath momani" userId="720708e143949568" providerId="LiveId" clId="{8C049B6C-83F1-4B04-9C85-07E2DAC9DCE8}" dt="2020-10-21T08:06:57.225" v="852"/>
          <ac:spMkLst>
            <pc:docMk/>
            <pc:sldMk cId="1740385884" sldId="307"/>
            <ac:spMk id="20" creationId="{049A75BC-8B2B-47F9-B936-B1A23284526D}"/>
          </ac:spMkLst>
        </pc:spChg>
        <pc:spChg chg="add del mod">
          <ac:chgData name="moath momani" userId="720708e143949568" providerId="LiveId" clId="{8C049B6C-83F1-4B04-9C85-07E2DAC9DCE8}" dt="2020-10-21T08:07:22.547" v="879" actId="478"/>
          <ac:spMkLst>
            <pc:docMk/>
            <pc:sldMk cId="1740385884" sldId="307"/>
            <ac:spMk id="21" creationId="{BDA6025E-98B8-4CC7-8DA3-0332B2A1C303}"/>
          </ac:spMkLst>
        </pc:spChg>
        <pc:spChg chg="add del mod">
          <ac:chgData name="moath momani" userId="720708e143949568" providerId="LiveId" clId="{8C049B6C-83F1-4B04-9C85-07E2DAC9DCE8}" dt="2020-10-21T08:07:23.231" v="880" actId="478"/>
          <ac:spMkLst>
            <pc:docMk/>
            <pc:sldMk cId="1740385884" sldId="307"/>
            <ac:spMk id="22" creationId="{A0933EF2-7EA1-42DC-A6A2-A8386E00BA5A}"/>
          </ac:spMkLst>
        </pc:spChg>
        <pc:spChg chg="add mod">
          <ac:chgData name="moath momani" userId="720708e143949568" providerId="LiveId" clId="{8C049B6C-83F1-4B04-9C85-07E2DAC9DCE8}" dt="2020-10-21T08:09:20.150" v="945" actId="208"/>
          <ac:spMkLst>
            <pc:docMk/>
            <pc:sldMk cId="1740385884" sldId="307"/>
            <ac:spMk id="23" creationId="{EDBFDFEA-7DAA-4A37-81B4-6FB69FA540E5}"/>
          </ac:spMkLst>
        </pc:spChg>
        <pc:spChg chg="add mod">
          <ac:chgData name="moath momani" userId="720708e143949568" providerId="LiveId" clId="{8C049B6C-83F1-4B04-9C85-07E2DAC9DCE8}" dt="2020-10-21T08:09:41.782" v="948" actId="207"/>
          <ac:spMkLst>
            <pc:docMk/>
            <pc:sldMk cId="1740385884" sldId="307"/>
            <ac:spMk id="24" creationId="{8B5F059E-D7EB-4C2C-8B60-D3F788DABAE5}"/>
          </ac:spMkLst>
        </pc:spChg>
        <pc:spChg chg="add mod">
          <ac:chgData name="moath momani" userId="720708e143949568" providerId="LiveId" clId="{8C049B6C-83F1-4B04-9C85-07E2DAC9DCE8}" dt="2020-10-21T08:10:20.522" v="955" actId="20577"/>
          <ac:spMkLst>
            <pc:docMk/>
            <pc:sldMk cId="1740385884" sldId="307"/>
            <ac:spMk id="25" creationId="{8443D99A-6002-4D8D-9994-6277959C3CF9}"/>
          </ac:spMkLst>
        </pc:spChg>
        <pc:spChg chg="add mod">
          <ac:chgData name="moath momani" userId="720708e143949568" providerId="LiveId" clId="{8C049B6C-83F1-4B04-9C85-07E2DAC9DCE8}" dt="2020-10-21T08:10:36.084" v="965" actId="20577"/>
          <ac:spMkLst>
            <pc:docMk/>
            <pc:sldMk cId="1740385884" sldId="307"/>
            <ac:spMk id="26" creationId="{F706A071-79F2-490C-AF2C-F558583EF3B2}"/>
          </ac:spMkLst>
        </pc:spChg>
        <pc:spChg chg="add mod">
          <ac:chgData name="moath momani" userId="720708e143949568" providerId="LiveId" clId="{8C049B6C-83F1-4B04-9C85-07E2DAC9DCE8}" dt="2020-10-21T08:11:57.286" v="1001" actId="20577"/>
          <ac:spMkLst>
            <pc:docMk/>
            <pc:sldMk cId="1740385884" sldId="307"/>
            <ac:spMk id="27" creationId="{26ED179F-4C7D-4814-9E28-859B8F11A0F8}"/>
          </ac:spMkLst>
        </pc:spChg>
        <pc:spChg chg="add mod">
          <ac:chgData name="moath momani" userId="720708e143949568" providerId="LiveId" clId="{8C049B6C-83F1-4B04-9C85-07E2DAC9DCE8}" dt="2020-10-21T08:17:46.156" v="1111"/>
          <ac:spMkLst>
            <pc:docMk/>
            <pc:sldMk cId="1740385884" sldId="307"/>
            <ac:spMk id="28" creationId="{61A878DB-1DFB-4CE1-AE3B-B6D4D8024115}"/>
          </ac:spMkLst>
        </pc:spChg>
        <pc:spChg chg="add mod">
          <ac:chgData name="moath momani" userId="720708e143949568" providerId="LiveId" clId="{8C049B6C-83F1-4B04-9C85-07E2DAC9DCE8}" dt="2020-10-21T08:13:40.717" v="1064" actId="1037"/>
          <ac:spMkLst>
            <pc:docMk/>
            <pc:sldMk cId="1740385884" sldId="307"/>
            <ac:spMk id="29" creationId="{BF5B4A17-A1CE-45E0-B20C-D0343F7E2683}"/>
          </ac:spMkLst>
        </pc:spChg>
        <pc:spChg chg="add mod">
          <ac:chgData name="moath momani" userId="720708e143949568" providerId="LiveId" clId="{8C049B6C-83F1-4B04-9C85-07E2DAC9DCE8}" dt="2020-10-21T08:14:48.316" v="1073" actId="14100"/>
          <ac:spMkLst>
            <pc:docMk/>
            <pc:sldMk cId="1740385884" sldId="307"/>
            <ac:spMk id="30" creationId="{9D05602D-109C-4300-A5D5-38543EA2546C}"/>
          </ac:spMkLst>
        </pc:spChg>
        <pc:spChg chg="add mod">
          <ac:chgData name="moath momani" userId="720708e143949568" providerId="LiveId" clId="{8C049B6C-83F1-4B04-9C85-07E2DAC9DCE8}" dt="2020-10-21T08:17:26.934" v="1109" actId="14100"/>
          <ac:spMkLst>
            <pc:docMk/>
            <pc:sldMk cId="1740385884" sldId="307"/>
            <ac:spMk id="31" creationId="{C1A0B6CF-8A53-461B-B244-B2231298DF33}"/>
          </ac:spMkLst>
        </pc:spChg>
        <pc:spChg chg="add mod">
          <ac:chgData name="moath momani" userId="720708e143949568" providerId="LiveId" clId="{8C049B6C-83F1-4B04-9C85-07E2DAC9DCE8}" dt="2020-10-21T08:15:14.509" v="1079" actId="1076"/>
          <ac:spMkLst>
            <pc:docMk/>
            <pc:sldMk cId="1740385884" sldId="307"/>
            <ac:spMk id="32" creationId="{513EE6AB-F248-4EB4-8848-EDC77E795B11}"/>
          </ac:spMkLst>
        </pc:spChg>
        <pc:spChg chg="add mod">
          <ac:chgData name="moath momani" userId="720708e143949568" providerId="LiveId" clId="{8C049B6C-83F1-4B04-9C85-07E2DAC9DCE8}" dt="2020-10-21T08:18:36.741" v="1141" actId="1076"/>
          <ac:spMkLst>
            <pc:docMk/>
            <pc:sldMk cId="1740385884" sldId="307"/>
            <ac:spMk id="33" creationId="{5B1CD89A-BD27-405B-9CB8-3B20D94CEB2B}"/>
          </ac:spMkLst>
        </pc:spChg>
        <pc:grpChg chg="del">
          <ac:chgData name="moath momani" userId="720708e143949568" providerId="LiveId" clId="{8C049B6C-83F1-4B04-9C85-07E2DAC9DCE8}" dt="2020-10-21T08:04:33.008" v="825" actId="478"/>
          <ac:grpSpMkLst>
            <pc:docMk/>
            <pc:sldMk cId="1740385884" sldId="307"/>
            <ac:grpSpMk id="8" creationId="{00000000-0000-0000-0000-000000000000}"/>
          </ac:grpSpMkLst>
        </pc:grpChg>
        <pc:picChg chg="del">
          <ac:chgData name="moath momani" userId="720708e143949568" providerId="LiveId" clId="{8C049B6C-83F1-4B04-9C85-07E2DAC9DCE8}" dt="2020-10-21T08:04:31.448" v="824" actId="478"/>
          <ac:picMkLst>
            <pc:docMk/>
            <pc:sldMk cId="1740385884" sldId="307"/>
            <ac:picMk id="7" creationId="{00000000-0000-0000-0000-000000000000}"/>
          </ac:picMkLst>
        </pc:picChg>
        <pc:picChg chg="add mod">
          <ac:chgData name="moath momani" userId="720708e143949568" providerId="LiveId" clId="{8C049B6C-83F1-4B04-9C85-07E2DAC9DCE8}" dt="2020-10-21T08:18:17.224" v="1135" actId="1076"/>
          <ac:picMkLst>
            <pc:docMk/>
            <pc:sldMk cId="1740385884" sldId="307"/>
            <ac:picMk id="11" creationId="{804C182B-57F2-4E09-9223-6CE5E6031BB8}"/>
          </ac:picMkLst>
        </pc:picChg>
        <pc:picChg chg="del">
          <ac:chgData name="moath momani" userId="720708e143949568" providerId="LiveId" clId="{8C049B6C-83F1-4B04-9C85-07E2DAC9DCE8}" dt="2020-10-21T08:04:26.538" v="822" actId="478"/>
          <ac:picMkLst>
            <pc:docMk/>
            <pc:sldMk cId="1740385884" sldId="307"/>
            <ac:picMk id="12" creationId="{C631F413-CA09-44A0-9033-7A97B5DA72E3}"/>
          </ac:picMkLst>
        </pc:picChg>
      </pc:sldChg>
      <pc:sldChg chg="addSp delSp modSp add mod">
        <pc:chgData name="moath momani" userId="720708e143949568" providerId="LiveId" clId="{8C049B6C-83F1-4B04-9C85-07E2DAC9DCE8}" dt="2020-10-21T08:34:49.332" v="1284" actId="20577"/>
        <pc:sldMkLst>
          <pc:docMk/>
          <pc:sldMk cId="2229489537" sldId="308"/>
        </pc:sldMkLst>
        <pc:spChg chg="del">
          <ac:chgData name="moath momani" userId="720708e143949568" providerId="LiveId" clId="{8C049B6C-83F1-4B04-9C85-07E2DAC9DCE8}" dt="2020-10-21T08:27:17.142" v="1154" actId="478"/>
          <ac:spMkLst>
            <pc:docMk/>
            <pc:sldMk cId="2229489537" sldId="308"/>
            <ac:spMk id="17" creationId="{F023B7E6-3E8B-4937-86B1-6F514EA198C2}"/>
          </ac:spMkLst>
        </pc:spChg>
        <pc:spChg chg="mod">
          <ac:chgData name="moath momani" userId="720708e143949568" providerId="LiveId" clId="{8C049B6C-83F1-4B04-9C85-07E2DAC9DCE8}" dt="2020-10-21T08:27:32.829" v="1159" actId="1076"/>
          <ac:spMkLst>
            <pc:docMk/>
            <pc:sldMk cId="2229489537" sldId="308"/>
            <ac:spMk id="18" creationId="{22F38F88-A15C-4F2A-9B2E-E658E8EC8EF3}"/>
          </ac:spMkLst>
        </pc:spChg>
        <pc:spChg chg="del">
          <ac:chgData name="moath momani" userId="720708e143949568" providerId="LiveId" clId="{8C049B6C-83F1-4B04-9C85-07E2DAC9DCE8}" dt="2020-10-21T08:27:14.347" v="1153" actId="478"/>
          <ac:spMkLst>
            <pc:docMk/>
            <pc:sldMk cId="2229489537" sldId="308"/>
            <ac:spMk id="19" creationId="{D9079D27-09C3-48F1-B8E1-D98747A63C50}"/>
          </ac:spMkLst>
        </pc:spChg>
        <pc:spChg chg="del">
          <ac:chgData name="moath momani" userId="720708e143949568" providerId="LiveId" clId="{8C049B6C-83F1-4B04-9C85-07E2DAC9DCE8}" dt="2020-10-21T08:27:14.347" v="1153" actId="478"/>
          <ac:spMkLst>
            <pc:docMk/>
            <pc:sldMk cId="2229489537" sldId="308"/>
            <ac:spMk id="23" creationId="{EDBFDFEA-7DAA-4A37-81B4-6FB69FA540E5}"/>
          </ac:spMkLst>
        </pc:spChg>
        <pc:spChg chg="del">
          <ac:chgData name="moath momani" userId="720708e143949568" providerId="LiveId" clId="{8C049B6C-83F1-4B04-9C85-07E2DAC9DCE8}" dt="2020-10-21T08:27:14.347" v="1153" actId="478"/>
          <ac:spMkLst>
            <pc:docMk/>
            <pc:sldMk cId="2229489537" sldId="308"/>
            <ac:spMk id="24" creationId="{8B5F059E-D7EB-4C2C-8B60-D3F788DABAE5}"/>
          </ac:spMkLst>
        </pc:spChg>
        <pc:spChg chg="del">
          <ac:chgData name="moath momani" userId="720708e143949568" providerId="LiveId" clId="{8C049B6C-83F1-4B04-9C85-07E2DAC9DCE8}" dt="2020-10-21T08:27:14.347" v="1153" actId="478"/>
          <ac:spMkLst>
            <pc:docMk/>
            <pc:sldMk cId="2229489537" sldId="308"/>
            <ac:spMk id="25" creationId="{8443D99A-6002-4D8D-9994-6277959C3CF9}"/>
          </ac:spMkLst>
        </pc:spChg>
        <pc:spChg chg="del">
          <ac:chgData name="moath momani" userId="720708e143949568" providerId="LiveId" clId="{8C049B6C-83F1-4B04-9C85-07E2DAC9DCE8}" dt="2020-10-21T08:27:14.347" v="1153" actId="478"/>
          <ac:spMkLst>
            <pc:docMk/>
            <pc:sldMk cId="2229489537" sldId="308"/>
            <ac:spMk id="26" creationId="{F706A071-79F2-490C-AF2C-F558583EF3B2}"/>
          </ac:spMkLst>
        </pc:spChg>
        <pc:spChg chg="del">
          <ac:chgData name="moath momani" userId="720708e143949568" providerId="LiveId" clId="{8C049B6C-83F1-4B04-9C85-07E2DAC9DCE8}" dt="2020-10-21T08:27:14.347" v="1153" actId="478"/>
          <ac:spMkLst>
            <pc:docMk/>
            <pc:sldMk cId="2229489537" sldId="308"/>
            <ac:spMk id="27" creationId="{26ED179F-4C7D-4814-9E28-859B8F11A0F8}"/>
          </ac:spMkLst>
        </pc:spChg>
        <pc:spChg chg="del">
          <ac:chgData name="moath momani" userId="720708e143949568" providerId="LiveId" clId="{8C049B6C-83F1-4B04-9C85-07E2DAC9DCE8}" dt="2020-10-21T08:27:21.282" v="1156" actId="478"/>
          <ac:spMkLst>
            <pc:docMk/>
            <pc:sldMk cId="2229489537" sldId="308"/>
            <ac:spMk id="28" creationId="{61A878DB-1DFB-4CE1-AE3B-B6D4D8024115}"/>
          </ac:spMkLst>
        </pc:spChg>
        <pc:spChg chg="del">
          <ac:chgData name="moath momani" userId="720708e143949568" providerId="LiveId" clId="{8C049B6C-83F1-4B04-9C85-07E2DAC9DCE8}" dt="2020-10-21T08:27:17.142" v="1154" actId="478"/>
          <ac:spMkLst>
            <pc:docMk/>
            <pc:sldMk cId="2229489537" sldId="308"/>
            <ac:spMk id="29" creationId="{BF5B4A17-A1CE-45E0-B20C-D0343F7E2683}"/>
          </ac:spMkLst>
        </pc:spChg>
        <pc:spChg chg="del">
          <ac:chgData name="moath momani" userId="720708e143949568" providerId="LiveId" clId="{8C049B6C-83F1-4B04-9C85-07E2DAC9DCE8}" dt="2020-10-21T08:27:17.142" v="1154" actId="478"/>
          <ac:spMkLst>
            <pc:docMk/>
            <pc:sldMk cId="2229489537" sldId="308"/>
            <ac:spMk id="30" creationId="{9D05602D-109C-4300-A5D5-38543EA2546C}"/>
          </ac:spMkLst>
        </pc:spChg>
        <pc:spChg chg="del">
          <ac:chgData name="moath momani" userId="720708e143949568" providerId="LiveId" clId="{8C049B6C-83F1-4B04-9C85-07E2DAC9DCE8}" dt="2020-10-21T08:27:19.420" v="1155" actId="478"/>
          <ac:spMkLst>
            <pc:docMk/>
            <pc:sldMk cId="2229489537" sldId="308"/>
            <ac:spMk id="31" creationId="{C1A0B6CF-8A53-461B-B244-B2231298DF33}"/>
          </ac:spMkLst>
        </pc:spChg>
        <pc:spChg chg="del">
          <ac:chgData name="moath momani" userId="720708e143949568" providerId="LiveId" clId="{8C049B6C-83F1-4B04-9C85-07E2DAC9DCE8}" dt="2020-10-21T08:27:17.142" v="1154" actId="478"/>
          <ac:spMkLst>
            <pc:docMk/>
            <pc:sldMk cId="2229489537" sldId="308"/>
            <ac:spMk id="32" creationId="{513EE6AB-F248-4EB4-8848-EDC77E795B11}"/>
          </ac:spMkLst>
        </pc:spChg>
        <pc:spChg chg="mod">
          <ac:chgData name="moath momani" userId="720708e143949568" providerId="LiveId" clId="{8C049B6C-83F1-4B04-9C85-07E2DAC9DCE8}" dt="2020-10-21T08:34:49.332" v="1284" actId="20577"/>
          <ac:spMkLst>
            <pc:docMk/>
            <pc:sldMk cId="2229489537" sldId="308"/>
            <ac:spMk id="33" creationId="{5B1CD89A-BD27-405B-9CB8-3B20D94CEB2B}"/>
          </ac:spMkLst>
        </pc:spChg>
        <pc:picChg chg="add mod">
          <ac:chgData name="moath momani" userId="720708e143949568" providerId="LiveId" clId="{8C049B6C-83F1-4B04-9C85-07E2DAC9DCE8}" dt="2020-10-21T08:30:57.345" v="1265"/>
          <ac:picMkLst>
            <pc:docMk/>
            <pc:sldMk cId="2229489537" sldId="308"/>
            <ac:picMk id="20" creationId="{4812CC3A-73A4-43C1-A763-B4CB6D18BC81}"/>
          </ac:picMkLst>
        </pc:picChg>
      </pc:sldChg>
      <pc:sldChg chg="addSp delSp modSp add mod modNotesTx">
        <pc:chgData name="moath momani" userId="720708e143949568" providerId="LiveId" clId="{8C049B6C-83F1-4B04-9C85-07E2DAC9DCE8}" dt="2020-10-21T10:18:27.813" v="1931" actId="20577"/>
        <pc:sldMkLst>
          <pc:docMk/>
          <pc:sldMk cId="1262894383" sldId="309"/>
        </pc:sldMkLst>
        <pc:spChg chg="add mod">
          <ac:chgData name="moath momani" userId="720708e143949568" providerId="LiveId" clId="{8C049B6C-83F1-4B04-9C85-07E2DAC9DCE8}" dt="2020-10-21T10:18:27.813" v="1931" actId="20577"/>
          <ac:spMkLst>
            <pc:docMk/>
            <pc:sldMk cId="1262894383" sldId="309"/>
            <ac:spMk id="4" creationId="{BECA2DFB-C25E-478A-AA06-0E7E44F39C69}"/>
          </ac:spMkLst>
        </pc:spChg>
        <pc:spChg chg="add del mod">
          <ac:chgData name="moath momani" userId="720708e143949568" providerId="LiveId" clId="{8C049B6C-83F1-4B04-9C85-07E2DAC9DCE8}" dt="2020-10-21T09:49:31.253" v="1664" actId="21"/>
          <ac:spMkLst>
            <pc:docMk/>
            <pc:sldMk cId="1262894383" sldId="309"/>
            <ac:spMk id="5" creationId="{692EE962-E2E9-475D-B97F-AD7895794C1F}"/>
          </ac:spMkLst>
        </pc:spChg>
        <pc:spChg chg="del">
          <ac:chgData name="moath momani" userId="720708e143949568" providerId="LiveId" clId="{8C049B6C-83F1-4B04-9C85-07E2DAC9DCE8}" dt="2020-10-21T08:31:01.690" v="1267" actId="478"/>
          <ac:spMkLst>
            <pc:docMk/>
            <pc:sldMk cId="1262894383" sldId="309"/>
            <ac:spMk id="16" creationId="{83BD475D-D219-4071-8778-F033B09FB6D2}"/>
          </ac:spMkLst>
        </pc:spChg>
        <pc:spChg chg="del">
          <ac:chgData name="moath momani" userId="720708e143949568" providerId="LiveId" clId="{8C049B6C-83F1-4B04-9C85-07E2DAC9DCE8}" dt="2020-10-21T08:31:06.297" v="1269" actId="478"/>
          <ac:spMkLst>
            <pc:docMk/>
            <pc:sldMk cId="1262894383" sldId="309"/>
            <ac:spMk id="18" creationId="{22F38F88-A15C-4F2A-9B2E-E658E8EC8EF3}"/>
          </ac:spMkLst>
        </pc:spChg>
        <pc:spChg chg="del">
          <ac:chgData name="moath momani" userId="720708e143949568" providerId="LiveId" clId="{8C049B6C-83F1-4B04-9C85-07E2DAC9DCE8}" dt="2020-10-21T08:31:06.297" v="1269" actId="478"/>
          <ac:spMkLst>
            <pc:docMk/>
            <pc:sldMk cId="1262894383" sldId="309"/>
            <ac:spMk id="33" creationId="{5B1CD89A-BD27-405B-9CB8-3B20D94CEB2B}"/>
          </ac:spMkLst>
        </pc:spChg>
        <pc:picChg chg="add mod">
          <ac:chgData name="moath momani" userId="720708e143949568" providerId="LiveId" clId="{8C049B6C-83F1-4B04-9C85-07E2DAC9DCE8}" dt="2020-10-21T08:32:34.978" v="1280" actId="1036"/>
          <ac:picMkLst>
            <pc:docMk/>
            <pc:sldMk cId="1262894383" sldId="309"/>
            <ac:picMk id="3" creationId="{F04FF5FA-61E5-4254-B37B-17E47C0758C1}"/>
          </ac:picMkLst>
        </pc:picChg>
        <pc:picChg chg="del">
          <ac:chgData name="moath momani" userId="720708e143949568" providerId="LiveId" clId="{8C049B6C-83F1-4B04-9C85-07E2DAC9DCE8}" dt="2020-10-21T08:31:04.416" v="1268" actId="478"/>
          <ac:picMkLst>
            <pc:docMk/>
            <pc:sldMk cId="1262894383" sldId="309"/>
            <ac:picMk id="11" creationId="{804C182B-57F2-4E09-9223-6CE5E6031BB8}"/>
          </ac:picMkLst>
        </pc:picChg>
      </pc:sldChg>
      <pc:sldChg chg="addSp delSp modSp add mod">
        <pc:chgData name="moath momani" userId="720708e143949568" providerId="LiveId" clId="{8C049B6C-83F1-4B04-9C85-07E2DAC9DCE8}" dt="2020-10-21T09:52:42.328" v="1766" actId="1076"/>
        <pc:sldMkLst>
          <pc:docMk/>
          <pc:sldMk cId="1677475368" sldId="310"/>
        </pc:sldMkLst>
        <pc:spChg chg="del">
          <ac:chgData name="moath momani" userId="720708e143949568" providerId="LiveId" clId="{8C049B6C-83F1-4B04-9C85-07E2DAC9DCE8}" dt="2020-10-21T09:47:27.961" v="1558" actId="478"/>
          <ac:spMkLst>
            <pc:docMk/>
            <pc:sldMk cId="1677475368" sldId="310"/>
            <ac:spMk id="4" creationId="{BECA2DFB-C25E-478A-AA06-0E7E44F39C69}"/>
          </ac:spMkLst>
        </pc:spChg>
        <pc:spChg chg="add mod">
          <ac:chgData name="moath momani" userId="720708e143949568" providerId="LiveId" clId="{8C049B6C-83F1-4B04-9C85-07E2DAC9DCE8}" dt="2020-10-21T09:52:30.975" v="1762" actId="1076"/>
          <ac:spMkLst>
            <pc:docMk/>
            <pc:sldMk cId="1677475368" sldId="310"/>
            <ac:spMk id="9" creationId="{4CDA8E28-8E96-45ED-A693-3E8ECF5A26B3}"/>
          </ac:spMkLst>
        </pc:spChg>
        <pc:spChg chg="add mod">
          <ac:chgData name="moath momani" userId="720708e143949568" providerId="LiveId" clId="{8C049B6C-83F1-4B04-9C85-07E2DAC9DCE8}" dt="2020-10-21T09:49:49.154" v="1669" actId="14100"/>
          <ac:spMkLst>
            <pc:docMk/>
            <pc:sldMk cId="1677475368" sldId="310"/>
            <ac:spMk id="11" creationId="{B5302A3F-9FD6-4D1E-8E7F-7B484BAA08B5}"/>
          </ac:spMkLst>
        </pc:spChg>
        <pc:spChg chg="add mod">
          <ac:chgData name="moath momani" userId="720708e143949568" providerId="LiveId" clId="{8C049B6C-83F1-4B04-9C85-07E2DAC9DCE8}" dt="2020-10-21T09:52:42.328" v="1766" actId="1076"/>
          <ac:spMkLst>
            <pc:docMk/>
            <pc:sldMk cId="1677475368" sldId="310"/>
            <ac:spMk id="13" creationId="{EA4988EC-04D1-4BA2-8375-FE7D9689E992}"/>
          </ac:spMkLst>
        </pc:spChg>
        <pc:picChg chg="del">
          <ac:chgData name="moath momani" userId="720708e143949568" providerId="LiveId" clId="{8C049B6C-83F1-4B04-9C85-07E2DAC9DCE8}" dt="2020-10-21T09:47:27.961" v="1558" actId="478"/>
          <ac:picMkLst>
            <pc:docMk/>
            <pc:sldMk cId="1677475368" sldId="310"/>
            <ac:picMk id="3" creationId="{F04FF5FA-61E5-4254-B37B-17E47C0758C1}"/>
          </ac:picMkLst>
        </pc:picChg>
        <pc:picChg chg="add del mod">
          <ac:chgData name="moath momani" userId="720708e143949568" providerId="LiveId" clId="{8C049B6C-83F1-4B04-9C85-07E2DAC9DCE8}" dt="2020-10-21T09:47:36.543" v="1562" actId="478"/>
          <ac:picMkLst>
            <pc:docMk/>
            <pc:sldMk cId="1677475368" sldId="310"/>
            <ac:picMk id="5" creationId="{5F018E39-05FD-4E53-B7C4-8C4195F0E23F}"/>
          </ac:picMkLst>
        </pc:picChg>
        <pc:picChg chg="add">
          <ac:chgData name="moath momani" userId="720708e143949568" providerId="LiveId" clId="{8C049B6C-83F1-4B04-9C85-07E2DAC9DCE8}" dt="2020-10-21T09:47:50.891" v="1563" actId="22"/>
          <ac:picMkLst>
            <pc:docMk/>
            <pc:sldMk cId="1677475368" sldId="310"/>
            <ac:picMk id="7" creationId="{9454EEC3-6A52-4D3A-9F51-D6E4D65CFC21}"/>
          </ac:picMkLst>
        </pc:picChg>
      </pc:sldChg>
    </pc:docChg>
  </pc:docChgLst>
  <pc:docChgLst>
    <pc:chgData name="moath momani" userId="720708e143949568" providerId="LiveId" clId="{062620D5-D0FF-4544-AF70-41B95D24927A}"/>
    <pc:docChg chg="undo custSel addSld modSld">
      <pc:chgData name="moath momani" userId="720708e143949568" providerId="LiveId" clId="{062620D5-D0FF-4544-AF70-41B95D24927A}" dt="2020-06-25T09:33:36.503" v="359" actId="20577"/>
      <pc:docMkLst>
        <pc:docMk/>
      </pc:docMkLst>
      <pc:sldChg chg="addSp delSp modSp mod modNotesTx">
        <pc:chgData name="moath momani" userId="720708e143949568" providerId="LiveId" clId="{062620D5-D0FF-4544-AF70-41B95D24927A}" dt="2020-06-25T09:33:36.503" v="359" actId="20577"/>
        <pc:sldMkLst>
          <pc:docMk/>
          <pc:sldMk cId="211947262" sldId="272"/>
        </pc:sldMkLst>
        <pc:spChg chg="mod">
          <ac:chgData name="moath momani" userId="720708e143949568" providerId="LiveId" clId="{062620D5-D0FF-4544-AF70-41B95D24927A}" dt="2020-06-25T09:28:57.217" v="267" actId="1076"/>
          <ac:spMkLst>
            <pc:docMk/>
            <pc:sldMk cId="211947262" sldId="272"/>
            <ac:spMk id="2" creationId="{0B2AAF93-F372-4E32-8DE3-2B37B0349A7C}"/>
          </ac:spMkLst>
        </pc:spChg>
        <pc:spChg chg="add mod">
          <ac:chgData name="moath momani" userId="720708e143949568" providerId="LiveId" clId="{062620D5-D0FF-4544-AF70-41B95D24927A}" dt="2020-06-25T09:26:40.506" v="152" actId="1036"/>
          <ac:spMkLst>
            <pc:docMk/>
            <pc:sldMk cId="211947262" sldId="272"/>
            <ac:spMk id="13" creationId="{3F1A2497-1971-4C58-B102-B8E32919937F}"/>
          </ac:spMkLst>
        </pc:spChg>
        <pc:spChg chg="add mod">
          <ac:chgData name="moath momani" userId="720708e143949568" providerId="LiveId" clId="{062620D5-D0FF-4544-AF70-41B95D24927A}" dt="2020-06-25T09:28:03.776" v="266" actId="207"/>
          <ac:spMkLst>
            <pc:docMk/>
            <pc:sldMk cId="211947262" sldId="272"/>
            <ac:spMk id="14" creationId="{A364EDD5-34D7-4092-84F1-0940EF494C7F}"/>
          </ac:spMkLst>
        </pc:spChg>
        <pc:spChg chg="add mod">
          <ac:chgData name="moath momani" userId="720708e143949568" providerId="LiveId" clId="{062620D5-D0FF-4544-AF70-41B95D24927A}" dt="2020-06-25T09:26:45.456" v="163" actId="1036"/>
          <ac:spMkLst>
            <pc:docMk/>
            <pc:sldMk cId="211947262" sldId="272"/>
            <ac:spMk id="15" creationId="{BECB638C-BDFC-4105-A05D-A1518A3C43F1}"/>
          </ac:spMkLst>
        </pc:spChg>
        <pc:spChg chg="add mod">
          <ac:chgData name="moath momani" userId="720708e143949568" providerId="LiveId" clId="{062620D5-D0FF-4544-AF70-41B95D24927A}" dt="2020-06-25T09:26:58.832" v="248" actId="1037"/>
          <ac:spMkLst>
            <pc:docMk/>
            <pc:sldMk cId="211947262" sldId="272"/>
            <ac:spMk id="17" creationId="{583524F1-A195-4FD5-A3AD-118DFC05E033}"/>
          </ac:spMkLst>
        </pc:spChg>
        <pc:spChg chg="add mod">
          <ac:chgData name="moath momani" userId="720708e143949568" providerId="LiveId" clId="{062620D5-D0FF-4544-AF70-41B95D24927A}" dt="2020-06-25T09:28:01.761" v="265" actId="207"/>
          <ac:spMkLst>
            <pc:docMk/>
            <pc:sldMk cId="211947262" sldId="272"/>
            <ac:spMk id="18" creationId="{60F53F81-3300-4A60-B610-264693357C54}"/>
          </ac:spMkLst>
        </pc:spChg>
        <pc:spChg chg="add mod">
          <ac:chgData name="moath momani" userId="720708e143949568" providerId="LiveId" clId="{062620D5-D0FF-4544-AF70-41B95D24927A}" dt="2020-06-25T09:27:59.461" v="264" actId="207"/>
          <ac:spMkLst>
            <pc:docMk/>
            <pc:sldMk cId="211947262" sldId="272"/>
            <ac:spMk id="19" creationId="{12A20B6A-5407-4573-A1BF-351DFD266313}"/>
          </ac:spMkLst>
        </pc:spChg>
        <pc:picChg chg="add del mod">
          <ac:chgData name="moath momani" userId="720708e143949568" providerId="LiveId" clId="{062620D5-D0FF-4544-AF70-41B95D24927A}" dt="2020-06-25T09:24:07.536" v="5" actId="478"/>
          <ac:picMkLst>
            <pc:docMk/>
            <pc:sldMk cId="211947262" sldId="272"/>
            <ac:picMk id="3" creationId="{531803F3-DE54-44F3-BA91-85495F229F5B}"/>
          </ac:picMkLst>
        </pc:picChg>
        <pc:picChg chg="del">
          <ac:chgData name="moath momani" userId="720708e143949568" providerId="LiveId" clId="{062620D5-D0FF-4544-AF70-41B95D24927A}" dt="2020-06-25T09:17:29.336" v="1" actId="478"/>
          <ac:picMkLst>
            <pc:docMk/>
            <pc:sldMk cId="211947262" sldId="272"/>
            <ac:picMk id="7" creationId="{FE34B53B-90EE-4355-BAF9-AC7A117C8BE1}"/>
          </ac:picMkLst>
        </pc:picChg>
        <pc:picChg chg="add mod">
          <ac:chgData name="moath momani" userId="720708e143949568" providerId="LiveId" clId="{062620D5-D0FF-4544-AF70-41B95D24927A}" dt="2020-06-25T09:27:42.143" v="260" actId="1076"/>
          <ac:picMkLst>
            <pc:docMk/>
            <pc:sldMk cId="211947262" sldId="272"/>
            <ac:picMk id="9" creationId="{8F73BB18-6D38-480A-968D-4357CA986BEA}"/>
          </ac:picMkLst>
        </pc:picChg>
      </pc:sldChg>
      <pc:sldChg chg="addSp delSp modSp mod">
        <pc:chgData name="moath momani" userId="720708e143949568" providerId="LiveId" clId="{062620D5-D0FF-4544-AF70-41B95D24927A}" dt="2020-06-25T09:32:57.983" v="309" actId="207"/>
        <pc:sldMkLst>
          <pc:docMk/>
          <pc:sldMk cId="911208218" sldId="273"/>
        </pc:sldMkLst>
        <pc:spChg chg="mod">
          <ac:chgData name="moath momani" userId="720708e143949568" providerId="LiveId" clId="{062620D5-D0FF-4544-AF70-41B95D24927A}" dt="2020-06-25T09:32:57.983" v="309" actId="207"/>
          <ac:spMkLst>
            <pc:docMk/>
            <pc:sldMk cId="911208218" sldId="273"/>
            <ac:spMk id="7" creationId="{00000000-0000-0000-0000-000000000000}"/>
          </ac:spMkLst>
        </pc:spChg>
        <pc:grpChg chg="add del mod">
          <ac:chgData name="moath momani" userId="720708e143949568" providerId="LiveId" clId="{062620D5-D0FF-4544-AF70-41B95D24927A}" dt="2020-06-25T09:32:11.681" v="303" actId="478"/>
          <ac:grpSpMkLst>
            <pc:docMk/>
            <pc:sldMk cId="911208218" sldId="273"/>
            <ac:grpSpMk id="8" creationId="{00000000-0000-0000-0000-000000000000}"/>
          </ac:grpSpMkLst>
        </pc:grpChg>
        <pc:picChg chg="mod">
          <ac:chgData name="moath momani" userId="720708e143949568" providerId="LiveId" clId="{062620D5-D0FF-4544-AF70-41B95D24927A}" dt="2020-06-25T09:32:45.952" v="308" actId="207"/>
          <ac:picMkLst>
            <pc:docMk/>
            <pc:sldMk cId="911208218" sldId="273"/>
            <ac:picMk id="2" creationId="{00000000-0000-0000-0000-000000000000}"/>
          </ac:picMkLst>
        </pc:picChg>
      </pc:sldChg>
      <pc:sldChg chg="add">
        <pc:chgData name="moath momani" userId="720708e143949568" providerId="LiveId" clId="{062620D5-D0FF-4544-AF70-41B95D24927A}" dt="2020-06-25T09:17:18.965" v="0"/>
        <pc:sldMkLst>
          <pc:docMk/>
          <pc:sldMk cId="2271298433" sldId="279"/>
        </pc:sldMkLst>
      </pc:sldChg>
    </pc:docChg>
  </pc:docChgLst>
  <pc:docChgLst>
    <pc:chgData name="moath momani" userId="720708e143949568" providerId="LiveId" clId="{3CB0B29A-81AF-4C9C-87E0-3241C9A29F58}"/>
    <pc:docChg chg="modSld">
      <pc:chgData name="moath momani" userId="720708e143949568" providerId="LiveId" clId="{3CB0B29A-81AF-4C9C-87E0-3241C9A29F58}" dt="2020-10-21T19:24:31.715" v="0" actId="1076"/>
      <pc:docMkLst>
        <pc:docMk/>
      </pc:docMkLst>
      <pc:sldChg chg="modSp mod">
        <pc:chgData name="moath momani" userId="720708e143949568" providerId="LiveId" clId="{3CB0B29A-81AF-4C9C-87E0-3241C9A29F58}" dt="2020-10-21T19:24:31.715" v="0" actId="1076"/>
        <pc:sldMkLst>
          <pc:docMk/>
          <pc:sldMk cId="1262894383" sldId="309"/>
        </pc:sldMkLst>
        <pc:picChg chg="mod">
          <ac:chgData name="moath momani" userId="720708e143949568" providerId="LiveId" clId="{3CB0B29A-81AF-4C9C-87E0-3241C9A29F58}" dt="2020-10-21T19:24:31.715" v="0" actId="1076"/>
          <ac:picMkLst>
            <pc:docMk/>
            <pc:sldMk cId="1262894383" sldId="309"/>
            <ac:picMk id="3" creationId="{F04FF5FA-61E5-4254-B37B-17E47C0758C1}"/>
          </ac:picMkLst>
        </pc:picChg>
      </pc:sldChg>
    </pc:docChg>
  </pc:docChgLst>
  <pc:docChgLst>
    <pc:chgData name="moath momani" userId="720708e143949568" providerId="LiveId" clId="{0C3DF591-A7F9-4BAB-A896-04264AD049A4}"/>
    <pc:docChg chg="undo custSel addSld modSld">
      <pc:chgData name="moath momani" userId="720708e143949568" providerId="LiveId" clId="{0C3DF591-A7F9-4BAB-A896-04264AD049A4}" dt="2020-07-05T09:54:24.842" v="1358"/>
      <pc:docMkLst>
        <pc:docMk/>
      </pc:docMkLst>
      <pc:sldChg chg="modNotesTx">
        <pc:chgData name="moath momani" userId="720708e143949568" providerId="LiveId" clId="{0C3DF591-A7F9-4BAB-A896-04264AD049A4}" dt="2020-07-05T09:52:02.227" v="1349" actId="20577"/>
        <pc:sldMkLst>
          <pc:docMk/>
          <pc:sldMk cId="1521942773" sldId="263"/>
        </pc:sldMkLst>
      </pc:sldChg>
      <pc:sldChg chg="modNotesTx">
        <pc:chgData name="moath momani" userId="720708e143949568" providerId="LiveId" clId="{0C3DF591-A7F9-4BAB-A896-04264AD049A4}" dt="2020-07-05T08:41:07.300" v="117" actId="12"/>
        <pc:sldMkLst>
          <pc:docMk/>
          <pc:sldMk cId="911208218" sldId="273"/>
        </pc:sldMkLst>
      </pc:sldChg>
      <pc:sldChg chg="modSp mod modNotesTx">
        <pc:chgData name="moath momani" userId="720708e143949568" providerId="LiveId" clId="{0C3DF591-A7F9-4BAB-A896-04264AD049A4}" dt="2020-07-05T09:06:03.579" v="589" actId="20577"/>
        <pc:sldMkLst>
          <pc:docMk/>
          <pc:sldMk cId="2729657736" sldId="276"/>
        </pc:sldMkLst>
        <pc:picChg chg="mod">
          <ac:chgData name="moath momani" userId="720708e143949568" providerId="LiveId" clId="{0C3DF591-A7F9-4BAB-A896-04264AD049A4}" dt="2020-07-05T09:01:31.938" v="420" actId="1076"/>
          <ac:picMkLst>
            <pc:docMk/>
            <pc:sldMk cId="2729657736" sldId="276"/>
            <ac:picMk id="15" creationId="{C2742168-B3D3-4C6C-AB27-7F880DD7FEA3}"/>
          </ac:picMkLst>
        </pc:picChg>
      </pc:sldChg>
      <pc:sldChg chg="modSp mod">
        <pc:chgData name="moath momani" userId="720708e143949568" providerId="LiveId" clId="{0C3DF591-A7F9-4BAB-A896-04264AD049A4}" dt="2020-07-05T09:52:14.874" v="1357" actId="20577"/>
        <pc:sldMkLst>
          <pc:docMk/>
          <pc:sldMk cId="2293705616" sldId="277"/>
        </pc:sldMkLst>
        <pc:spChg chg="mod">
          <ac:chgData name="moath momani" userId="720708e143949568" providerId="LiveId" clId="{0C3DF591-A7F9-4BAB-A896-04264AD049A4}" dt="2020-07-05T09:52:14.874" v="1357" actId="20577"/>
          <ac:spMkLst>
            <pc:docMk/>
            <pc:sldMk cId="2293705616" sldId="277"/>
            <ac:spMk id="2" creationId="{00000000-0000-0000-0000-000000000000}"/>
          </ac:spMkLst>
        </pc:spChg>
      </pc:sldChg>
      <pc:sldChg chg="modSp mod modNotesTx">
        <pc:chgData name="moath momani" userId="720708e143949568" providerId="LiveId" clId="{0C3DF591-A7F9-4BAB-A896-04264AD049A4}" dt="2020-07-05T09:47:37.223" v="1293" actId="20577"/>
        <pc:sldMkLst>
          <pc:docMk/>
          <pc:sldMk cId="384976588" sldId="278"/>
        </pc:sldMkLst>
        <pc:spChg chg="mod">
          <ac:chgData name="moath momani" userId="720708e143949568" providerId="LiveId" clId="{0C3DF591-A7F9-4BAB-A896-04264AD049A4}" dt="2020-07-05T09:45:19.705" v="1171" actId="20577"/>
          <ac:spMkLst>
            <pc:docMk/>
            <pc:sldMk cId="384976588" sldId="278"/>
            <ac:spMk id="13" creationId="{B591A822-74DF-419C-A509-EDE907773CAE}"/>
          </ac:spMkLst>
        </pc:spChg>
        <pc:picChg chg="mod">
          <ac:chgData name="moath momani" userId="720708e143949568" providerId="LiveId" clId="{0C3DF591-A7F9-4BAB-A896-04264AD049A4}" dt="2020-07-05T09:12:23.398" v="1073" actId="1076"/>
          <ac:picMkLst>
            <pc:docMk/>
            <pc:sldMk cId="384976588" sldId="278"/>
            <ac:picMk id="15" creationId="{7B9C9AC8-47CF-4D74-89E0-C565A190885D}"/>
          </ac:picMkLst>
        </pc:picChg>
      </pc:sldChg>
      <pc:sldChg chg="modSp mod modNotesTx">
        <pc:chgData name="moath momani" userId="720708e143949568" providerId="LiveId" clId="{0C3DF591-A7F9-4BAB-A896-04264AD049A4}" dt="2020-07-05T09:42:51.025" v="1115" actId="20577"/>
        <pc:sldMkLst>
          <pc:docMk/>
          <pc:sldMk cId="2271298433" sldId="279"/>
        </pc:sldMkLst>
        <pc:spChg chg="mod">
          <ac:chgData name="moath momani" userId="720708e143949568" providerId="LiveId" clId="{0C3DF591-A7F9-4BAB-A896-04264AD049A4}" dt="2020-07-05T08:52:05.206" v="211" actId="113"/>
          <ac:spMkLst>
            <pc:docMk/>
            <pc:sldMk cId="2271298433" sldId="279"/>
            <ac:spMk id="2" creationId="{0B2AAF93-F372-4E32-8DE3-2B37B0349A7C}"/>
          </ac:spMkLst>
        </pc:spChg>
        <pc:spChg chg="mod">
          <ac:chgData name="moath momani" userId="720708e143949568" providerId="LiveId" clId="{0C3DF591-A7F9-4BAB-A896-04264AD049A4}" dt="2020-07-05T08:46:33.103" v="208" actId="1076"/>
          <ac:spMkLst>
            <pc:docMk/>
            <pc:sldMk cId="2271298433" sldId="279"/>
            <ac:spMk id="17" creationId="{4955A6DA-815F-4124-A9F3-75EDB42FED58}"/>
          </ac:spMkLst>
        </pc:spChg>
        <pc:picChg chg="mod">
          <ac:chgData name="moath momani" userId="720708e143949568" providerId="LiveId" clId="{0C3DF591-A7F9-4BAB-A896-04264AD049A4}" dt="2020-07-05T08:46:18.709" v="206" actId="1076"/>
          <ac:picMkLst>
            <pc:docMk/>
            <pc:sldMk cId="2271298433" sldId="279"/>
            <ac:picMk id="13" creationId="{9319865D-7103-44A0-8690-685D1A6BCF9C}"/>
          </ac:picMkLst>
        </pc:picChg>
        <pc:picChg chg="mod">
          <ac:chgData name="moath momani" userId="720708e143949568" providerId="LiveId" clId="{0C3DF591-A7F9-4BAB-A896-04264AD049A4}" dt="2020-07-05T08:46:18.709" v="206" actId="1076"/>
          <ac:picMkLst>
            <pc:docMk/>
            <pc:sldMk cId="2271298433" sldId="279"/>
            <ac:picMk id="14" creationId="{4F44C90C-9AB6-4E41-BBC9-EB36E64FA76A}"/>
          </ac:picMkLst>
        </pc:picChg>
        <pc:picChg chg="mod">
          <ac:chgData name="moath momani" userId="720708e143949568" providerId="LiveId" clId="{0C3DF591-A7F9-4BAB-A896-04264AD049A4}" dt="2020-07-05T08:46:18.709" v="206" actId="1076"/>
          <ac:picMkLst>
            <pc:docMk/>
            <pc:sldMk cId="2271298433" sldId="279"/>
            <ac:picMk id="15" creationId="{782957B5-4F0A-4A4E-A07D-DE1207191CA4}"/>
          </ac:picMkLst>
        </pc:picChg>
      </pc:sldChg>
      <pc:sldChg chg="modSp mod modNotesTx">
        <pc:chgData name="moath momani" userId="720708e143949568" providerId="LiveId" clId="{0C3DF591-A7F9-4BAB-A896-04264AD049A4}" dt="2020-07-05T06:00:47.617" v="95" actId="313"/>
        <pc:sldMkLst>
          <pc:docMk/>
          <pc:sldMk cId="2514924934" sldId="288"/>
        </pc:sldMkLst>
        <pc:spChg chg="mod">
          <ac:chgData name="moath momani" userId="720708e143949568" providerId="LiveId" clId="{0C3DF591-A7F9-4BAB-A896-04264AD049A4}" dt="2020-07-05T05:48:58.043" v="5" actId="113"/>
          <ac:spMkLst>
            <pc:docMk/>
            <pc:sldMk cId="2514924934" sldId="288"/>
            <ac:spMk id="40" creationId="{163E4506-78CC-450F-B675-EC079FA4AE69}"/>
          </ac:spMkLst>
        </pc:spChg>
      </pc:sldChg>
      <pc:sldChg chg="modSp mod modNotesTx">
        <pc:chgData name="moath momani" userId="720708e143949568" providerId="LiveId" clId="{0C3DF591-A7F9-4BAB-A896-04264AD049A4}" dt="2020-07-05T09:04:54.075" v="526" actId="20577"/>
        <pc:sldMkLst>
          <pc:docMk/>
          <pc:sldMk cId="2252611959" sldId="290"/>
        </pc:sldMkLst>
        <pc:spChg chg="mod">
          <ac:chgData name="moath momani" userId="720708e143949568" providerId="LiveId" clId="{0C3DF591-A7F9-4BAB-A896-04264AD049A4}" dt="2020-07-05T08:55:28.662" v="239" actId="1076"/>
          <ac:spMkLst>
            <pc:docMk/>
            <pc:sldMk cId="2252611959" sldId="290"/>
            <ac:spMk id="2" creationId="{0B2AAF93-F372-4E32-8DE3-2B37B0349A7C}"/>
          </ac:spMkLst>
        </pc:spChg>
      </pc:sldChg>
      <pc:sldChg chg="add">
        <pc:chgData name="moath momani" userId="720708e143949568" providerId="LiveId" clId="{0C3DF591-A7F9-4BAB-A896-04264AD049A4}" dt="2020-07-05T09:54:24.842" v="1358"/>
        <pc:sldMkLst>
          <pc:docMk/>
          <pc:sldMk cId="2845015761" sldId="291"/>
        </pc:sldMkLst>
      </pc:sldChg>
    </pc:docChg>
  </pc:docChgLst>
  <pc:docChgLst>
    <pc:chgData name="moath momani" userId="720708e143949568" providerId="LiveId" clId="{5CAD5C34-023A-4A33-BC01-8F1E2D8444BA}"/>
    <pc:docChg chg="undo custSel addSld delSld modSld sldOrd">
      <pc:chgData name="moath momani" userId="720708e143949568" providerId="LiveId" clId="{5CAD5C34-023A-4A33-BC01-8F1E2D8444BA}" dt="2020-10-14T09:15:02.410" v="2592" actId="20577"/>
      <pc:docMkLst>
        <pc:docMk/>
      </pc:docMkLst>
      <pc:sldChg chg="del">
        <pc:chgData name="moath momani" userId="720708e143949568" providerId="LiveId" clId="{5CAD5C34-023A-4A33-BC01-8F1E2D8444BA}" dt="2020-10-14T07:05:10.251" v="1389" actId="47"/>
        <pc:sldMkLst>
          <pc:docMk/>
          <pc:sldMk cId="1521942773" sldId="263"/>
        </pc:sldMkLst>
      </pc:sldChg>
      <pc:sldChg chg="addSp delSp modSp mod">
        <pc:chgData name="moath momani" userId="720708e143949568" providerId="LiveId" clId="{5CAD5C34-023A-4A33-BC01-8F1E2D8444BA}" dt="2020-10-14T07:17:18.106" v="1488" actId="20577"/>
        <pc:sldMkLst>
          <pc:docMk/>
          <pc:sldMk cId="2036179745" sldId="264"/>
        </pc:sldMkLst>
        <pc:spChg chg="mod">
          <ac:chgData name="moath momani" userId="720708e143949568" providerId="LiveId" clId="{5CAD5C34-023A-4A33-BC01-8F1E2D8444BA}" dt="2020-10-14T06:47:20.342" v="542" actId="1076"/>
          <ac:spMkLst>
            <pc:docMk/>
            <pc:sldMk cId="2036179745" sldId="264"/>
            <ac:spMk id="9" creationId="{00000000-0000-0000-0000-000000000000}"/>
          </ac:spMkLst>
        </pc:spChg>
        <pc:spChg chg="mod">
          <ac:chgData name="moath momani" userId="720708e143949568" providerId="LiveId" clId="{5CAD5C34-023A-4A33-BC01-8F1E2D8444BA}" dt="2020-10-14T07:17:18.106" v="1488" actId="20577"/>
          <ac:spMkLst>
            <pc:docMk/>
            <pc:sldMk cId="2036179745" sldId="264"/>
            <ac:spMk id="12" creationId="{CB7F213B-E680-4F6E-B850-3B9D657A9E84}"/>
          </ac:spMkLst>
        </pc:spChg>
        <pc:spChg chg="add del mod">
          <ac:chgData name="moath momani" userId="720708e143949568" providerId="LiveId" clId="{5CAD5C34-023A-4A33-BC01-8F1E2D8444BA}" dt="2020-10-14T06:59:40.295" v="1124"/>
          <ac:spMkLst>
            <pc:docMk/>
            <pc:sldMk cId="2036179745" sldId="264"/>
            <ac:spMk id="13" creationId="{E1BD02B0-EB37-437C-9B54-0D4A5CBA0E0B}"/>
          </ac:spMkLst>
        </pc:spChg>
        <pc:spChg chg="mod">
          <ac:chgData name="moath momani" userId="720708e143949568" providerId="LiveId" clId="{5CAD5C34-023A-4A33-BC01-8F1E2D8444BA}" dt="2020-10-14T07:04:48.917" v="1385" actId="12"/>
          <ac:spMkLst>
            <pc:docMk/>
            <pc:sldMk cId="2036179745" sldId="264"/>
            <ac:spMk id="14" creationId="{E02D2F0A-A520-44A2-B8E2-5DD6E542987A}"/>
          </ac:spMkLst>
        </pc:spChg>
        <pc:picChg chg="del">
          <ac:chgData name="moath momani" userId="720708e143949568" providerId="LiveId" clId="{5CAD5C34-023A-4A33-BC01-8F1E2D8444BA}" dt="2020-10-14T06:47:26.196" v="543" actId="478"/>
          <ac:picMkLst>
            <pc:docMk/>
            <pc:sldMk cId="2036179745" sldId="264"/>
            <ac:picMk id="2" creationId="{79DCDC5B-70F4-4C7D-B4E0-23B530453455}"/>
          </ac:picMkLst>
        </pc:picChg>
        <pc:picChg chg="add del mod">
          <ac:chgData name="moath momani" userId="720708e143949568" providerId="LiveId" clId="{5CAD5C34-023A-4A33-BC01-8F1E2D8444BA}" dt="2020-10-14T06:55:41.273" v="1007" actId="478"/>
          <ac:picMkLst>
            <pc:docMk/>
            <pc:sldMk cId="2036179745" sldId="264"/>
            <ac:picMk id="3" creationId="{52463AED-A86D-4432-AE0F-B7A75EDF909E}"/>
          </ac:picMkLst>
        </pc:picChg>
        <pc:picChg chg="del">
          <ac:chgData name="moath momani" userId="720708e143949568" providerId="LiveId" clId="{5CAD5C34-023A-4A33-BC01-8F1E2D8444BA}" dt="2020-10-14T06:47:28.215" v="544" actId="478"/>
          <ac:picMkLst>
            <pc:docMk/>
            <pc:sldMk cId="2036179745" sldId="264"/>
            <ac:picMk id="11" creationId="{CAE87B09-0555-416D-840C-0FBD24113676}"/>
          </ac:picMkLst>
        </pc:picChg>
      </pc:sldChg>
      <pc:sldChg chg="modSp mod">
        <pc:chgData name="moath momani" userId="720708e143949568" providerId="LiveId" clId="{5CAD5C34-023A-4A33-BC01-8F1E2D8444BA}" dt="2020-10-14T05:29:44.696" v="32" actId="20577"/>
        <pc:sldMkLst>
          <pc:docMk/>
          <pc:sldMk cId="911208218" sldId="273"/>
        </pc:sldMkLst>
        <pc:spChg chg="mod">
          <ac:chgData name="moath momani" userId="720708e143949568" providerId="LiveId" clId="{5CAD5C34-023A-4A33-BC01-8F1E2D8444BA}" dt="2020-10-14T05:29:37.493" v="27" actId="20577"/>
          <ac:spMkLst>
            <pc:docMk/>
            <pc:sldMk cId="911208218" sldId="273"/>
            <ac:spMk id="4" creationId="{00000000-0000-0000-0000-000000000000}"/>
          </ac:spMkLst>
        </pc:spChg>
        <pc:spChg chg="mod">
          <ac:chgData name="moath momani" userId="720708e143949568" providerId="LiveId" clId="{5CAD5C34-023A-4A33-BC01-8F1E2D8444BA}" dt="2020-10-14T05:29:44.696" v="32" actId="20577"/>
          <ac:spMkLst>
            <pc:docMk/>
            <pc:sldMk cId="911208218" sldId="273"/>
            <ac:spMk id="14" creationId="{00000000-0000-0000-0000-000000000000}"/>
          </ac:spMkLst>
        </pc:spChg>
      </pc:sldChg>
      <pc:sldChg chg="addSp delSp modSp mod modNotesTx">
        <pc:chgData name="moath momani" userId="720708e143949568" providerId="LiveId" clId="{5CAD5C34-023A-4A33-BC01-8F1E2D8444BA}" dt="2020-10-14T09:10:27.747" v="2567" actId="1076"/>
        <pc:sldMkLst>
          <pc:docMk/>
          <pc:sldMk cId="2729657736" sldId="276"/>
        </pc:sldMkLst>
        <pc:spChg chg="mod">
          <ac:chgData name="moath momani" userId="720708e143949568" providerId="LiveId" clId="{5CAD5C34-023A-4A33-BC01-8F1E2D8444BA}" dt="2020-10-14T09:10:14.610" v="2562" actId="1076"/>
          <ac:spMkLst>
            <pc:docMk/>
            <pc:sldMk cId="2729657736" sldId="276"/>
            <ac:spMk id="16" creationId="{CCA082C2-3FEC-4BC1-8F72-5280462EB1FD}"/>
          </ac:spMkLst>
        </pc:spChg>
        <pc:spChg chg="mod">
          <ac:chgData name="moath momani" userId="720708e143949568" providerId="LiveId" clId="{5CAD5C34-023A-4A33-BC01-8F1E2D8444BA}" dt="2020-10-14T09:10:16.587" v="2563" actId="14100"/>
          <ac:spMkLst>
            <pc:docMk/>
            <pc:sldMk cId="2729657736" sldId="276"/>
            <ac:spMk id="19" creationId="{3A19FDB5-205D-41F2-A62C-196EC416734C}"/>
          </ac:spMkLst>
        </pc:spChg>
        <pc:spChg chg="mod">
          <ac:chgData name="moath momani" userId="720708e143949568" providerId="LiveId" clId="{5CAD5C34-023A-4A33-BC01-8F1E2D8444BA}" dt="2020-10-14T05:53:47.171" v="335" actId="1037"/>
          <ac:spMkLst>
            <pc:docMk/>
            <pc:sldMk cId="2729657736" sldId="276"/>
            <ac:spMk id="23" creationId="{DBCEF4BA-D7D0-4AE5-AA42-1485677533AF}"/>
          </ac:spMkLst>
        </pc:spChg>
        <pc:spChg chg="mod">
          <ac:chgData name="moath momani" userId="720708e143949568" providerId="LiveId" clId="{5CAD5C34-023A-4A33-BC01-8F1E2D8444BA}" dt="2020-10-14T05:53:47.171" v="335" actId="1037"/>
          <ac:spMkLst>
            <pc:docMk/>
            <pc:sldMk cId="2729657736" sldId="276"/>
            <ac:spMk id="25" creationId="{6EE683CE-B4F9-4F7F-901B-2A9C46B5B3A6}"/>
          </ac:spMkLst>
        </pc:spChg>
        <pc:spChg chg="mod">
          <ac:chgData name="moath momani" userId="720708e143949568" providerId="LiveId" clId="{5CAD5C34-023A-4A33-BC01-8F1E2D8444BA}" dt="2020-10-14T05:54:03.473" v="380" actId="1038"/>
          <ac:spMkLst>
            <pc:docMk/>
            <pc:sldMk cId="2729657736" sldId="276"/>
            <ac:spMk id="27" creationId="{13E6180D-3356-4BE5-95D1-EC8BAE23EC65}"/>
          </ac:spMkLst>
        </pc:spChg>
        <pc:spChg chg="mod">
          <ac:chgData name="moath momani" userId="720708e143949568" providerId="LiveId" clId="{5CAD5C34-023A-4A33-BC01-8F1E2D8444BA}" dt="2020-10-14T05:54:03.473" v="380" actId="1038"/>
          <ac:spMkLst>
            <pc:docMk/>
            <pc:sldMk cId="2729657736" sldId="276"/>
            <ac:spMk id="29" creationId="{21371636-C087-438C-94E8-C41C46C46718}"/>
          </ac:spMkLst>
        </pc:spChg>
        <pc:spChg chg="mod">
          <ac:chgData name="moath momani" userId="720708e143949568" providerId="LiveId" clId="{5CAD5C34-023A-4A33-BC01-8F1E2D8444BA}" dt="2020-10-14T05:54:34.558" v="441" actId="1037"/>
          <ac:spMkLst>
            <pc:docMk/>
            <pc:sldMk cId="2729657736" sldId="276"/>
            <ac:spMk id="31" creationId="{56DA5B16-FCEC-4E05-BCEF-484C2B938B1E}"/>
          </ac:spMkLst>
        </pc:spChg>
        <pc:spChg chg="mod">
          <ac:chgData name="moath momani" userId="720708e143949568" providerId="LiveId" clId="{5CAD5C34-023A-4A33-BC01-8F1E2D8444BA}" dt="2020-10-14T05:54:34.558" v="441" actId="1037"/>
          <ac:spMkLst>
            <pc:docMk/>
            <pc:sldMk cId="2729657736" sldId="276"/>
            <ac:spMk id="33" creationId="{609CCEF0-2513-4EBA-A561-6A5A50C91972}"/>
          </ac:spMkLst>
        </pc:spChg>
        <pc:picChg chg="del">
          <ac:chgData name="moath momani" userId="720708e143949568" providerId="LiveId" clId="{5CAD5C34-023A-4A33-BC01-8F1E2D8444BA}" dt="2020-10-14T05:50:44.881" v="303" actId="478"/>
          <ac:picMkLst>
            <pc:docMk/>
            <pc:sldMk cId="2729657736" sldId="276"/>
            <ac:picMk id="3" creationId="{78DF608C-F6BC-49E1-A454-91D66A4E768A}"/>
          </ac:picMkLst>
        </pc:picChg>
        <pc:picChg chg="add mod">
          <ac:chgData name="moath momani" userId="720708e143949568" providerId="LiveId" clId="{5CAD5C34-023A-4A33-BC01-8F1E2D8444BA}" dt="2020-10-14T05:53:47.171" v="335" actId="1037"/>
          <ac:picMkLst>
            <pc:docMk/>
            <pc:sldMk cId="2729657736" sldId="276"/>
            <ac:picMk id="4" creationId="{3DBB0221-3CAE-4E72-8B96-16620F1F6949}"/>
          </ac:picMkLst>
        </pc:picChg>
        <pc:picChg chg="del">
          <ac:chgData name="moath momani" userId="720708e143949568" providerId="LiveId" clId="{5CAD5C34-023A-4A33-BC01-8F1E2D8444BA}" dt="2020-10-14T05:51:42.471" v="306" actId="478"/>
          <ac:picMkLst>
            <pc:docMk/>
            <pc:sldMk cId="2729657736" sldId="276"/>
            <ac:picMk id="9" creationId="{00000000-0000-0000-0000-000000000000}"/>
          </ac:picMkLst>
        </pc:picChg>
        <pc:picChg chg="del mod">
          <ac:chgData name="moath momani" userId="720708e143949568" providerId="LiveId" clId="{5CAD5C34-023A-4A33-BC01-8F1E2D8444BA}" dt="2020-10-14T09:08:32.780" v="2538" actId="478"/>
          <ac:picMkLst>
            <pc:docMk/>
            <pc:sldMk cId="2729657736" sldId="276"/>
            <ac:picMk id="13" creationId="{385D070F-D482-4667-BBDF-0B339BD257CD}"/>
          </ac:picMkLst>
        </pc:picChg>
        <pc:picChg chg="add mod">
          <ac:chgData name="moath momani" userId="720708e143949568" providerId="LiveId" clId="{5CAD5C34-023A-4A33-BC01-8F1E2D8444BA}" dt="2020-10-14T05:54:29.692" v="431" actId="14100"/>
          <ac:picMkLst>
            <pc:docMk/>
            <pc:sldMk cId="2729657736" sldId="276"/>
            <ac:picMk id="14" creationId="{3EE35C61-994F-40F8-B159-03060990AA41}"/>
          </ac:picMkLst>
        </pc:picChg>
        <pc:picChg chg="add del mod">
          <ac:chgData name="moath momani" userId="720708e143949568" providerId="LiveId" clId="{5CAD5C34-023A-4A33-BC01-8F1E2D8444BA}" dt="2020-10-14T09:08:58.491" v="2544" actId="478"/>
          <ac:picMkLst>
            <pc:docMk/>
            <pc:sldMk cId="2729657736" sldId="276"/>
            <ac:picMk id="17" creationId="{E6AE29D9-ACC6-42B7-9680-1C7825D8938B}"/>
          </ac:picMkLst>
        </pc:picChg>
        <pc:picChg chg="add del mod">
          <ac:chgData name="moath momani" userId="720708e143949568" providerId="LiveId" clId="{5CAD5C34-023A-4A33-BC01-8F1E2D8444BA}" dt="2020-10-14T09:09:39.702" v="2553" actId="478"/>
          <ac:picMkLst>
            <pc:docMk/>
            <pc:sldMk cId="2729657736" sldId="276"/>
            <ac:picMk id="21" creationId="{7A12C0B5-F7E2-448B-91F9-FF71E6644300}"/>
          </ac:picMkLst>
        </pc:picChg>
        <pc:picChg chg="add mod">
          <ac:chgData name="moath momani" userId="720708e143949568" providerId="LiveId" clId="{5CAD5C34-023A-4A33-BC01-8F1E2D8444BA}" dt="2020-10-14T09:10:27.747" v="2567" actId="1076"/>
          <ac:picMkLst>
            <pc:docMk/>
            <pc:sldMk cId="2729657736" sldId="276"/>
            <ac:picMk id="22" creationId="{098EA1B6-6A59-47C8-BB74-D8E2E3D3D95B}"/>
          </ac:picMkLst>
        </pc:picChg>
        <pc:picChg chg="del">
          <ac:chgData name="moath momani" userId="720708e143949568" providerId="LiveId" clId="{5CAD5C34-023A-4A33-BC01-8F1E2D8444BA}" dt="2020-10-14T05:51:52.633" v="310" actId="478"/>
          <ac:picMkLst>
            <pc:docMk/>
            <pc:sldMk cId="2729657736" sldId="276"/>
            <ac:picMk id="35" creationId="{EE65E8C4-4C1F-4C35-86B7-A0270E1FCE92}"/>
          </ac:picMkLst>
        </pc:picChg>
      </pc:sldChg>
      <pc:sldChg chg="addSp delSp modSp mod modNotesTx">
        <pc:chgData name="moath momani" userId="720708e143949568" providerId="LiveId" clId="{5CAD5C34-023A-4A33-BC01-8F1E2D8444BA}" dt="2020-10-14T08:46:39.158" v="2510" actId="20577"/>
        <pc:sldMkLst>
          <pc:docMk/>
          <pc:sldMk cId="2293705616" sldId="277"/>
        </pc:sldMkLst>
        <pc:spChg chg="mod">
          <ac:chgData name="moath momani" userId="720708e143949568" providerId="LiveId" clId="{5CAD5C34-023A-4A33-BC01-8F1E2D8444BA}" dt="2020-10-14T07:22:28.126" v="1591" actId="113"/>
          <ac:spMkLst>
            <pc:docMk/>
            <pc:sldMk cId="2293705616" sldId="277"/>
            <ac:spMk id="2" creationId="{00000000-0000-0000-0000-000000000000}"/>
          </ac:spMkLst>
        </pc:spChg>
        <pc:spChg chg="del">
          <ac:chgData name="moath momani" userId="720708e143949568" providerId="LiveId" clId="{5CAD5C34-023A-4A33-BC01-8F1E2D8444BA}" dt="2020-10-14T07:21:02.996" v="1547" actId="478"/>
          <ac:spMkLst>
            <pc:docMk/>
            <pc:sldMk cId="2293705616" sldId="277"/>
            <ac:spMk id="12" creationId="{4AFB44FE-3BF1-4566-B986-E43AD0DC5860}"/>
          </ac:spMkLst>
        </pc:spChg>
        <pc:picChg chg="add mod">
          <ac:chgData name="moath momani" userId="720708e143949568" providerId="LiveId" clId="{5CAD5C34-023A-4A33-BC01-8F1E2D8444BA}" dt="2020-10-14T07:21:48.658" v="1577" actId="1036"/>
          <ac:picMkLst>
            <pc:docMk/>
            <pc:sldMk cId="2293705616" sldId="277"/>
            <ac:picMk id="3" creationId="{FAA65F2C-77CB-4A2E-B256-3F565B6B986A}"/>
          </ac:picMkLst>
        </pc:picChg>
        <pc:picChg chg="del">
          <ac:chgData name="moath momani" userId="720708e143949568" providerId="LiveId" clId="{5CAD5C34-023A-4A33-BC01-8F1E2D8444BA}" dt="2020-10-14T07:21:01.319" v="1546" actId="478"/>
          <ac:picMkLst>
            <pc:docMk/>
            <pc:sldMk cId="2293705616" sldId="277"/>
            <ac:picMk id="5" creationId="{D6FFD61D-BC0D-45CC-9CE4-D4C5060AC8A9}"/>
          </ac:picMkLst>
        </pc:picChg>
      </pc:sldChg>
      <pc:sldChg chg="addSp delSp modSp mod">
        <pc:chgData name="moath momani" userId="720708e143949568" providerId="LiveId" clId="{5CAD5C34-023A-4A33-BC01-8F1E2D8444BA}" dt="2020-10-14T05:32:46.406" v="107" actId="14100"/>
        <pc:sldMkLst>
          <pc:docMk/>
          <pc:sldMk cId="2271298433" sldId="279"/>
        </pc:sldMkLst>
        <pc:spChg chg="mod">
          <ac:chgData name="moath momani" userId="720708e143949568" providerId="LiveId" clId="{5CAD5C34-023A-4A33-BC01-8F1E2D8444BA}" dt="2020-10-14T05:30:33.014" v="35" actId="255"/>
          <ac:spMkLst>
            <pc:docMk/>
            <pc:sldMk cId="2271298433" sldId="279"/>
            <ac:spMk id="2" creationId="{0B2AAF93-F372-4E32-8DE3-2B37B0349A7C}"/>
          </ac:spMkLst>
        </pc:spChg>
        <pc:spChg chg="mod">
          <ac:chgData name="moath momani" userId="720708e143949568" providerId="LiveId" clId="{5CAD5C34-023A-4A33-BC01-8F1E2D8444BA}" dt="2020-10-14T05:30:54.265" v="37" actId="14100"/>
          <ac:spMkLst>
            <pc:docMk/>
            <pc:sldMk cId="2271298433" sldId="279"/>
            <ac:spMk id="17" creationId="{4955A6DA-815F-4124-A9F3-75EDB42FED58}"/>
          </ac:spMkLst>
        </pc:spChg>
        <pc:picChg chg="add mod">
          <ac:chgData name="moath momani" userId="720708e143949568" providerId="LiveId" clId="{5CAD5C34-023A-4A33-BC01-8F1E2D8444BA}" dt="2020-10-14T05:32:33.644" v="99" actId="1038"/>
          <ac:picMkLst>
            <pc:docMk/>
            <pc:sldMk cId="2271298433" sldId="279"/>
            <ac:picMk id="3" creationId="{03821ED9-2EDD-4A50-B0F5-3B4A8EC5E335}"/>
          </ac:picMkLst>
        </pc:picChg>
        <pc:picChg chg="del mod">
          <ac:chgData name="moath momani" userId="720708e143949568" providerId="LiveId" clId="{5CAD5C34-023A-4A33-BC01-8F1E2D8444BA}" dt="2020-10-14T05:31:37.765" v="43" actId="478"/>
          <ac:picMkLst>
            <pc:docMk/>
            <pc:sldMk cId="2271298433" sldId="279"/>
            <ac:picMk id="14" creationId="{9B7F0385-F61B-44F8-9E69-0DF5D16EA5A7}"/>
          </ac:picMkLst>
        </pc:picChg>
        <pc:picChg chg="mod">
          <ac:chgData name="moath momani" userId="720708e143949568" providerId="LiveId" clId="{5CAD5C34-023A-4A33-BC01-8F1E2D8444BA}" dt="2020-10-14T05:32:46.406" v="107" actId="14100"/>
          <ac:picMkLst>
            <pc:docMk/>
            <pc:sldMk cId="2271298433" sldId="279"/>
            <ac:picMk id="24" creationId="{DE716A95-8587-40CF-9AF7-63D84DD74EB3}"/>
          </ac:picMkLst>
        </pc:picChg>
        <pc:picChg chg="mod">
          <ac:chgData name="moath momani" userId="720708e143949568" providerId="LiveId" clId="{5CAD5C34-023A-4A33-BC01-8F1E2D8444BA}" dt="2020-10-14T05:32:38.174" v="101" actId="14100"/>
          <ac:picMkLst>
            <pc:docMk/>
            <pc:sldMk cId="2271298433" sldId="279"/>
            <ac:picMk id="26" creationId="{987918EF-845F-42B2-AFB5-8470EE6AE81C}"/>
          </ac:picMkLst>
        </pc:picChg>
        <pc:picChg chg="del mod">
          <ac:chgData name="moath momani" userId="720708e143949568" providerId="LiveId" clId="{5CAD5C34-023A-4A33-BC01-8F1E2D8444BA}" dt="2020-10-14T05:32:29.667" v="50" actId="478"/>
          <ac:picMkLst>
            <pc:docMk/>
            <pc:sldMk cId="2271298433" sldId="279"/>
            <ac:picMk id="28" creationId="{03A2CD2C-1679-49F4-8C8D-054178496706}"/>
          </ac:picMkLst>
        </pc:picChg>
      </pc:sldChg>
      <pc:sldChg chg="addSp delSp modSp mod">
        <pc:chgData name="moath momani" userId="720708e143949568" providerId="LiveId" clId="{5CAD5C34-023A-4A33-BC01-8F1E2D8444BA}" dt="2020-10-14T05:41:55.197" v="236" actId="1076"/>
        <pc:sldMkLst>
          <pc:docMk/>
          <pc:sldMk cId="2252611959" sldId="290"/>
        </pc:sldMkLst>
        <pc:spChg chg="mod">
          <ac:chgData name="moath momani" userId="720708e143949568" providerId="LiveId" clId="{5CAD5C34-023A-4A33-BC01-8F1E2D8444BA}" dt="2020-10-14T05:40:20.552" v="183" actId="20577"/>
          <ac:spMkLst>
            <pc:docMk/>
            <pc:sldMk cId="2252611959" sldId="290"/>
            <ac:spMk id="17" creationId="{6F23D8BD-787D-4284-810F-276704CC0200}"/>
          </ac:spMkLst>
        </pc:spChg>
        <pc:spChg chg="mod">
          <ac:chgData name="moath momani" userId="720708e143949568" providerId="LiveId" clId="{5CAD5C34-023A-4A33-BC01-8F1E2D8444BA}" dt="2020-10-14T05:39:25.974" v="165" actId="1076"/>
          <ac:spMkLst>
            <pc:docMk/>
            <pc:sldMk cId="2252611959" sldId="290"/>
            <ac:spMk id="19" creationId="{BE275E7A-EB96-402C-BB89-129A034EC597}"/>
          </ac:spMkLst>
        </pc:spChg>
        <pc:spChg chg="mod">
          <ac:chgData name="moath momani" userId="720708e143949568" providerId="LiveId" clId="{5CAD5C34-023A-4A33-BC01-8F1E2D8444BA}" dt="2020-10-14T05:41:16.381" v="209" actId="1076"/>
          <ac:spMkLst>
            <pc:docMk/>
            <pc:sldMk cId="2252611959" sldId="290"/>
            <ac:spMk id="20" creationId="{B998D8D1-D5F8-47B7-925C-10A48A0D8C53}"/>
          </ac:spMkLst>
        </pc:spChg>
        <pc:spChg chg="mod">
          <ac:chgData name="moath momani" userId="720708e143949568" providerId="LiveId" clId="{5CAD5C34-023A-4A33-BC01-8F1E2D8444BA}" dt="2020-10-14T05:41:55.197" v="236" actId="1076"/>
          <ac:spMkLst>
            <pc:docMk/>
            <pc:sldMk cId="2252611959" sldId="290"/>
            <ac:spMk id="21" creationId="{C4444049-84FB-4279-B211-7378DABE5225}"/>
          </ac:spMkLst>
        </pc:spChg>
        <pc:spChg chg="del">
          <ac:chgData name="moath momani" userId="720708e143949568" providerId="LiveId" clId="{5CAD5C34-023A-4A33-BC01-8F1E2D8444BA}" dt="2020-10-14T05:38:31.576" v="145" actId="478"/>
          <ac:spMkLst>
            <pc:docMk/>
            <pc:sldMk cId="2252611959" sldId="290"/>
            <ac:spMk id="22" creationId="{3B1CBD7A-17DF-4613-B88E-406AD18A78A9}"/>
          </ac:spMkLst>
        </pc:spChg>
        <pc:spChg chg="del">
          <ac:chgData name="moath momani" userId="720708e143949568" providerId="LiveId" clId="{5CAD5C34-023A-4A33-BC01-8F1E2D8444BA}" dt="2020-10-14T05:38:33.072" v="146" actId="478"/>
          <ac:spMkLst>
            <pc:docMk/>
            <pc:sldMk cId="2252611959" sldId="290"/>
            <ac:spMk id="23" creationId="{2B53EFD3-EE9C-4063-B97A-D49AF5A40F4E}"/>
          </ac:spMkLst>
        </pc:spChg>
        <pc:picChg chg="del">
          <ac:chgData name="moath momani" userId="720708e143949568" providerId="LiveId" clId="{5CAD5C34-023A-4A33-BC01-8F1E2D8444BA}" dt="2020-10-14T05:36:16.647" v="117" actId="478"/>
          <ac:picMkLst>
            <pc:docMk/>
            <pc:sldMk cId="2252611959" sldId="290"/>
            <ac:picMk id="3" creationId="{DA725763-1BD2-4FF7-9EA5-5092496DD0AC}"/>
          </ac:picMkLst>
        </pc:picChg>
        <pc:picChg chg="del">
          <ac:chgData name="moath momani" userId="720708e143949568" providerId="LiveId" clId="{5CAD5C34-023A-4A33-BC01-8F1E2D8444BA}" dt="2020-10-14T05:36:02.288" v="112" actId="478"/>
          <ac:picMkLst>
            <pc:docMk/>
            <pc:sldMk cId="2252611959" sldId="290"/>
            <ac:picMk id="7" creationId="{29625EDA-548B-4206-A3FF-2C6C2CC6E846}"/>
          </ac:picMkLst>
        </pc:picChg>
        <pc:picChg chg="add mod">
          <ac:chgData name="moath momani" userId="720708e143949568" providerId="LiveId" clId="{5CAD5C34-023A-4A33-BC01-8F1E2D8444BA}" dt="2020-10-14T05:39:16.469" v="162" actId="1076"/>
          <ac:picMkLst>
            <pc:docMk/>
            <pc:sldMk cId="2252611959" sldId="290"/>
            <ac:picMk id="9" creationId="{982CC5F6-48F2-4EE5-8155-9B979C95E572}"/>
          </ac:picMkLst>
        </pc:picChg>
        <pc:picChg chg="add mod">
          <ac:chgData name="moath momani" userId="720708e143949568" providerId="LiveId" clId="{5CAD5C34-023A-4A33-BC01-8F1E2D8444BA}" dt="2020-10-14T05:39:17.869" v="163" actId="1076"/>
          <ac:picMkLst>
            <pc:docMk/>
            <pc:sldMk cId="2252611959" sldId="290"/>
            <ac:picMk id="13" creationId="{6B630FB3-A762-4085-B059-A7C2605E794D}"/>
          </ac:picMkLst>
        </pc:picChg>
        <pc:picChg chg="del">
          <ac:chgData name="moath momani" userId="720708e143949568" providerId="LiveId" clId="{5CAD5C34-023A-4A33-BC01-8F1E2D8444BA}" dt="2020-10-14T05:31:48.093" v="45" actId="21"/>
          <ac:picMkLst>
            <pc:docMk/>
            <pc:sldMk cId="2252611959" sldId="290"/>
            <ac:picMk id="14" creationId="{F4A18922-E898-4DDC-9D81-A3F9FF27C26A}"/>
          </ac:picMkLst>
        </pc:picChg>
      </pc:sldChg>
      <pc:sldChg chg="del">
        <pc:chgData name="moath momani" userId="720708e143949568" providerId="LiveId" clId="{5CAD5C34-023A-4A33-BC01-8F1E2D8444BA}" dt="2020-10-14T08:51:20.384" v="2537" actId="47"/>
        <pc:sldMkLst>
          <pc:docMk/>
          <pc:sldMk cId="2845015761" sldId="291"/>
        </pc:sldMkLst>
      </pc:sldChg>
      <pc:sldChg chg="addSp delSp modSp mod ord">
        <pc:chgData name="moath momani" userId="720708e143949568" providerId="LiveId" clId="{5CAD5C34-023A-4A33-BC01-8F1E2D8444BA}" dt="2020-10-14T05:55:14.039" v="443"/>
        <pc:sldMkLst>
          <pc:docMk/>
          <pc:sldMk cId="1866362295" sldId="293"/>
        </pc:sldMkLst>
        <pc:spChg chg="del">
          <ac:chgData name="moath momani" userId="720708e143949568" providerId="LiveId" clId="{5CAD5C34-023A-4A33-BC01-8F1E2D8444BA}" dt="2020-10-14T05:49:25.315" v="240" actId="478"/>
          <ac:spMkLst>
            <pc:docMk/>
            <pc:sldMk cId="1866362295" sldId="293"/>
            <ac:spMk id="17" creationId="{6F23D8BD-787D-4284-810F-276704CC0200}"/>
          </ac:spMkLst>
        </pc:spChg>
        <pc:spChg chg="del">
          <ac:chgData name="moath momani" userId="720708e143949568" providerId="LiveId" clId="{5CAD5C34-023A-4A33-BC01-8F1E2D8444BA}" dt="2020-10-14T05:49:23.195" v="239" actId="478"/>
          <ac:spMkLst>
            <pc:docMk/>
            <pc:sldMk cId="1866362295" sldId="293"/>
            <ac:spMk id="19" creationId="{BE275E7A-EB96-402C-BB89-129A034EC597}"/>
          </ac:spMkLst>
        </pc:spChg>
        <pc:spChg chg="mod">
          <ac:chgData name="moath momani" userId="720708e143949568" providerId="LiveId" clId="{5CAD5C34-023A-4A33-BC01-8F1E2D8444BA}" dt="2020-10-14T05:50:23.635" v="302" actId="1076"/>
          <ac:spMkLst>
            <pc:docMk/>
            <pc:sldMk cId="1866362295" sldId="293"/>
            <ac:spMk id="20" creationId="{B998D8D1-D5F8-47B7-925C-10A48A0D8C53}"/>
          </ac:spMkLst>
        </pc:spChg>
        <pc:spChg chg="mod">
          <ac:chgData name="moath momani" userId="720708e143949568" providerId="LiveId" clId="{5CAD5C34-023A-4A33-BC01-8F1E2D8444BA}" dt="2020-10-14T05:50:23.635" v="302" actId="1076"/>
          <ac:spMkLst>
            <pc:docMk/>
            <pc:sldMk cId="1866362295" sldId="293"/>
            <ac:spMk id="21" creationId="{C4444049-84FB-4279-B211-7378DABE5225}"/>
          </ac:spMkLst>
        </pc:spChg>
        <pc:spChg chg="del">
          <ac:chgData name="moath momani" userId="720708e143949568" providerId="LiveId" clId="{5CAD5C34-023A-4A33-BC01-8F1E2D8444BA}" dt="2020-10-14T05:49:38.577" v="289" actId="478"/>
          <ac:spMkLst>
            <pc:docMk/>
            <pc:sldMk cId="1866362295" sldId="293"/>
            <ac:spMk id="22" creationId="{3B1CBD7A-17DF-4613-B88E-406AD18A78A9}"/>
          </ac:spMkLst>
        </pc:spChg>
        <pc:spChg chg="del">
          <ac:chgData name="moath momani" userId="720708e143949568" providerId="LiveId" clId="{5CAD5C34-023A-4A33-BC01-8F1E2D8444BA}" dt="2020-10-14T05:49:40.120" v="290" actId="478"/>
          <ac:spMkLst>
            <pc:docMk/>
            <pc:sldMk cId="1866362295" sldId="293"/>
            <ac:spMk id="23" creationId="{2B53EFD3-EE9C-4063-B97A-D49AF5A40F4E}"/>
          </ac:spMkLst>
        </pc:spChg>
        <pc:picChg chg="del">
          <ac:chgData name="moath momani" userId="720708e143949568" providerId="LiveId" clId="{5CAD5C34-023A-4A33-BC01-8F1E2D8444BA}" dt="2020-10-14T05:49:19.036" v="238" actId="478"/>
          <ac:picMkLst>
            <pc:docMk/>
            <pc:sldMk cId="1866362295" sldId="293"/>
            <ac:picMk id="4" creationId="{B2677AF1-1B89-4919-A610-CF5BEFE052D4}"/>
          </ac:picMkLst>
        </pc:picChg>
        <pc:picChg chg="add mod">
          <ac:chgData name="moath momani" userId="720708e143949568" providerId="LiveId" clId="{5CAD5C34-023A-4A33-BC01-8F1E2D8444BA}" dt="2020-10-14T05:50:18.579" v="301" actId="1076"/>
          <ac:picMkLst>
            <pc:docMk/>
            <pc:sldMk cId="1866362295" sldId="293"/>
            <ac:picMk id="7" creationId="{5F6083D4-6AAB-48BF-9B4E-6950265223CD}"/>
          </ac:picMkLst>
        </pc:picChg>
        <pc:picChg chg="del mod">
          <ac:chgData name="moath momani" userId="720708e143949568" providerId="LiveId" clId="{5CAD5C34-023A-4A33-BC01-8F1E2D8444BA}" dt="2020-10-14T05:50:06.174" v="294" actId="478"/>
          <ac:picMkLst>
            <pc:docMk/>
            <pc:sldMk cId="1866362295" sldId="293"/>
            <ac:picMk id="27" creationId="{147233B8-1D54-4647-8141-277F6D0F1388}"/>
          </ac:picMkLst>
        </pc:picChg>
        <pc:picChg chg="del">
          <ac:chgData name="moath momani" userId="720708e143949568" providerId="LiveId" clId="{5CAD5C34-023A-4A33-BC01-8F1E2D8444BA}" dt="2020-10-14T05:43:43.042" v="237" actId="478"/>
          <ac:picMkLst>
            <pc:docMk/>
            <pc:sldMk cId="1866362295" sldId="293"/>
            <ac:picMk id="31" creationId="{B74D9170-66CE-4FF4-A587-B82CBA5179C7}"/>
          </ac:picMkLst>
        </pc:picChg>
      </pc:sldChg>
      <pc:sldChg chg="del">
        <pc:chgData name="moath momani" userId="720708e143949568" providerId="LiveId" clId="{5CAD5C34-023A-4A33-BC01-8F1E2D8444BA}" dt="2020-10-14T07:34:42.064" v="1908" actId="47"/>
        <pc:sldMkLst>
          <pc:docMk/>
          <pc:sldMk cId="3088862319" sldId="294"/>
        </pc:sldMkLst>
      </pc:sldChg>
      <pc:sldChg chg="del">
        <pc:chgData name="moath momani" userId="720708e143949568" providerId="LiveId" clId="{5CAD5C34-023A-4A33-BC01-8F1E2D8444BA}" dt="2020-10-14T07:34:43.541" v="1909" actId="47"/>
        <pc:sldMkLst>
          <pc:docMk/>
          <pc:sldMk cId="3801030893" sldId="295"/>
        </pc:sldMkLst>
      </pc:sldChg>
      <pc:sldChg chg="del">
        <pc:chgData name="moath momani" userId="720708e143949568" providerId="LiveId" clId="{5CAD5C34-023A-4A33-BC01-8F1E2D8444BA}" dt="2020-10-14T07:34:44.520" v="1910" actId="47"/>
        <pc:sldMkLst>
          <pc:docMk/>
          <pc:sldMk cId="4219974568" sldId="296"/>
        </pc:sldMkLst>
      </pc:sldChg>
      <pc:sldChg chg="del">
        <pc:chgData name="moath momani" userId="720708e143949568" providerId="LiveId" clId="{5CAD5C34-023A-4A33-BC01-8F1E2D8444BA}" dt="2020-10-14T07:34:45.440" v="1911" actId="47"/>
        <pc:sldMkLst>
          <pc:docMk/>
          <pc:sldMk cId="1580388485" sldId="297"/>
        </pc:sldMkLst>
      </pc:sldChg>
      <pc:sldChg chg="addSp delSp modSp add mod delAnim modAnim modNotesTx">
        <pc:chgData name="moath momani" userId="720708e143949568" providerId="LiveId" clId="{5CAD5C34-023A-4A33-BC01-8F1E2D8444BA}" dt="2020-10-14T08:39:11.390" v="2492" actId="20577"/>
        <pc:sldMkLst>
          <pc:docMk/>
          <pc:sldMk cId="2093286337" sldId="298"/>
        </pc:sldMkLst>
        <pc:spChg chg="mod">
          <ac:chgData name="moath momani" userId="720708e143949568" providerId="LiveId" clId="{5CAD5C34-023A-4A33-BC01-8F1E2D8444BA}" dt="2020-10-14T06:02:39.411" v="492" actId="1076"/>
          <ac:spMkLst>
            <pc:docMk/>
            <pc:sldMk cId="2093286337" sldId="298"/>
            <ac:spMk id="2" creationId="{0B2AAF93-F372-4E32-8DE3-2B37B0349A7C}"/>
          </ac:spMkLst>
        </pc:spChg>
        <pc:spChg chg="del mod">
          <ac:chgData name="moath momani" userId="720708e143949568" providerId="LiveId" clId="{5CAD5C34-023A-4A33-BC01-8F1E2D8444BA}" dt="2020-10-14T06:00:41.911" v="487" actId="478"/>
          <ac:spMkLst>
            <pc:docMk/>
            <pc:sldMk cId="2093286337" sldId="298"/>
            <ac:spMk id="17" creationId="{6F23D8BD-787D-4284-810F-276704CC0200}"/>
          </ac:spMkLst>
        </pc:spChg>
        <pc:spChg chg="mod">
          <ac:chgData name="moath momani" userId="720708e143949568" providerId="LiveId" clId="{5CAD5C34-023A-4A33-BC01-8F1E2D8444BA}" dt="2020-10-14T06:02:36.298" v="491" actId="1076"/>
          <ac:spMkLst>
            <pc:docMk/>
            <pc:sldMk cId="2093286337" sldId="298"/>
            <ac:spMk id="18" creationId="{62605D86-DEA7-4D40-906C-66D92E9112CF}"/>
          </ac:spMkLst>
        </pc:spChg>
        <pc:spChg chg="del mod">
          <ac:chgData name="moath momani" userId="720708e143949568" providerId="LiveId" clId="{5CAD5C34-023A-4A33-BC01-8F1E2D8444BA}" dt="2020-10-14T06:00:41.911" v="487" actId="478"/>
          <ac:spMkLst>
            <pc:docMk/>
            <pc:sldMk cId="2093286337" sldId="298"/>
            <ac:spMk id="19" creationId="{BE275E7A-EB96-402C-BB89-129A034EC597}"/>
          </ac:spMkLst>
        </pc:spChg>
        <pc:spChg chg="del">
          <ac:chgData name="moath momani" userId="720708e143949568" providerId="LiveId" clId="{5CAD5C34-023A-4A33-BC01-8F1E2D8444BA}" dt="2020-10-14T05:56:37.846" v="485" actId="478"/>
          <ac:spMkLst>
            <pc:docMk/>
            <pc:sldMk cId="2093286337" sldId="298"/>
            <ac:spMk id="20" creationId="{B998D8D1-D5F8-47B7-925C-10A48A0D8C53}"/>
          </ac:spMkLst>
        </pc:spChg>
        <pc:spChg chg="del">
          <ac:chgData name="moath momani" userId="720708e143949568" providerId="LiveId" clId="{5CAD5C34-023A-4A33-BC01-8F1E2D8444BA}" dt="2020-10-14T05:56:37.846" v="485" actId="478"/>
          <ac:spMkLst>
            <pc:docMk/>
            <pc:sldMk cId="2093286337" sldId="298"/>
            <ac:spMk id="21" creationId="{C4444049-84FB-4279-B211-7378DABE5225}"/>
          </ac:spMkLst>
        </pc:spChg>
        <pc:picChg chg="add del mod">
          <ac:chgData name="moath momani" userId="720708e143949568" providerId="LiveId" clId="{5CAD5C34-023A-4A33-BC01-8F1E2D8444BA}" dt="2020-10-14T06:10:47.398" v="517" actId="478"/>
          <ac:picMkLst>
            <pc:docMk/>
            <pc:sldMk cId="2093286337" sldId="298"/>
            <ac:picMk id="3" creationId="{87F7002C-AFC4-4212-876E-83200058EB5E}"/>
          </ac:picMkLst>
        </pc:picChg>
        <pc:picChg chg="add mod">
          <ac:chgData name="moath momani" userId="720708e143949568" providerId="LiveId" clId="{5CAD5C34-023A-4A33-BC01-8F1E2D8444BA}" dt="2020-10-14T06:14:09.562" v="519" actId="1076"/>
          <ac:picMkLst>
            <pc:docMk/>
            <pc:sldMk cId="2093286337" sldId="298"/>
            <ac:picMk id="4" creationId="{F6A67DF8-1A22-4D50-88C6-9DA6707D6715}"/>
          </ac:picMkLst>
        </pc:picChg>
        <pc:picChg chg="del mod">
          <ac:chgData name="moath momani" userId="720708e143949568" providerId="LiveId" clId="{5CAD5C34-023A-4A33-BC01-8F1E2D8444BA}" dt="2020-10-14T06:00:41.911" v="487" actId="478"/>
          <ac:picMkLst>
            <pc:docMk/>
            <pc:sldMk cId="2093286337" sldId="298"/>
            <ac:picMk id="9" creationId="{982CC5F6-48F2-4EE5-8155-9B979C95E572}"/>
          </ac:picMkLst>
        </pc:picChg>
        <pc:picChg chg="del">
          <ac:chgData name="moath momani" userId="720708e143949568" providerId="LiveId" clId="{5CAD5C34-023A-4A33-BC01-8F1E2D8444BA}" dt="2020-10-14T05:56:37.846" v="485" actId="478"/>
          <ac:picMkLst>
            <pc:docMk/>
            <pc:sldMk cId="2093286337" sldId="298"/>
            <ac:picMk id="13" creationId="{6B630FB3-A762-4085-B059-A7C2605E794D}"/>
          </ac:picMkLst>
        </pc:picChg>
      </pc:sldChg>
      <pc:sldChg chg="addSp delSp modSp add mod modNotesTx">
        <pc:chgData name="moath momani" userId="720708e143949568" providerId="LiveId" clId="{5CAD5C34-023A-4A33-BC01-8F1E2D8444BA}" dt="2020-10-14T08:45:39.227" v="2509" actId="20577"/>
        <pc:sldMkLst>
          <pc:docMk/>
          <pc:sldMk cId="3017246029" sldId="299"/>
        </pc:sldMkLst>
        <pc:spChg chg="mod">
          <ac:chgData name="moath momani" userId="720708e143949568" providerId="LiveId" clId="{5CAD5C34-023A-4A33-BC01-8F1E2D8444BA}" dt="2020-10-14T07:22:13.318" v="1586" actId="113"/>
          <ac:spMkLst>
            <pc:docMk/>
            <pc:sldMk cId="3017246029" sldId="299"/>
            <ac:spMk id="9" creationId="{00000000-0000-0000-0000-000000000000}"/>
          </ac:spMkLst>
        </pc:spChg>
        <pc:spChg chg="del mod">
          <ac:chgData name="moath momani" userId="720708e143949568" providerId="LiveId" clId="{5CAD5C34-023A-4A33-BC01-8F1E2D8444BA}" dt="2020-10-14T07:06:08.648" v="1400"/>
          <ac:spMkLst>
            <pc:docMk/>
            <pc:sldMk cId="3017246029" sldId="299"/>
            <ac:spMk id="12" creationId="{CB7F213B-E680-4F6E-B850-3B9D657A9E84}"/>
          </ac:spMkLst>
        </pc:spChg>
        <pc:spChg chg="del mod">
          <ac:chgData name="moath momani" userId="720708e143949568" providerId="LiveId" clId="{5CAD5C34-023A-4A33-BC01-8F1E2D8444BA}" dt="2020-10-14T07:06:45.645" v="1410" actId="478"/>
          <ac:spMkLst>
            <pc:docMk/>
            <pc:sldMk cId="3017246029" sldId="299"/>
            <ac:spMk id="14" creationId="{E02D2F0A-A520-44A2-B8E2-5DD6E542987A}"/>
          </ac:spMkLst>
        </pc:spChg>
        <pc:picChg chg="add mod">
          <ac:chgData name="moath momani" userId="720708e143949568" providerId="LiveId" clId="{5CAD5C34-023A-4A33-BC01-8F1E2D8444BA}" dt="2020-10-14T07:10:03.421" v="1414" actId="1440"/>
          <ac:picMkLst>
            <pc:docMk/>
            <pc:sldMk cId="3017246029" sldId="299"/>
            <ac:picMk id="2" creationId="{9A3CD030-E159-4ADF-A22E-D5CDA5F9DD80}"/>
          </ac:picMkLst>
        </pc:picChg>
      </pc:sldChg>
      <pc:sldChg chg="addSp delSp modSp add mod modNotesTx">
        <pc:chgData name="moath momani" userId="720708e143949568" providerId="LiveId" clId="{5CAD5C34-023A-4A33-BC01-8F1E2D8444BA}" dt="2020-10-14T07:22:09.902" v="1585"/>
        <pc:sldMkLst>
          <pc:docMk/>
          <pc:sldMk cId="252104698" sldId="300"/>
        </pc:sldMkLst>
        <pc:spChg chg="mod">
          <ac:chgData name="moath momani" userId="720708e143949568" providerId="LiveId" clId="{5CAD5C34-023A-4A33-BC01-8F1E2D8444BA}" dt="2020-10-14T07:22:08.504" v="1583" actId="20577"/>
          <ac:spMkLst>
            <pc:docMk/>
            <pc:sldMk cId="252104698" sldId="300"/>
            <ac:spMk id="9" creationId="{00000000-0000-0000-0000-000000000000}"/>
          </ac:spMkLst>
        </pc:spChg>
        <pc:spChg chg="add del mod">
          <ac:chgData name="moath momani" userId="720708e143949568" providerId="LiveId" clId="{5CAD5C34-023A-4A33-BC01-8F1E2D8444BA}" dt="2020-10-14T07:22:09.902" v="1585"/>
          <ac:spMkLst>
            <pc:docMk/>
            <pc:sldMk cId="252104698" sldId="300"/>
            <ac:spMk id="11" creationId="{B75EAF6D-815B-42D4-BC23-B553AF6E023D}"/>
          </ac:spMkLst>
        </pc:spChg>
        <pc:picChg chg="del">
          <ac:chgData name="moath momani" userId="720708e143949568" providerId="LiveId" clId="{5CAD5C34-023A-4A33-BC01-8F1E2D8444BA}" dt="2020-10-14T07:10:40.587" v="1429" actId="478"/>
          <ac:picMkLst>
            <pc:docMk/>
            <pc:sldMk cId="252104698" sldId="300"/>
            <ac:picMk id="2" creationId="{9A3CD030-E159-4ADF-A22E-D5CDA5F9DD80}"/>
          </ac:picMkLst>
        </pc:picChg>
        <pc:picChg chg="add mod">
          <ac:chgData name="moath momani" userId="720708e143949568" providerId="LiveId" clId="{5CAD5C34-023A-4A33-BC01-8F1E2D8444BA}" dt="2020-10-14T07:15:42.476" v="1478" actId="1076"/>
          <ac:picMkLst>
            <pc:docMk/>
            <pc:sldMk cId="252104698" sldId="300"/>
            <ac:picMk id="3" creationId="{FB03B3F4-9E67-474D-83BC-6579114D850F}"/>
          </ac:picMkLst>
        </pc:picChg>
        <pc:picChg chg="del">
          <ac:chgData name="moath momani" userId="720708e143949568" providerId="LiveId" clId="{5CAD5C34-023A-4A33-BC01-8F1E2D8444BA}" dt="2020-10-14T07:12:53.764" v="1455" actId="478"/>
          <ac:picMkLst>
            <pc:docMk/>
            <pc:sldMk cId="252104698" sldId="300"/>
            <ac:picMk id="6" creationId="{00000000-0000-0000-0000-000000000000}"/>
          </ac:picMkLst>
        </pc:picChg>
        <pc:picChg chg="add del mod">
          <ac:chgData name="moath momani" userId="720708e143949568" providerId="LiveId" clId="{5CAD5C34-023A-4A33-BC01-8F1E2D8444BA}" dt="2020-10-14T07:15:04.117" v="1469" actId="478"/>
          <ac:picMkLst>
            <pc:docMk/>
            <pc:sldMk cId="252104698" sldId="300"/>
            <ac:picMk id="12" creationId="{78346E8A-25E1-4422-9D9A-BD2C47B0653E}"/>
          </ac:picMkLst>
        </pc:picChg>
        <pc:picChg chg="add mod">
          <ac:chgData name="moath momani" userId="720708e143949568" providerId="LiveId" clId="{5CAD5C34-023A-4A33-BC01-8F1E2D8444BA}" dt="2020-10-14T07:15:47.092" v="1480" actId="14100"/>
          <ac:picMkLst>
            <pc:docMk/>
            <pc:sldMk cId="252104698" sldId="300"/>
            <ac:picMk id="13" creationId="{A9BBF4E9-2DFD-43F0-A096-FA0A652667B0}"/>
          </ac:picMkLst>
        </pc:picChg>
      </pc:sldChg>
      <pc:sldChg chg="addSp delSp modSp add mod modNotesTx">
        <pc:chgData name="moath momani" userId="720708e143949568" providerId="LiveId" clId="{5CAD5C34-023A-4A33-BC01-8F1E2D8444BA}" dt="2020-10-14T08:46:54.743" v="2511" actId="20577"/>
        <pc:sldMkLst>
          <pc:docMk/>
          <pc:sldMk cId="1289275880" sldId="301"/>
        </pc:sldMkLst>
        <pc:spChg chg="mod">
          <ac:chgData name="moath momani" userId="720708e143949568" providerId="LiveId" clId="{5CAD5C34-023A-4A33-BC01-8F1E2D8444BA}" dt="2020-10-14T07:26:12.488" v="1617" actId="20577"/>
          <ac:spMkLst>
            <pc:docMk/>
            <pc:sldMk cId="1289275880" sldId="301"/>
            <ac:spMk id="2" creationId="{00000000-0000-0000-0000-000000000000}"/>
          </ac:spMkLst>
        </pc:spChg>
        <pc:picChg chg="del">
          <ac:chgData name="moath momani" userId="720708e143949568" providerId="LiveId" clId="{5CAD5C34-023A-4A33-BC01-8F1E2D8444BA}" dt="2020-10-14T07:25:15.707" v="1593" actId="478"/>
          <ac:picMkLst>
            <pc:docMk/>
            <pc:sldMk cId="1289275880" sldId="301"/>
            <ac:picMk id="3" creationId="{FAA65F2C-77CB-4A2E-B256-3F565B6B986A}"/>
          </ac:picMkLst>
        </pc:picChg>
        <pc:picChg chg="add mod">
          <ac:chgData name="moath momani" userId="720708e143949568" providerId="LiveId" clId="{5CAD5C34-023A-4A33-BC01-8F1E2D8444BA}" dt="2020-10-14T07:25:20.187" v="1597" actId="1076"/>
          <ac:picMkLst>
            <pc:docMk/>
            <pc:sldMk cId="1289275880" sldId="301"/>
            <ac:picMk id="4" creationId="{ADCB9524-C312-4E44-B2FB-57DBE4DB58E0}"/>
          </ac:picMkLst>
        </pc:picChg>
      </pc:sldChg>
      <pc:sldChg chg="addSp delSp modSp add mod modNotesTx">
        <pc:chgData name="moath momani" userId="720708e143949568" providerId="LiveId" clId="{5CAD5C34-023A-4A33-BC01-8F1E2D8444BA}" dt="2020-10-14T09:15:02.410" v="2592" actId="20577"/>
        <pc:sldMkLst>
          <pc:docMk/>
          <pc:sldMk cId="2791550574" sldId="302"/>
        </pc:sldMkLst>
        <pc:spChg chg="mod">
          <ac:chgData name="moath momani" userId="720708e143949568" providerId="LiveId" clId="{5CAD5C34-023A-4A33-BC01-8F1E2D8444BA}" dt="2020-10-14T09:15:02.410" v="2592" actId="20577"/>
          <ac:spMkLst>
            <pc:docMk/>
            <pc:sldMk cId="2791550574" sldId="302"/>
            <ac:spMk id="2" creationId="{00000000-0000-0000-0000-000000000000}"/>
          </ac:spMkLst>
        </pc:spChg>
        <pc:spChg chg="add mod">
          <ac:chgData name="moath momani" userId="720708e143949568" providerId="LiveId" clId="{5CAD5C34-023A-4A33-BC01-8F1E2D8444BA}" dt="2020-10-14T09:14:54.605" v="2591" actId="20577"/>
          <ac:spMkLst>
            <pc:docMk/>
            <pc:sldMk cId="2791550574" sldId="302"/>
            <ac:spMk id="15" creationId="{13DCF886-4045-4F80-9176-3F661ED3F5AE}"/>
          </ac:spMkLst>
        </pc:spChg>
        <pc:picChg chg="del">
          <ac:chgData name="moath momani" userId="720708e143949568" providerId="LiveId" clId="{5CAD5C34-023A-4A33-BC01-8F1E2D8444BA}" dt="2020-10-14T07:26:36.141" v="1636" actId="478"/>
          <ac:picMkLst>
            <pc:docMk/>
            <pc:sldMk cId="2791550574" sldId="302"/>
            <ac:picMk id="4" creationId="{ADCB9524-C312-4E44-B2FB-57DBE4DB58E0}"/>
          </ac:picMkLst>
        </pc:picChg>
        <pc:picChg chg="add mod">
          <ac:chgData name="moath momani" userId="720708e143949568" providerId="LiveId" clId="{5CAD5C34-023A-4A33-BC01-8F1E2D8444BA}" dt="2020-10-14T07:27:58.051" v="1652" actId="14100"/>
          <ac:picMkLst>
            <pc:docMk/>
            <pc:sldMk cId="2791550574" sldId="302"/>
            <ac:picMk id="5" creationId="{79C6DE40-C731-4314-A8E9-842B3DF385E3}"/>
          </ac:picMkLst>
        </pc:picChg>
        <pc:picChg chg="add del mod">
          <ac:chgData name="moath momani" userId="720708e143949568" providerId="LiveId" clId="{5CAD5C34-023A-4A33-BC01-8F1E2D8444BA}" dt="2020-10-14T07:27:39.129" v="1647" actId="478"/>
          <ac:picMkLst>
            <pc:docMk/>
            <pc:sldMk cId="2791550574" sldId="302"/>
            <ac:picMk id="11" creationId="{EB8FC869-F274-4B92-8CD5-C8AF2C2855B6}"/>
          </ac:picMkLst>
        </pc:picChg>
        <pc:picChg chg="add mod">
          <ac:chgData name="moath momani" userId="720708e143949568" providerId="LiveId" clId="{5CAD5C34-023A-4A33-BC01-8F1E2D8444BA}" dt="2020-10-14T07:28:03.355" v="1654" actId="14100"/>
          <ac:picMkLst>
            <pc:docMk/>
            <pc:sldMk cId="2791550574" sldId="302"/>
            <ac:picMk id="13" creationId="{8A0DE358-71B7-4BC8-9F1D-FD0128855E77}"/>
          </ac:picMkLst>
        </pc:picChg>
      </pc:sldChg>
      <pc:sldChg chg="addSp delSp modSp add del mod">
        <pc:chgData name="moath momani" userId="720708e143949568" providerId="LiveId" clId="{5CAD5C34-023A-4A33-BC01-8F1E2D8444BA}" dt="2020-10-14T08:17:09.171" v="2389" actId="47"/>
        <pc:sldMkLst>
          <pc:docMk/>
          <pc:sldMk cId="2904323482" sldId="303"/>
        </pc:sldMkLst>
        <pc:spChg chg="mod">
          <ac:chgData name="moath momani" userId="720708e143949568" providerId="LiveId" clId="{5CAD5C34-023A-4A33-BC01-8F1E2D8444BA}" dt="2020-10-14T07:33:19.699" v="1895" actId="20577"/>
          <ac:spMkLst>
            <pc:docMk/>
            <pc:sldMk cId="2904323482" sldId="303"/>
            <ac:spMk id="2" creationId="{00000000-0000-0000-0000-000000000000}"/>
          </ac:spMkLst>
        </pc:spChg>
        <pc:spChg chg="mod">
          <ac:chgData name="moath momani" userId="720708e143949568" providerId="LiveId" clId="{5CAD5C34-023A-4A33-BC01-8F1E2D8444BA}" dt="2020-10-14T07:34:24.538" v="1907" actId="1076"/>
          <ac:spMkLst>
            <pc:docMk/>
            <pc:sldMk cId="2904323482" sldId="303"/>
            <ac:spMk id="15" creationId="{13DCF886-4045-4F80-9176-3F661ED3F5AE}"/>
          </ac:spMkLst>
        </pc:spChg>
        <pc:picChg chg="add del">
          <ac:chgData name="moath momani" userId="720708e143949568" providerId="LiveId" clId="{5CAD5C34-023A-4A33-BC01-8F1E2D8444BA}" dt="2020-10-14T07:37:56.023" v="1964" actId="478"/>
          <ac:picMkLst>
            <pc:docMk/>
            <pc:sldMk cId="2904323482" sldId="303"/>
            <ac:picMk id="5" creationId="{79C6DE40-C731-4314-A8E9-842B3DF385E3}"/>
          </ac:picMkLst>
        </pc:picChg>
        <pc:picChg chg="add del">
          <ac:chgData name="moath momani" userId="720708e143949568" providerId="LiveId" clId="{5CAD5C34-023A-4A33-BC01-8F1E2D8444BA}" dt="2020-10-14T07:37:55.395" v="1963" actId="478"/>
          <ac:picMkLst>
            <pc:docMk/>
            <pc:sldMk cId="2904323482" sldId="303"/>
            <ac:picMk id="13" creationId="{8A0DE358-71B7-4BC8-9F1D-FD0128855E77}"/>
          </ac:picMkLst>
        </pc:picChg>
      </pc:sldChg>
      <pc:sldChg chg="addSp delSp modSp add del mod">
        <pc:chgData name="moath momani" userId="720708e143949568" providerId="LiveId" clId="{5CAD5C34-023A-4A33-BC01-8F1E2D8444BA}" dt="2020-10-14T07:37:54.534" v="1962" actId="2890"/>
        <pc:sldMkLst>
          <pc:docMk/>
          <pc:sldMk cId="2533936093" sldId="304"/>
        </pc:sldMkLst>
        <pc:spChg chg="mod">
          <ac:chgData name="moath momani" userId="720708e143949568" providerId="LiveId" clId="{5CAD5C34-023A-4A33-BC01-8F1E2D8444BA}" dt="2020-10-14T07:37:53.979" v="1961" actId="20577"/>
          <ac:spMkLst>
            <pc:docMk/>
            <pc:sldMk cId="2533936093" sldId="304"/>
            <ac:spMk id="2" creationId="{00000000-0000-0000-0000-000000000000}"/>
          </ac:spMkLst>
        </pc:spChg>
        <pc:spChg chg="add del">
          <ac:chgData name="moath momani" userId="720708e143949568" providerId="LiveId" clId="{5CAD5C34-023A-4A33-BC01-8F1E2D8444BA}" dt="2020-10-14T07:36:40.019" v="1956" actId="478"/>
          <ac:spMkLst>
            <pc:docMk/>
            <pc:sldMk cId="2533936093" sldId="304"/>
            <ac:spMk id="15" creationId="{13DCF886-4045-4F80-9176-3F661ED3F5AE}"/>
          </ac:spMkLst>
        </pc:spChg>
      </pc:sldChg>
      <pc:sldChg chg="addSp delSp modSp add mod modNotesTx">
        <pc:chgData name="moath momani" userId="720708e143949568" providerId="LiveId" clId="{5CAD5C34-023A-4A33-BC01-8F1E2D8444BA}" dt="2020-10-14T07:58:50.201" v="2388" actId="20577"/>
        <pc:sldMkLst>
          <pc:docMk/>
          <pc:sldMk cId="3321422314" sldId="304"/>
        </pc:sldMkLst>
        <pc:spChg chg="mod">
          <ac:chgData name="moath momani" userId="720708e143949568" providerId="LiveId" clId="{5CAD5C34-023A-4A33-BC01-8F1E2D8444BA}" dt="2020-10-14T07:43:54.618" v="2174" actId="21"/>
          <ac:spMkLst>
            <pc:docMk/>
            <pc:sldMk cId="3321422314" sldId="304"/>
            <ac:spMk id="2" creationId="{00000000-0000-0000-0000-000000000000}"/>
          </ac:spMkLst>
        </pc:spChg>
        <pc:spChg chg="add mod">
          <ac:chgData name="moath momani" userId="720708e143949568" providerId="LiveId" clId="{5CAD5C34-023A-4A33-BC01-8F1E2D8444BA}" dt="2020-10-14T07:55:49.648" v="2221" actId="1076"/>
          <ac:spMkLst>
            <pc:docMk/>
            <pc:sldMk cId="3321422314" sldId="304"/>
            <ac:spMk id="14" creationId="{342DE94F-A914-4E33-A3F2-399E6BE01246}"/>
          </ac:spMkLst>
        </pc:spChg>
        <pc:spChg chg="del mod">
          <ac:chgData name="moath momani" userId="720708e143949568" providerId="LiveId" clId="{5CAD5C34-023A-4A33-BC01-8F1E2D8444BA}" dt="2020-10-14T07:38:25.690" v="1993" actId="478"/>
          <ac:spMkLst>
            <pc:docMk/>
            <pc:sldMk cId="3321422314" sldId="304"/>
            <ac:spMk id="15" creationId="{13DCF886-4045-4F80-9176-3F661ED3F5AE}"/>
          </ac:spMkLst>
        </pc:spChg>
        <pc:spChg chg="add mod">
          <ac:chgData name="moath momani" userId="720708e143949568" providerId="LiveId" clId="{5CAD5C34-023A-4A33-BC01-8F1E2D8444BA}" dt="2020-10-14T07:55:47.368" v="2220" actId="1076"/>
          <ac:spMkLst>
            <pc:docMk/>
            <pc:sldMk cId="3321422314" sldId="304"/>
            <ac:spMk id="16" creationId="{B334C01C-6864-460A-BCCA-FEFE50E35EAE}"/>
          </ac:spMkLst>
        </pc:spChg>
        <pc:picChg chg="del">
          <ac:chgData name="moath momani" userId="720708e143949568" providerId="LiveId" clId="{5CAD5C34-023A-4A33-BC01-8F1E2D8444BA}" dt="2020-10-14T07:38:27.761" v="1994" actId="478"/>
          <ac:picMkLst>
            <pc:docMk/>
            <pc:sldMk cId="3321422314" sldId="304"/>
            <ac:picMk id="5" creationId="{79C6DE40-C731-4314-A8E9-842B3DF385E3}"/>
          </ac:picMkLst>
        </pc:picChg>
        <pc:picChg chg="del">
          <ac:chgData name="moath momani" userId="720708e143949568" providerId="LiveId" clId="{5CAD5C34-023A-4A33-BC01-8F1E2D8444BA}" dt="2020-10-14T07:38:29.547" v="1995" actId="478"/>
          <ac:picMkLst>
            <pc:docMk/>
            <pc:sldMk cId="3321422314" sldId="304"/>
            <ac:picMk id="13" creationId="{8A0DE358-71B7-4BC8-9F1D-FD0128855E77}"/>
          </ac:picMkLst>
        </pc:picChg>
        <pc:picChg chg="add mod">
          <ac:chgData name="moath momani" userId="720708e143949568" providerId="LiveId" clId="{5CAD5C34-023A-4A33-BC01-8F1E2D8444BA}" dt="2020-10-14T07:55:51.903" v="2222" actId="1076"/>
          <ac:picMkLst>
            <pc:docMk/>
            <pc:sldMk cId="3321422314" sldId="304"/>
            <ac:picMk id="1026" creationId="{C0BDBE8E-1641-42DE-9C73-6789959507AE}"/>
          </ac:picMkLst>
        </pc:picChg>
      </pc:sldChg>
      <pc:sldChg chg="addSp delSp modSp add mod modNotesTx">
        <pc:chgData name="moath momani" userId="720708e143949568" providerId="LiveId" clId="{5CAD5C34-023A-4A33-BC01-8F1E2D8444BA}" dt="2020-10-14T09:13:48.328" v="2588" actId="20577"/>
        <pc:sldMkLst>
          <pc:docMk/>
          <pc:sldMk cId="2858008987" sldId="305"/>
        </pc:sldMkLst>
        <pc:spChg chg="mod">
          <ac:chgData name="moath momani" userId="720708e143949568" providerId="LiveId" clId="{5CAD5C34-023A-4A33-BC01-8F1E2D8444BA}" dt="2020-10-14T09:13:48.328" v="2588" actId="20577"/>
          <ac:spMkLst>
            <pc:docMk/>
            <pc:sldMk cId="2858008987" sldId="305"/>
            <ac:spMk id="2" creationId="{00000000-0000-0000-0000-000000000000}"/>
          </ac:spMkLst>
        </pc:spChg>
        <pc:picChg chg="add del mod">
          <ac:chgData name="moath momani" userId="720708e143949568" providerId="LiveId" clId="{5CAD5C34-023A-4A33-BC01-8F1E2D8444BA}" dt="2020-10-14T09:12:07.710" v="2573" actId="478"/>
          <ac:picMkLst>
            <pc:docMk/>
            <pc:sldMk cId="2858008987" sldId="305"/>
            <ac:picMk id="3" creationId="{872F512B-475D-4B2A-9474-4C2158F1928E}"/>
          </ac:picMkLst>
        </pc:picChg>
        <pc:picChg chg="del">
          <ac:chgData name="moath momani" userId="720708e143949568" providerId="LiveId" clId="{5CAD5C34-023A-4A33-BC01-8F1E2D8444BA}" dt="2020-10-14T08:51:09.262" v="2535" actId="478"/>
          <ac:picMkLst>
            <pc:docMk/>
            <pc:sldMk cId="2858008987" sldId="305"/>
            <ac:picMk id="4" creationId="{ADCB9524-C312-4E44-B2FB-57DBE4DB58E0}"/>
          </ac:picMkLst>
        </pc:picChg>
        <pc:picChg chg="add del mod">
          <ac:chgData name="moath momani" userId="720708e143949568" providerId="LiveId" clId="{5CAD5C34-023A-4A33-BC01-8F1E2D8444BA}" dt="2020-10-14T09:13:35.450" v="2579" actId="478"/>
          <ac:picMkLst>
            <pc:docMk/>
            <pc:sldMk cId="2858008987" sldId="305"/>
            <ac:picMk id="5" creationId="{001589BE-BCF3-469B-A0AF-0741D0674D2C}"/>
          </ac:picMkLst>
        </pc:picChg>
        <pc:picChg chg="add mod">
          <ac:chgData name="moath momani" userId="720708e143949568" providerId="LiveId" clId="{5CAD5C34-023A-4A33-BC01-8F1E2D8444BA}" dt="2020-10-14T09:13:43.658" v="2583" actId="1076"/>
          <ac:picMkLst>
            <pc:docMk/>
            <pc:sldMk cId="2858008987" sldId="305"/>
            <ac:picMk id="2050" creationId="{DB12EC42-ABE7-4386-8829-3BDF40C6861E}"/>
          </ac:picMkLst>
        </pc:picChg>
      </pc:sldChg>
    </pc:docChg>
  </pc:docChgLst>
  <pc:docChgLst>
    <pc:chgData name="moath momani" userId="720708e143949568" providerId="LiveId" clId="{4C22328D-5B55-45F2-A616-C166F69363F0}"/>
    <pc:docChg chg="delSld">
      <pc:chgData name="moath momani" userId="720708e143949568" providerId="LiveId" clId="{4C22328D-5B55-45F2-A616-C166F69363F0}" dt="2021-01-05T18:56:43.397" v="9" actId="47"/>
      <pc:docMkLst>
        <pc:docMk/>
      </pc:docMkLst>
      <pc:sldChg chg="del">
        <pc:chgData name="moath momani" userId="720708e143949568" providerId="LiveId" clId="{4C22328D-5B55-45F2-A616-C166F69363F0}" dt="2021-01-05T18:54:55.987" v="0" actId="47"/>
        <pc:sldMkLst>
          <pc:docMk/>
          <pc:sldMk cId="350599734" sldId="285"/>
        </pc:sldMkLst>
      </pc:sldChg>
      <pc:sldChg chg="del">
        <pc:chgData name="moath momani" userId="720708e143949568" providerId="LiveId" clId="{4C22328D-5B55-45F2-A616-C166F69363F0}" dt="2021-01-05T18:54:55.987" v="0" actId="47"/>
        <pc:sldMkLst>
          <pc:docMk/>
          <pc:sldMk cId="2682651527" sldId="286"/>
        </pc:sldMkLst>
      </pc:sldChg>
      <pc:sldChg chg="del">
        <pc:chgData name="moath momani" userId="720708e143949568" providerId="LiveId" clId="{4C22328D-5B55-45F2-A616-C166F69363F0}" dt="2021-01-05T18:55:14.220" v="4" actId="47"/>
        <pc:sldMkLst>
          <pc:docMk/>
          <pc:sldMk cId="2514924934" sldId="288"/>
        </pc:sldMkLst>
      </pc:sldChg>
      <pc:sldChg chg="del">
        <pc:chgData name="moath momani" userId="720708e143949568" providerId="LiveId" clId="{4C22328D-5B55-45F2-A616-C166F69363F0}" dt="2021-01-05T18:55:11.170" v="3" actId="47"/>
        <pc:sldMkLst>
          <pc:docMk/>
          <pc:sldMk cId="927733710" sldId="289"/>
        </pc:sldMkLst>
      </pc:sldChg>
      <pc:sldChg chg="del">
        <pc:chgData name="moath momani" userId="720708e143949568" providerId="LiveId" clId="{4C22328D-5B55-45F2-A616-C166F69363F0}" dt="2021-01-05T18:55:22.313" v="6" actId="47"/>
        <pc:sldMkLst>
          <pc:docMk/>
          <pc:sldMk cId="2046296258" sldId="294"/>
        </pc:sldMkLst>
      </pc:sldChg>
      <pc:sldChg chg="del">
        <pc:chgData name="moath momani" userId="720708e143949568" providerId="LiveId" clId="{4C22328D-5B55-45F2-A616-C166F69363F0}" dt="2021-01-05T18:55:18.881" v="5" actId="47"/>
        <pc:sldMkLst>
          <pc:docMk/>
          <pc:sldMk cId="1007813328" sldId="300"/>
        </pc:sldMkLst>
      </pc:sldChg>
      <pc:sldChg chg="del">
        <pc:chgData name="moath momani" userId="720708e143949568" providerId="LiveId" clId="{4C22328D-5B55-45F2-A616-C166F69363F0}" dt="2021-01-05T18:55:00.383" v="2" actId="47"/>
        <pc:sldMkLst>
          <pc:docMk/>
          <pc:sldMk cId="2873478590" sldId="326"/>
        </pc:sldMkLst>
      </pc:sldChg>
      <pc:sldChg chg="del">
        <pc:chgData name="moath momani" userId="720708e143949568" providerId="LiveId" clId="{4C22328D-5B55-45F2-A616-C166F69363F0}" dt="2021-01-05T18:56:43.397" v="9" actId="47"/>
        <pc:sldMkLst>
          <pc:docMk/>
          <pc:sldMk cId="3662399940" sldId="328"/>
        </pc:sldMkLst>
      </pc:sldChg>
      <pc:sldChg chg="del">
        <pc:chgData name="moath momani" userId="720708e143949568" providerId="LiveId" clId="{4C22328D-5B55-45F2-A616-C166F69363F0}" dt="2021-01-05T18:54:59.450" v="1" actId="47"/>
        <pc:sldMkLst>
          <pc:docMk/>
          <pc:sldMk cId="2133548031" sldId="330"/>
        </pc:sldMkLst>
      </pc:sldChg>
      <pc:sldChg chg="del">
        <pc:chgData name="moath momani" userId="720708e143949568" providerId="LiveId" clId="{4C22328D-5B55-45F2-A616-C166F69363F0}" dt="2021-01-05T18:54:55.987" v="0" actId="47"/>
        <pc:sldMkLst>
          <pc:docMk/>
          <pc:sldMk cId="2250883306" sldId="331"/>
        </pc:sldMkLst>
      </pc:sldChg>
      <pc:sldChg chg="del">
        <pc:chgData name="moath momani" userId="720708e143949568" providerId="LiveId" clId="{4C22328D-5B55-45F2-A616-C166F69363F0}" dt="2021-01-05T18:54:55.987" v="0" actId="47"/>
        <pc:sldMkLst>
          <pc:docMk/>
          <pc:sldMk cId="666502937" sldId="332"/>
        </pc:sldMkLst>
      </pc:sldChg>
      <pc:sldChg chg="del">
        <pc:chgData name="moath momani" userId="720708e143949568" providerId="LiveId" clId="{4C22328D-5B55-45F2-A616-C166F69363F0}" dt="2021-01-05T18:55:32.240" v="8" actId="47"/>
        <pc:sldMkLst>
          <pc:docMk/>
          <pc:sldMk cId="2541478738" sldId="333"/>
        </pc:sldMkLst>
      </pc:sldChg>
      <pc:sldChg chg="del">
        <pc:chgData name="moath momani" userId="720708e143949568" providerId="LiveId" clId="{4C22328D-5B55-45F2-A616-C166F69363F0}" dt="2021-01-05T18:55:29.218" v="7" actId="47"/>
        <pc:sldMkLst>
          <pc:docMk/>
          <pc:sldMk cId="3967566841" sldId="334"/>
        </pc:sldMkLst>
      </pc:sldChg>
    </pc:docChg>
  </pc:docChgLst>
  <pc:docChgLst>
    <pc:chgData name="moath momani" userId="720708e143949568" providerId="LiveId" clId="{68745EA0-7D2F-4716-B348-DDBFEF7F4E79}"/>
    <pc:docChg chg="undo custSel mod addSld delSld modSld sldOrd">
      <pc:chgData name="moath momani" userId="720708e143949568" providerId="LiveId" clId="{68745EA0-7D2F-4716-B348-DDBFEF7F4E79}" dt="2020-11-03T09:34:55.671" v="1896" actId="1076"/>
      <pc:docMkLst>
        <pc:docMk/>
      </pc:docMkLst>
      <pc:sldChg chg="addSp delSp modSp add mod setBg">
        <pc:chgData name="moath momani" userId="720708e143949568" providerId="LiveId" clId="{68745EA0-7D2F-4716-B348-DDBFEF7F4E79}" dt="2020-11-03T09:09:54.599" v="1578" actId="1076"/>
        <pc:sldMkLst>
          <pc:docMk/>
          <pc:sldMk cId="1259126751" sldId="258"/>
        </pc:sldMkLst>
        <pc:spChg chg="del">
          <ac:chgData name="moath momani" userId="720708e143949568" providerId="LiveId" clId="{68745EA0-7D2F-4716-B348-DDBFEF7F4E79}" dt="2020-11-01T08:39:20.252" v="72" actId="478"/>
          <ac:spMkLst>
            <pc:docMk/>
            <pc:sldMk cId="1259126751" sldId="258"/>
            <ac:spMk id="3" creationId="{00000000-0000-0000-0000-000000000000}"/>
          </ac:spMkLst>
        </pc:spChg>
        <pc:spChg chg="mod">
          <ac:chgData name="moath momani" userId="720708e143949568" providerId="LiveId" clId="{68745EA0-7D2F-4716-B348-DDBFEF7F4E79}" dt="2020-11-03T06:08:44.277" v="959" actId="20577"/>
          <ac:spMkLst>
            <pc:docMk/>
            <pc:sldMk cId="1259126751" sldId="258"/>
            <ac:spMk id="12" creationId="{06594FC6-F4CB-4E85-AAD7-70B20A110168}"/>
          </ac:spMkLst>
        </pc:spChg>
        <pc:spChg chg="mod">
          <ac:chgData name="moath momani" userId="720708e143949568" providerId="LiveId" clId="{68745EA0-7D2F-4716-B348-DDBFEF7F4E79}" dt="2020-11-03T06:16:15.573" v="1012" actId="20577"/>
          <ac:spMkLst>
            <pc:docMk/>
            <pc:sldMk cId="1259126751" sldId="258"/>
            <ac:spMk id="13" creationId="{CF8DF623-03E8-4688-BADC-09A9A4417BCD}"/>
          </ac:spMkLst>
        </pc:spChg>
        <pc:spChg chg="add mod">
          <ac:chgData name="moath momani" userId="720708e143949568" providerId="LiveId" clId="{68745EA0-7D2F-4716-B348-DDBFEF7F4E79}" dt="2020-11-01T08:40:18.036" v="93" actId="1076"/>
          <ac:spMkLst>
            <pc:docMk/>
            <pc:sldMk cId="1259126751" sldId="258"/>
            <ac:spMk id="14" creationId="{32132566-2E1D-4A3A-89D6-D78DBA9C50DD}"/>
          </ac:spMkLst>
        </pc:spChg>
        <pc:spChg chg="mod">
          <ac:chgData name="moath momani" userId="720708e143949568" providerId="LiveId" clId="{68745EA0-7D2F-4716-B348-DDBFEF7F4E79}" dt="2020-11-03T06:14:59.821" v="1007" actId="20577"/>
          <ac:spMkLst>
            <pc:docMk/>
            <pc:sldMk cId="1259126751" sldId="258"/>
            <ac:spMk id="19" creationId="{09088DA4-5BE1-4CF5-83BB-0C17EA144419}"/>
          </ac:spMkLst>
        </pc:spChg>
        <pc:grpChg chg="del">
          <ac:chgData name="moath momani" userId="720708e143949568" providerId="LiveId" clId="{68745EA0-7D2F-4716-B348-DDBFEF7F4E79}" dt="2020-11-01T08:39:20.252" v="72" actId="478"/>
          <ac:grpSpMkLst>
            <pc:docMk/>
            <pc:sldMk cId="1259126751" sldId="258"/>
            <ac:grpSpMk id="6" creationId="{00000000-0000-0000-0000-000000000000}"/>
          </ac:grpSpMkLst>
        </pc:grpChg>
        <pc:grpChg chg="add mod">
          <ac:chgData name="moath momani" userId="720708e143949568" providerId="LiveId" clId="{68745EA0-7D2F-4716-B348-DDBFEF7F4E79}" dt="2020-11-01T08:40:18.036" v="93" actId="1076"/>
          <ac:grpSpMkLst>
            <pc:docMk/>
            <pc:sldMk cId="1259126751" sldId="258"/>
            <ac:grpSpMk id="15" creationId="{A44AD060-46AB-45D5-B5FC-B04C61A66D73}"/>
          </ac:grpSpMkLst>
        </pc:grpChg>
        <pc:picChg chg="add">
          <ac:chgData name="moath momani" userId="720708e143949568" providerId="LiveId" clId="{68745EA0-7D2F-4716-B348-DDBFEF7F4E79}" dt="2020-11-01T08:39:49.792" v="89" actId="22"/>
          <ac:picMkLst>
            <pc:docMk/>
            <pc:sldMk cId="1259126751" sldId="258"/>
            <ac:picMk id="2" creationId="{DCD08CF5-2F2B-4C3A-8B3B-241AE1E8D910}"/>
          </ac:picMkLst>
        </pc:picChg>
        <pc:picChg chg="add mod">
          <ac:chgData name="moath momani" userId="720708e143949568" providerId="LiveId" clId="{68745EA0-7D2F-4716-B348-DDBFEF7F4E79}" dt="2020-11-03T06:17:10.903" v="1019" actId="1076"/>
          <ac:picMkLst>
            <pc:docMk/>
            <pc:sldMk cId="1259126751" sldId="258"/>
            <ac:picMk id="4" creationId="{404460E5-A7AB-432C-992F-4B2CCEA03D50}"/>
          </ac:picMkLst>
        </pc:picChg>
        <pc:picChg chg="del">
          <ac:chgData name="moath momani" userId="720708e143949568" providerId="LiveId" clId="{68745EA0-7D2F-4716-B348-DDBFEF7F4E79}" dt="2020-11-01T08:39:49.577" v="88" actId="478"/>
          <ac:picMkLst>
            <pc:docMk/>
            <pc:sldMk cId="1259126751" sldId="258"/>
            <ac:picMk id="5" creationId="{00000000-0000-0000-0000-000000000000}"/>
          </ac:picMkLst>
        </pc:picChg>
        <pc:picChg chg="add del mod">
          <ac:chgData name="moath momani" userId="720708e143949568" providerId="LiveId" clId="{68745EA0-7D2F-4716-B348-DDBFEF7F4E79}" dt="2020-11-03T06:17:02.582" v="1013" actId="478"/>
          <ac:picMkLst>
            <pc:docMk/>
            <pc:sldMk cId="1259126751" sldId="258"/>
            <ac:picMk id="6" creationId="{C4293EFB-5493-419B-B815-5BCE278BD333}"/>
          </ac:picMkLst>
        </pc:picChg>
        <pc:picChg chg="add mod">
          <ac:chgData name="moath momani" userId="720708e143949568" providerId="LiveId" clId="{68745EA0-7D2F-4716-B348-DDBFEF7F4E79}" dt="2020-11-03T09:09:54.599" v="1578" actId="1076"/>
          <ac:picMkLst>
            <pc:docMk/>
            <pc:sldMk cId="1259126751" sldId="258"/>
            <ac:picMk id="7" creationId="{49FBB1A1-9141-42DF-8023-D3C295845777}"/>
          </ac:picMkLst>
        </pc:picChg>
        <pc:picChg chg="del">
          <ac:chgData name="moath momani" userId="720708e143949568" providerId="LiveId" clId="{68745EA0-7D2F-4716-B348-DDBFEF7F4E79}" dt="2020-11-03T06:03:10.382" v="848" actId="478"/>
          <ac:picMkLst>
            <pc:docMk/>
            <pc:sldMk cId="1259126751" sldId="258"/>
            <ac:picMk id="10" creationId="{50BB823C-2AC4-4FD3-8D8E-92BDDAC12002}"/>
          </ac:picMkLst>
        </pc:picChg>
        <pc:picChg chg="del">
          <ac:chgData name="moath momani" userId="720708e143949568" providerId="LiveId" clId="{68745EA0-7D2F-4716-B348-DDBFEF7F4E79}" dt="2020-11-03T06:03:10.120" v="847" actId="478"/>
          <ac:picMkLst>
            <pc:docMk/>
            <pc:sldMk cId="1259126751" sldId="258"/>
            <ac:picMk id="11" creationId="{6BAF3F15-3850-47C1-9FC1-FEDEA3134BAE}"/>
          </ac:picMkLst>
        </pc:picChg>
        <pc:picChg chg="mod">
          <ac:chgData name="moath momani" userId="720708e143949568" providerId="LiveId" clId="{68745EA0-7D2F-4716-B348-DDBFEF7F4E79}" dt="2020-11-01T08:39:20.535" v="73"/>
          <ac:picMkLst>
            <pc:docMk/>
            <pc:sldMk cId="1259126751" sldId="258"/>
            <ac:picMk id="16" creationId="{EBE3B862-70EE-40F2-957E-E8CD72E4AF0D}"/>
          </ac:picMkLst>
        </pc:picChg>
        <pc:picChg chg="mod">
          <ac:chgData name="moath momani" userId="720708e143949568" providerId="LiveId" clId="{68745EA0-7D2F-4716-B348-DDBFEF7F4E79}" dt="2020-11-01T08:39:20.535" v="73"/>
          <ac:picMkLst>
            <pc:docMk/>
            <pc:sldMk cId="1259126751" sldId="258"/>
            <ac:picMk id="17" creationId="{62924859-9278-4A78-85A3-399ACAA79424}"/>
          </ac:picMkLst>
        </pc:picChg>
      </pc:sldChg>
      <pc:sldChg chg="addSp delSp modSp add mod ord setBg">
        <pc:chgData name="moath momani" userId="720708e143949568" providerId="LiveId" clId="{68745EA0-7D2F-4716-B348-DDBFEF7F4E79}" dt="2020-11-03T09:01:58.623" v="1497" actId="1076"/>
        <pc:sldMkLst>
          <pc:docMk/>
          <pc:sldMk cId="1825782188" sldId="259"/>
        </pc:sldMkLst>
        <pc:spChg chg="del">
          <ac:chgData name="moath momani" userId="720708e143949568" providerId="LiveId" clId="{68745EA0-7D2F-4716-B348-DDBFEF7F4E79}" dt="2020-11-01T08:37:32.520" v="61" actId="478"/>
          <ac:spMkLst>
            <pc:docMk/>
            <pc:sldMk cId="1825782188" sldId="259"/>
            <ac:spMk id="3" creationId="{00000000-0000-0000-0000-000000000000}"/>
          </ac:spMkLst>
        </pc:spChg>
        <pc:spChg chg="mod">
          <ac:chgData name="moath momani" userId="720708e143949568" providerId="LiveId" clId="{68745EA0-7D2F-4716-B348-DDBFEF7F4E79}" dt="2020-11-03T09:00:09.880" v="1480" actId="1076"/>
          <ac:spMkLst>
            <pc:docMk/>
            <pc:sldMk cId="1825782188" sldId="259"/>
            <ac:spMk id="10" creationId="{000FF15E-A267-4FB8-8F62-6058042044B3}"/>
          </ac:spMkLst>
        </pc:spChg>
        <pc:spChg chg="mod">
          <ac:chgData name="moath momani" userId="720708e143949568" providerId="LiveId" clId="{68745EA0-7D2F-4716-B348-DDBFEF7F4E79}" dt="2020-11-03T09:00:25.519" v="1482" actId="1076"/>
          <ac:spMkLst>
            <pc:docMk/>
            <pc:sldMk cId="1825782188" sldId="259"/>
            <ac:spMk id="12" creationId="{05FE2D00-F684-4AE0-8830-D761C2B4DB57}"/>
          </ac:spMkLst>
        </pc:spChg>
        <pc:spChg chg="mod">
          <ac:chgData name="moath momani" userId="720708e143949568" providerId="LiveId" clId="{68745EA0-7D2F-4716-B348-DDBFEF7F4E79}" dt="2020-11-03T09:01:52.262" v="1496" actId="255"/>
          <ac:spMkLst>
            <pc:docMk/>
            <pc:sldMk cId="1825782188" sldId="259"/>
            <ac:spMk id="13" creationId="{F47D9517-258D-4B68-8CB2-F1B6CD24FEB7}"/>
          </ac:spMkLst>
        </pc:spChg>
        <pc:spChg chg="mod">
          <ac:chgData name="moath momani" userId="720708e143949568" providerId="LiveId" clId="{68745EA0-7D2F-4716-B348-DDBFEF7F4E79}" dt="2020-11-01T08:36:58.967" v="56" actId="122"/>
          <ac:spMkLst>
            <pc:docMk/>
            <pc:sldMk cId="1825782188" sldId="259"/>
            <ac:spMk id="15" creationId="{68E1D4DC-B5FB-4723-919D-8D448EA6ED59}"/>
          </ac:spMkLst>
        </pc:spChg>
        <pc:spChg chg="mod">
          <ac:chgData name="moath momani" userId="720708e143949568" providerId="LiveId" clId="{68745EA0-7D2F-4716-B348-DDBFEF7F4E79}" dt="2020-11-03T09:00:09.880" v="1480" actId="1076"/>
          <ac:spMkLst>
            <pc:docMk/>
            <pc:sldMk cId="1825782188" sldId="259"/>
            <ac:spMk id="18" creationId="{0778A9FF-3D28-4B16-BEF3-C1D002867833}"/>
          </ac:spMkLst>
        </pc:spChg>
        <pc:spChg chg="mod">
          <ac:chgData name="moath momani" userId="720708e143949568" providerId="LiveId" clId="{68745EA0-7D2F-4716-B348-DDBFEF7F4E79}" dt="2020-11-03T09:00:39.320" v="1486" actId="1076"/>
          <ac:spMkLst>
            <pc:docMk/>
            <pc:sldMk cId="1825782188" sldId="259"/>
            <ac:spMk id="19" creationId="{78502A33-B4DF-4044-8A0C-46E01A06850A}"/>
          </ac:spMkLst>
        </pc:spChg>
        <pc:spChg chg="mod">
          <ac:chgData name="moath momani" userId="720708e143949568" providerId="LiveId" clId="{68745EA0-7D2F-4716-B348-DDBFEF7F4E79}" dt="2020-11-03T09:01:52.262" v="1496" actId="255"/>
          <ac:spMkLst>
            <pc:docMk/>
            <pc:sldMk cId="1825782188" sldId="259"/>
            <ac:spMk id="20" creationId="{D509EB5F-95E9-40BD-840E-3F417F229B0D}"/>
          </ac:spMkLst>
        </pc:spChg>
        <pc:spChg chg="mod">
          <ac:chgData name="moath momani" userId="720708e143949568" providerId="LiveId" clId="{68745EA0-7D2F-4716-B348-DDBFEF7F4E79}" dt="2020-11-01T08:37:08.588" v="58" actId="1076"/>
          <ac:spMkLst>
            <pc:docMk/>
            <pc:sldMk cId="1825782188" sldId="259"/>
            <ac:spMk id="21" creationId="{0D69A002-78D1-4DF4-AE92-EBC258B7EFFA}"/>
          </ac:spMkLst>
        </pc:spChg>
        <pc:spChg chg="add mod">
          <ac:chgData name="moath momani" userId="720708e143949568" providerId="LiveId" clId="{68745EA0-7D2F-4716-B348-DDBFEF7F4E79}" dt="2020-11-01T08:37:33.036" v="62"/>
          <ac:spMkLst>
            <pc:docMk/>
            <pc:sldMk cId="1825782188" sldId="259"/>
            <ac:spMk id="28" creationId="{206DCF1B-264D-4DC4-B03D-851A41546D84}"/>
          </ac:spMkLst>
        </pc:spChg>
        <pc:grpChg chg="mod">
          <ac:chgData name="moath momani" userId="720708e143949568" providerId="LiveId" clId="{68745EA0-7D2F-4716-B348-DDBFEF7F4E79}" dt="2020-11-03T09:01:58.623" v="1497" actId="1076"/>
          <ac:grpSpMkLst>
            <pc:docMk/>
            <pc:sldMk cId="1825782188" sldId="259"/>
            <ac:grpSpMk id="5" creationId="{1D1B02D8-9B8A-42DB-8984-0670E8E21596}"/>
          </ac:grpSpMkLst>
        </pc:grpChg>
        <pc:grpChg chg="del">
          <ac:chgData name="moath momani" userId="720708e143949568" providerId="LiveId" clId="{68745EA0-7D2F-4716-B348-DDBFEF7F4E79}" dt="2020-11-01T08:37:32.520" v="61" actId="478"/>
          <ac:grpSpMkLst>
            <pc:docMk/>
            <pc:sldMk cId="1825782188" sldId="259"/>
            <ac:grpSpMk id="6" creationId="{00000000-0000-0000-0000-000000000000}"/>
          </ac:grpSpMkLst>
        </pc:grpChg>
        <pc:grpChg chg="add del mod">
          <ac:chgData name="moath momani" userId="720708e143949568" providerId="LiveId" clId="{68745EA0-7D2F-4716-B348-DDBFEF7F4E79}" dt="2020-11-03T09:01:19.242" v="1487" actId="478"/>
          <ac:grpSpMkLst>
            <pc:docMk/>
            <pc:sldMk cId="1825782188" sldId="259"/>
            <ac:grpSpMk id="22" creationId="{F9C1B65E-8F5C-4FF5-A1F4-1D4CC342CB7C}"/>
          </ac:grpSpMkLst>
        </pc:grpChg>
        <pc:grpChg chg="add del mod">
          <ac:chgData name="moath momani" userId="720708e143949568" providerId="LiveId" clId="{68745EA0-7D2F-4716-B348-DDBFEF7F4E79}" dt="2020-11-03T09:01:58.623" v="1497" actId="1076"/>
          <ac:grpSpMkLst>
            <pc:docMk/>
            <pc:sldMk cId="1825782188" sldId="259"/>
            <ac:grpSpMk id="23" creationId="{C4C8F569-E2FA-4C52-A282-C4726F4E02BC}"/>
          </ac:grpSpMkLst>
        </pc:grpChg>
        <pc:grpChg chg="add mod">
          <ac:chgData name="moath momani" userId="720708e143949568" providerId="LiveId" clId="{68745EA0-7D2F-4716-B348-DDBFEF7F4E79}" dt="2020-11-01T08:37:33.036" v="62"/>
          <ac:grpSpMkLst>
            <pc:docMk/>
            <pc:sldMk cId="1825782188" sldId="259"/>
            <ac:grpSpMk id="29" creationId="{4E135EB1-BD05-4507-9AAC-268623422048}"/>
          </ac:grpSpMkLst>
        </pc:grpChg>
        <pc:picChg chg="del">
          <ac:chgData name="moath momani" userId="720708e143949568" providerId="LiveId" clId="{68745EA0-7D2F-4716-B348-DDBFEF7F4E79}" dt="2020-11-01T08:36:03.431" v="40" actId="478"/>
          <ac:picMkLst>
            <pc:docMk/>
            <pc:sldMk cId="1825782188" sldId="259"/>
            <ac:picMk id="2" creationId="{00000000-0000-0000-0000-000000000000}"/>
          </ac:picMkLst>
        </pc:picChg>
        <pc:picChg chg="add mod">
          <ac:chgData name="moath momani" userId="720708e143949568" providerId="LiveId" clId="{68745EA0-7D2F-4716-B348-DDBFEF7F4E79}" dt="2020-11-03T09:01:58.623" v="1497" actId="1076"/>
          <ac:picMkLst>
            <pc:docMk/>
            <pc:sldMk cId="1825782188" sldId="259"/>
            <ac:picMk id="2" creationId="{78043FD1-23B9-457F-8EA9-B72EDE01B3BD}"/>
          </ac:picMkLst>
        </pc:picChg>
        <pc:picChg chg="del mod">
          <ac:chgData name="moath momani" userId="720708e143949568" providerId="LiveId" clId="{68745EA0-7D2F-4716-B348-DDBFEF7F4E79}" dt="2020-11-01T08:33:14.923" v="14" actId="478"/>
          <ac:picMkLst>
            <pc:docMk/>
            <pc:sldMk cId="1825782188" sldId="259"/>
            <ac:picMk id="11" creationId="{BA22787E-9868-409F-A579-270BE4F6E221}"/>
          </ac:picMkLst>
        </pc:picChg>
        <pc:picChg chg="add del mod">
          <ac:chgData name="moath momani" userId="720708e143949568" providerId="LiveId" clId="{68745EA0-7D2F-4716-B348-DDBFEF7F4E79}" dt="2020-11-03T09:01:58.623" v="1497" actId="1076"/>
          <ac:picMkLst>
            <pc:docMk/>
            <pc:sldMk cId="1825782188" sldId="259"/>
            <ac:picMk id="14" creationId="{45AF6029-A8D0-445B-9042-4BD689686B6F}"/>
          </ac:picMkLst>
        </pc:picChg>
        <pc:picChg chg="del mod">
          <ac:chgData name="moath momani" userId="720708e143949568" providerId="LiveId" clId="{68745EA0-7D2F-4716-B348-DDBFEF7F4E79}" dt="2020-11-01T08:33:44.725" v="27" actId="478"/>
          <ac:picMkLst>
            <pc:docMk/>
            <pc:sldMk cId="1825782188" sldId="259"/>
            <ac:picMk id="16" creationId="{CBAF77D9-E1C8-4A10-9CCC-BFDE23EB5282}"/>
          </ac:picMkLst>
        </pc:picChg>
        <pc:picChg chg="add del mod">
          <ac:chgData name="moath momani" userId="720708e143949568" providerId="LiveId" clId="{68745EA0-7D2F-4716-B348-DDBFEF7F4E79}" dt="2020-11-03T09:01:19.242" v="1487" actId="478"/>
          <ac:picMkLst>
            <pc:docMk/>
            <pc:sldMk cId="1825782188" sldId="259"/>
            <ac:picMk id="17" creationId="{3DAD08A8-A17F-4E66-8B2A-4D9653E62518}"/>
          </ac:picMkLst>
        </pc:picChg>
        <pc:picChg chg="add del mod">
          <ac:chgData name="moath momani" userId="720708e143949568" providerId="LiveId" clId="{68745EA0-7D2F-4716-B348-DDBFEF7F4E79}" dt="2020-11-01T08:34:03.596" v="33" actId="478"/>
          <ac:picMkLst>
            <pc:docMk/>
            <pc:sldMk cId="1825782188" sldId="259"/>
            <ac:picMk id="25" creationId="{7D63E992-DCE6-47B1-B5E7-5DF02DAE74B4}"/>
          </ac:picMkLst>
        </pc:picChg>
        <pc:picChg chg="add del mod">
          <ac:chgData name="moath momani" userId="720708e143949568" providerId="LiveId" clId="{68745EA0-7D2F-4716-B348-DDBFEF7F4E79}" dt="2020-11-03T08:55:44.897" v="1436" actId="478"/>
          <ac:picMkLst>
            <pc:docMk/>
            <pc:sldMk cId="1825782188" sldId="259"/>
            <ac:picMk id="27" creationId="{F11CB766-53F6-429C-BC44-00E053CB1A6B}"/>
          </ac:picMkLst>
        </pc:picChg>
        <pc:picChg chg="mod">
          <ac:chgData name="moath momani" userId="720708e143949568" providerId="LiveId" clId="{68745EA0-7D2F-4716-B348-DDBFEF7F4E79}" dt="2020-11-01T08:37:33.036" v="62"/>
          <ac:picMkLst>
            <pc:docMk/>
            <pc:sldMk cId="1825782188" sldId="259"/>
            <ac:picMk id="30" creationId="{19783B0F-49FF-40B1-9147-25FD2B232090}"/>
          </ac:picMkLst>
        </pc:picChg>
        <pc:picChg chg="mod">
          <ac:chgData name="moath momani" userId="720708e143949568" providerId="LiveId" clId="{68745EA0-7D2F-4716-B348-DDBFEF7F4E79}" dt="2020-11-01T08:37:33.036" v="62"/>
          <ac:picMkLst>
            <pc:docMk/>
            <pc:sldMk cId="1825782188" sldId="259"/>
            <ac:picMk id="31" creationId="{8E079AFB-3934-494E-927D-12C23802F26E}"/>
          </ac:picMkLst>
        </pc:picChg>
      </pc:sldChg>
      <pc:sldChg chg="addSp delSp modSp add del mod setBg">
        <pc:chgData name="moath momani" userId="720708e143949568" providerId="LiveId" clId="{68745EA0-7D2F-4716-B348-DDBFEF7F4E79}" dt="2020-11-03T09:10:30.523" v="1582" actId="47"/>
        <pc:sldMkLst>
          <pc:docMk/>
          <pc:sldMk cId="1375915362" sldId="260"/>
        </pc:sldMkLst>
        <pc:spChg chg="del">
          <ac:chgData name="moath momani" userId="720708e143949568" providerId="LiveId" clId="{68745EA0-7D2F-4716-B348-DDBFEF7F4E79}" dt="2020-11-01T08:39:24.777" v="74" actId="478"/>
          <ac:spMkLst>
            <pc:docMk/>
            <pc:sldMk cId="1375915362" sldId="260"/>
            <ac:spMk id="3" creationId="{00000000-0000-0000-0000-000000000000}"/>
          </ac:spMkLst>
        </pc:spChg>
        <pc:spChg chg="add mod">
          <ac:chgData name="moath momani" userId="720708e143949568" providerId="LiveId" clId="{68745EA0-7D2F-4716-B348-DDBFEF7F4E79}" dt="2020-11-01T08:39:24.997" v="75"/>
          <ac:spMkLst>
            <pc:docMk/>
            <pc:sldMk cId="1375915362" sldId="260"/>
            <ac:spMk id="14" creationId="{085CDD0F-203C-4251-81D6-64B74B3EC437}"/>
          </ac:spMkLst>
        </pc:spChg>
        <pc:spChg chg="mod">
          <ac:chgData name="moath momani" userId="720708e143949568" providerId="LiveId" clId="{68745EA0-7D2F-4716-B348-DDBFEF7F4E79}" dt="2020-11-03T09:10:12.208" v="1579" actId="1076"/>
          <ac:spMkLst>
            <pc:docMk/>
            <pc:sldMk cId="1375915362" sldId="260"/>
            <ac:spMk id="16" creationId="{3F13C78A-EBB3-4CBE-A779-088513D901DB}"/>
          </ac:spMkLst>
        </pc:spChg>
        <pc:spChg chg="mod">
          <ac:chgData name="moath momani" userId="720708e143949568" providerId="LiveId" clId="{68745EA0-7D2F-4716-B348-DDBFEF7F4E79}" dt="2020-11-03T09:10:23.686" v="1581" actId="1076"/>
          <ac:spMkLst>
            <pc:docMk/>
            <pc:sldMk cId="1375915362" sldId="260"/>
            <ac:spMk id="17" creationId="{9D34A40D-2C0C-4412-82CE-76FB4938CF10}"/>
          </ac:spMkLst>
        </pc:spChg>
        <pc:grpChg chg="del">
          <ac:chgData name="moath momani" userId="720708e143949568" providerId="LiveId" clId="{68745EA0-7D2F-4716-B348-DDBFEF7F4E79}" dt="2020-11-01T08:39:24.777" v="74" actId="478"/>
          <ac:grpSpMkLst>
            <pc:docMk/>
            <pc:sldMk cId="1375915362" sldId="260"/>
            <ac:grpSpMk id="10" creationId="{00000000-0000-0000-0000-000000000000}"/>
          </ac:grpSpMkLst>
        </pc:grpChg>
        <pc:grpChg chg="add mod">
          <ac:chgData name="moath momani" userId="720708e143949568" providerId="LiveId" clId="{68745EA0-7D2F-4716-B348-DDBFEF7F4E79}" dt="2020-11-01T08:39:24.997" v="75"/>
          <ac:grpSpMkLst>
            <pc:docMk/>
            <pc:sldMk cId="1375915362" sldId="260"/>
            <ac:grpSpMk id="20" creationId="{651AD9D6-D70C-4E55-A71B-9A8B3F1F1AEC}"/>
          </ac:grpSpMkLst>
        </pc:grpChg>
        <pc:picChg chg="del">
          <ac:chgData name="moath momani" userId="720708e143949568" providerId="LiveId" clId="{68745EA0-7D2F-4716-B348-DDBFEF7F4E79}" dt="2020-11-01T08:39:46.395" v="86" actId="478"/>
          <ac:picMkLst>
            <pc:docMk/>
            <pc:sldMk cId="1375915362" sldId="260"/>
            <ac:picMk id="2" creationId="{00000000-0000-0000-0000-000000000000}"/>
          </ac:picMkLst>
        </pc:picChg>
        <pc:picChg chg="add">
          <ac:chgData name="moath momani" userId="720708e143949568" providerId="LiveId" clId="{68745EA0-7D2F-4716-B348-DDBFEF7F4E79}" dt="2020-11-01T08:39:46.553" v="87" actId="22"/>
          <ac:picMkLst>
            <pc:docMk/>
            <pc:sldMk cId="1375915362" sldId="260"/>
            <ac:picMk id="4" creationId="{F96D08E1-1AC2-4F88-A839-8C12FC6508B4}"/>
          </ac:picMkLst>
        </pc:picChg>
        <pc:picChg chg="mod">
          <ac:chgData name="moath momani" userId="720708e143949568" providerId="LiveId" clId="{68745EA0-7D2F-4716-B348-DDBFEF7F4E79}" dt="2020-11-03T09:10:19.831" v="1580" actId="1076"/>
          <ac:picMkLst>
            <pc:docMk/>
            <pc:sldMk cId="1375915362" sldId="260"/>
            <ac:picMk id="15" creationId="{0F6049CD-3DD2-4B05-9A56-9B5617BE742D}"/>
          </ac:picMkLst>
        </pc:picChg>
        <pc:picChg chg="mod">
          <ac:chgData name="moath momani" userId="720708e143949568" providerId="LiveId" clId="{68745EA0-7D2F-4716-B348-DDBFEF7F4E79}" dt="2020-11-01T08:39:24.997" v="75"/>
          <ac:picMkLst>
            <pc:docMk/>
            <pc:sldMk cId="1375915362" sldId="260"/>
            <ac:picMk id="21" creationId="{6C08586A-52AE-4089-B5B8-5483AD035AE9}"/>
          </ac:picMkLst>
        </pc:picChg>
        <pc:picChg chg="mod">
          <ac:chgData name="moath momani" userId="720708e143949568" providerId="LiveId" clId="{68745EA0-7D2F-4716-B348-DDBFEF7F4E79}" dt="2020-11-01T08:39:24.997" v="75"/>
          <ac:picMkLst>
            <pc:docMk/>
            <pc:sldMk cId="1375915362" sldId="260"/>
            <ac:picMk id="22" creationId="{B201511F-1DC7-4832-929B-70F4E22669A3}"/>
          </ac:picMkLst>
        </pc:picChg>
      </pc:sldChg>
      <pc:sldChg chg="del">
        <pc:chgData name="moath momani" userId="720708e143949568" providerId="LiveId" clId="{68745EA0-7D2F-4716-B348-DDBFEF7F4E79}" dt="2020-11-01T08:31:26.540" v="3" actId="47"/>
        <pc:sldMkLst>
          <pc:docMk/>
          <pc:sldMk cId="2036179745" sldId="264"/>
        </pc:sldMkLst>
      </pc:sldChg>
      <pc:sldChg chg="add del ord setBg">
        <pc:chgData name="moath momani" userId="720708e143949568" providerId="LiveId" clId="{68745EA0-7D2F-4716-B348-DDBFEF7F4E79}" dt="2020-11-01T08:43:59.282" v="134" actId="47"/>
        <pc:sldMkLst>
          <pc:docMk/>
          <pc:sldMk cId="738361665" sldId="268"/>
        </pc:sldMkLst>
      </pc:sldChg>
      <pc:sldChg chg="addSp delSp modSp add del mod">
        <pc:chgData name="moath momani" userId="720708e143949568" providerId="LiveId" clId="{68745EA0-7D2F-4716-B348-DDBFEF7F4E79}" dt="2020-11-03T06:03:05.401" v="846" actId="47"/>
        <pc:sldMkLst>
          <pc:docMk/>
          <pc:sldMk cId="2284319360" sldId="269"/>
        </pc:sldMkLst>
        <pc:spChg chg="del">
          <ac:chgData name="moath momani" userId="720708e143949568" providerId="LiveId" clId="{68745EA0-7D2F-4716-B348-DDBFEF7F4E79}" dt="2020-11-01T08:39:17.114" v="70" actId="478"/>
          <ac:spMkLst>
            <pc:docMk/>
            <pc:sldMk cId="2284319360" sldId="269"/>
            <ac:spMk id="3" creationId="{00000000-0000-0000-0000-000000000000}"/>
          </ac:spMkLst>
        </pc:spChg>
        <pc:spChg chg="mod">
          <ac:chgData name="moath momani" userId="720708e143949568" providerId="LiveId" clId="{68745EA0-7D2F-4716-B348-DDBFEF7F4E79}" dt="2020-11-03T06:02:52.582" v="843" actId="1076"/>
          <ac:spMkLst>
            <pc:docMk/>
            <pc:sldMk cId="2284319360" sldId="269"/>
            <ac:spMk id="10" creationId="{54850724-3125-41A2-9A7B-7C5C23C4C615}"/>
          </ac:spMkLst>
        </pc:spChg>
        <pc:spChg chg="mod">
          <ac:chgData name="moath momani" userId="720708e143949568" providerId="LiveId" clId="{68745EA0-7D2F-4716-B348-DDBFEF7F4E79}" dt="2020-11-03T06:03:01.599" v="845" actId="1076"/>
          <ac:spMkLst>
            <pc:docMk/>
            <pc:sldMk cId="2284319360" sldId="269"/>
            <ac:spMk id="11" creationId="{CE2B866A-84E3-4C87-BA43-0CDEA406EEE1}"/>
          </ac:spMkLst>
        </pc:spChg>
        <pc:spChg chg="mod">
          <ac:chgData name="moath momani" userId="720708e143949568" providerId="LiveId" clId="{68745EA0-7D2F-4716-B348-DDBFEF7F4E79}" dt="2020-11-03T06:02:52.582" v="843" actId="1076"/>
          <ac:spMkLst>
            <pc:docMk/>
            <pc:sldMk cId="2284319360" sldId="269"/>
            <ac:spMk id="12" creationId="{3F617055-1511-40E8-BC92-7C4E055CDCDF}"/>
          </ac:spMkLst>
        </pc:spChg>
        <pc:spChg chg="add del mod">
          <ac:chgData name="moath momani" userId="720708e143949568" providerId="LiveId" clId="{68745EA0-7D2F-4716-B348-DDBFEF7F4E79}" dt="2020-11-03T06:02:58.382" v="844" actId="1076"/>
          <ac:spMkLst>
            <pc:docMk/>
            <pc:sldMk cId="2284319360" sldId="269"/>
            <ac:spMk id="13" creationId="{5C400CF0-E394-4CE8-86CE-2BF92A96FBA3}"/>
          </ac:spMkLst>
        </pc:spChg>
        <pc:spChg chg="del mod">
          <ac:chgData name="moath momani" userId="720708e143949568" providerId="LiveId" clId="{68745EA0-7D2F-4716-B348-DDBFEF7F4E79}" dt="2020-11-03T06:02:30.245" v="832" actId="478"/>
          <ac:spMkLst>
            <pc:docMk/>
            <pc:sldMk cId="2284319360" sldId="269"/>
            <ac:spMk id="15" creationId="{1ED92882-2E84-449D-A942-B069FB5482EA}"/>
          </ac:spMkLst>
        </pc:spChg>
        <pc:spChg chg="add mod">
          <ac:chgData name="moath momani" userId="720708e143949568" providerId="LiveId" clId="{68745EA0-7D2F-4716-B348-DDBFEF7F4E79}" dt="2020-11-01T08:40:04.340" v="92" actId="1076"/>
          <ac:spMkLst>
            <pc:docMk/>
            <pc:sldMk cId="2284319360" sldId="269"/>
            <ac:spMk id="18" creationId="{00917D2E-F21B-46BB-AE8A-A284F8A1FBEB}"/>
          </ac:spMkLst>
        </pc:spChg>
        <pc:spChg chg="add del mod">
          <ac:chgData name="moath momani" userId="720708e143949568" providerId="LiveId" clId="{68745EA0-7D2F-4716-B348-DDBFEF7F4E79}" dt="2020-11-03T06:02:47.258" v="842" actId="571"/>
          <ac:spMkLst>
            <pc:docMk/>
            <pc:sldMk cId="2284319360" sldId="269"/>
            <ac:spMk id="22" creationId="{CF8472A3-6BA9-4DF4-9717-F16FBA3C596F}"/>
          </ac:spMkLst>
        </pc:spChg>
        <pc:spChg chg="add del mod">
          <ac:chgData name="moath momani" userId="720708e143949568" providerId="LiveId" clId="{68745EA0-7D2F-4716-B348-DDBFEF7F4E79}" dt="2020-11-03T06:02:47.258" v="842" actId="571"/>
          <ac:spMkLst>
            <pc:docMk/>
            <pc:sldMk cId="2284319360" sldId="269"/>
            <ac:spMk id="23" creationId="{239D1926-46FD-4216-B526-C0EF49FDA677}"/>
          </ac:spMkLst>
        </pc:spChg>
        <pc:spChg chg="add del mod">
          <ac:chgData name="moath momani" userId="720708e143949568" providerId="LiveId" clId="{68745EA0-7D2F-4716-B348-DDBFEF7F4E79}" dt="2020-11-03T06:02:47.258" v="842" actId="571"/>
          <ac:spMkLst>
            <pc:docMk/>
            <pc:sldMk cId="2284319360" sldId="269"/>
            <ac:spMk id="24" creationId="{124B1BF4-44BA-489D-BEF1-B9E92478A5DE}"/>
          </ac:spMkLst>
        </pc:spChg>
        <pc:spChg chg="mod">
          <ac:chgData name="moath momani" userId="720708e143949568" providerId="LiveId" clId="{68745EA0-7D2F-4716-B348-DDBFEF7F4E79}" dt="2020-11-01T08:39:58.948" v="91" actId="1076"/>
          <ac:spMkLst>
            <pc:docMk/>
            <pc:sldMk cId="2284319360" sldId="269"/>
            <ac:spMk id="25" creationId="{FD5F4147-FA9C-4835-87AB-68FF1CF32C2F}"/>
          </ac:spMkLst>
        </pc:spChg>
        <pc:grpChg chg="del">
          <ac:chgData name="moath momani" userId="720708e143949568" providerId="LiveId" clId="{68745EA0-7D2F-4716-B348-DDBFEF7F4E79}" dt="2020-11-01T08:39:17.114" v="70" actId="478"/>
          <ac:grpSpMkLst>
            <pc:docMk/>
            <pc:sldMk cId="2284319360" sldId="269"/>
            <ac:grpSpMk id="6" creationId="{00000000-0000-0000-0000-000000000000}"/>
          </ac:grpSpMkLst>
        </pc:grpChg>
        <pc:grpChg chg="add mod">
          <ac:chgData name="moath momani" userId="720708e143949568" providerId="LiveId" clId="{68745EA0-7D2F-4716-B348-DDBFEF7F4E79}" dt="2020-11-01T08:40:04.340" v="92" actId="1076"/>
          <ac:grpSpMkLst>
            <pc:docMk/>
            <pc:sldMk cId="2284319360" sldId="269"/>
            <ac:grpSpMk id="19" creationId="{4C4A8EAE-CF75-4490-92E4-D0871925199B}"/>
          </ac:grpSpMkLst>
        </pc:grpChg>
        <pc:picChg chg="mod">
          <ac:chgData name="moath momani" userId="720708e143949568" providerId="LiveId" clId="{68745EA0-7D2F-4716-B348-DDBFEF7F4E79}" dt="2020-11-01T08:39:52.940" v="90" actId="14100"/>
          <ac:picMkLst>
            <pc:docMk/>
            <pc:sldMk cId="2284319360" sldId="269"/>
            <ac:picMk id="5" creationId="{00000000-0000-0000-0000-000000000000}"/>
          </ac:picMkLst>
        </pc:picChg>
        <pc:picChg chg="mod">
          <ac:chgData name="moath momani" userId="720708e143949568" providerId="LiveId" clId="{68745EA0-7D2F-4716-B348-DDBFEF7F4E79}" dt="2020-11-01T08:39:58.948" v="91" actId="1076"/>
          <ac:picMkLst>
            <pc:docMk/>
            <pc:sldMk cId="2284319360" sldId="269"/>
            <ac:picMk id="16" creationId="{3F20C9CD-959E-4C7A-8982-CA99BBEF9239}"/>
          </ac:picMkLst>
        </pc:picChg>
        <pc:picChg chg="mod">
          <ac:chgData name="moath momani" userId="720708e143949568" providerId="LiveId" clId="{68745EA0-7D2F-4716-B348-DDBFEF7F4E79}" dt="2020-11-01T08:39:58.948" v="91" actId="1076"/>
          <ac:picMkLst>
            <pc:docMk/>
            <pc:sldMk cId="2284319360" sldId="269"/>
            <ac:picMk id="17" creationId="{C179D197-1908-4A05-8412-1AC0ADEA9C71}"/>
          </ac:picMkLst>
        </pc:picChg>
        <pc:picChg chg="mod">
          <ac:chgData name="moath momani" userId="720708e143949568" providerId="LiveId" clId="{68745EA0-7D2F-4716-B348-DDBFEF7F4E79}" dt="2020-11-01T08:39:17.321" v="71"/>
          <ac:picMkLst>
            <pc:docMk/>
            <pc:sldMk cId="2284319360" sldId="269"/>
            <ac:picMk id="20" creationId="{A5C3B6D3-19A7-4E13-9175-ECF7F21A7221}"/>
          </ac:picMkLst>
        </pc:picChg>
        <pc:picChg chg="mod">
          <ac:chgData name="moath momani" userId="720708e143949568" providerId="LiveId" clId="{68745EA0-7D2F-4716-B348-DDBFEF7F4E79}" dt="2020-11-01T08:39:17.321" v="71"/>
          <ac:picMkLst>
            <pc:docMk/>
            <pc:sldMk cId="2284319360" sldId="269"/>
            <ac:picMk id="21" creationId="{BD06A633-785B-482E-B816-1FC779E10B61}"/>
          </ac:picMkLst>
        </pc:picChg>
      </pc:sldChg>
      <pc:sldChg chg="addSp delSp modSp add mod setBg">
        <pc:chgData name="moath momani" userId="720708e143949568" providerId="LiveId" clId="{68745EA0-7D2F-4716-B348-DDBFEF7F4E79}" dt="2020-11-03T08:51:50.074" v="1426" actId="478"/>
        <pc:sldMkLst>
          <pc:docMk/>
          <pc:sldMk cId="894173370" sldId="270"/>
        </pc:sldMkLst>
        <pc:spChg chg="del">
          <ac:chgData name="moath momani" userId="720708e143949568" providerId="LiveId" clId="{68745EA0-7D2F-4716-B348-DDBFEF7F4E79}" dt="2020-11-01T08:39:12.274" v="68" actId="478"/>
          <ac:spMkLst>
            <pc:docMk/>
            <pc:sldMk cId="894173370" sldId="270"/>
            <ac:spMk id="3" creationId="{00000000-0000-0000-0000-000000000000}"/>
          </ac:spMkLst>
        </pc:spChg>
        <pc:spChg chg="add del mod">
          <ac:chgData name="moath momani" userId="720708e143949568" providerId="LiveId" clId="{68745EA0-7D2F-4716-B348-DDBFEF7F4E79}" dt="2020-11-03T08:51:23.148" v="1407" actId="21"/>
          <ac:spMkLst>
            <pc:docMk/>
            <pc:sldMk cId="894173370" sldId="270"/>
            <ac:spMk id="3" creationId="{17121153-2525-483E-B9E0-81691AF20782}"/>
          </ac:spMkLst>
        </pc:spChg>
        <pc:spChg chg="add del">
          <ac:chgData name="moath momani" userId="720708e143949568" providerId="LiveId" clId="{68745EA0-7D2F-4716-B348-DDBFEF7F4E79}" dt="2020-11-03T08:51:20.866" v="1404" actId="26606"/>
          <ac:spMkLst>
            <pc:docMk/>
            <pc:sldMk cId="894173370" sldId="270"/>
            <ac:spMk id="7" creationId="{42A4FC2C-047E-45A5-965D-8E1E3BF09BC6}"/>
          </ac:spMkLst>
        </pc:spChg>
        <pc:spChg chg="add del mod">
          <ac:chgData name="moath momani" userId="720708e143949568" providerId="LiveId" clId="{68745EA0-7D2F-4716-B348-DDBFEF7F4E79}" dt="2020-11-03T08:51:48.278" v="1421" actId="21"/>
          <ac:spMkLst>
            <pc:docMk/>
            <pc:sldMk cId="894173370" sldId="270"/>
            <ac:spMk id="11" creationId="{CEE95758-99DA-43C6-A99E-5C837B94AB2E}"/>
          </ac:spMkLst>
        </pc:spChg>
        <pc:spChg chg="add del">
          <ac:chgData name="moath momani" userId="720708e143949568" providerId="LiveId" clId="{68745EA0-7D2F-4716-B348-DDBFEF7F4E79}" dt="2020-11-03T08:51:47.108" v="1419" actId="26606"/>
          <ac:spMkLst>
            <pc:docMk/>
            <pc:sldMk cId="894173370" sldId="270"/>
            <ac:spMk id="12" creationId="{42A4FC2C-047E-45A5-965D-8E1E3BF09BC6}"/>
          </ac:spMkLst>
        </pc:spChg>
        <pc:spChg chg="add del mod">
          <ac:chgData name="moath momani" userId="720708e143949568" providerId="LiveId" clId="{68745EA0-7D2F-4716-B348-DDBFEF7F4E79}" dt="2020-11-03T08:51:48.278" v="1421" actId="21"/>
          <ac:spMkLst>
            <pc:docMk/>
            <pc:sldMk cId="894173370" sldId="270"/>
            <ac:spMk id="14" creationId="{BF4AF6A2-8479-495B-BC24-4BC4DEB2A005}"/>
          </ac:spMkLst>
        </pc:spChg>
        <pc:spChg chg="add del mod">
          <ac:chgData name="moath momani" userId="720708e143949568" providerId="LiveId" clId="{68745EA0-7D2F-4716-B348-DDBFEF7F4E79}" dt="2020-11-03T08:51:49.654" v="1425" actId="478"/>
          <ac:spMkLst>
            <pc:docMk/>
            <pc:sldMk cId="894173370" sldId="270"/>
            <ac:spMk id="15" creationId="{10E8AD16-996F-4DD2-93B9-76A41170B8B3}"/>
          </ac:spMkLst>
        </pc:spChg>
        <pc:spChg chg="del">
          <ac:chgData name="moath momani" userId="720708e143949568" providerId="LiveId" clId="{68745EA0-7D2F-4716-B348-DDBFEF7F4E79}" dt="2020-11-03T06:20:14.164" v="1026" actId="478"/>
          <ac:spMkLst>
            <pc:docMk/>
            <pc:sldMk cId="894173370" sldId="270"/>
            <ac:spMk id="16" creationId="{19102796-ED25-4FB4-9960-EC4DBE0ED571}"/>
          </ac:spMkLst>
        </pc:spChg>
        <pc:spChg chg="add del mod">
          <ac:chgData name="moath momani" userId="720708e143949568" providerId="LiveId" clId="{68745EA0-7D2F-4716-B348-DDBFEF7F4E79}" dt="2020-11-03T08:51:48.278" v="1421" actId="21"/>
          <ac:spMkLst>
            <pc:docMk/>
            <pc:sldMk cId="894173370" sldId="270"/>
            <ac:spMk id="17" creationId="{496AA3EC-73BE-427F-BDE8-D4690904AE5D}"/>
          </ac:spMkLst>
        </pc:spChg>
        <pc:spChg chg="add del mod">
          <ac:chgData name="moath momani" userId="720708e143949568" providerId="LiveId" clId="{68745EA0-7D2F-4716-B348-DDBFEF7F4E79}" dt="2020-11-03T08:51:46.729" v="1418"/>
          <ac:spMkLst>
            <pc:docMk/>
            <pc:sldMk cId="894173370" sldId="270"/>
            <ac:spMk id="21" creationId="{18A99098-7199-4B65-B3AC-85AD60F3EEA3}"/>
          </ac:spMkLst>
        </pc:spChg>
        <pc:spChg chg="add del mod">
          <ac:chgData name="moath momani" userId="720708e143949568" providerId="LiveId" clId="{68745EA0-7D2F-4716-B348-DDBFEF7F4E79}" dt="2020-11-03T08:51:48.278" v="1421" actId="21"/>
          <ac:spMkLst>
            <pc:docMk/>
            <pc:sldMk cId="894173370" sldId="270"/>
            <ac:spMk id="22" creationId="{1C9DE95B-AA72-4B22-9958-7124FED21CBD}"/>
          </ac:spMkLst>
        </pc:spChg>
        <pc:spChg chg="add del mod">
          <ac:chgData name="moath momani" userId="720708e143949568" providerId="LiveId" clId="{68745EA0-7D2F-4716-B348-DDBFEF7F4E79}" dt="2020-11-03T08:51:46.729" v="1418"/>
          <ac:spMkLst>
            <pc:docMk/>
            <pc:sldMk cId="894173370" sldId="270"/>
            <ac:spMk id="23" creationId="{583B3E9A-AA4F-42F7-9E3F-FE322706C3F8}"/>
          </ac:spMkLst>
        </pc:spChg>
        <pc:spChg chg="add del mod">
          <ac:chgData name="moath momani" userId="720708e143949568" providerId="LiveId" clId="{68745EA0-7D2F-4716-B348-DDBFEF7F4E79}" dt="2020-11-03T08:51:46.729" v="1418"/>
          <ac:spMkLst>
            <pc:docMk/>
            <pc:sldMk cId="894173370" sldId="270"/>
            <ac:spMk id="24" creationId="{0F712872-49E4-47C0-8A67-1B6E6DFADF3E}"/>
          </ac:spMkLst>
        </pc:spChg>
        <pc:spChg chg="del">
          <ac:chgData name="moath momani" userId="720708e143949568" providerId="LiveId" clId="{68745EA0-7D2F-4716-B348-DDBFEF7F4E79}" dt="2020-11-03T06:20:11.390" v="1025" actId="478"/>
          <ac:spMkLst>
            <pc:docMk/>
            <pc:sldMk cId="894173370" sldId="270"/>
            <ac:spMk id="24" creationId="{5D593910-6467-4B20-9C20-1CE0D7D3FC07}"/>
          </ac:spMkLst>
        </pc:spChg>
        <pc:spChg chg="add mod">
          <ac:chgData name="moath momani" userId="720708e143949568" providerId="LiveId" clId="{68745EA0-7D2F-4716-B348-DDBFEF7F4E79}" dt="2020-11-03T08:51:45.918" v="1416" actId="571"/>
          <ac:spMkLst>
            <pc:docMk/>
            <pc:sldMk cId="894173370" sldId="270"/>
            <ac:spMk id="25" creationId="{3AA9263F-9F53-41C6-BF2C-425AE0C1FD5D}"/>
          </ac:spMkLst>
        </pc:spChg>
        <pc:spChg chg="add mod">
          <ac:chgData name="moath momani" userId="720708e143949568" providerId="LiveId" clId="{68745EA0-7D2F-4716-B348-DDBFEF7F4E79}" dt="2020-11-03T08:51:45.918" v="1416" actId="571"/>
          <ac:spMkLst>
            <pc:docMk/>
            <pc:sldMk cId="894173370" sldId="270"/>
            <ac:spMk id="26" creationId="{A72C7391-6F53-40A3-8B0A-03173F1E53CC}"/>
          </ac:spMkLst>
        </pc:spChg>
        <pc:spChg chg="add mod">
          <ac:chgData name="moath momani" userId="720708e143949568" providerId="LiveId" clId="{68745EA0-7D2F-4716-B348-DDBFEF7F4E79}" dt="2020-11-03T08:51:45.918" v="1416" actId="571"/>
          <ac:spMkLst>
            <pc:docMk/>
            <pc:sldMk cId="894173370" sldId="270"/>
            <ac:spMk id="27" creationId="{85BD1ADF-0A49-4C56-B034-D6B0F9691CBC}"/>
          </ac:spMkLst>
        </pc:spChg>
        <pc:grpChg chg="del">
          <ac:chgData name="moath momani" userId="720708e143949568" providerId="LiveId" clId="{68745EA0-7D2F-4716-B348-DDBFEF7F4E79}" dt="2020-11-01T08:39:12.274" v="68" actId="478"/>
          <ac:grpSpMkLst>
            <pc:docMk/>
            <pc:sldMk cId="894173370" sldId="270"/>
            <ac:grpSpMk id="10" creationId="{00000000-0000-0000-0000-000000000000}"/>
          </ac:grpSpMkLst>
        </pc:grpChg>
        <pc:grpChg chg="add del mod">
          <ac:chgData name="moath momani" userId="720708e143949568" providerId="LiveId" clId="{68745EA0-7D2F-4716-B348-DDBFEF7F4E79}" dt="2020-11-03T08:51:49.654" v="1425" actId="478"/>
          <ac:grpSpMkLst>
            <pc:docMk/>
            <pc:sldMk cId="894173370" sldId="270"/>
            <ac:grpSpMk id="18" creationId="{A1C46111-71BC-46B4-8D71-F4AA392E7588}"/>
          </ac:grpSpMkLst>
        </pc:grpChg>
        <pc:picChg chg="del">
          <ac:chgData name="moath momani" userId="720708e143949568" providerId="LiveId" clId="{68745EA0-7D2F-4716-B348-DDBFEF7F4E79}" dt="2020-11-01T08:39:39.180" v="80" actId="478"/>
          <ac:picMkLst>
            <pc:docMk/>
            <pc:sldMk cId="894173370" sldId="270"/>
            <ac:picMk id="2" creationId="{00000000-0000-0000-0000-000000000000}"/>
          </ac:picMkLst>
        </pc:picChg>
        <pc:picChg chg="add del">
          <ac:chgData name="moath momani" userId="720708e143949568" providerId="LiveId" clId="{68745EA0-7D2F-4716-B348-DDBFEF7F4E79}" dt="2020-11-03T08:51:50.074" v="1426" actId="478"/>
          <ac:picMkLst>
            <pc:docMk/>
            <pc:sldMk cId="894173370" sldId="270"/>
            <ac:picMk id="4" creationId="{31DF4F72-4F6A-4E7A-8164-BAA840288E0D}"/>
          </ac:picMkLst>
        </pc:picChg>
        <pc:picChg chg="mod">
          <ac:chgData name="moath momani" userId="720708e143949568" providerId="LiveId" clId="{68745EA0-7D2F-4716-B348-DDBFEF7F4E79}" dt="2020-11-03T08:51:49.388" v="1424" actId="14100"/>
          <ac:picMkLst>
            <pc:docMk/>
            <pc:sldMk cId="894173370" sldId="270"/>
            <ac:picMk id="5" creationId="{FB4CA9A6-AB36-428A-8611-1DCB45DD4525}"/>
          </ac:picMkLst>
        </pc:picChg>
        <pc:picChg chg="add del">
          <ac:chgData name="moath momani" userId="720708e143949568" providerId="LiveId" clId="{68745EA0-7D2F-4716-B348-DDBFEF7F4E79}" dt="2020-11-03T08:51:16.634" v="1401" actId="22"/>
          <ac:picMkLst>
            <pc:docMk/>
            <pc:sldMk cId="894173370" sldId="270"/>
            <ac:picMk id="8" creationId="{FE7138F7-C220-40AC-9A7D-C98F8F3BBC77}"/>
          </ac:picMkLst>
        </pc:picChg>
        <pc:picChg chg="add del">
          <ac:chgData name="moath momani" userId="720708e143949568" providerId="LiveId" clId="{68745EA0-7D2F-4716-B348-DDBFEF7F4E79}" dt="2020-11-03T08:51:19.144" v="1403" actId="22"/>
          <ac:picMkLst>
            <pc:docMk/>
            <pc:sldMk cId="894173370" sldId="270"/>
            <ac:picMk id="9" creationId="{75F491C7-61D7-43B8-97B5-7490E8BAEB0D}"/>
          </ac:picMkLst>
        </pc:picChg>
        <pc:picChg chg="mod">
          <ac:chgData name="moath momani" userId="720708e143949568" providerId="LiveId" clId="{68745EA0-7D2F-4716-B348-DDBFEF7F4E79}" dt="2020-11-01T08:39:12.541" v="69"/>
          <ac:picMkLst>
            <pc:docMk/>
            <pc:sldMk cId="894173370" sldId="270"/>
            <ac:picMk id="19" creationId="{447A2C17-F7A2-48EE-A70C-D4DF4E5061A6}"/>
          </ac:picMkLst>
        </pc:picChg>
        <pc:picChg chg="mod">
          <ac:chgData name="moath momani" userId="720708e143949568" providerId="LiveId" clId="{68745EA0-7D2F-4716-B348-DDBFEF7F4E79}" dt="2020-11-01T08:39:12.541" v="69"/>
          <ac:picMkLst>
            <pc:docMk/>
            <pc:sldMk cId="894173370" sldId="270"/>
            <ac:picMk id="20" creationId="{AFDC5974-32AF-4DF9-BC4D-26D896B06F03}"/>
          </ac:picMkLst>
        </pc:picChg>
        <pc:picChg chg="del">
          <ac:chgData name="moath momani" userId="720708e143949568" providerId="LiveId" clId="{68745EA0-7D2F-4716-B348-DDBFEF7F4E79}" dt="2020-11-03T06:20:11.390" v="1025" actId="478"/>
          <ac:picMkLst>
            <pc:docMk/>
            <pc:sldMk cId="894173370" sldId="270"/>
            <ac:picMk id="23" creationId="{FA661E88-2D09-4971-8507-43B65DF7CD8A}"/>
          </ac:picMkLst>
        </pc:picChg>
      </pc:sldChg>
      <pc:sldChg chg="addSp delSp modSp add mod ord setBg">
        <pc:chgData name="moath momani" userId="720708e143949568" providerId="LiveId" clId="{68745EA0-7D2F-4716-B348-DDBFEF7F4E79}" dt="2020-11-03T09:10:37.464" v="1584"/>
        <pc:sldMkLst>
          <pc:docMk/>
          <pc:sldMk cId="708451443" sldId="271"/>
        </pc:sldMkLst>
        <pc:spChg chg="del">
          <ac:chgData name="moath momani" userId="720708e143949568" providerId="LiveId" clId="{68745EA0-7D2F-4716-B348-DDBFEF7F4E79}" dt="2020-11-01T08:39:09.111" v="66" actId="478"/>
          <ac:spMkLst>
            <pc:docMk/>
            <pc:sldMk cId="708451443" sldId="271"/>
            <ac:spMk id="3" creationId="{00000000-0000-0000-0000-000000000000}"/>
          </ac:spMkLst>
        </pc:spChg>
        <pc:spChg chg="add del mod">
          <ac:chgData name="moath momani" userId="720708e143949568" providerId="LiveId" clId="{68745EA0-7D2F-4716-B348-DDBFEF7F4E79}" dt="2020-11-03T08:46:14.390" v="1286" actId="478"/>
          <ac:spMkLst>
            <pc:docMk/>
            <pc:sldMk cId="708451443" sldId="271"/>
            <ac:spMk id="3" creationId="{14830A1B-99FE-4F08-B1CE-860D0CD96FD6}"/>
          </ac:spMkLst>
        </pc:spChg>
        <pc:spChg chg="del mod">
          <ac:chgData name="moath momani" userId="720708e143949568" providerId="LiveId" clId="{68745EA0-7D2F-4716-B348-DDBFEF7F4E79}" dt="2020-11-03T08:46:08.203" v="1283" actId="21"/>
          <ac:spMkLst>
            <pc:docMk/>
            <pc:sldMk cId="708451443" sldId="271"/>
            <ac:spMk id="9" creationId="{B0F6439F-B95E-44A5-9678-72ECC24CFA9C}"/>
          </ac:spMkLst>
        </pc:spChg>
        <pc:spChg chg="add mod">
          <ac:chgData name="moath momani" userId="720708e143949568" providerId="LiveId" clId="{68745EA0-7D2F-4716-B348-DDBFEF7F4E79}" dt="2020-11-03T08:46:59.720" v="1299" actId="403"/>
          <ac:spMkLst>
            <pc:docMk/>
            <pc:sldMk cId="708451443" sldId="271"/>
            <ac:spMk id="13" creationId="{B2E15839-7073-43A4-A837-6D784AC0147B}"/>
          </ac:spMkLst>
        </pc:spChg>
        <pc:spChg chg="del mod">
          <ac:chgData name="moath momani" userId="720708e143949568" providerId="LiveId" clId="{68745EA0-7D2F-4716-B348-DDBFEF7F4E79}" dt="2020-11-03T08:46:08.203" v="1283" actId="21"/>
          <ac:spMkLst>
            <pc:docMk/>
            <pc:sldMk cId="708451443" sldId="271"/>
            <ac:spMk id="14" creationId="{A7DA7981-2B97-4E66-A9E4-FB161883811B}"/>
          </ac:spMkLst>
        </pc:spChg>
        <pc:spChg chg="add del mod">
          <ac:chgData name="moath momani" userId="720708e143949568" providerId="LiveId" clId="{68745EA0-7D2F-4716-B348-DDBFEF7F4E79}" dt="2020-11-03T08:45:45.265" v="1279" actId="478"/>
          <ac:spMkLst>
            <pc:docMk/>
            <pc:sldMk cId="708451443" sldId="271"/>
            <ac:spMk id="15" creationId="{49071796-645A-4E20-8162-3F06A2DBCD02}"/>
          </ac:spMkLst>
        </pc:spChg>
        <pc:spChg chg="add mod">
          <ac:chgData name="moath momani" userId="720708e143949568" providerId="LiveId" clId="{68745EA0-7D2F-4716-B348-DDBFEF7F4E79}" dt="2020-11-03T08:47:10.480" v="1302" actId="1076"/>
          <ac:spMkLst>
            <pc:docMk/>
            <pc:sldMk cId="708451443" sldId="271"/>
            <ac:spMk id="19" creationId="{825BA9D7-FDCC-48C4-B3F1-BFA92ACBAE69}"/>
          </ac:spMkLst>
        </pc:spChg>
        <pc:spChg chg="add">
          <ac:chgData name="moath momani" userId="720708e143949568" providerId="LiveId" clId="{68745EA0-7D2F-4716-B348-DDBFEF7F4E79}" dt="2020-11-03T08:46:17.613" v="1288" actId="26606"/>
          <ac:spMkLst>
            <pc:docMk/>
            <pc:sldMk cId="708451443" sldId="271"/>
            <ac:spMk id="71" creationId="{42A4FC2C-047E-45A5-965D-8E1E3BF09BC6}"/>
          </ac:spMkLst>
        </pc:spChg>
        <pc:grpChg chg="del">
          <ac:chgData name="moath momani" userId="720708e143949568" providerId="LiveId" clId="{68745EA0-7D2F-4716-B348-DDBFEF7F4E79}" dt="2020-11-01T08:39:09.111" v="66" actId="478"/>
          <ac:grpSpMkLst>
            <pc:docMk/>
            <pc:sldMk cId="708451443" sldId="271"/>
            <ac:grpSpMk id="10" creationId="{00000000-0000-0000-0000-000000000000}"/>
          </ac:grpSpMkLst>
        </pc:grpChg>
        <pc:grpChg chg="add del mod">
          <ac:chgData name="moath momani" userId="720708e143949568" providerId="LiveId" clId="{68745EA0-7D2F-4716-B348-DDBFEF7F4E79}" dt="2020-11-03T08:45:45.265" v="1279" actId="478"/>
          <ac:grpSpMkLst>
            <pc:docMk/>
            <pc:sldMk cId="708451443" sldId="271"/>
            <ac:grpSpMk id="16" creationId="{8BACC53B-6C98-4E6A-98FA-591774BFAA23}"/>
          </ac:grpSpMkLst>
        </pc:grpChg>
        <pc:picChg chg="del">
          <ac:chgData name="moath momani" userId="720708e143949568" providerId="LiveId" clId="{68745EA0-7D2F-4716-B348-DDBFEF7F4E79}" dt="2020-11-01T08:39:41.307" v="82" actId="478"/>
          <ac:picMkLst>
            <pc:docMk/>
            <pc:sldMk cId="708451443" sldId="271"/>
            <ac:picMk id="2" creationId="{00000000-0000-0000-0000-000000000000}"/>
          </ac:picMkLst>
        </pc:picChg>
        <pc:picChg chg="add del">
          <ac:chgData name="moath momani" userId="720708e143949568" providerId="LiveId" clId="{68745EA0-7D2F-4716-B348-DDBFEF7F4E79}" dt="2020-11-03T08:45:41.534" v="1278" actId="478"/>
          <ac:picMkLst>
            <pc:docMk/>
            <pc:sldMk cId="708451443" sldId="271"/>
            <ac:picMk id="4" creationId="{BD6BA0E4-312C-46CE-9F40-796CBB8155DA}"/>
          </ac:picMkLst>
        </pc:picChg>
        <pc:picChg chg="del">
          <ac:chgData name="moath momani" userId="720708e143949568" providerId="LiveId" clId="{68745EA0-7D2F-4716-B348-DDBFEF7F4E79}" dt="2020-11-03T06:25:55.178" v="1052" actId="478"/>
          <ac:picMkLst>
            <pc:docMk/>
            <pc:sldMk cId="708451443" sldId="271"/>
            <ac:picMk id="8" creationId="{545212FA-AC3F-4DF6-92A3-EEB25F02C8E1}"/>
          </ac:picMkLst>
        </pc:picChg>
        <pc:picChg chg="mod">
          <ac:chgData name="moath momani" userId="720708e143949568" providerId="LiveId" clId="{68745EA0-7D2F-4716-B348-DDBFEF7F4E79}" dt="2020-11-01T08:39:09.314" v="67"/>
          <ac:picMkLst>
            <pc:docMk/>
            <pc:sldMk cId="708451443" sldId="271"/>
            <ac:picMk id="17" creationId="{0D07000B-7187-494D-9E26-3527A009A10B}"/>
          </ac:picMkLst>
        </pc:picChg>
        <pc:picChg chg="mod">
          <ac:chgData name="moath momani" userId="720708e143949568" providerId="LiveId" clId="{68745EA0-7D2F-4716-B348-DDBFEF7F4E79}" dt="2020-11-01T08:39:09.314" v="67"/>
          <ac:picMkLst>
            <pc:docMk/>
            <pc:sldMk cId="708451443" sldId="271"/>
            <ac:picMk id="18" creationId="{A93443B9-EDE1-4DAF-9332-31E537F88047}"/>
          </ac:picMkLst>
        </pc:picChg>
        <pc:picChg chg="add del mod">
          <ac:chgData name="moath momani" userId="720708e143949568" providerId="LiveId" clId="{68745EA0-7D2F-4716-B348-DDBFEF7F4E79}" dt="2020-11-03T08:46:17.613" v="1288" actId="26606"/>
          <ac:picMkLst>
            <pc:docMk/>
            <pc:sldMk cId="708451443" sldId="271"/>
            <ac:picMk id="2050" creationId="{D86EB315-60F7-444E-8AEF-3FC59B2FEF46}"/>
          </ac:picMkLst>
        </pc:picChg>
      </pc:sldChg>
      <pc:sldChg chg="addSp delSp modSp add del mod">
        <pc:chgData name="moath momani" userId="720708e143949568" providerId="LiveId" clId="{68745EA0-7D2F-4716-B348-DDBFEF7F4E79}" dt="2020-11-03T08:47:15.067" v="1303" actId="47"/>
        <pc:sldMkLst>
          <pc:docMk/>
          <pc:sldMk cId="4124230599" sldId="272"/>
        </pc:sldMkLst>
        <pc:spChg chg="del">
          <ac:chgData name="moath momani" userId="720708e143949568" providerId="LiveId" clId="{68745EA0-7D2F-4716-B348-DDBFEF7F4E79}" dt="2020-11-01T08:39:05.098" v="64" actId="478"/>
          <ac:spMkLst>
            <pc:docMk/>
            <pc:sldMk cId="4124230599" sldId="272"/>
            <ac:spMk id="3" creationId="{00000000-0000-0000-0000-000000000000}"/>
          </ac:spMkLst>
        </pc:spChg>
        <pc:spChg chg="add mod">
          <ac:chgData name="moath momani" userId="720708e143949568" providerId="LiveId" clId="{68745EA0-7D2F-4716-B348-DDBFEF7F4E79}" dt="2020-11-01T08:39:06.026" v="65"/>
          <ac:spMkLst>
            <pc:docMk/>
            <pc:sldMk cId="4124230599" sldId="272"/>
            <ac:spMk id="15" creationId="{2C664F02-D8C6-487C-BCD1-4B415F39D3A6}"/>
          </ac:spMkLst>
        </pc:spChg>
        <pc:grpChg chg="del">
          <ac:chgData name="moath momani" userId="720708e143949568" providerId="LiveId" clId="{68745EA0-7D2F-4716-B348-DDBFEF7F4E79}" dt="2020-11-01T08:39:05.098" v="64" actId="478"/>
          <ac:grpSpMkLst>
            <pc:docMk/>
            <pc:sldMk cId="4124230599" sldId="272"/>
            <ac:grpSpMk id="10" creationId="{00000000-0000-0000-0000-000000000000}"/>
          </ac:grpSpMkLst>
        </pc:grpChg>
        <pc:grpChg chg="add mod">
          <ac:chgData name="moath momani" userId="720708e143949568" providerId="LiveId" clId="{68745EA0-7D2F-4716-B348-DDBFEF7F4E79}" dt="2020-11-01T08:39:06.026" v="65"/>
          <ac:grpSpMkLst>
            <pc:docMk/>
            <pc:sldMk cId="4124230599" sldId="272"/>
            <ac:grpSpMk id="16" creationId="{4AC37F90-6B5D-45D6-945A-B78F887FA365}"/>
          </ac:grpSpMkLst>
        </pc:grpChg>
        <pc:picChg chg="del">
          <ac:chgData name="moath momani" userId="720708e143949568" providerId="LiveId" clId="{68745EA0-7D2F-4716-B348-DDBFEF7F4E79}" dt="2020-11-01T08:39:43.520" v="84" actId="478"/>
          <ac:picMkLst>
            <pc:docMk/>
            <pc:sldMk cId="4124230599" sldId="272"/>
            <ac:picMk id="2" creationId="{00000000-0000-0000-0000-000000000000}"/>
          </ac:picMkLst>
        </pc:picChg>
        <pc:picChg chg="add">
          <ac:chgData name="moath momani" userId="720708e143949568" providerId="LiveId" clId="{68745EA0-7D2F-4716-B348-DDBFEF7F4E79}" dt="2020-11-01T08:39:43.708" v="85" actId="22"/>
          <ac:picMkLst>
            <pc:docMk/>
            <pc:sldMk cId="4124230599" sldId="272"/>
            <ac:picMk id="4" creationId="{0FDAE12E-3758-4067-B97F-52C7647D91DB}"/>
          </ac:picMkLst>
        </pc:picChg>
        <pc:picChg chg="add del">
          <ac:chgData name="moath momani" userId="720708e143949568" providerId="LiveId" clId="{68745EA0-7D2F-4716-B348-DDBFEF7F4E79}" dt="2020-11-01T08:44:26.623" v="137" actId="22"/>
          <ac:picMkLst>
            <pc:docMk/>
            <pc:sldMk cId="4124230599" sldId="272"/>
            <ac:picMk id="5" creationId="{EBBAFCB1-09B9-401B-9508-4EF114B4AE7F}"/>
          </ac:picMkLst>
        </pc:picChg>
        <pc:picChg chg="del">
          <ac:chgData name="moath momani" userId="720708e143949568" providerId="LiveId" clId="{68745EA0-7D2F-4716-B348-DDBFEF7F4E79}" dt="2020-11-03T06:22:28.462" v="1046" actId="478"/>
          <ac:picMkLst>
            <pc:docMk/>
            <pc:sldMk cId="4124230599" sldId="272"/>
            <ac:picMk id="8" creationId="{0019A2BC-7DAA-4F74-B93B-D16EA4E59096}"/>
          </ac:picMkLst>
        </pc:picChg>
        <pc:picChg chg="mod">
          <ac:chgData name="moath momani" userId="720708e143949568" providerId="LiveId" clId="{68745EA0-7D2F-4716-B348-DDBFEF7F4E79}" dt="2020-11-01T08:39:06.026" v="65"/>
          <ac:picMkLst>
            <pc:docMk/>
            <pc:sldMk cId="4124230599" sldId="272"/>
            <ac:picMk id="17" creationId="{40285002-AFE4-45DE-931A-BF49908BB364}"/>
          </ac:picMkLst>
        </pc:picChg>
        <pc:picChg chg="mod">
          <ac:chgData name="moath momani" userId="720708e143949568" providerId="LiveId" clId="{68745EA0-7D2F-4716-B348-DDBFEF7F4E79}" dt="2020-11-01T08:39:06.026" v="65"/>
          <ac:picMkLst>
            <pc:docMk/>
            <pc:sldMk cId="4124230599" sldId="272"/>
            <ac:picMk id="18" creationId="{8B02F83F-B03E-4407-BD9F-4EF75B9DBB86}"/>
          </ac:picMkLst>
        </pc:picChg>
        <pc:picChg chg="add mod">
          <ac:chgData name="moath momani" userId="720708e143949568" providerId="LiveId" clId="{68745EA0-7D2F-4716-B348-DDBFEF7F4E79}" dt="2020-11-03T06:22:47.503" v="1051" actId="1076"/>
          <ac:picMkLst>
            <pc:docMk/>
            <pc:sldMk cId="4124230599" sldId="272"/>
            <ac:picMk id="1026" creationId="{D205744A-48A6-4C30-9F32-DE0A755DE57F}"/>
          </ac:picMkLst>
        </pc:picChg>
      </pc:sldChg>
      <pc:sldChg chg="modSp mod">
        <pc:chgData name="moath momani" userId="720708e143949568" providerId="LiveId" clId="{68745EA0-7D2F-4716-B348-DDBFEF7F4E79}" dt="2020-11-01T09:09:58.867" v="598" actId="20577"/>
        <pc:sldMkLst>
          <pc:docMk/>
          <pc:sldMk cId="911208218" sldId="273"/>
        </pc:sldMkLst>
        <pc:spChg chg="mod">
          <ac:chgData name="moath momani" userId="720708e143949568" providerId="LiveId" clId="{68745EA0-7D2F-4716-B348-DDBFEF7F4E79}" dt="2020-11-01T09:09:49.714" v="591" actId="20577"/>
          <ac:spMkLst>
            <pc:docMk/>
            <pc:sldMk cId="911208218" sldId="273"/>
            <ac:spMk id="4" creationId="{00000000-0000-0000-0000-000000000000}"/>
          </ac:spMkLst>
        </pc:spChg>
        <pc:spChg chg="mod">
          <ac:chgData name="moath momani" userId="720708e143949568" providerId="LiveId" clId="{68745EA0-7D2F-4716-B348-DDBFEF7F4E79}" dt="2020-11-01T09:09:58.867" v="598" actId="20577"/>
          <ac:spMkLst>
            <pc:docMk/>
            <pc:sldMk cId="911208218" sldId="273"/>
            <ac:spMk id="14" creationId="{00000000-0000-0000-0000-000000000000}"/>
          </ac:spMkLst>
        </pc:spChg>
      </pc:sldChg>
      <pc:sldChg chg="modNotesTx">
        <pc:chgData name="moath momani" userId="720708e143949568" providerId="LiveId" clId="{68745EA0-7D2F-4716-B348-DDBFEF7F4E79}" dt="2020-11-01T09:10:39.974" v="599" actId="20577"/>
        <pc:sldMkLst>
          <pc:docMk/>
          <pc:sldMk cId="1582608556" sldId="274"/>
        </pc:sldMkLst>
      </pc:sldChg>
      <pc:sldChg chg="addSp delSp modSp add mod setBg setClrOvrMap">
        <pc:chgData name="moath momani" userId="720708e143949568" providerId="LiveId" clId="{68745EA0-7D2F-4716-B348-DDBFEF7F4E79}" dt="2020-11-03T08:50:28.167" v="1389" actId="1076"/>
        <pc:sldMkLst>
          <pc:docMk/>
          <pc:sldMk cId="106721241" sldId="275"/>
        </pc:sldMkLst>
        <pc:spChg chg="del">
          <ac:chgData name="moath momani" userId="720708e143949568" providerId="LiveId" clId="{68745EA0-7D2F-4716-B348-DDBFEF7F4E79}" dt="2020-11-01T08:39:30.909" v="76" actId="478"/>
          <ac:spMkLst>
            <pc:docMk/>
            <pc:sldMk cId="106721241" sldId="275"/>
            <ac:spMk id="3" creationId="{00000000-0000-0000-0000-000000000000}"/>
          </ac:spMkLst>
        </pc:spChg>
        <pc:spChg chg="add del mod">
          <ac:chgData name="moath momani" userId="720708e143949568" providerId="LiveId" clId="{68745EA0-7D2F-4716-B348-DDBFEF7F4E79}" dt="2020-11-03T08:48:19.195" v="1312" actId="478"/>
          <ac:spMkLst>
            <pc:docMk/>
            <pc:sldMk cId="106721241" sldId="275"/>
            <ac:spMk id="3" creationId="{DD166B7F-F6E8-471D-A278-874652C67C24}"/>
          </ac:spMkLst>
        </pc:spChg>
        <pc:spChg chg="del mod">
          <ac:chgData name="moath momani" userId="720708e143949568" providerId="LiveId" clId="{68745EA0-7D2F-4716-B348-DDBFEF7F4E79}" dt="2020-11-03T08:48:14.397" v="1310" actId="21"/>
          <ac:spMkLst>
            <pc:docMk/>
            <pc:sldMk cId="106721241" sldId="275"/>
            <ac:spMk id="8" creationId="{72A92FB9-7B40-4858-B502-0E8A8BC68B2F}"/>
          </ac:spMkLst>
        </pc:spChg>
        <pc:spChg chg="del">
          <ac:chgData name="moath momani" userId="720708e143949568" providerId="LiveId" clId="{68745EA0-7D2F-4716-B348-DDBFEF7F4E79}" dt="2020-11-03T08:48:14.397" v="1310" actId="21"/>
          <ac:spMkLst>
            <pc:docMk/>
            <pc:sldMk cId="106721241" sldId="275"/>
            <ac:spMk id="14" creationId="{457D4CC6-67F2-4892-948F-6D9814D3CB9D}"/>
          </ac:spMkLst>
        </pc:spChg>
        <pc:spChg chg="add del mod">
          <ac:chgData name="moath momani" userId="720708e143949568" providerId="LiveId" clId="{68745EA0-7D2F-4716-B348-DDBFEF7F4E79}" dt="2020-11-03T08:48:20.075" v="1313" actId="478"/>
          <ac:spMkLst>
            <pc:docMk/>
            <pc:sldMk cId="106721241" sldId="275"/>
            <ac:spMk id="15" creationId="{EB524A73-5E8D-4880-84B8-01FCDF93C462}"/>
          </ac:spMkLst>
        </pc:spChg>
        <pc:spChg chg="add del mod">
          <ac:chgData name="moath momani" userId="720708e143949568" providerId="LiveId" clId="{68745EA0-7D2F-4716-B348-DDBFEF7F4E79}" dt="2020-11-03T08:49:46.541" v="1361"/>
          <ac:spMkLst>
            <pc:docMk/>
            <pc:sldMk cId="106721241" sldId="275"/>
            <ac:spMk id="19" creationId="{00F864C3-BF4D-4893-BAA6-726D2D95E05D}"/>
          </ac:spMkLst>
        </pc:spChg>
        <pc:spChg chg="add del mod">
          <ac:chgData name="moath momani" userId="720708e143949568" providerId="LiveId" clId="{68745EA0-7D2F-4716-B348-DDBFEF7F4E79}" dt="2020-11-03T08:49:46.541" v="1361"/>
          <ac:spMkLst>
            <pc:docMk/>
            <pc:sldMk cId="106721241" sldId="275"/>
            <ac:spMk id="20" creationId="{A26EA3B3-5E5F-4FD2-9AB3-6A6810791CAD}"/>
          </ac:spMkLst>
        </pc:spChg>
        <pc:spChg chg="add mod">
          <ac:chgData name="moath momani" userId="720708e143949568" providerId="LiveId" clId="{68745EA0-7D2F-4716-B348-DDBFEF7F4E79}" dt="2020-11-03T08:50:17.197" v="1388" actId="20577"/>
          <ac:spMkLst>
            <pc:docMk/>
            <pc:sldMk cId="106721241" sldId="275"/>
            <ac:spMk id="25" creationId="{1429D8FD-8B3D-4392-A6E9-CD1071EBCA9A}"/>
          </ac:spMkLst>
        </pc:spChg>
        <pc:spChg chg="add mod">
          <ac:chgData name="moath momani" userId="720708e143949568" providerId="LiveId" clId="{68745EA0-7D2F-4716-B348-DDBFEF7F4E79}" dt="2020-11-03T08:50:28.167" v="1389" actId="1076"/>
          <ac:spMkLst>
            <pc:docMk/>
            <pc:sldMk cId="106721241" sldId="275"/>
            <ac:spMk id="26" creationId="{1ADD6298-4167-418D-9B28-FF68462BC99F}"/>
          </ac:spMkLst>
        </pc:spChg>
        <pc:spChg chg="add del">
          <ac:chgData name="moath momani" userId="720708e143949568" providerId="LiveId" clId="{68745EA0-7D2F-4716-B348-DDBFEF7F4E79}" dt="2020-11-03T08:49:47.549" v="1362" actId="26606"/>
          <ac:spMkLst>
            <pc:docMk/>
            <pc:sldMk cId="106721241" sldId="275"/>
            <ac:spMk id="71" creationId="{8B089790-F4B6-46A7-BB28-7B74A9A9EFDC}"/>
          </ac:spMkLst>
        </pc:spChg>
        <pc:spChg chg="add del">
          <ac:chgData name="moath momani" userId="720708e143949568" providerId="LiveId" clId="{68745EA0-7D2F-4716-B348-DDBFEF7F4E79}" dt="2020-11-03T08:49:40.371" v="1348" actId="26606"/>
          <ac:spMkLst>
            <pc:docMk/>
            <pc:sldMk cId="106721241" sldId="275"/>
            <ac:spMk id="135" creationId="{5A59F003-E00A-43F9-91DC-CC54E3B87466}"/>
          </ac:spMkLst>
        </pc:spChg>
        <pc:spChg chg="add del">
          <ac:chgData name="moath momani" userId="720708e143949568" providerId="LiveId" clId="{68745EA0-7D2F-4716-B348-DDBFEF7F4E79}" dt="2020-11-03T08:49:40.371" v="1348" actId="26606"/>
          <ac:spMkLst>
            <pc:docMk/>
            <pc:sldMk cId="106721241" sldId="275"/>
            <ac:spMk id="137" creationId="{D74A4382-E3AD-430A-9A1F-DFA3E0E77A7D}"/>
          </ac:spMkLst>
        </pc:spChg>
        <pc:spChg chg="add del">
          <ac:chgData name="moath momani" userId="720708e143949568" providerId="LiveId" clId="{68745EA0-7D2F-4716-B348-DDBFEF7F4E79}" dt="2020-11-03T08:49:40.371" v="1348" actId="26606"/>
          <ac:spMkLst>
            <pc:docMk/>
            <pc:sldMk cId="106721241" sldId="275"/>
            <ac:spMk id="139" creationId="{79F40191-0F44-4FD1-82CC-ACB507C14BE6}"/>
          </ac:spMkLst>
        </pc:spChg>
        <pc:spChg chg="add">
          <ac:chgData name="moath momani" userId="720708e143949568" providerId="LiveId" clId="{68745EA0-7D2F-4716-B348-DDBFEF7F4E79}" dt="2020-11-03T08:49:50.507" v="1363" actId="26606"/>
          <ac:spMkLst>
            <pc:docMk/>
            <pc:sldMk cId="106721241" sldId="275"/>
            <ac:spMk id="1028" creationId="{42A4FC2C-047E-45A5-965D-8E1E3BF09BC6}"/>
          </ac:spMkLst>
        </pc:spChg>
        <pc:grpChg chg="del">
          <ac:chgData name="moath momani" userId="720708e143949568" providerId="LiveId" clId="{68745EA0-7D2F-4716-B348-DDBFEF7F4E79}" dt="2020-11-01T08:39:30.909" v="76" actId="478"/>
          <ac:grpSpMkLst>
            <pc:docMk/>
            <pc:sldMk cId="106721241" sldId="275"/>
            <ac:grpSpMk id="10" creationId="{00000000-0000-0000-0000-000000000000}"/>
          </ac:grpSpMkLst>
        </pc:grpChg>
        <pc:grpChg chg="add del mod">
          <ac:chgData name="moath momani" userId="720708e143949568" providerId="LiveId" clId="{68745EA0-7D2F-4716-B348-DDBFEF7F4E79}" dt="2020-11-03T08:48:20.075" v="1313" actId="478"/>
          <ac:grpSpMkLst>
            <pc:docMk/>
            <pc:sldMk cId="106721241" sldId="275"/>
            <ac:grpSpMk id="16" creationId="{8C38B3B1-4B35-4E7C-BBAE-CA44D6749034}"/>
          </ac:grpSpMkLst>
        </pc:grpChg>
        <pc:grpChg chg="add del">
          <ac:chgData name="moath momani" userId="720708e143949568" providerId="LiveId" clId="{68745EA0-7D2F-4716-B348-DDBFEF7F4E79}" dt="2020-11-03T08:49:47.549" v="1362" actId="26606"/>
          <ac:grpSpMkLst>
            <pc:docMk/>
            <pc:sldMk cId="106721241" sldId="275"/>
            <ac:grpSpMk id="73" creationId="{9DE3F54D-33BC-4382-A2AB-5E002F0F1166}"/>
          </ac:grpSpMkLst>
        </pc:grpChg>
        <pc:picChg chg="del">
          <ac:chgData name="moath momani" userId="720708e143949568" providerId="LiveId" clId="{68745EA0-7D2F-4716-B348-DDBFEF7F4E79}" dt="2020-11-01T08:39:32.903" v="78" actId="478"/>
          <ac:picMkLst>
            <pc:docMk/>
            <pc:sldMk cId="106721241" sldId="275"/>
            <ac:picMk id="2" creationId="{00000000-0000-0000-0000-000000000000}"/>
          </ac:picMkLst>
        </pc:picChg>
        <pc:picChg chg="add del">
          <ac:chgData name="moath momani" userId="720708e143949568" providerId="LiveId" clId="{68745EA0-7D2F-4716-B348-DDBFEF7F4E79}" dt="2020-11-03T08:47:20.470" v="1304" actId="478"/>
          <ac:picMkLst>
            <pc:docMk/>
            <pc:sldMk cId="106721241" sldId="275"/>
            <ac:picMk id="4" creationId="{6DE20990-EE58-48A7-93AA-252C73626E45}"/>
          </ac:picMkLst>
        </pc:picChg>
        <pc:picChg chg="del mod">
          <ac:chgData name="moath momani" userId="720708e143949568" providerId="LiveId" clId="{68745EA0-7D2F-4716-B348-DDBFEF7F4E79}" dt="2020-11-03T08:48:04.588" v="1306" actId="478"/>
          <ac:picMkLst>
            <pc:docMk/>
            <pc:sldMk cId="106721241" sldId="275"/>
            <ac:picMk id="9" creationId="{2FEAEF21-BE9E-42F9-9EA2-A2D9076E9995}"/>
          </ac:picMkLst>
        </pc:picChg>
        <pc:picChg chg="mod">
          <ac:chgData name="moath momani" userId="720708e143949568" providerId="LiveId" clId="{68745EA0-7D2F-4716-B348-DDBFEF7F4E79}" dt="2020-11-01T08:39:31.148" v="77"/>
          <ac:picMkLst>
            <pc:docMk/>
            <pc:sldMk cId="106721241" sldId="275"/>
            <ac:picMk id="17" creationId="{C79FA8C3-E761-4FE2-AB68-A630C73D994A}"/>
          </ac:picMkLst>
        </pc:picChg>
        <pc:picChg chg="mod">
          <ac:chgData name="moath momani" userId="720708e143949568" providerId="LiveId" clId="{68745EA0-7D2F-4716-B348-DDBFEF7F4E79}" dt="2020-11-01T08:39:31.148" v="77"/>
          <ac:picMkLst>
            <pc:docMk/>
            <pc:sldMk cId="106721241" sldId="275"/>
            <ac:picMk id="18" creationId="{AEE99622-7FBA-4694-A3B3-CA1A570B01C0}"/>
          </ac:picMkLst>
        </pc:picChg>
        <pc:picChg chg="add mod">
          <ac:chgData name="moath momani" userId="720708e143949568" providerId="LiveId" clId="{68745EA0-7D2F-4716-B348-DDBFEF7F4E79}" dt="2020-11-03T08:49:50.507" v="1363" actId="26606"/>
          <ac:picMkLst>
            <pc:docMk/>
            <pc:sldMk cId="106721241" sldId="275"/>
            <ac:picMk id="1026" creationId="{0C208832-0811-46EF-88E4-541D982B9D71}"/>
          </ac:picMkLst>
        </pc:picChg>
      </pc:sldChg>
      <pc:sldChg chg="add del">
        <pc:chgData name="moath momani" userId="720708e143949568" providerId="LiveId" clId="{68745EA0-7D2F-4716-B348-DDBFEF7F4E79}" dt="2020-11-03T06:26:49.728" v="1059" actId="47"/>
        <pc:sldMkLst>
          <pc:docMk/>
          <pc:sldMk cId="2122620844" sldId="276"/>
        </pc:sldMkLst>
      </pc:sldChg>
      <pc:sldChg chg="addSp delSp modSp add del mod">
        <pc:chgData name="moath momani" userId="720708e143949568" providerId="LiveId" clId="{68745EA0-7D2F-4716-B348-DDBFEF7F4E79}" dt="2020-11-03T06:33:17.604" v="1094" actId="478"/>
        <pc:sldMkLst>
          <pc:docMk/>
          <pc:sldMk cId="2729657736" sldId="276"/>
        </pc:sldMkLst>
        <pc:spChg chg="add mod">
          <ac:chgData name="moath momani" userId="720708e143949568" providerId="LiveId" clId="{68745EA0-7D2F-4716-B348-DDBFEF7F4E79}" dt="2020-11-03T06:31:17.471" v="1090" actId="207"/>
          <ac:spMkLst>
            <pc:docMk/>
            <pc:sldMk cId="2729657736" sldId="276"/>
            <ac:spMk id="2" creationId="{4AB161C6-B9E9-4A17-AABF-BE501B4B1ABA}"/>
          </ac:spMkLst>
        </pc:spChg>
        <pc:spChg chg="mod">
          <ac:chgData name="moath momani" userId="720708e143949568" providerId="LiveId" clId="{68745EA0-7D2F-4716-B348-DDBFEF7F4E79}" dt="2020-11-03T06:28:11.960" v="1078" actId="1076"/>
          <ac:spMkLst>
            <pc:docMk/>
            <pc:sldMk cId="2729657736" sldId="276"/>
            <ac:spMk id="7" creationId="{9E33896C-8318-4ED3-B30E-381542C1AF01}"/>
          </ac:spMkLst>
        </pc:spChg>
        <pc:spChg chg="mod">
          <ac:chgData name="moath momani" userId="720708e143949568" providerId="LiveId" clId="{68745EA0-7D2F-4716-B348-DDBFEF7F4E79}" dt="2020-11-03T06:28:18.847" v="1079" actId="1076"/>
          <ac:spMkLst>
            <pc:docMk/>
            <pc:sldMk cId="2729657736" sldId="276"/>
            <ac:spMk id="16" creationId="{CCA082C2-3FEC-4BC1-8F72-5280462EB1FD}"/>
          </ac:spMkLst>
        </pc:spChg>
        <pc:spChg chg="mod">
          <ac:chgData name="moath momani" userId="720708e143949568" providerId="LiveId" clId="{68745EA0-7D2F-4716-B348-DDBFEF7F4E79}" dt="2020-11-03T06:28:18.847" v="1079" actId="1076"/>
          <ac:spMkLst>
            <pc:docMk/>
            <pc:sldMk cId="2729657736" sldId="276"/>
            <ac:spMk id="19" creationId="{3A19FDB5-205D-41F2-A62C-196EC416734C}"/>
          </ac:spMkLst>
        </pc:spChg>
        <pc:picChg chg="add del mod">
          <ac:chgData name="moath momani" userId="720708e143949568" providerId="LiveId" clId="{68745EA0-7D2F-4716-B348-DDBFEF7F4E79}" dt="2020-11-03T06:33:17.604" v="1094" actId="478"/>
          <ac:picMkLst>
            <pc:docMk/>
            <pc:sldMk cId="2729657736" sldId="276"/>
            <ac:picMk id="4" creationId="{127AA600-4156-40B5-8E27-5C721E5C2A47}"/>
          </ac:picMkLst>
        </pc:picChg>
        <pc:picChg chg="mod">
          <ac:chgData name="moath momani" userId="720708e143949568" providerId="LiveId" clId="{68745EA0-7D2F-4716-B348-DDBFEF7F4E79}" dt="2020-11-03T06:28:18.847" v="1079" actId="1076"/>
          <ac:picMkLst>
            <pc:docMk/>
            <pc:sldMk cId="2729657736" sldId="276"/>
            <ac:picMk id="15" creationId="{C2742168-B3D3-4C6C-AB27-7F880DD7FEA3}"/>
          </ac:picMkLst>
        </pc:picChg>
        <pc:picChg chg="mod">
          <ac:chgData name="moath momani" userId="720708e143949568" providerId="LiveId" clId="{68745EA0-7D2F-4716-B348-DDBFEF7F4E79}" dt="2020-11-03T06:28:18.847" v="1079" actId="1076"/>
          <ac:picMkLst>
            <pc:docMk/>
            <pc:sldMk cId="2729657736" sldId="276"/>
            <ac:picMk id="17" creationId="{2C970B63-BAEC-4260-96B1-A55EB8E0F421}"/>
          </ac:picMkLst>
        </pc:picChg>
        <pc:picChg chg="mod">
          <ac:chgData name="moath momani" userId="720708e143949568" providerId="LiveId" clId="{68745EA0-7D2F-4716-B348-DDBFEF7F4E79}" dt="2020-11-03T06:28:18.847" v="1079" actId="1076"/>
          <ac:picMkLst>
            <pc:docMk/>
            <pc:sldMk cId="2729657736" sldId="276"/>
            <ac:picMk id="18" creationId="{7AE498B4-B891-4E9A-9CDE-DD8F3DF89E8F}"/>
          </ac:picMkLst>
        </pc:picChg>
      </pc:sldChg>
      <pc:sldChg chg="add del ord">
        <pc:chgData name="moath momani" userId="720708e143949568" providerId="LiveId" clId="{68745EA0-7D2F-4716-B348-DDBFEF7F4E79}" dt="2020-11-01T08:44:00.730" v="135" actId="47"/>
        <pc:sldMkLst>
          <pc:docMk/>
          <pc:sldMk cId="2293705616" sldId="277"/>
        </pc:sldMkLst>
      </pc:sldChg>
      <pc:sldChg chg="del">
        <pc:chgData name="moath momani" userId="720708e143949568" providerId="LiveId" clId="{68745EA0-7D2F-4716-B348-DDBFEF7F4E79}" dt="2020-11-01T08:31:12.784" v="2" actId="47"/>
        <pc:sldMkLst>
          <pc:docMk/>
          <pc:sldMk cId="2271298433" sldId="279"/>
        </pc:sldMkLst>
      </pc:sldChg>
      <pc:sldChg chg="addSp delSp modSp add mod">
        <pc:chgData name="moath momani" userId="720708e143949568" providerId="LiveId" clId="{68745EA0-7D2F-4716-B348-DDBFEF7F4E79}" dt="2020-11-03T08:23:31.072" v="1230" actId="1076"/>
        <pc:sldMkLst>
          <pc:docMk/>
          <pc:sldMk cId="2711164443" sldId="280"/>
        </pc:sldMkLst>
        <pc:spChg chg="mod">
          <ac:chgData name="moath momani" userId="720708e143949568" providerId="LiveId" clId="{68745EA0-7D2F-4716-B348-DDBFEF7F4E79}" dt="2020-11-03T05:48:01.978" v="717" actId="20577"/>
          <ac:spMkLst>
            <pc:docMk/>
            <pc:sldMk cId="2711164443" sldId="280"/>
            <ac:spMk id="11" creationId="{21145E93-6959-479A-BC9D-CD8B8034E6FB}"/>
          </ac:spMkLst>
        </pc:spChg>
        <pc:spChg chg="add mod">
          <ac:chgData name="moath momani" userId="720708e143949568" providerId="LiveId" clId="{68745EA0-7D2F-4716-B348-DDBFEF7F4E79}" dt="2020-11-03T08:22:41.311" v="1220" actId="1076"/>
          <ac:spMkLst>
            <pc:docMk/>
            <pc:sldMk cId="2711164443" sldId="280"/>
            <ac:spMk id="14" creationId="{DB639055-C893-4D7E-9F39-33956E684C44}"/>
          </ac:spMkLst>
        </pc:spChg>
        <pc:spChg chg="add del mod">
          <ac:chgData name="moath momani" userId="720708e143949568" providerId="LiveId" clId="{68745EA0-7D2F-4716-B348-DDBFEF7F4E79}" dt="2020-11-03T05:46:29.876" v="641" actId="21"/>
          <ac:spMkLst>
            <pc:docMk/>
            <pc:sldMk cId="2711164443" sldId="280"/>
            <ac:spMk id="19" creationId="{9B757F78-E460-4737-8889-5CE0D793D350}"/>
          </ac:spMkLst>
        </pc:spChg>
        <pc:spChg chg="del">
          <ac:chgData name="moath momani" userId="720708e143949568" providerId="LiveId" clId="{68745EA0-7D2F-4716-B348-DDBFEF7F4E79}" dt="2020-11-03T05:45:18.113" v="607" actId="21"/>
          <ac:spMkLst>
            <pc:docMk/>
            <pc:sldMk cId="2711164443" sldId="280"/>
            <ac:spMk id="20" creationId="{4DD50BB6-16D5-49A6-994A-1A54E85C7CC1}"/>
          </ac:spMkLst>
        </pc:spChg>
        <pc:spChg chg="del">
          <ac:chgData name="moath momani" userId="720708e143949568" providerId="LiveId" clId="{68745EA0-7D2F-4716-B348-DDBFEF7F4E79}" dt="2020-11-03T05:46:23.436" v="638" actId="478"/>
          <ac:spMkLst>
            <pc:docMk/>
            <pc:sldMk cId="2711164443" sldId="280"/>
            <ac:spMk id="21" creationId="{D3DCC745-BCAC-499D-9A39-076BB9634850}"/>
          </ac:spMkLst>
        </pc:spChg>
        <pc:spChg chg="add del mod">
          <ac:chgData name="moath momani" userId="720708e143949568" providerId="LiveId" clId="{68745EA0-7D2F-4716-B348-DDBFEF7F4E79}" dt="2020-11-03T08:20:32.901" v="1201" actId="21"/>
          <ac:spMkLst>
            <pc:docMk/>
            <pc:sldMk cId="2711164443" sldId="280"/>
            <ac:spMk id="23" creationId="{CEAE18A7-C4B7-444A-9249-9D2183AFBBE6}"/>
          </ac:spMkLst>
        </pc:spChg>
        <pc:picChg chg="add mod">
          <ac:chgData name="moath momani" userId="720708e143949568" providerId="LiveId" clId="{68745EA0-7D2F-4716-B348-DDBFEF7F4E79}" dt="2020-11-03T08:22:41.311" v="1220" actId="1076"/>
          <ac:picMkLst>
            <pc:docMk/>
            <pc:sldMk cId="2711164443" sldId="280"/>
            <ac:picMk id="3" creationId="{B406C26A-8EAC-40C5-B1E5-F83EBCEE9271}"/>
          </ac:picMkLst>
        </pc:picChg>
        <pc:picChg chg="add del mod">
          <ac:chgData name="moath momani" userId="720708e143949568" providerId="LiveId" clId="{68745EA0-7D2F-4716-B348-DDBFEF7F4E79}" dt="2020-11-03T05:46:21.888" v="636" actId="478"/>
          <ac:picMkLst>
            <pc:docMk/>
            <pc:sldMk cId="2711164443" sldId="280"/>
            <ac:picMk id="3" creationId="{DEBDC5B4-536A-4D1C-8197-50D7271F8E84}"/>
          </ac:picMkLst>
        </pc:picChg>
        <pc:picChg chg="add mod">
          <ac:chgData name="moath momani" userId="720708e143949568" providerId="LiveId" clId="{68745EA0-7D2F-4716-B348-DDBFEF7F4E79}" dt="2020-11-03T08:22:44.934" v="1221" actId="1076"/>
          <ac:picMkLst>
            <pc:docMk/>
            <pc:sldMk cId="2711164443" sldId="280"/>
            <ac:picMk id="5" creationId="{C1BD46FB-2F08-40C1-8855-3963554083A9}"/>
          </ac:picMkLst>
        </pc:picChg>
        <pc:picChg chg="del">
          <ac:chgData name="moath momani" userId="720708e143949568" providerId="LiveId" clId="{68745EA0-7D2F-4716-B348-DDBFEF7F4E79}" dt="2020-11-03T05:45:21.685" v="610" actId="478"/>
          <ac:picMkLst>
            <pc:docMk/>
            <pc:sldMk cId="2711164443" sldId="280"/>
            <ac:picMk id="7" creationId="{00000000-0000-0000-0000-000000000000}"/>
          </ac:picMkLst>
        </pc:picChg>
        <pc:picChg chg="add del mod">
          <ac:chgData name="moath momani" userId="720708e143949568" providerId="LiveId" clId="{68745EA0-7D2F-4716-B348-DDBFEF7F4E79}" dt="2020-11-03T08:18:08.747" v="1192" actId="478"/>
          <ac:picMkLst>
            <pc:docMk/>
            <pc:sldMk cId="2711164443" sldId="280"/>
            <ac:picMk id="13" creationId="{B120044A-8A97-44A8-9F22-6C27CCAEAAF1}"/>
          </ac:picMkLst>
        </pc:picChg>
        <pc:picChg chg="del">
          <ac:chgData name="moath momani" userId="720708e143949568" providerId="LiveId" clId="{68745EA0-7D2F-4716-B348-DDBFEF7F4E79}" dt="2020-11-03T05:46:22.383" v="637" actId="478"/>
          <ac:picMkLst>
            <pc:docMk/>
            <pc:sldMk cId="2711164443" sldId="280"/>
            <ac:picMk id="15" creationId="{54D65C45-14ED-474C-BE82-0CDF11734F82}"/>
          </ac:picMkLst>
        </pc:picChg>
        <pc:picChg chg="del">
          <ac:chgData name="moath momani" userId="720708e143949568" providerId="LiveId" clId="{68745EA0-7D2F-4716-B348-DDBFEF7F4E79}" dt="2020-11-03T05:45:11.950" v="603" actId="478"/>
          <ac:picMkLst>
            <pc:docMk/>
            <pc:sldMk cId="2711164443" sldId="280"/>
            <ac:picMk id="16" creationId="{C092AA9E-4255-4259-8707-5EE780DE83F2}"/>
          </ac:picMkLst>
        </pc:picChg>
        <pc:cxnChg chg="add mod">
          <ac:chgData name="moath momani" userId="720708e143949568" providerId="LiveId" clId="{68745EA0-7D2F-4716-B348-DDBFEF7F4E79}" dt="2020-11-03T08:22:41.311" v="1220" actId="1076"/>
          <ac:cxnSpMkLst>
            <pc:docMk/>
            <pc:sldMk cId="2711164443" sldId="280"/>
            <ac:cxnSpMk id="12" creationId="{87E5822C-F925-43B7-9B20-E270E140FB53}"/>
          </ac:cxnSpMkLst>
        </pc:cxnChg>
        <pc:cxnChg chg="add mod">
          <ac:chgData name="moath momani" userId="720708e143949568" providerId="LiveId" clId="{68745EA0-7D2F-4716-B348-DDBFEF7F4E79}" dt="2020-11-03T08:22:41.311" v="1220" actId="1076"/>
          <ac:cxnSpMkLst>
            <pc:docMk/>
            <pc:sldMk cId="2711164443" sldId="280"/>
            <ac:cxnSpMk id="15" creationId="{766A3CB4-78D0-41FA-AACF-49B694FC6128}"/>
          </ac:cxnSpMkLst>
        </pc:cxnChg>
        <pc:cxnChg chg="del">
          <ac:chgData name="moath momani" userId="720708e143949568" providerId="LiveId" clId="{68745EA0-7D2F-4716-B348-DDBFEF7F4E79}" dt="2020-11-03T05:45:18.113" v="607" actId="21"/>
          <ac:cxnSpMkLst>
            <pc:docMk/>
            <pc:sldMk cId="2711164443" sldId="280"/>
            <ac:cxnSpMk id="17" creationId="{9F0C558A-C5CB-4DAB-975B-AC811373B9A8}"/>
          </ac:cxnSpMkLst>
        </pc:cxnChg>
        <pc:cxnChg chg="add mod">
          <ac:chgData name="moath momani" userId="720708e143949568" providerId="LiveId" clId="{68745EA0-7D2F-4716-B348-DDBFEF7F4E79}" dt="2020-11-03T08:23:10.199" v="1226" actId="1076"/>
          <ac:cxnSpMkLst>
            <pc:docMk/>
            <pc:sldMk cId="2711164443" sldId="280"/>
            <ac:cxnSpMk id="17" creationId="{BFD452E7-C446-4E0F-8157-F882AD8081C4}"/>
          </ac:cxnSpMkLst>
        </pc:cxnChg>
        <pc:cxnChg chg="add del mod">
          <ac:chgData name="moath momani" userId="720708e143949568" providerId="LiveId" clId="{68745EA0-7D2F-4716-B348-DDBFEF7F4E79}" dt="2020-11-03T05:46:29.876" v="641" actId="21"/>
          <ac:cxnSpMkLst>
            <pc:docMk/>
            <pc:sldMk cId="2711164443" sldId="280"/>
            <ac:cxnSpMk id="18" creationId="{F29EF2D5-DB98-4315-A706-883A522AEFC0}"/>
          </ac:cxnSpMkLst>
        </pc:cxnChg>
        <pc:cxnChg chg="add mod">
          <ac:chgData name="moath momani" userId="720708e143949568" providerId="LiveId" clId="{68745EA0-7D2F-4716-B348-DDBFEF7F4E79}" dt="2020-11-03T08:23:25.639" v="1228" actId="1076"/>
          <ac:cxnSpMkLst>
            <pc:docMk/>
            <pc:sldMk cId="2711164443" sldId="280"/>
            <ac:cxnSpMk id="20" creationId="{99EAF6D2-BF22-4C2E-9343-F7A4AE6F0137}"/>
          </ac:cxnSpMkLst>
        </pc:cxnChg>
        <pc:cxnChg chg="add mod">
          <ac:chgData name="moath momani" userId="720708e143949568" providerId="LiveId" clId="{68745EA0-7D2F-4716-B348-DDBFEF7F4E79}" dt="2020-11-03T08:23:31.072" v="1230" actId="1076"/>
          <ac:cxnSpMkLst>
            <pc:docMk/>
            <pc:sldMk cId="2711164443" sldId="280"/>
            <ac:cxnSpMk id="21" creationId="{24E7932D-3261-4B33-B725-8A824BE07AAB}"/>
          </ac:cxnSpMkLst>
        </pc:cxnChg>
        <pc:cxnChg chg="add del mod">
          <ac:chgData name="moath momani" userId="720708e143949568" providerId="LiveId" clId="{68745EA0-7D2F-4716-B348-DDBFEF7F4E79}" dt="2020-11-03T08:20:32.901" v="1201" actId="21"/>
          <ac:cxnSpMkLst>
            <pc:docMk/>
            <pc:sldMk cId="2711164443" sldId="280"/>
            <ac:cxnSpMk id="22" creationId="{1E275355-BCEF-48B3-842C-5350896F9FF8}"/>
          </ac:cxnSpMkLst>
        </pc:cxnChg>
      </pc:sldChg>
      <pc:sldChg chg="add del">
        <pc:chgData name="moath momani" userId="720708e143949568" providerId="LiveId" clId="{68745EA0-7D2F-4716-B348-DDBFEF7F4E79}" dt="2020-11-01T08:46:23.916" v="142" actId="47"/>
        <pc:sldMkLst>
          <pc:docMk/>
          <pc:sldMk cId="1982408467" sldId="281"/>
        </pc:sldMkLst>
      </pc:sldChg>
      <pc:sldChg chg="addSp delSp modSp add mod ord">
        <pc:chgData name="moath momani" userId="720708e143949568" providerId="LiveId" clId="{68745EA0-7D2F-4716-B348-DDBFEF7F4E79}" dt="2020-11-03T06:20:56.337" v="1044"/>
        <pc:sldMkLst>
          <pc:docMk/>
          <pc:sldMk cId="603920196" sldId="282"/>
        </pc:sldMkLst>
        <pc:spChg chg="del">
          <ac:chgData name="moath momani" userId="720708e143949568" providerId="LiveId" clId="{68745EA0-7D2F-4716-B348-DDBFEF7F4E79}" dt="2020-11-01T08:45:17.023" v="140" actId="478"/>
          <ac:spMkLst>
            <pc:docMk/>
            <pc:sldMk cId="603920196" sldId="282"/>
            <ac:spMk id="3" creationId="{00000000-0000-0000-0000-000000000000}"/>
          </ac:spMkLst>
        </pc:spChg>
        <pc:spChg chg="add mod">
          <ac:chgData name="moath momani" userId="720708e143949568" providerId="LiveId" clId="{68745EA0-7D2F-4716-B348-DDBFEF7F4E79}" dt="2020-11-01T08:45:21.856" v="141"/>
          <ac:spMkLst>
            <pc:docMk/>
            <pc:sldMk cId="603920196" sldId="282"/>
            <ac:spMk id="15" creationId="{65C8F5A3-AD1B-4E1A-B297-7FB11BDE08A2}"/>
          </ac:spMkLst>
        </pc:spChg>
        <pc:grpChg chg="del">
          <ac:chgData name="moath momani" userId="720708e143949568" providerId="LiveId" clId="{68745EA0-7D2F-4716-B348-DDBFEF7F4E79}" dt="2020-11-01T08:45:17.023" v="140" actId="478"/>
          <ac:grpSpMkLst>
            <pc:docMk/>
            <pc:sldMk cId="603920196" sldId="282"/>
            <ac:grpSpMk id="10" creationId="{00000000-0000-0000-0000-000000000000}"/>
          </ac:grpSpMkLst>
        </pc:grpChg>
        <pc:grpChg chg="add mod">
          <ac:chgData name="moath momani" userId="720708e143949568" providerId="LiveId" clId="{68745EA0-7D2F-4716-B348-DDBFEF7F4E79}" dt="2020-11-01T08:45:21.856" v="141"/>
          <ac:grpSpMkLst>
            <pc:docMk/>
            <pc:sldMk cId="603920196" sldId="282"/>
            <ac:grpSpMk id="17" creationId="{F39470B8-728B-4A67-9272-104E71A2B871}"/>
          </ac:grpSpMkLst>
        </pc:grpChg>
        <pc:picChg chg="mod">
          <ac:chgData name="moath momani" userId="720708e143949568" providerId="LiveId" clId="{68745EA0-7D2F-4716-B348-DDBFEF7F4E79}" dt="2020-11-01T08:45:21.856" v="141"/>
          <ac:picMkLst>
            <pc:docMk/>
            <pc:sldMk cId="603920196" sldId="282"/>
            <ac:picMk id="18" creationId="{76A55869-13FD-4761-AA35-2220DBDF59C3}"/>
          </ac:picMkLst>
        </pc:picChg>
        <pc:picChg chg="mod">
          <ac:chgData name="moath momani" userId="720708e143949568" providerId="LiveId" clId="{68745EA0-7D2F-4716-B348-DDBFEF7F4E79}" dt="2020-11-01T08:45:21.856" v="141"/>
          <ac:picMkLst>
            <pc:docMk/>
            <pc:sldMk cId="603920196" sldId="282"/>
            <ac:picMk id="19" creationId="{8EE3D8B8-9FA1-4BEB-B9CC-7904B0D0AAE9}"/>
          </ac:picMkLst>
        </pc:picChg>
      </pc:sldChg>
      <pc:sldChg chg="addSp delSp modSp add del mod">
        <pc:chgData name="moath momani" userId="720708e143949568" providerId="LiveId" clId="{68745EA0-7D2F-4716-B348-DDBFEF7F4E79}" dt="2020-11-03T08:30:41.494" v="1269" actId="47"/>
        <pc:sldMkLst>
          <pc:docMk/>
          <pc:sldMk cId="4024515025" sldId="283"/>
        </pc:sldMkLst>
        <pc:spChg chg="mod">
          <ac:chgData name="moath momani" userId="720708e143949568" providerId="LiveId" clId="{68745EA0-7D2F-4716-B348-DDBFEF7F4E79}" dt="2020-11-01T08:52:27.445" v="180" actId="1036"/>
          <ac:spMkLst>
            <pc:docMk/>
            <pc:sldMk cId="4024515025" sldId="283"/>
            <ac:spMk id="6" creationId="{00000000-0000-0000-0000-000000000000}"/>
          </ac:spMkLst>
        </pc:spChg>
        <pc:spChg chg="mod">
          <ac:chgData name="moath momani" userId="720708e143949568" providerId="LiveId" clId="{68745EA0-7D2F-4716-B348-DDBFEF7F4E79}" dt="2020-11-03T05:59:57.616" v="811" actId="20577"/>
          <ac:spMkLst>
            <pc:docMk/>
            <pc:sldMk cId="4024515025" sldId="283"/>
            <ac:spMk id="11" creationId="{21145E93-6959-479A-BC9D-CD8B8034E6FB}"/>
          </ac:spMkLst>
        </pc:spChg>
        <pc:spChg chg="add mod">
          <ac:chgData name="moath momani" userId="720708e143949568" providerId="LiveId" clId="{68745EA0-7D2F-4716-B348-DDBFEF7F4E79}" dt="2020-11-01T08:52:40.780" v="184" actId="1076"/>
          <ac:spMkLst>
            <pc:docMk/>
            <pc:sldMk cId="4024515025" sldId="283"/>
            <ac:spMk id="14" creationId="{1951D4D2-8ACD-4BF3-A798-36948497329B}"/>
          </ac:spMkLst>
        </pc:spChg>
        <pc:spChg chg="del">
          <ac:chgData name="moath momani" userId="720708e143949568" providerId="LiveId" clId="{68745EA0-7D2F-4716-B348-DDBFEF7F4E79}" dt="2020-11-01T08:52:05.811" v="169" actId="21"/>
          <ac:spMkLst>
            <pc:docMk/>
            <pc:sldMk cId="4024515025" sldId="283"/>
            <ac:spMk id="18" creationId="{51CC1885-A008-4C0F-9ABA-90DDE3393929}"/>
          </ac:spMkLst>
        </pc:spChg>
        <pc:grpChg chg="mod">
          <ac:chgData name="moath momani" userId="720708e143949568" providerId="LiveId" clId="{68745EA0-7D2F-4716-B348-DDBFEF7F4E79}" dt="2020-11-01T08:52:27.445" v="180" actId="1036"/>
          <ac:grpSpMkLst>
            <pc:docMk/>
            <pc:sldMk cId="4024515025" sldId="283"/>
            <ac:grpSpMk id="8" creationId="{00000000-0000-0000-0000-000000000000}"/>
          </ac:grpSpMkLst>
        </pc:grpChg>
        <pc:picChg chg="del">
          <ac:chgData name="moath momani" userId="720708e143949568" providerId="LiveId" clId="{68745EA0-7D2F-4716-B348-DDBFEF7F4E79}" dt="2020-11-01T08:52:00.616" v="166" actId="478"/>
          <ac:picMkLst>
            <pc:docMk/>
            <pc:sldMk cId="4024515025" sldId="283"/>
            <ac:picMk id="2" creationId="{8A990C79-2D3B-4C66-B056-BE9F096F4E7C}"/>
          </ac:picMkLst>
        </pc:picChg>
        <pc:picChg chg="add mod">
          <ac:chgData name="moath momani" userId="720708e143949568" providerId="LiveId" clId="{68745EA0-7D2F-4716-B348-DDBFEF7F4E79}" dt="2020-11-01T08:52:20.332" v="175" actId="1076"/>
          <ac:picMkLst>
            <pc:docMk/>
            <pc:sldMk cId="4024515025" sldId="283"/>
            <ac:picMk id="4" creationId="{CBB48040-90A8-437C-ABD7-F549EA926C9A}"/>
          </ac:picMkLst>
        </pc:picChg>
        <pc:picChg chg="del">
          <ac:chgData name="moath momani" userId="720708e143949568" providerId="LiveId" clId="{68745EA0-7D2F-4716-B348-DDBFEF7F4E79}" dt="2020-11-01T08:52:09.710" v="172" actId="478"/>
          <ac:picMkLst>
            <pc:docMk/>
            <pc:sldMk cId="4024515025" sldId="283"/>
            <ac:picMk id="7" creationId="{00000000-0000-0000-0000-000000000000}"/>
          </ac:picMkLst>
        </pc:picChg>
        <pc:cxnChg chg="add mod">
          <ac:chgData name="moath momani" userId="720708e143949568" providerId="LiveId" clId="{68745EA0-7D2F-4716-B348-DDBFEF7F4E79}" dt="2020-11-01T08:52:58.435" v="186" actId="1076"/>
          <ac:cxnSpMkLst>
            <pc:docMk/>
            <pc:sldMk cId="4024515025" sldId="283"/>
            <ac:cxnSpMk id="13" creationId="{0BD18A21-E88A-4EA9-B3BA-F6C51CB3059A}"/>
          </ac:cxnSpMkLst>
        </pc:cxnChg>
        <pc:cxnChg chg="del">
          <ac:chgData name="moath momani" userId="720708e143949568" providerId="LiveId" clId="{68745EA0-7D2F-4716-B348-DDBFEF7F4E79}" dt="2020-11-01T08:52:05.811" v="169" actId="21"/>
          <ac:cxnSpMkLst>
            <pc:docMk/>
            <pc:sldMk cId="4024515025" sldId="283"/>
            <ac:cxnSpMk id="15" creationId="{CB9E72AA-4A8F-4389-99D5-1CA4A867F0ED}"/>
          </ac:cxnSpMkLst>
        </pc:cxnChg>
      </pc:sldChg>
      <pc:sldChg chg="addSp delSp modSp add mod">
        <pc:chgData name="moath momani" userId="720708e143949568" providerId="LiveId" clId="{68745EA0-7D2F-4716-B348-DDBFEF7F4E79}" dt="2020-11-03T08:32:12.863" v="1277" actId="14100"/>
        <pc:sldMkLst>
          <pc:docMk/>
          <pc:sldMk cId="1618748802" sldId="284"/>
        </pc:sldMkLst>
        <pc:spChg chg="del">
          <ac:chgData name="moath momani" userId="720708e143949568" providerId="LiveId" clId="{68745EA0-7D2F-4716-B348-DDBFEF7F4E79}" dt="2020-11-01T08:55:59.436" v="202" actId="478"/>
          <ac:spMkLst>
            <pc:docMk/>
            <pc:sldMk cId="1618748802" sldId="284"/>
            <ac:spMk id="6" creationId="{00000000-0000-0000-0000-000000000000}"/>
          </ac:spMkLst>
        </pc:spChg>
        <pc:spChg chg="mod">
          <ac:chgData name="moath momani" userId="720708e143949568" providerId="LiveId" clId="{68745EA0-7D2F-4716-B348-DDBFEF7F4E79}" dt="2020-11-01T08:56:45.994" v="227" actId="20577"/>
          <ac:spMkLst>
            <pc:docMk/>
            <pc:sldMk cId="1618748802" sldId="284"/>
            <ac:spMk id="11" creationId="{21145E93-6959-479A-BC9D-CD8B8034E6FB}"/>
          </ac:spMkLst>
        </pc:spChg>
        <pc:spChg chg="add del mod">
          <ac:chgData name="moath momani" userId="720708e143949568" providerId="LiveId" clId="{68745EA0-7D2F-4716-B348-DDBFEF7F4E79}" dt="2020-11-03T08:31:57.235" v="1273" actId="21"/>
          <ac:spMkLst>
            <pc:docMk/>
            <pc:sldMk cId="1618748802" sldId="284"/>
            <ac:spMk id="12" creationId="{510DDA8C-4297-4BF9-9EF3-A47023030FEA}"/>
          </ac:spMkLst>
        </pc:spChg>
        <pc:spChg chg="del">
          <ac:chgData name="moath momani" userId="720708e143949568" providerId="LiveId" clId="{68745EA0-7D2F-4716-B348-DDBFEF7F4E79}" dt="2020-11-01T08:53:11.144" v="187" actId="21"/>
          <ac:spMkLst>
            <pc:docMk/>
            <pc:sldMk cId="1618748802" sldId="284"/>
            <ac:spMk id="13" creationId="{584B4477-3C6D-417A-87F7-BA52EE217E96}"/>
          </ac:spMkLst>
        </pc:spChg>
        <pc:spChg chg="add del mod">
          <ac:chgData name="moath momani" userId="720708e143949568" providerId="LiveId" clId="{68745EA0-7D2F-4716-B348-DDBFEF7F4E79}" dt="2020-11-03T08:31:57.235" v="1273" actId="21"/>
          <ac:spMkLst>
            <pc:docMk/>
            <pc:sldMk cId="1618748802" sldId="284"/>
            <ac:spMk id="13" creationId="{82B5C711-748B-4FF2-B991-163E687287BE}"/>
          </ac:spMkLst>
        </pc:spChg>
        <pc:spChg chg="add del mod">
          <ac:chgData name="moath momani" userId="720708e143949568" providerId="LiveId" clId="{68745EA0-7D2F-4716-B348-DDBFEF7F4E79}" dt="2020-11-01T08:55:49.096" v="197" actId="478"/>
          <ac:spMkLst>
            <pc:docMk/>
            <pc:sldMk cId="1618748802" sldId="284"/>
            <ac:spMk id="14" creationId="{487A87B1-5AD6-4FE7-93B8-77485475DF33}"/>
          </ac:spMkLst>
        </pc:spChg>
        <pc:spChg chg="add del mod">
          <ac:chgData name="moath momani" userId="720708e143949568" providerId="LiveId" clId="{68745EA0-7D2F-4716-B348-DDBFEF7F4E79}" dt="2020-11-03T08:31:57.235" v="1273" actId="21"/>
          <ac:spMkLst>
            <pc:docMk/>
            <pc:sldMk cId="1618748802" sldId="284"/>
            <ac:spMk id="14" creationId="{852CE081-A330-4FCB-8DA1-5649072A9303}"/>
          </ac:spMkLst>
        </pc:spChg>
        <pc:spChg chg="add mod">
          <ac:chgData name="moath momani" userId="720708e143949568" providerId="LiveId" clId="{68745EA0-7D2F-4716-B348-DDBFEF7F4E79}" dt="2020-11-03T08:31:58.236" v="1274"/>
          <ac:spMkLst>
            <pc:docMk/>
            <pc:sldMk cId="1618748802" sldId="284"/>
            <ac:spMk id="17" creationId="{0F7E5886-540B-4D3B-8036-5D6742C318E7}"/>
          </ac:spMkLst>
        </pc:spChg>
        <pc:spChg chg="del">
          <ac:chgData name="moath momani" userId="720708e143949568" providerId="LiveId" clId="{68745EA0-7D2F-4716-B348-DDBFEF7F4E79}" dt="2020-11-01T08:55:53.800" v="200" actId="478"/>
          <ac:spMkLst>
            <pc:docMk/>
            <pc:sldMk cId="1618748802" sldId="284"/>
            <ac:spMk id="17" creationId="{335C7E9B-A431-4ABA-871D-9675C170A9C5}"/>
          </ac:spMkLst>
        </pc:spChg>
        <pc:spChg chg="add mod">
          <ac:chgData name="moath momani" userId="720708e143949568" providerId="LiveId" clId="{68745EA0-7D2F-4716-B348-DDBFEF7F4E79}" dt="2020-11-03T08:31:58.236" v="1274"/>
          <ac:spMkLst>
            <pc:docMk/>
            <pc:sldMk cId="1618748802" sldId="284"/>
            <ac:spMk id="18" creationId="{48FDE3B3-4539-4B7A-880A-B054C5AB9E7C}"/>
          </ac:spMkLst>
        </pc:spChg>
        <pc:spChg chg="add mod">
          <ac:chgData name="moath momani" userId="720708e143949568" providerId="LiveId" clId="{68745EA0-7D2F-4716-B348-DDBFEF7F4E79}" dt="2020-11-03T08:32:12.863" v="1277" actId="14100"/>
          <ac:spMkLst>
            <pc:docMk/>
            <pc:sldMk cId="1618748802" sldId="284"/>
            <ac:spMk id="19" creationId="{AD39FB36-1F33-4880-A837-3BBA5C0EFF2C}"/>
          </ac:spMkLst>
        </pc:spChg>
        <pc:spChg chg="del mod">
          <ac:chgData name="moath momani" userId="720708e143949568" providerId="LiveId" clId="{68745EA0-7D2F-4716-B348-DDBFEF7F4E79}" dt="2020-11-01T08:55:51.485" v="199" actId="478"/>
          <ac:spMkLst>
            <pc:docMk/>
            <pc:sldMk cId="1618748802" sldId="284"/>
            <ac:spMk id="20" creationId="{01DF5C94-B22C-42E4-8F28-18C94442B9BD}"/>
          </ac:spMkLst>
        </pc:spChg>
        <pc:spChg chg="add del mod">
          <ac:chgData name="moath momani" userId="720708e143949568" providerId="LiveId" clId="{68745EA0-7D2F-4716-B348-DDBFEF7F4E79}" dt="2020-11-01T08:55:43.225" v="196" actId="21"/>
          <ac:spMkLst>
            <pc:docMk/>
            <pc:sldMk cId="1618748802" sldId="284"/>
            <ac:spMk id="21" creationId="{A1EACAC2-E6AF-4D72-9747-D33E0D782C76}"/>
          </ac:spMkLst>
        </pc:spChg>
        <pc:spChg chg="add del mod">
          <ac:chgData name="moath momani" userId="720708e143949568" providerId="LiveId" clId="{68745EA0-7D2F-4716-B348-DDBFEF7F4E79}" dt="2020-11-01T08:55:43.225" v="196" actId="21"/>
          <ac:spMkLst>
            <pc:docMk/>
            <pc:sldMk cId="1618748802" sldId="284"/>
            <ac:spMk id="22" creationId="{FC367C6D-3E7B-44D2-AAA4-E86DF9F7E7D4}"/>
          </ac:spMkLst>
        </pc:spChg>
        <pc:spChg chg="add del mod">
          <ac:chgData name="moath momani" userId="720708e143949568" providerId="LiveId" clId="{68745EA0-7D2F-4716-B348-DDBFEF7F4E79}" dt="2020-11-01T08:55:43.225" v="196" actId="21"/>
          <ac:spMkLst>
            <pc:docMk/>
            <pc:sldMk cId="1618748802" sldId="284"/>
            <ac:spMk id="23" creationId="{97F69CDD-056F-473A-ADA6-AEC7AE0522EE}"/>
          </ac:spMkLst>
        </pc:spChg>
        <pc:spChg chg="add del mod">
          <ac:chgData name="moath momani" userId="720708e143949568" providerId="LiveId" clId="{68745EA0-7D2F-4716-B348-DDBFEF7F4E79}" dt="2020-11-03T06:01:46.503" v="815" actId="21"/>
          <ac:spMkLst>
            <pc:docMk/>
            <pc:sldMk cId="1618748802" sldId="284"/>
            <ac:spMk id="26" creationId="{BDBF49B0-5260-45B4-AD47-9B23D3069541}"/>
          </ac:spMkLst>
        </pc:spChg>
        <pc:spChg chg="add del mod">
          <ac:chgData name="moath momani" userId="720708e143949568" providerId="LiveId" clId="{68745EA0-7D2F-4716-B348-DDBFEF7F4E79}" dt="2020-11-03T06:01:46.503" v="815" actId="21"/>
          <ac:spMkLst>
            <pc:docMk/>
            <pc:sldMk cId="1618748802" sldId="284"/>
            <ac:spMk id="27" creationId="{375063D3-2EBF-4F2F-9445-F3C2139C08A4}"/>
          </ac:spMkLst>
        </pc:spChg>
        <pc:spChg chg="add del mod">
          <ac:chgData name="moath momani" userId="720708e143949568" providerId="LiveId" clId="{68745EA0-7D2F-4716-B348-DDBFEF7F4E79}" dt="2020-11-03T06:01:46.503" v="815" actId="21"/>
          <ac:spMkLst>
            <pc:docMk/>
            <pc:sldMk cId="1618748802" sldId="284"/>
            <ac:spMk id="28" creationId="{67D5FFE2-F4DF-4791-AF15-59B8DF736D05}"/>
          </ac:spMkLst>
        </pc:spChg>
        <pc:grpChg chg="del">
          <ac:chgData name="moath momani" userId="720708e143949568" providerId="LiveId" clId="{68745EA0-7D2F-4716-B348-DDBFEF7F4E79}" dt="2020-11-01T08:55:59.436" v="202" actId="478"/>
          <ac:grpSpMkLst>
            <pc:docMk/>
            <pc:sldMk cId="1618748802" sldId="284"/>
            <ac:grpSpMk id="8" creationId="{00000000-0000-0000-0000-000000000000}"/>
          </ac:grpSpMkLst>
        </pc:grpChg>
        <pc:picChg chg="add del mod">
          <ac:chgData name="moath momani" userId="720708e143949568" providerId="LiveId" clId="{68745EA0-7D2F-4716-B348-DDBFEF7F4E79}" dt="2020-11-03T06:00:11.294" v="812" actId="478"/>
          <ac:picMkLst>
            <pc:docMk/>
            <pc:sldMk cId="1618748802" sldId="284"/>
            <ac:picMk id="3" creationId="{B6242A3E-7CD6-4498-A678-506684811115}"/>
          </ac:picMkLst>
        </pc:picChg>
        <pc:picChg chg="add mod">
          <ac:chgData name="moath momani" userId="720708e143949568" providerId="LiveId" clId="{68745EA0-7D2F-4716-B348-DDBFEF7F4E79}" dt="2020-11-03T08:32:02.120" v="1275" actId="1076"/>
          <ac:picMkLst>
            <pc:docMk/>
            <pc:sldMk cId="1618748802" sldId="284"/>
            <ac:picMk id="3" creationId="{FB2F10EE-0646-4698-9398-656250E8800F}"/>
          </ac:picMkLst>
        </pc:picChg>
        <pc:picChg chg="del">
          <ac:chgData name="moath momani" userId="720708e143949568" providerId="LiveId" clId="{68745EA0-7D2F-4716-B348-DDBFEF7F4E79}" dt="2020-11-01T08:53:15.292" v="189" actId="478"/>
          <ac:picMkLst>
            <pc:docMk/>
            <pc:sldMk cId="1618748802" sldId="284"/>
            <ac:picMk id="4" creationId="{179D4F1B-4812-447B-AE80-4B3C1632CD2D}"/>
          </ac:picMkLst>
        </pc:picChg>
        <pc:picChg chg="add del mod">
          <ac:chgData name="moath momani" userId="720708e143949568" providerId="LiveId" clId="{68745EA0-7D2F-4716-B348-DDBFEF7F4E79}" dt="2020-11-03T08:31:02.600" v="1270" actId="478"/>
          <ac:picMkLst>
            <pc:docMk/>
            <pc:sldMk cId="1618748802" sldId="284"/>
            <ac:picMk id="4" creationId="{B3EE604B-60AC-4497-BFD0-E984989A369D}"/>
          </ac:picMkLst>
        </pc:picChg>
        <pc:picChg chg="del mod">
          <ac:chgData name="moath momani" userId="720708e143949568" providerId="LiveId" clId="{68745EA0-7D2F-4716-B348-DDBFEF7F4E79}" dt="2020-11-01T08:55:35.320" v="193" actId="478"/>
          <ac:picMkLst>
            <pc:docMk/>
            <pc:sldMk cId="1618748802" sldId="284"/>
            <ac:picMk id="7" creationId="{00000000-0000-0000-0000-000000000000}"/>
          </ac:picMkLst>
        </pc:picChg>
        <pc:cxnChg chg="add del mod">
          <ac:chgData name="moath momani" userId="720708e143949568" providerId="LiveId" clId="{68745EA0-7D2F-4716-B348-DDBFEF7F4E79}" dt="2020-11-01T08:55:49.096" v="197" actId="478"/>
          <ac:cxnSpMkLst>
            <pc:docMk/>
            <pc:sldMk cId="1618748802" sldId="284"/>
            <ac:cxnSpMk id="15" creationId="{3AB64641-702A-4CC5-AEE7-E8814B434586}"/>
          </ac:cxnSpMkLst>
        </pc:cxnChg>
        <pc:cxnChg chg="add del mod">
          <ac:chgData name="moath momani" userId="720708e143949568" providerId="LiveId" clId="{68745EA0-7D2F-4716-B348-DDBFEF7F4E79}" dt="2020-11-03T08:31:57.235" v="1273" actId="21"/>
          <ac:cxnSpMkLst>
            <pc:docMk/>
            <pc:sldMk cId="1618748802" sldId="284"/>
            <ac:cxnSpMk id="15" creationId="{3C34235C-EB80-4459-828E-5C8E42B0DEC7}"/>
          </ac:cxnSpMkLst>
        </pc:cxnChg>
        <pc:cxnChg chg="del">
          <ac:chgData name="moath momani" userId="720708e143949568" providerId="LiveId" clId="{68745EA0-7D2F-4716-B348-DDBFEF7F4E79}" dt="2020-11-01T08:53:11.144" v="187" actId="21"/>
          <ac:cxnSpMkLst>
            <pc:docMk/>
            <pc:sldMk cId="1618748802" sldId="284"/>
            <ac:cxnSpMk id="16" creationId="{00991D6E-AC79-4A0D-8B4E-0595A0AEA307}"/>
          </ac:cxnSpMkLst>
        </pc:cxnChg>
        <pc:cxnChg chg="add del mod">
          <ac:chgData name="moath momani" userId="720708e143949568" providerId="LiveId" clId="{68745EA0-7D2F-4716-B348-DDBFEF7F4E79}" dt="2020-11-03T08:31:57.235" v="1273" actId="21"/>
          <ac:cxnSpMkLst>
            <pc:docMk/>
            <pc:sldMk cId="1618748802" sldId="284"/>
            <ac:cxnSpMk id="16" creationId="{7CA8B028-FC8E-4804-843C-C3D6ADDE6B81}"/>
          </ac:cxnSpMkLst>
        </pc:cxnChg>
        <pc:cxnChg chg="add del mod">
          <ac:chgData name="moath momani" userId="720708e143949568" providerId="LiveId" clId="{68745EA0-7D2F-4716-B348-DDBFEF7F4E79}" dt="2020-11-01T08:55:49.096" v="197" actId="478"/>
          <ac:cxnSpMkLst>
            <pc:docMk/>
            <pc:sldMk cId="1618748802" sldId="284"/>
            <ac:cxnSpMk id="18" creationId="{394F0B99-6AC8-44F1-B184-DD24E3219077}"/>
          </ac:cxnSpMkLst>
        </pc:cxnChg>
        <pc:cxnChg chg="del">
          <ac:chgData name="moath momani" userId="720708e143949568" providerId="LiveId" clId="{68745EA0-7D2F-4716-B348-DDBFEF7F4E79}" dt="2020-11-01T08:53:11.144" v="187" actId="21"/>
          <ac:cxnSpMkLst>
            <pc:docMk/>
            <pc:sldMk cId="1618748802" sldId="284"/>
            <ac:cxnSpMk id="19" creationId="{DA3E15B5-6098-4877-B1F5-DB2342CCFDE4}"/>
          </ac:cxnSpMkLst>
        </pc:cxnChg>
        <pc:cxnChg chg="add mod">
          <ac:chgData name="moath momani" userId="720708e143949568" providerId="LiveId" clId="{68745EA0-7D2F-4716-B348-DDBFEF7F4E79}" dt="2020-11-03T08:32:10.015" v="1276" actId="1076"/>
          <ac:cxnSpMkLst>
            <pc:docMk/>
            <pc:sldMk cId="1618748802" sldId="284"/>
            <ac:cxnSpMk id="20" creationId="{FDDC65F0-89BB-401A-A755-4FE5196E90B5}"/>
          </ac:cxnSpMkLst>
        </pc:cxnChg>
        <pc:cxnChg chg="add mod">
          <ac:chgData name="moath momani" userId="720708e143949568" providerId="LiveId" clId="{68745EA0-7D2F-4716-B348-DDBFEF7F4E79}" dt="2020-11-03T08:32:10.015" v="1276" actId="1076"/>
          <ac:cxnSpMkLst>
            <pc:docMk/>
            <pc:sldMk cId="1618748802" sldId="284"/>
            <ac:cxnSpMk id="21" creationId="{8A59D88D-DA46-4D7E-8763-D5D46D81EF03}"/>
          </ac:cxnSpMkLst>
        </pc:cxnChg>
        <pc:cxnChg chg="add del mod">
          <ac:chgData name="moath momani" userId="720708e143949568" providerId="LiveId" clId="{68745EA0-7D2F-4716-B348-DDBFEF7F4E79}" dt="2020-11-01T08:55:43.225" v="196" actId="21"/>
          <ac:cxnSpMkLst>
            <pc:docMk/>
            <pc:sldMk cId="1618748802" sldId="284"/>
            <ac:cxnSpMk id="24" creationId="{5D871745-D6BF-48CA-9615-B6DB8FCBCD8D}"/>
          </ac:cxnSpMkLst>
        </pc:cxnChg>
        <pc:cxnChg chg="add del mod">
          <ac:chgData name="moath momani" userId="720708e143949568" providerId="LiveId" clId="{68745EA0-7D2F-4716-B348-DDBFEF7F4E79}" dt="2020-11-01T08:55:43.225" v="196" actId="21"/>
          <ac:cxnSpMkLst>
            <pc:docMk/>
            <pc:sldMk cId="1618748802" sldId="284"/>
            <ac:cxnSpMk id="25" creationId="{7A3F17CD-40BC-409F-ABB9-A849917EAD1F}"/>
          </ac:cxnSpMkLst>
        </pc:cxnChg>
        <pc:cxnChg chg="add del mod">
          <ac:chgData name="moath momani" userId="720708e143949568" providerId="LiveId" clId="{68745EA0-7D2F-4716-B348-DDBFEF7F4E79}" dt="2020-11-03T06:01:46.503" v="815" actId="21"/>
          <ac:cxnSpMkLst>
            <pc:docMk/>
            <pc:sldMk cId="1618748802" sldId="284"/>
            <ac:cxnSpMk id="29" creationId="{E9AB2881-24FC-467F-8E82-A362E62918F5}"/>
          </ac:cxnSpMkLst>
        </pc:cxnChg>
        <pc:cxnChg chg="add del mod">
          <ac:chgData name="moath momani" userId="720708e143949568" providerId="LiveId" clId="{68745EA0-7D2F-4716-B348-DDBFEF7F4E79}" dt="2020-11-03T06:01:46.503" v="815" actId="21"/>
          <ac:cxnSpMkLst>
            <pc:docMk/>
            <pc:sldMk cId="1618748802" sldId="284"/>
            <ac:cxnSpMk id="30" creationId="{3CE8DA5D-23CA-4DDD-BCE9-253A8C9A5407}"/>
          </ac:cxnSpMkLst>
        </pc:cxnChg>
      </pc:sldChg>
      <pc:sldChg chg="add">
        <pc:chgData name="moath momani" userId="720708e143949568" providerId="LiveId" clId="{68745EA0-7D2F-4716-B348-DDBFEF7F4E79}" dt="2020-11-01T08:47:57.488" v="145"/>
        <pc:sldMkLst>
          <pc:docMk/>
          <pc:sldMk cId="350599734" sldId="285"/>
        </pc:sldMkLst>
      </pc:sldChg>
      <pc:sldChg chg="addSp modSp add mod">
        <pc:chgData name="moath momani" userId="720708e143949568" providerId="LiveId" clId="{68745EA0-7D2F-4716-B348-DDBFEF7F4E79}" dt="2020-11-03T05:43:57.761" v="602" actId="1076"/>
        <pc:sldMkLst>
          <pc:docMk/>
          <pc:sldMk cId="2682651527" sldId="286"/>
        </pc:sldMkLst>
        <pc:cxnChg chg="add mod">
          <ac:chgData name="moath momani" userId="720708e143949568" providerId="LiveId" clId="{68745EA0-7D2F-4716-B348-DDBFEF7F4E79}" dt="2020-11-03T05:43:57.761" v="602" actId="1076"/>
          <ac:cxnSpMkLst>
            <pc:docMk/>
            <pc:sldMk cId="2682651527" sldId="286"/>
            <ac:cxnSpMk id="12" creationId="{679295EB-8FBD-4986-AA81-98A63FD76B6E}"/>
          </ac:cxnSpMkLst>
        </pc:cxnChg>
      </pc:sldChg>
      <pc:sldChg chg="modSp add mod">
        <pc:chgData name="moath momani" userId="720708e143949568" providerId="LiveId" clId="{68745EA0-7D2F-4716-B348-DDBFEF7F4E79}" dt="2020-11-03T09:09:40.833" v="1577" actId="113"/>
        <pc:sldMkLst>
          <pc:docMk/>
          <pc:sldMk cId="2514924934" sldId="288"/>
        </pc:sldMkLst>
        <pc:spChg chg="mod">
          <ac:chgData name="moath momani" userId="720708e143949568" providerId="LiveId" clId="{68745EA0-7D2F-4716-B348-DDBFEF7F4E79}" dt="2020-11-03T09:09:40.833" v="1577" actId="113"/>
          <ac:spMkLst>
            <pc:docMk/>
            <pc:sldMk cId="2514924934" sldId="288"/>
            <ac:spMk id="40" creationId="{163E4506-78CC-450F-B675-EC079FA4AE69}"/>
          </ac:spMkLst>
        </pc:spChg>
      </pc:sldChg>
      <pc:sldChg chg="del">
        <pc:chgData name="moath momani" userId="720708e143949568" providerId="LiveId" clId="{68745EA0-7D2F-4716-B348-DDBFEF7F4E79}" dt="2020-11-01T08:31:26.540" v="3" actId="47"/>
        <pc:sldMkLst>
          <pc:docMk/>
          <pc:sldMk cId="2252611959" sldId="290"/>
        </pc:sldMkLst>
      </pc:sldChg>
      <pc:sldChg chg="del">
        <pc:chgData name="moath momani" userId="720708e143949568" providerId="LiveId" clId="{68745EA0-7D2F-4716-B348-DDBFEF7F4E79}" dt="2020-11-01T08:31:26.540" v="3" actId="47"/>
        <pc:sldMkLst>
          <pc:docMk/>
          <pc:sldMk cId="1109524678" sldId="292"/>
        </pc:sldMkLst>
      </pc:sldChg>
      <pc:sldChg chg="del">
        <pc:chgData name="moath momani" userId="720708e143949568" providerId="LiveId" clId="{68745EA0-7D2F-4716-B348-DDBFEF7F4E79}" dt="2020-11-01T08:31:26.540" v="3" actId="47"/>
        <pc:sldMkLst>
          <pc:docMk/>
          <pc:sldMk cId="1866362295" sldId="293"/>
        </pc:sldMkLst>
      </pc:sldChg>
      <pc:sldChg chg="del">
        <pc:chgData name="moath momani" userId="720708e143949568" providerId="LiveId" clId="{68745EA0-7D2F-4716-B348-DDBFEF7F4E79}" dt="2020-11-03T09:09:22.322" v="1572" actId="47"/>
        <pc:sldMkLst>
          <pc:docMk/>
          <pc:sldMk cId="562752853" sldId="294"/>
        </pc:sldMkLst>
      </pc:sldChg>
      <pc:sldChg chg="add del">
        <pc:chgData name="moath momani" userId="720708e143949568" providerId="LiveId" clId="{68745EA0-7D2F-4716-B348-DDBFEF7F4E79}" dt="2020-11-03T06:21:06.305" v="1045" actId="47"/>
        <pc:sldMkLst>
          <pc:docMk/>
          <pc:sldMk cId="829893480" sldId="295"/>
        </pc:sldMkLst>
      </pc:sldChg>
      <pc:sldChg chg="addSp delSp modSp add mod">
        <pc:chgData name="moath momani" userId="720708e143949568" providerId="LiveId" clId="{68745EA0-7D2F-4716-B348-DDBFEF7F4E79}" dt="2020-11-03T09:34:55.671" v="1896" actId="1076"/>
        <pc:sldMkLst>
          <pc:docMk/>
          <pc:sldMk cId="1823530429" sldId="296"/>
        </pc:sldMkLst>
        <pc:spChg chg="mod">
          <ac:chgData name="moath momani" userId="720708e143949568" providerId="LiveId" clId="{68745EA0-7D2F-4716-B348-DDBFEF7F4E79}" dt="2020-11-03T09:34:45.591" v="1892" actId="1076"/>
          <ac:spMkLst>
            <pc:docMk/>
            <pc:sldMk cId="1823530429" sldId="296"/>
            <ac:spMk id="2" creationId="{F0D4CB88-E06C-4D99-82A6-340B466CEE0C}"/>
          </ac:spMkLst>
        </pc:spChg>
        <pc:spChg chg="mod">
          <ac:chgData name="moath momani" userId="720708e143949568" providerId="LiveId" clId="{68745EA0-7D2F-4716-B348-DDBFEF7F4E79}" dt="2020-11-03T09:34:55.671" v="1896" actId="1076"/>
          <ac:spMkLst>
            <pc:docMk/>
            <pc:sldMk cId="1823530429" sldId="296"/>
            <ac:spMk id="3" creationId="{A538DF91-232F-4B65-B72F-5BAABCC43053}"/>
          </ac:spMkLst>
        </pc:spChg>
        <pc:spChg chg="add del mod">
          <ac:chgData name="moath momani" userId="720708e143949568" providerId="LiveId" clId="{68745EA0-7D2F-4716-B348-DDBFEF7F4E79}" dt="2020-11-03T06:34:31.873" v="1107" actId="478"/>
          <ac:spMkLst>
            <pc:docMk/>
            <pc:sldMk cId="1823530429" sldId="296"/>
            <ac:spMk id="5" creationId="{7806F2DD-9BE8-406F-B170-455F0A3EF454}"/>
          </ac:spMkLst>
        </pc:spChg>
        <pc:spChg chg="add del">
          <ac:chgData name="moath momani" userId="720708e143949568" providerId="LiveId" clId="{68745EA0-7D2F-4716-B348-DDBFEF7F4E79}" dt="2020-11-03T09:32:14.079" v="1874" actId="478"/>
          <ac:spMkLst>
            <pc:docMk/>
            <pc:sldMk cId="1823530429" sldId="296"/>
            <ac:spMk id="5" creationId="{845C3DE0-6BD9-40B6-9F40-D5231416FBB8}"/>
          </ac:spMkLst>
        </pc:spChg>
        <pc:spChg chg="add del mod">
          <ac:chgData name="moath momani" userId="720708e143949568" providerId="LiveId" clId="{68745EA0-7D2F-4716-B348-DDBFEF7F4E79}" dt="2020-11-03T09:31:28.034" v="1872" actId="478"/>
          <ac:spMkLst>
            <pc:docMk/>
            <pc:sldMk cId="1823530429" sldId="296"/>
            <ac:spMk id="6" creationId="{4C1EDE37-7726-46DC-97BF-BAB275CCD3FC}"/>
          </ac:spMkLst>
        </pc:spChg>
        <pc:spChg chg="add del mod">
          <ac:chgData name="moath momani" userId="720708e143949568" providerId="LiveId" clId="{68745EA0-7D2F-4716-B348-DDBFEF7F4E79}" dt="2020-11-03T09:31:28.034" v="1872" actId="478"/>
          <ac:spMkLst>
            <pc:docMk/>
            <pc:sldMk cId="1823530429" sldId="296"/>
            <ac:spMk id="8" creationId="{F71CCF29-FB3A-4CB1-AE67-3249C220C1A1}"/>
          </ac:spMkLst>
        </pc:spChg>
        <pc:spChg chg="add del mod">
          <ac:chgData name="moath momani" userId="720708e143949568" providerId="LiveId" clId="{68745EA0-7D2F-4716-B348-DDBFEF7F4E79}" dt="2020-11-03T09:34:34.319" v="1889" actId="1076"/>
          <ac:spMkLst>
            <pc:docMk/>
            <pc:sldMk cId="1823530429" sldId="296"/>
            <ac:spMk id="9" creationId="{1FE63BD6-C272-4BA5-A549-712611B0EA8C}"/>
          </ac:spMkLst>
        </pc:spChg>
        <pc:picChg chg="add del mod">
          <ac:chgData name="moath momani" userId="720708e143949568" providerId="LiveId" clId="{68745EA0-7D2F-4716-B348-DDBFEF7F4E79}" dt="2020-11-03T09:31:28.034" v="1872" actId="478"/>
          <ac:picMkLst>
            <pc:docMk/>
            <pc:sldMk cId="1823530429" sldId="296"/>
            <ac:picMk id="4" creationId="{2CB61E95-F960-471A-91EE-F6C978CCCB46}"/>
          </ac:picMkLst>
        </pc:picChg>
        <pc:picChg chg="del">
          <ac:chgData name="moath momani" userId="720708e143949568" providerId="LiveId" clId="{68745EA0-7D2F-4716-B348-DDBFEF7F4E79}" dt="2020-11-03T06:34:01.133" v="1095" actId="478"/>
          <ac:picMkLst>
            <pc:docMk/>
            <pc:sldMk cId="1823530429" sldId="296"/>
            <ac:picMk id="9" creationId="{571AEE00-F8A4-4A4F-BDD6-241EBEBB0003}"/>
          </ac:picMkLst>
        </pc:picChg>
        <pc:picChg chg="del">
          <ac:chgData name="moath momani" userId="720708e143949568" providerId="LiveId" clId="{68745EA0-7D2F-4716-B348-DDBFEF7F4E79}" dt="2020-11-03T06:34:03.550" v="1096" actId="478"/>
          <ac:picMkLst>
            <pc:docMk/>
            <pc:sldMk cId="1823530429" sldId="296"/>
            <ac:picMk id="10" creationId="{ACE9A4D4-4EC5-4DD8-A6F8-7FF0C1C16581}"/>
          </ac:picMkLst>
        </pc:picChg>
      </pc:sldChg>
      <pc:sldChg chg="addSp delSp modSp add mod">
        <pc:chgData name="moath momani" userId="720708e143949568" providerId="LiveId" clId="{68745EA0-7D2F-4716-B348-DDBFEF7F4E79}" dt="2020-11-03T08:28:53.217" v="1267" actId="1038"/>
        <pc:sldMkLst>
          <pc:docMk/>
          <pc:sldMk cId="1336283073" sldId="297"/>
        </pc:sldMkLst>
        <pc:spChg chg="del">
          <ac:chgData name="moath momani" userId="720708e143949568" providerId="LiveId" clId="{68745EA0-7D2F-4716-B348-DDBFEF7F4E79}" dt="2020-11-01T09:04:09.158" v="534" actId="478"/>
          <ac:spMkLst>
            <pc:docMk/>
            <pc:sldMk cId="1336283073" sldId="297"/>
            <ac:spMk id="6" creationId="{00000000-0000-0000-0000-000000000000}"/>
          </ac:spMkLst>
        </pc:spChg>
        <pc:spChg chg="mod">
          <ac:chgData name="moath momani" userId="720708e143949568" providerId="LiveId" clId="{68745EA0-7D2F-4716-B348-DDBFEF7F4E79}" dt="2020-11-01T09:04:02.036" v="527" actId="20577"/>
          <ac:spMkLst>
            <pc:docMk/>
            <pc:sldMk cId="1336283073" sldId="297"/>
            <ac:spMk id="11" creationId="{21145E93-6959-479A-BC9D-CD8B8034E6FB}"/>
          </ac:spMkLst>
        </pc:spChg>
        <pc:grpChg chg="del">
          <ac:chgData name="moath momani" userId="720708e143949568" providerId="LiveId" clId="{68745EA0-7D2F-4716-B348-DDBFEF7F4E79}" dt="2020-11-01T09:04:09.158" v="534" actId="478"/>
          <ac:grpSpMkLst>
            <pc:docMk/>
            <pc:sldMk cId="1336283073" sldId="297"/>
            <ac:grpSpMk id="8" creationId="{00000000-0000-0000-0000-000000000000}"/>
          </ac:grpSpMkLst>
        </pc:grpChg>
        <pc:picChg chg="add del mod">
          <ac:chgData name="moath momani" userId="720708e143949568" providerId="LiveId" clId="{68745EA0-7D2F-4716-B348-DDBFEF7F4E79}" dt="2020-11-03T05:52:06.699" v="718" actId="478"/>
          <ac:picMkLst>
            <pc:docMk/>
            <pc:sldMk cId="1336283073" sldId="297"/>
            <ac:picMk id="3" creationId="{1C30440F-202B-4720-A0EE-20FE7E92C8D3}"/>
          </ac:picMkLst>
        </pc:picChg>
        <pc:picChg chg="add mod">
          <ac:chgData name="moath momani" userId="720708e143949568" providerId="LiveId" clId="{68745EA0-7D2F-4716-B348-DDBFEF7F4E79}" dt="2020-11-03T08:28:47.950" v="1257" actId="1076"/>
          <ac:picMkLst>
            <pc:docMk/>
            <pc:sldMk cId="1336283073" sldId="297"/>
            <ac:picMk id="3" creationId="{F192FC2F-3396-4B53-AD4F-52C26642490F}"/>
          </ac:picMkLst>
        </pc:picChg>
        <pc:picChg chg="add del mod">
          <ac:chgData name="moath momani" userId="720708e143949568" providerId="LiveId" clId="{68745EA0-7D2F-4716-B348-DDBFEF7F4E79}" dt="2020-11-03T08:27:34.542" v="1252" actId="478"/>
          <ac:picMkLst>
            <pc:docMk/>
            <pc:sldMk cId="1336283073" sldId="297"/>
            <ac:picMk id="4" creationId="{1FC16FB8-C0D1-47EF-817A-C603B737915A}"/>
          </ac:picMkLst>
        </pc:picChg>
        <pc:picChg chg="del">
          <ac:chgData name="moath momani" userId="720708e143949568" providerId="LiveId" clId="{68745EA0-7D2F-4716-B348-DDBFEF7F4E79}" dt="2020-11-01T08:50:16.216" v="148" actId="478"/>
          <ac:picMkLst>
            <pc:docMk/>
            <pc:sldMk cId="1336283073" sldId="297"/>
            <ac:picMk id="4" creationId="{342429C4-8C27-4338-84CC-5006789A1C43}"/>
          </ac:picMkLst>
        </pc:picChg>
        <pc:picChg chg="del">
          <ac:chgData name="moath momani" userId="720708e143949568" providerId="LiveId" clId="{68745EA0-7D2F-4716-B348-DDBFEF7F4E79}" dt="2020-11-01T08:50:33.231" v="157" actId="478"/>
          <ac:picMkLst>
            <pc:docMk/>
            <pc:sldMk cId="1336283073" sldId="297"/>
            <ac:picMk id="7" creationId="{00000000-0000-0000-0000-000000000000}"/>
          </ac:picMkLst>
        </pc:picChg>
        <pc:cxnChg chg="add del mod">
          <ac:chgData name="moath momani" userId="720708e143949568" providerId="LiveId" clId="{68745EA0-7D2F-4716-B348-DDBFEF7F4E79}" dt="2020-11-03T08:28:45.775" v="1256" actId="21"/>
          <ac:cxnSpMkLst>
            <pc:docMk/>
            <pc:sldMk cId="1336283073" sldId="297"/>
            <ac:cxnSpMk id="9" creationId="{3AF6ABAF-1B57-48BC-8C42-9C43B5E3A78E}"/>
          </ac:cxnSpMkLst>
        </pc:cxnChg>
        <pc:cxnChg chg="add del mod">
          <ac:chgData name="moath momani" userId="720708e143949568" providerId="LiveId" clId="{68745EA0-7D2F-4716-B348-DDBFEF7F4E79}" dt="2020-11-03T08:28:45.775" v="1256" actId="21"/>
          <ac:cxnSpMkLst>
            <pc:docMk/>
            <pc:sldMk cId="1336283073" sldId="297"/>
            <ac:cxnSpMk id="10" creationId="{049F2ED5-FF68-45A2-8FBC-39332B39AF18}"/>
          </ac:cxnSpMkLst>
        </pc:cxnChg>
        <pc:cxnChg chg="add del mod">
          <ac:chgData name="moath momani" userId="720708e143949568" providerId="LiveId" clId="{68745EA0-7D2F-4716-B348-DDBFEF7F4E79}" dt="2020-11-03T08:28:45.775" v="1256" actId="21"/>
          <ac:cxnSpMkLst>
            <pc:docMk/>
            <pc:sldMk cId="1336283073" sldId="297"/>
            <ac:cxnSpMk id="12" creationId="{19A7D744-AFD7-4768-9E21-8F59E55BA382}"/>
          </ac:cxnSpMkLst>
        </pc:cxnChg>
        <pc:cxnChg chg="del">
          <ac:chgData name="moath momani" userId="720708e143949568" providerId="LiveId" clId="{68745EA0-7D2F-4716-B348-DDBFEF7F4E79}" dt="2020-11-01T08:50:23.102" v="152" actId="21"/>
          <ac:cxnSpMkLst>
            <pc:docMk/>
            <pc:sldMk cId="1336283073" sldId="297"/>
            <ac:cxnSpMk id="12" creationId="{1A56B2A3-F76D-405F-969B-89B770D24E26}"/>
          </ac:cxnSpMkLst>
        </pc:cxnChg>
        <pc:cxnChg chg="add del mod">
          <ac:chgData name="moath momani" userId="720708e143949568" providerId="LiveId" clId="{68745EA0-7D2F-4716-B348-DDBFEF7F4E79}" dt="2020-11-03T05:55:40.132" v="725" actId="21"/>
          <ac:cxnSpMkLst>
            <pc:docMk/>
            <pc:sldMk cId="1336283073" sldId="297"/>
            <ac:cxnSpMk id="13" creationId="{22A529E1-F107-4AC0-A36A-5232871DE9AC}"/>
          </ac:cxnSpMkLst>
        </pc:cxnChg>
        <pc:cxnChg chg="add mod">
          <ac:chgData name="moath momani" userId="720708e143949568" providerId="LiveId" clId="{68745EA0-7D2F-4716-B348-DDBFEF7F4E79}" dt="2020-11-03T08:28:53.217" v="1267" actId="1038"/>
          <ac:cxnSpMkLst>
            <pc:docMk/>
            <pc:sldMk cId="1336283073" sldId="297"/>
            <ac:cxnSpMk id="13" creationId="{A6EE7463-5458-43E9-96D4-A1CE95CBEDA0}"/>
          </ac:cxnSpMkLst>
        </pc:cxnChg>
        <pc:cxnChg chg="del">
          <ac:chgData name="moath momani" userId="720708e143949568" providerId="LiveId" clId="{68745EA0-7D2F-4716-B348-DDBFEF7F4E79}" dt="2020-11-01T08:50:23.102" v="152" actId="21"/>
          <ac:cxnSpMkLst>
            <pc:docMk/>
            <pc:sldMk cId="1336283073" sldId="297"/>
            <ac:cxnSpMk id="14" creationId="{89954C4E-9A75-4852-B1E8-8E96CC7CC7BA}"/>
          </ac:cxnSpMkLst>
        </pc:cxnChg>
        <pc:cxnChg chg="add mod">
          <ac:chgData name="moath momani" userId="720708e143949568" providerId="LiveId" clId="{68745EA0-7D2F-4716-B348-DDBFEF7F4E79}" dt="2020-11-03T08:28:53.217" v="1267" actId="1038"/>
          <ac:cxnSpMkLst>
            <pc:docMk/>
            <pc:sldMk cId="1336283073" sldId="297"/>
            <ac:cxnSpMk id="14" creationId="{8F841502-0678-4440-9E35-FEBB8D986A64}"/>
          </ac:cxnSpMkLst>
        </pc:cxnChg>
        <pc:cxnChg chg="add del mod">
          <ac:chgData name="moath momani" userId="720708e143949568" providerId="LiveId" clId="{68745EA0-7D2F-4716-B348-DDBFEF7F4E79}" dt="2020-11-03T05:55:40.132" v="725" actId="21"/>
          <ac:cxnSpMkLst>
            <pc:docMk/>
            <pc:sldMk cId="1336283073" sldId="297"/>
            <ac:cxnSpMk id="15" creationId="{87838A71-0EDB-4F22-9FE0-91F2D35221C7}"/>
          </ac:cxnSpMkLst>
        </pc:cxnChg>
        <pc:cxnChg chg="add mod">
          <ac:chgData name="moath momani" userId="720708e143949568" providerId="LiveId" clId="{68745EA0-7D2F-4716-B348-DDBFEF7F4E79}" dt="2020-11-03T08:28:53.217" v="1267" actId="1038"/>
          <ac:cxnSpMkLst>
            <pc:docMk/>
            <pc:sldMk cId="1336283073" sldId="297"/>
            <ac:cxnSpMk id="15" creationId="{9C075AAE-6C4B-4B3F-97B1-50CEFF34292C}"/>
          </ac:cxnSpMkLst>
        </pc:cxnChg>
        <pc:cxnChg chg="add del mod">
          <ac:chgData name="moath momani" userId="720708e143949568" providerId="LiveId" clId="{68745EA0-7D2F-4716-B348-DDBFEF7F4E79}" dt="2020-11-03T05:55:40.132" v="725" actId="21"/>
          <ac:cxnSpMkLst>
            <pc:docMk/>
            <pc:sldMk cId="1336283073" sldId="297"/>
            <ac:cxnSpMk id="16" creationId="{B6D46F25-F3C3-4F92-AD61-74DD8DF88CB8}"/>
          </ac:cxnSpMkLst>
        </pc:cxnChg>
      </pc:sldChg>
      <pc:sldChg chg="addSp delSp modSp add del mod">
        <pc:chgData name="moath momani" userId="720708e143949568" providerId="LiveId" clId="{68745EA0-7D2F-4716-B348-DDBFEF7F4E79}" dt="2020-11-03T08:30:34.639" v="1268" actId="47"/>
        <pc:sldMkLst>
          <pc:docMk/>
          <pc:sldMk cId="443881152" sldId="298"/>
        </pc:sldMkLst>
        <pc:spChg chg="del">
          <ac:chgData name="moath momani" userId="720708e143949568" providerId="LiveId" clId="{68745EA0-7D2F-4716-B348-DDBFEF7F4E79}" dt="2020-11-01T08:59:18.483" v="238" actId="478"/>
          <ac:spMkLst>
            <pc:docMk/>
            <pc:sldMk cId="443881152" sldId="298"/>
            <ac:spMk id="6" creationId="{00000000-0000-0000-0000-000000000000}"/>
          </ac:spMkLst>
        </pc:spChg>
        <pc:spChg chg="del mod">
          <ac:chgData name="moath momani" userId="720708e143949568" providerId="LiveId" clId="{68745EA0-7D2F-4716-B348-DDBFEF7F4E79}" dt="2020-11-03T05:59:10.958" v="740" actId="478"/>
          <ac:spMkLst>
            <pc:docMk/>
            <pc:sldMk cId="443881152" sldId="298"/>
            <ac:spMk id="11" creationId="{21145E93-6959-479A-BC9D-CD8B8034E6FB}"/>
          </ac:spMkLst>
        </pc:spChg>
        <pc:grpChg chg="del">
          <ac:chgData name="moath momani" userId="720708e143949568" providerId="LiveId" clId="{68745EA0-7D2F-4716-B348-DDBFEF7F4E79}" dt="2020-11-01T08:59:18.483" v="238" actId="478"/>
          <ac:grpSpMkLst>
            <pc:docMk/>
            <pc:sldMk cId="443881152" sldId="298"/>
            <ac:grpSpMk id="8" creationId="{00000000-0000-0000-0000-000000000000}"/>
          </ac:grpSpMkLst>
        </pc:grpChg>
        <pc:picChg chg="del">
          <ac:chgData name="moath momani" userId="720708e143949568" providerId="LiveId" clId="{68745EA0-7D2F-4716-B348-DDBFEF7F4E79}" dt="2020-11-01T08:58:08.902" v="229" actId="478"/>
          <ac:picMkLst>
            <pc:docMk/>
            <pc:sldMk cId="443881152" sldId="298"/>
            <ac:picMk id="3" creationId="{1C30440F-202B-4720-A0EE-20FE7E92C8D3}"/>
          </ac:picMkLst>
        </pc:picChg>
        <pc:picChg chg="add mod">
          <ac:chgData name="moath momani" userId="720708e143949568" providerId="LiveId" clId="{68745EA0-7D2F-4716-B348-DDBFEF7F4E79}" dt="2020-11-03T05:59:21.687" v="743" actId="1076"/>
          <ac:picMkLst>
            <pc:docMk/>
            <pc:sldMk cId="443881152" sldId="298"/>
            <ac:picMk id="3" creationId="{C2133300-00E4-4606-ACF8-DF150722245E}"/>
          </ac:picMkLst>
        </pc:picChg>
        <pc:picChg chg="add del mod">
          <ac:chgData name="moath momani" userId="720708e143949568" providerId="LiveId" clId="{68745EA0-7D2F-4716-B348-DDBFEF7F4E79}" dt="2020-11-01T08:58:13.210" v="232" actId="478"/>
          <ac:picMkLst>
            <pc:docMk/>
            <pc:sldMk cId="443881152" sldId="298"/>
            <ac:picMk id="4" creationId="{6E021F48-0353-4AD7-98B1-629BDE7C297C}"/>
          </ac:picMkLst>
        </pc:picChg>
        <pc:picChg chg="add del mod">
          <ac:chgData name="moath momani" userId="720708e143949568" providerId="LiveId" clId="{68745EA0-7D2F-4716-B348-DDBFEF7F4E79}" dt="2020-11-03T05:56:26.773" v="736" actId="478"/>
          <ac:picMkLst>
            <pc:docMk/>
            <pc:sldMk cId="443881152" sldId="298"/>
            <ac:picMk id="7" creationId="{4CB2C793-DB74-4B3D-8823-462CDB25E074}"/>
          </ac:picMkLst>
        </pc:picChg>
        <pc:cxnChg chg="del">
          <ac:chgData name="moath momani" userId="720708e143949568" providerId="LiveId" clId="{68745EA0-7D2F-4716-B348-DDBFEF7F4E79}" dt="2020-11-01T08:59:11.600" v="235" actId="21"/>
          <ac:cxnSpMkLst>
            <pc:docMk/>
            <pc:sldMk cId="443881152" sldId="298"/>
            <ac:cxnSpMk id="13" creationId="{22A529E1-F107-4AC0-A36A-5232871DE9AC}"/>
          </ac:cxnSpMkLst>
        </pc:cxnChg>
        <pc:cxnChg chg="del">
          <ac:chgData name="moath momani" userId="720708e143949568" providerId="LiveId" clId="{68745EA0-7D2F-4716-B348-DDBFEF7F4E79}" dt="2020-11-01T08:59:11.600" v="235" actId="21"/>
          <ac:cxnSpMkLst>
            <pc:docMk/>
            <pc:sldMk cId="443881152" sldId="298"/>
            <ac:cxnSpMk id="15" creationId="{87838A71-0EDB-4F22-9FE0-91F2D35221C7}"/>
          </ac:cxnSpMkLst>
        </pc:cxnChg>
        <pc:cxnChg chg="del">
          <ac:chgData name="moath momani" userId="720708e143949568" providerId="LiveId" clId="{68745EA0-7D2F-4716-B348-DDBFEF7F4E79}" dt="2020-11-01T08:59:11.600" v="235" actId="21"/>
          <ac:cxnSpMkLst>
            <pc:docMk/>
            <pc:sldMk cId="443881152" sldId="298"/>
            <ac:cxnSpMk id="16" creationId="{B6D46F25-F3C3-4F92-AD61-74DD8DF88CB8}"/>
          </ac:cxnSpMkLst>
        </pc:cxnChg>
        <pc:cxnChg chg="add del mod">
          <ac:chgData name="moath momani" userId="720708e143949568" providerId="LiveId" clId="{68745EA0-7D2F-4716-B348-DDBFEF7F4E79}" dt="2020-11-03T05:59:17.173" v="742" actId="478"/>
          <ac:cxnSpMkLst>
            <pc:docMk/>
            <pc:sldMk cId="443881152" sldId="298"/>
            <ac:cxnSpMk id="17" creationId="{4874ACA6-A80C-46E9-9E0C-8300D9B15655}"/>
          </ac:cxnSpMkLst>
        </pc:cxnChg>
        <pc:cxnChg chg="add del mod">
          <ac:chgData name="moath momani" userId="720708e143949568" providerId="LiveId" clId="{68745EA0-7D2F-4716-B348-DDBFEF7F4E79}" dt="2020-11-03T05:59:14.164" v="741" actId="478"/>
          <ac:cxnSpMkLst>
            <pc:docMk/>
            <pc:sldMk cId="443881152" sldId="298"/>
            <ac:cxnSpMk id="18" creationId="{20AA8CDB-6A85-4D7E-A17F-79D81D4F9118}"/>
          </ac:cxnSpMkLst>
        </pc:cxnChg>
        <pc:cxnChg chg="add del mod">
          <ac:chgData name="moath momani" userId="720708e143949568" providerId="LiveId" clId="{68745EA0-7D2F-4716-B348-DDBFEF7F4E79}" dt="2020-11-03T05:59:14.164" v="741" actId="478"/>
          <ac:cxnSpMkLst>
            <pc:docMk/>
            <pc:sldMk cId="443881152" sldId="298"/>
            <ac:cxnSpMk id="19" creationId="{8706C9D4-C986-49FE-A7D7-241A2302E99C}"/>
          </ac:cxnSpMkLst>
        </pc:cxnChg>
      </pc:sldChg>
      <pc:sldChg chg="del">
        <pc:chgData name="moath momani" userId="720708e143949568" providerId="LiveId" clId="{68745EA0-7D2F-4716-B348-DDBFEF7F4E79}" dt="2020-11-01T08:31:26.540" v="3" actId="47"/>
        <pc:sldMkLst>
          <pc:docMk/>
          <pc:sldMk cId="2093286337" sldId="298"/>
        </pc:sldMkLst>
      </pc:sldChg>
      <pc:sldChg chg="del">
        <pc:chgData name="moath momani" userId="720708e143949568" providerId="LiveId" clId="{68745EA0-7D2F-4716-B348-DDBFEF7F4E79}" dt="2020-11-01T08:31:26.540" v="3" actId="47"/>
        <pc:sldMkLst>
          <pc:docMk/>
          <pc:sldMk cId="3017246029" sldId="299"/>
        </pc:sldMkLst>
      </pc:sldChg>
      <pc:sldChg chg="addSp delSp modSp add mod">
        <pc:chgData name="moath momani" userId="720708e143949568" providerId="LiveId" clId="{68745EA0-7D2F-4716-B348-DDBFEF7F4E79}" dt="2020-11-03T08:24:57.246" v="1251" actId="1076"/>
        <pc:sldMkLst>
          <pc:docMk/>
          <pc:sldMk cId="4204627537" sldId="299"/>
        </pc:sldMkLst>
        <pc:spChg chg="del">
          <ac:chgData name="moath momani" userId="720708e143949568" providerId="LiveId" clId="{68745EA0-7D2F-4716-B348-DDBFEF7F4E79}" dt="2020-11-03T08:24:02.889" v="1232" actId="478"/>
          <ac:spMkLst>
            <pc:docMk/>
            <pc:sldMk cId="4204627537" sldId="299"/>
            <ac:spMk id="14" creationId="{DB639055-C893-4D7E-9F39-33956E684C44}"/>
          </ac:spMkLst>
        </pc:spChg>
        <pc:picChg chg="del">
          <ac:chgData name="moath momani" userId="720708e143949568" providerId="LiveId" clId="{68745EA0-7D2F-4716-B348-DDBFEF7F4E79}" dt="2020-11-03T08:24:02.889" v="1232" actId="478"/>
          <ac:picMkLst>
            <pc:docMk/>
            <pc:sldMk cId="4204627537" sldId="299"/>
            <ac:picMk id="3" creationId="{B406C26A-8EAC-40C5-B1E5-F83EBCEE9271}"/>
          </ac:picMkLst>
        </pc:picChg>
        <pc:picChg chg="add mod">
          <ac:chgData name="moath momani" userId="720708e143949568" providerId="LiveId" clId="{68745EA0-7D2F-4716-B348-DDBFEF7F4E79}" dt="2020-11-03T08:24:53.167" v="1250" actId="14100"/>
          <ac:picMkLst>
            <pc:docMk/>
            <pc:sldMk cId="4204627537" sldId="299"/>
            <ac:picMk id="4" creationId="{B927D407-E2B0-4742-BC66-B9CC5F1B141B}"/>
          </ac:picMkLst>
        </pc:picChg>
        <pc:picChg chg="mod">
          <ac:chgData name="moath momani" userId="720708e143949568" providerId="LiveId" clId="{68745EA0-7D2F-4716-B348-DDBFEF7F4E79}" dt="2020-11-03T08:24:40.143" v="1244" actId="14100"/>
          <ac:picMkLst>
            <pc:docMk/>
            <pc:sldMk cId="4204627537" sldId="299"/>
            <ac:picMk id="5" creationId="{C1BD46FB-2F08-40C1-8855-3963554083A9}"/>
          </ac:picMkLst>
        </pc:picChg>
        <pc:cxnChg chg="del">
          <ac:chgData name="moath momani" userId="720708e143949568" providerId="LiveId" clId="{68745EA0-7D2F-4716-B348-DDBFEF7F4E79}" dt="2020-11-03T08:24:02.889" v="1232" actId="478"/>
          <ac:cxnSpMkLst>
            <pc:docMk/>
            <pc:sldMk cId="4204627537" sldId="299"/>
            <ac:cxnSpMk id="12" creationId="{87E5822C-F925-43B7-9B20-E270E140FB53}"/>
          </ac:cxnSpMkLst>
        </pc:cxnChg>
        <pc:cxnChg chg="del">
          <ac:chgData name="moath momani" userId="720708e143949568" providerId="LiveId" clId="{68745EA0-7D2F-4716-B348-DDBFEF7F4E79}" dt="2020-11-03T08:24:02.889" v="1232" actId="478"/>
          <ac:cxnSpMkLst>
            <pc:docMk/>
            <pc:sldMk cId="4204627537" sldId="299"/>
            <ac:cxnSpMk id="15" creationId="{766A3CB4-78D0-41FA-AACF-49B694FC6128}"/>
          </ac:cxnSpMkLst>
        </pc:cxnChg>
        <pc:cxnChg chg="mod">
          <ac:chgData name="moath momani" userId="720708e143949568" providerId="LiveId" clId="{68745EA0-7D2F-4716-B348-DDBFEF7F4E79}" dt="2020-11-03T08:24:57.246" v="1251" actId="1076"/>
          <ac:cxnSpMkLst>
            <pc:docMk/>
            <pc:sldMk cId="4204627537" sldId="299"/>
            <ac:cxnSpMk id="17" creationId="{BFD452E7-C446-4E0F-8157-F882AD8081C4}"/>
          </ac:cxnSpMkLst>
        </pc:cxnChg>
        <pc:cxnChg chg="mod">
          <ac:chgData name="moath momani" userId="720708e143949568" providerId="LiveId" clId="{68745EA0-7D2F-4716-B348-DDBFEF7F4E79}" dt="2020-11-03T08:24:42.799" v="1245" actId="1076"/>
          <ac:cxnSpMkLst>
            <pc:docMk/>
            <pc:sldMk cId="4204627537" sldId="299"/>
            <ac:cxnSpMk id="20" creationId="{99EAF6D2-BF22-4C2E-9343-F7A4AE6F0137}"/>
          </ac:cxnSpMkLst>
        </pc:cxnChg>
        <pc:cxnChg chg="mod">
          <ac:chgData name="moath momani" userId="720708e143949568" providerId="LiveId" clId="{68745EA0-7D2F-4716-B348-DDBFEF7F4E79}" dt="2020-11-03T08:24:44.639" v="1246" actId="1076"/>
          <ac:cxnSpMkLst>
            <pc:docMk/>
            <pc:sldMk cId="4204627537" sldId="299"/>
            <ac:cxnSpMk id="21" creationId="{24E7932D-3261-4B33-B725-8A824BE07AAB}"/>
          </ac:cxnSpMkLst>
        </pc:cxnChg>
      </pc:sldChg>
      <pc:sldChg chg="del">
        <pc:chgData name="moath momani" userId="720708e143949568" providerId="LiveId" clId="{68745EA0-7D2F-4716-B348-DDBFEF7F4E79}" dt="2020-11-01T08:31:26.540" v="3" actId="47"/>
        <pc:sldMkLst>
          <pc:docMk/>
          <pc:sldMk cId="252104698" sldId="300"/>
        </pc:sldMkLst>
      </pc:sldChg>
      <pc:sldChg chg="addSp delSp modSp add mod">
        <pc:chgData name="moath momani" userId="720708e143949568" providerId="LiveId" clId="{68745EA0-7D2F-4716-B348-DDBFEF7F4E79}" dt="2020-11-03T09:07:17.985" v="1570" actId="403"/>
        <pc:sldMkLst>
          <pc:docMk/>
          <pc:sldMk cId="1007813328" sldId="300"/>
        </pc:sldMkLst>
        <pc:spChg chg="add mod">
          <ac:chgData name="moath momani" userId="720708e143949568" providerId="LiveId" clId="{68745EA0-7D2F-4716-B348-DDBFEF7F4E79}" dt="2020-11-03T09:07:17.985" v="1570" actId="403"/>
          <ac:spMkLst>
            <pc:docMk/>
            <pc:sldMk cId="1007813328" sldId="300"/>
            <ac:spMk id="3" creationId="{8AACAF99-0356-4983-BE3B-E1B0FEF3DC70}"/>
          </ac:spMkLst>
        </pc:spChg>
        <pc:spChg chg="mod">
          <ac:chgData name="moath momani" userId="720708e143949568" providerId="LiveId" clId="{68745EA0-7D2F-4716-B348-DDBFEF7F4E79}" dt="2020-11-03T09:06:18.287" v="1503" actId="1076"/>
          <ac:spMkLst>
            <pc:docMk/>
            <pc:sldMk cId="1007813328" sldId="300"/>
            <ac:spMk id="14" creationId="{45262E02-7A62-458A-BD18-50DA0F578CF2}"/>
          </ac:spMkLst>
        </pc:spChg>
        <pc:picChg chg="add mod">
          <ac:chgData name="moath momani" userId="720708e143949568" providerId="LiveId" clId="{68745EA0-7D2F-4716-B348-DDBFEF7F4E79}" dt="2020-11-03T09:06:29.663" v="1512" actId="1076"/>
          <ac:picMkLst>
            <pc:docMk/>
            <pc:sldMk cId="1007813328" sldId="300"/>
            <ac:picMk id="2" creationId="{493614AD-CBE5-4574-9188-30856758CADA}"/>
          </ac:picMkLst>
        </pc:picChg>
        <pc:picChg chg="del">
          <ac:chgData name="moath momani" userId="720708e143949568" providerId="LiveId" clId="{68745EA0-7D2F-4716-B348-DDBFEF7F4E79}" dt="2020-11-03T09:06:04.854" v="1499" actId="478"/>
          <ac:picMkLst>
            <pc:docMk/>
            <pc:sldMk cId="1007813328" sldId="300"/>
            <ac:picMk id="9" creationId="{1883D929-D3FE-4E42-9EAC-37720D68ADE3}"/>
          </ac:picMkLst>
        </pc:picChg>
      </pc:sldChg>
      <pc:sldChg chg="del">
        <pc:chgData name="moath momani" userId="720708e143949568" providerId="LiveId" clId="{68745EA0-7D2F-4716-B348-DDBFEF7F4E79}" dt="2020-11-01T08:31:29.122" v="4" actId="47"/>
        <pc:sldMkLst>
          <pc:docMk/>
          <pc:sldMk cId="1289275880" sldId="301"/>
        </pc:sldMkLst>
      </pc:sldChg>
      <pc:sldChg chg="del">
        <pc:chgData name="moath momani" userId="720708e143949568" providerId="LiveId" clId="{68745EA0-7D2F-4716-B348-DDBFEF7F4E79}" dt="2020-11-01T08:31:31.847" v="5" actId="47"/>
        <pc:sldMkLst>
          <pc:docMk/>
          <pc:sldMk cId="2858008987" sldId="305"/>
        </pc:sldMkLst>
      </pc:sldChg>
      <pc:sldChg chg="del">
        <pc:chgData name="moath momani" userId="720708e143949568" providerId="LiveId" clId="{68745EA0-7D2F-4716-B348-DDBFEF7F4E79}" dt="2020-11-01T08:31:33.181" v="6" actId="47"/>
        <pc:sldMkLst>
          <pc:docMk/>
          <pc:sldMk cId="3473786291" sldId="306"/>
        </pc:sldMkLst>
      </pc:sldChg>
      <pc:sldChg chg="del">
        <pc:chgData name="moath momani" userId="720708e143949568" providerId="LiveId" clId="{68745EA0-7D2F-4716-B348-DDBFEF7F4E79}" dt="2020-11-01T08:31:36.495" v="7" actId="47"/>
        <pc:sldMkLst>
          <pc:docMk/>
          <pc:sldMk cId="1740385884" sldId="307"/>
        </pc:sldMkLst>
      </pc:sldChg>
      <pc:sldChg chg="del">
        <pc:chgData name="moath momani" userId="720708e143949568" providerId="LiveId" clId="{68745EA0-7D2F-4716-B348-DDBFEF7F4E79}" dt="2020-11-01T08:31:36.495" v="7" actId="47"/>
        <pc:sldMkLst>
          <pc:docMk/>
          <pc:sldMk cId="2229489537" sldId="308"/>
        </pc:sldMkLst>
      </pc:sldChg>
      <pc:sldChg chg="del">
        <pc:chgData name="moath momani" userId="720708e143949568" providerId="LiveId" clId="{68745EA0-7D2F-4716-B348-DDBFEF7F4E79}" dt="2020-11-01T08:31:36.495" v="7" actId="47"/>
        <pc:sldMkLst>
          <pc:docMk/>
          <pc:sldMk cId="1262894383" sldId="309"/>
        </pc:sldMkLst>
      </pc:sldChg>
      <pc:sldChg chg="del">
        <pc:chgData name="moath momani" userId="720708e143949568" providerId="LiveId" clId="{68745EA0-7D2F-4716-B348-DDBFEF7F4E79}" dt="2020-11-01T08:31:36.495" v="7" actId="47"/>
        <pc:sldMkLst>
          <pc:docMk/>
          <pc:sldMk cId="1677475368" sldId="310"/>
        </pc:sldMkLst>
      </pc:sldChg>
      <pc:sldChg chg="add">
        <pc:chgData name="moath momani" userId="720708e143949568" providerId="LiveId" clId="{68745EA0-7D2F-4716-B348-DDBFEF7F4E79}" dt="2020-11-03T09:08:43.863" v="1571"/>
        <pc:sldMkLst>
          <pc:docMk/>
          <pc:sldMk cId="2873478590" sldId="326"/>
        </pc:sldMkLst>
      </pc:sldChg>
      <pc:sldChg chg="add">
        <pc:chgData name="moath momani" userId="720708e143949568" providerId="LiveId" clId="{68745EA0-7D2F-4716-B348-DDBFEF7F4E79}" dt="2020-11-03T09:03:29.649" v="1498"/>
        <pc:sldMkLst>
          <pc:docMk/>
          <pc:sldMk cId="3662399940" sldId="328"/>
        </pc:sldMkLst>
      </pc:sldChg>
      <pc:sldChg chg="addSp delSp modSp add mod">
        <pc:chgData name="moath momani" userId="720708e143949568" providerId="LiveId" clId="{68745EA0-7D2F-4716-B348-DDBFEF7F4E79}" dt="2020-11-03T09:24:47.457" v="1871" actId="20577"/>
        <pc:sldMkLst>
          <pc:docMk/>
          <pc:sldMk cId="1205817433" sldId="329"/>
        </pc:sldMkLst>
        <pc:spChg chg="del">
          <ac:chgData name="moath momani" userId="720708e143949568" providerId="LiveId" clId="{68745EA0-7D2F-4716-B348-DDBFEF7F4E79}" dt="2020-11-03T09:14:30.156" v="1586" actId="478"/>
          <ac:spMkLst>
            <pc:docMk/>
            <pc:sldMk cId="1205817433" sldId="329"/>
            <ac:spMk id="2" creationId="{4AB161C6-B9E9-4A17-AABF-BE501B4B1ABA}"/>
          </ac:spMkLst>
        </pc:spChg>
        <pc:spChg chg="mod">
          <ac:chgData name="moath momani" userId="720708e143949568" providerId="LiveId" clId="{68745EA0-7D2F-4716-B348-DDBFEF7F4E79}" dt="2020-11-03T09:24:05.543" v="1818" actId="1076"/>
          <ac:spMkLst>
            <pc:docMk/>
            <pc:sldMk cId="1205817433" sldId="329"/>
            <ac:spMk id="7" creationId="{9E33896C-8318-4ED3-B30E-381542C1AF01}"/>
          </ac:spMkLst>
        </pc:spChg>
        <pc:spChg chg="del">
          <ac:chgData name="moath momani" userId="720708e143949568" providerId="LiveId" clId="{68745EA0-7D2F-4716-B348-DDBFEF7F4E79}" dt="2020-11-03T09:14:30.156" v="1586" actId="478"/>
          <ac:spMkLst>
            <pc:docMk/>
            <pc:sldMk cId="1205817433" sldId="329"/>
            <ac:spMk id="16" creationId="{CCA082C2-3FEC-4BC1-8F72-5280462EB1FD}"/>
          </ac:spMkLst>
        </pc:spChg>
        <pc:spChg chg="del">
          <ac:chgData name="moath momani" userId="720708e143949568" providerId="LiveId" clId="{68745EA0-7D2F-4716-B348-DDBFEF7F4E79}" dt="2020-11-03T09:14:30.156" v="1586" actId="478"/>
          <ac:spMkLst>
            <pc:docMk/>
            <pc:sldMk cId="1205817433" sldId="329"/>
            <ac:spMk id="19" creationId="{3A19FDB5-205D-41F2-A62C-196EC416734C}"/>
          </ac:spMkLst>
        </pc:spChg>
        <pc:spChg chg="add del mod">
          <ac:chgData name="moath momani" userId="720708e143949568" providerId="LiveId" clId="{68745EA0-7D2F-4716-B348-DDBFEF7F4E79}" dt="2020-11-03T09:20:15.288" v="1760" actId="478"/>
          <ac:spMkLst>
            <pc:docMk/>
            <pc:sldMk cId="1205817433" sldId="329"/>
            <ac:spMk id="20" creationId="{8CD39EE2-EB96-49CE-A3FF-65D3C042BEB4}"/>
          </ac:spMkLst>
        </pc:spChg>
        <pc:spChg chg="add del mod">
          <ac:chgData name="moath momani" userId="720708e143949568" providerId="LiveId" clId="{68745EA0-7D2F-4716-B348-DDBFEF7F4E79}" dt="2020-11-03T09:20:13.908" v="1759" actId="478"/>
          <ac:spMkLst>
            <pc:docMk/>
            <pc:sldMk cId="1205817433" sldId="329"/>
            <ac:spMk id="21" creationId="{687A78C9-6846-4376-B623-F801BDB8D0DA}"/>
          </ac:spMkLst>
        </pc:spChg>
        <pc:spChg chg="add mod">
          <ac:chgData name="moath momani" userId="720708e143949568" providerId="LiveId" clId="{68745EA0-7D2F-4716-B348-DDBFEF7F4E79}" dt="2020-11-03T09:24:47.457" v="1871" actId="20577"/>
          <ac:spMkLst>
            <pc:docMk/>
            <pc:sldMk cId="1205817433" sldId="329"/>
            <ac:spMk id="22" creationId="{533BDB4F-B9EA-4E52-877C-78C996FFF39F}"/>
          </ac:spMkLst>
        </pc:spChg>
        <pc:picChg chg="add del mod">
          <ac:chgData name="moath momani" userId="720708e143949568" providerId="LiveId" clId="{68745EA0-7D2F-4716-B348-DDBFEF7F4E79}" dt="2020-11-03T09:20:04.730" v="1757" actId="478"/>
          <ac:picMkLst>
            <pc:docMk/>
            <pc:sldMk cId="1205817433" sldId="329"/>
            <ac:picMk id="4" creationId="{7451AE94-414A-4D25-8F72-C02025C6D70C}"/>
          </ac:picMkLst>
        </pc:picChg>
        <pc:picChg chg="del">
          <ac:chgData name="moath momani" userId="720708e143949568" providerId="LiveId" clId="{68745EA0-7D2F-4716-B348-DDBFEF7F4E79}" dt="2020-11-03T09:24:03.109" v="1817" actId="478"/>
          <ac:picMkLst>
            <pc:docMk/>
            <pc:sldMk cId="1205817433" sldId="329"/>
            <ac:picMk id="9" creationId="{00000000-0000-0000-0000-000000000000}"/>
          </ac:picMkLst>
        </pc:picChg>
        <pc:picChg chg="add del mod">
          <ac:chgData name="moath momani" userId="720708e143949568" providerId="LiveId" clId="{68745EA0-7D2F-4716-B348-DDBFEF7F4E79}" dt="2020-11-03T09:24:20.569" v="1848" actId="1037"/>
          <ac:picMkLst>
            <pc:docMk/>
            <pc:sldMk cId="1205817433" sldId="329"/>
            <ac:picMk id="14" creationId="{5DDA5CD4-9F0E-44D5-A745-02FDC5312C14}"/>
          </ac:picMkLst>
        </pc:picChg>
        <pc:picChg chg="del">
          <ac:chgData name="moath momani" userId="720708e143949568" providerId="LiveId" clId="{68745EA0-7D2F-4716-B348-DDBFEF7F4E79}" dt="2020-11-03T09:14:30.156" v="1586" actId="478"/>
          <ac:picMkLst>
            <pc:docMk/>
            <pc:sldMk cId="1205817433" sldId="329"/>
            <ac:picMk id="15" creationId="{C2742168-B3D3-4C6C-AB27-7F880DD7FEA3}"/>
          </ac:picMkLst>
        </pc:picChg>
        <pc:picChg chg="del">
          <ac:chgData name="moath momani" userId="720708e143949568" providerId="LiveId" clId="{68745EA0-7D2F-4716-B348-DDBFEF7F4E79}" dt="2020-11-03T09:14:30.156" v="1586" actId="478"/>
          <ac:picMkLst>
            <pc:docMk/>
            <pc:sldMk cId="1205817433" sldId="329"/>
            <ac:picMk id="17" creationId="{2C970B63-BAEC-4260-96B1-A55EB8E0F421}"/>
          </ac:picMkLst>
        </pc:picChg>
        <pc:picChg chg="del">
          <ac:chgData name="moath momani" userId="720708e143949568" providerId="LiveId" clId="{68745EA0-7D2F-4716-B348-DDBFEF7F4E79}" dt="2020-11-03T09:14:30.156" v="1586" actId="478"/>
          <ac:picMkLst>
            <pc:docMk/>
            <pc:sldMk cId="1205817433" sldId="329"/>
            <ac:picMk id="18" creationId="{7AE498B4-B891-4E9A-9CDE-DD8F3DF89E8F}"/>
          </ac:picMkLst>
        </pc:picChg>
        <pc:picChg chg="add del mod">
          <ac:chgData name="moath momani" userId="720708e143949568" providerId="LiveId" clId="{68745EA0-7D2F-4716-B348-DDBFEF7F4E79}" dt="2020-11-03T09:23:39.814" v="1812" actId="478"/>
          <ac:picMkLst>
            <pc:docMk/>
            <pc:sldMk cId="1205817433" sldId="329"/>
            <ac:picMk id="24" creationId="{06FFE402-75CB-4B77-9218-740861CCA655}"/>
          </ac:picMkLst>
        </pc:picChg>
        <pc:picChg chg="add mod">
          <ac:chgData name="moath momani" userId="720708e143949568" providerId="LiveId" clId="{68745EA0-7D2F-4716-B348-DDBFEF7F4E79}" dt="2020-11-03T09:24:20.569" v="1848" actId="1037"/>
          <ac:picMkLst>
            <pc:docMk/>
            <pc:sldMk cId="1205817433" sldId="329"/>
            <ac:picMk id="26" creationId="{D3E1F836-096B-4C1A-B676-6C5FE655512E}"/>
          </ac:picMkLst>
        </pc:picChg>
      </pc:sldChg>
    </pc:docChg>
  </pc:docChgLst>
  <pc:docChgLst>
    <pc:chgData name="moath momani" userId="720708e143949568" providerId="LiveId" clId="{11E64C90-99E3-47A8-8EEF-B6711E15218B}"/>
    <pc:docChg chg="undo redo custSel addSld delSld modSld">
      <pc:chgData name="moath momani" userId="720708e143949568" providerId="LiveId" clId="{11E64C90-99E3-47A8-8EEF-B6711E15218B}" dt="2020-06-25T11:25:03.171" v="714" actId="1076"/>
      <pc:docMkLst>
        <pc:docMk/>
      </pc:docMkLst>
      <pc:sldChg chg="modSp mod">
        <pc:chgData name="moath momani" userId="720708e143949568" providerId="LiveId" clId="{11E64C90-99E3-47A8-8EEF-B6711E15218B}" dt="2020-06-25T11:24:08.987" v="709" actId="1076"/>
        <pc:sldMkLst>
          <pc:docMk/>
          <pc:sldMk cId="211947262" sldId="272"/>
        </pc:sldMkLst>
        <pc:spChg chg="mod">
          <ac:chgData name="moath momani" userId="720708e143949568" providerId="LiveId" clId="{11E64C90-99E3-47A8-8EEF-B6711E15218B}" dt="2020-06-25T11:24:08.987" v="709" actId="1076"/>
          <ac:spMkLst>
            <pc:docMk/>
            <pc:sldMk cId="211947262" sldId="272"/>
            <ac:spMk id="2" creationId="{0B2AAF93-F372-4E32-8DE3-2B37B0349A7C}"/>
          </ac:spMkLst>
        </pc:spChg>
        <pc:picChg chg="mod">
          <ac:chgData name="moath momani" userId="720708e143949568" providerId="LiveId" clId="{11E64C90-99E3-47A8-8EEF-B6711E15218B}" dt="2020-06-25T11:23:56.045" v="705" actId="1076"/>
          <ac:picMkLst>
            <pc:docMk/>
            <pc:sldMk cId="211947262" sldId="272"/>
            <ac:picMk id="9" creationId="{8F73BB18-6D38-480A-968D-4357CA986BEA}"/>
          </ac:picMkLst>
        </pc:picChg>
      </pc:sldChg>
      <pc:sldChg chg="modNotesTx">
        <pc:chgData name="moath momani" userId="720708e143949568" providerId="LiveId" clId="{11E64C90-99E3-47A8-8EEF-B6711E15218B}" dt="2020-06-25T11:23:35.316" v="702" actId="20577"/>
        <pc:sldMkLst>
          <pc:docMk/>
          <pc:sldMk cId="911208218" sldId="273"/>
        </pc:sldMkLst>
      </pc:sldChg>
      <pc:sldChg chg="addSp delSp modSp mod">
        <pc:chgData name="moath momani" userId="720708e143949568" providerId="LiveId" clId="{11E64C90-99E3-47A8-8EEF-B6711E15218B}" dt="2020-06-25T11:25:03.171" v="714" actId="1076"/>
        <pc:sldMkLst>
          <pc:docMk/>
          <pc:sldMk cId="2271298433" sldId="279"/>
        </pc:sldMkLst>
        <pc:spChg chg="add del mod">
          <ac:chgData name="moath momani" userId="720708e143949568" providerId="LiveId" clId="{11E64C90-99E3-47A8-8EEF-B6711E15218B}" dt="2020-06-25T11:25:03.171" v="714" actId="1076"/>
          <ac:spMkLst>
            <pc:docMk/>
            <pc:sldMk cId="2271298433" sldId="279"/>
            <ac:spMk id="2" creationId="{0B2AAF93-F372-4E32-8DE3-2B37B0349A7C}"/>
          </ac:spMkLst>
        </pc:spChg>
        <pc:picChg chg="del">
          <ac:chgData name="moath momani" userId="720708e143949568" providerId="LiveId" clId="{11E64C90-99E3-47A8-8EEF-B6711E15218B}" dt="2020-06-25T09:47:18.219" v="19" actId="478"/>
          <ac:picMkLst>
            <pc:docMk/>
            <pc:sldMk cId="2271298433" sldId="279"/>
            <ac:picMk id="7" creationId="{FE34B53B-90EE-4355-BAF9-AC7A117C8BE1}"/>
          </ac:picMkLst>
        </pc:picChg>
        <pc:picChg chg="add mod">
          <ac:chgData name="moath momani" userId="720708e143949568" providerId="LiveId" clId="{11E64C90-99E3-47A8-8EEF-B6711E15218B}" dt="2020-06-25T11:24:39.524" v="710" actId="14100"/>
          <ac:picMkLst>
            <pc:docMk/>
            <pc:sldMk cId="2271298433" sldId="279"/>
            <ac:picMk id="13" creationId="{9319865D-7103-44A0-8690-685D1A6BCF9C}"/>
          </ac:picMkLst>
        </pc:picChg>
        <pc:picChg chg="add mod">
          <ac:chgData name="moath momani" userId="720708e143949568" providerId="LiveId" clId="{11E64C90-99E3-47A8-8EEF-B6711E15218B}" dt="2020-06-25T11:24:39.524" v="710" actId="14100"/>
          <ac:picMkLst>
            <pc:docMk/>
            <pc:sldMk cId="2271298433" sldId="279"/>
            <ac:picMk id="14" creationId="{4F44C90C-9AB6-4E41-BBC9-EB36E64FA76A}"/>
          </ac:picMkLst>
        </pc:picChg>
        <pc:picChg chg="add mod">
          <ac:chgData name="moath momani" userId="720708e143949568" providerId="LiveId" clId="{11E64C90-99E3-47A8-8EEF-B6711E15218B}" dt="2020-06-25T11:24:39.524" v="710" actId="14100"/>
          <ac:picMkLst>
            <pc:docMk/>
            <pc:sldMk cId="2271298433" sldId="279"/>
            <ac:picMk id="15" creationId="{782957B5-4F0A-4A4E-A07D-DE1207191CA4}"/>
          </ac:picMkLst>
        </pc:picChg>
      </pc:sldChg>
      <pc:sldChg chg="modSp add mod">
        <pc:chgData name="moath momani" userId="720708e143949568" providerId="LiveId" clId="{11E64C90-99E3-47A8-8EEF-B6711E15218B}" dt="2020-06-25T09:45:50.889" v="17" actId="20577"/>
        <pc:sldMkLst>
          <pc:docMk/>
          <pc:sldMk cId="2448404788" sldId="280"/>
        </pc:sldMkLst>
        <pc:spChg chg="mod">
          <ac:chgData name="moath momani" userId="720708e143949568" providerId="LiveId" clId="{11E64C90-99E3-47A8-8EEF-B6711E15218B}" dt="2020-06-25T09:45:50.889" v="17" actId="20577"/>
          <ac:spMkLst>
            <pc:docMk/>
            <pc:sldMk cId="2448404788" sldId="280"/>
            <ac:spMk id="11" creationId="{65284718-9A8B-4649-96DE-DA89CF0137E1}"/>
          </ac:spMkLst>
        </pc:spChg>
      </pc:sldChg>
      <pc:sldChg chg="add del">
        <pc:chgData name="moath momani" userId="720708e143949568" providerId="LiveId" clId="{11E64C90-99E3-47A8-8EEF-B6711E15218B}" dt="2020-06-25T09:49:55.655" v="48" actId="47"/>
        <pc:sldMkLst>
          <pc:docMk/>
          <pc:sldMk cId="2228381312" sldId="281"/>
        </pc:sldMkLst>
      </pc:sldChg>
    </pc:docChg>
  </pc:docChgLst>
  <pc:docChgLst>
    <pc:chgData name="moath momani" userId="720708e143949568" providerId="LiveId" clId="{1E310053-C445-41E0-BED8-5602CCA458D4}"/>
    <pc:docChg chg="undo custSel addSld delSld modSld sldOrd">
      <pc:chgData name="moath momani" userId="720708e143949568" providerId="LiveId" clId="{1E310053-C445-41E0-BED8-5602CCA458D4}" dt="2020-12-16T13:25:02.362" v="738" actId="20577"/>
      <pc:docMkLst>
        <pc:docMk/>
      </pc:docMkLst>
      <pc:sldChg chg="add del">
        <pc:chgData name="moath momani" userId="720708e143949568" providerId="LiveId" clId="{1E310053-C445-41E0-BED8-5602CCA458D4}" dt="2020-12-16T07:46:01.252" v="506" actId="47"/>
        <pc:sldMkLst>
          <pc:docMk/>
          <pc:sldMk cId="1259126751" sldId="258"/>
        </pc:sldMkLst>
      </pc:sldChg>
      <pc:sldChg chg="modSp add del mod">
        <pc:chgData name="moath momani" userId="720708e143949568" providerId="LiveId" clId="{1E310053-C445-41E0-BED8-5602CCA458D4}" dt="2020-12-16T07:31:20.451" v="504"/>
        <pc:sldMkLst>
          <pc:docMk/>
          <pc:sldMk cId="894173370" sldId="270"/>
        </pc:sldMkLst>
        <pc:picChg chg="mod">
          <ac:chgData name="moath momani" userId="720708e143949568" providerId="LiveId" clId="{1E310053-C445-41E0-BED8-5602CCA458D4}" dt="2020-12-15T07:17:06.699" v="1" actId="1076"/>
          <ac:picMkLst>
            <pc:docMk/>
            <pc:sldMk cId="894173370" sldId="270"/>
            <ac:picMk id="5" creationId="{FB4CA9A6-AB36-428A-8611-1DCB45DD4525}"/>
          </ac:picMkLst>
        </pc:picChg>
      </pc:sldChg>
      <pc:sldChg chg="del">
        <pc:chgData name="moath momani" userId="720708e143949568" providerId="LiveId" clId="{1E310053-C445-41E0-BED8-5602CCA458D4}" dt="2020-12-16T07:31:17.661" v="502" actId="47"/>
        <pc:sldMkLst>
          <pc:docMk/>
          <pc:sldMk cId="708451443" sldId="271"/>
        </pc:sldMkLst>
      </pc:sldChg>
      <pc:sldChg chg="del">
        <pc:chgData name="moath momani" userId="720708e143949568" providerId="LiveId" clId="{1E310053-C445-41E0-BED8-5602CCA458D4}" dt="2020-12-16T07:31:16.166" v="500" actId="47"/>
        <pc:sldMkLst>
          <pc:docMk/>
          <pc:sldMk cId="106721241" sldId="275"/>
        </pc:sldMkLst>
      </pc:sldChg>
      <pc:sldChg chg="del">
        <pc:chgData name="moath momani" userId="720708e143949568" providerId="LiveId" clId="{1E310053-C445-41E0-BED8-5602CCA458D4}" dt="2020-12-16T07:31:16.978" v="501" actId="47"/>
        <pc:sldMkLst>
          <pc:docMk/>
          <pc:sldMk cId="603920196" sldId="282"/>
        </pc:sldMkLst>
      </pc:sldChg>
      <pc:sldChg chg="add">
        <pc:chgData name="moath momani" userId="720708e143949568" providerId="LiveId" clId="{1E310053-C445-41E0-BED8-5602CCA458D4}" dt="2020-12-16T07:31:20.451" v="504"/>
        <pc:sldMkLst>
          <pc:docMk/>
          <pc:sldMk cId="2921388132" sldId="283"/>
        </pc:sldMkLst>
      </pc:sldChg>
      <pc:sldChg chg="addSp delSp modSp add del mod">
        <pc:chgData name="moath momani" userId="720708e143949568" providerId="LiveId" clId="{1E310053-C445-41E0-BED8-5602CCA458D4}" dt="2020-12-15T08:21:45.108" v="484" actId="1076"/>
        <pc:sldMkLst>
          <pc:docMk/>
          <pc:sldMk cId="350599734" sldId="285"/>
        </pc:sldMkLst>
        <pc:spChg chg="del mod">
          <ac:chgData name="moath momani" userId="720708e143949568" providerId="LiveId" clId="{1E310053-C445-41E0-BED8-5602CCA458D4}" dt="2020-12-15T07:51:23.894" v="16" actId="21"/>
          <ac:spMkLst>
            <pc:docMk/>
            <pc:sldMk cId="350599734" sldId="285"/>
            <ac:spMk id="4" creationId="{F089F927-6845-49B6-A3A8-7A6363A6A854}"/>
          </ac:spMkLst>
        </pc:spChg>
        <pc:spChg chg="mod">
          <ac:chgData name="moath momani" userId="720708e143949568" providerId="LiveId" clId="{1E310053-C445-41E0-BED8-5602CCA458D4}" dt="2020-12-15T08:21:45.108" v="484" actId="1076"/>
          <ac:spMkLst>
            <pc:docMk/>
            <pc:sldMk cId="350599734" sldId="285"/>
            <ac:spMk id="11" creationId="{21145E93-6959-479A-BC9D-CD8B8034E6FB}"/>
          </ac:spMkLst>
        </pc:spChg>
        <pc:spChg chg="del mod">
          <ac:chgData name="moath momani" userId="720708e143949568" providerId="LiveId" clId="{1E310053-C445-41E0-BED8-5602CCA458D4}" dt="2020-12-15T07:51:33.408" v="19" actId="478"/>
          <ac:spMkLst>
            <pc:docMk/>
            <pc:sldMk cId="350599734" sldId="285"/>
            <ac:spMk id="12" creationId="{5F10D50F-0320-4F26-953D-C46CA620202A}"/>
          </ac:spMkLst>
        </pc:spChg>
        <pc:spChg chg="add mod">
          <ac:chgData name="moath momani" userId="720708e143949568" providerId="LiveId" clId="{1E310053-C445-41E0-BED8-5602CCA458D4}" dt="2020-12-15T07:51:28.219" v="18" actId="1076"/>
          <ac:spMkLst>
            <pc:docMk/>
            <pc:sldMk cId="350599734" sldId="285"/>
            <ac:spMk id="13" creationId="{F0DF9D0E-9A48-4650-AC05-FE936DF22653}"/>
          </ac:spMkLst>
        </pc:spChg>
        <pc:picChg chg="del">
          <ac:chgData name="moath momani" userId="720708e143949568" providerId="LiveId" clId="{1E310053-C445-41E0-BED8-5602CCA458D4}" dt="2020-12-15T07:50:57.036" v="5" actId="478"/>
          <ac:picMkLst>
            <pc:docMk/>
            <pc:sldMk cId="350599734" sldId="285"/>
            <ac:picMk id="3" creationId="{3802E389-DCA1-46C0-890E-85FE7AFC574F}"/>
          </ac:picMkLst>
        </pc:picChg>
        <pc:picChg chg="add mod">
          <ac:chgData name="moath momani" userId="720708e143949568" providerId="LiveId" clId="{1E310053-C445-41E0-BED8-5602CCA458D4}" dt="2020-12-15T07:51:19.819" v="14" actId="1076"/>
          <ac:picMkLst>
            <pc:docMk/>
            <pc:sldMk cId="350599734" sldId="285"/>
            <ac:picMk id="5" creationId="{C98BED97-C9C7-4CF3-BE8F-0647B8990990}"/>
          </ac:picMkLst>
        </pc:picChg>
        <pc:picChg chg="del">
          <ac:chgData name="moath momani" userId="720708e143949568" providerId="LiveId" clId="{1E310053-C445-41E0-BED8-5602CCA458D4}" dt="2020-12-15T07:51:14.380" v="11" actId="478"/>
          <ac:picMkLst>
            <pc:docMk/>
            <pc:sldMk cId="350599734" sldId="285"/>
            <ac:picMk id="7" creationId="{00000000-0000-0000-0000-000000000000}"/>
          </ac:picMkLst>
        </pc:picChg>
      </pc:sldChg>
      <pc:sldChg chg="addSp delSp modSp mod">
        <pc:chgData name="moath momani" userId="720708e143949568" providerId="LiveId" clId="{1E310053-C445-41E0-BED8-5602CCA458D4}" dt="2020-12-15T07:52:48.803" v="74" actId="1076"/>
        <pc:sldMkLst>
          <pc:docMk/>
          <pc:sldMk cId="2682651527" sldId="286"/>
        </pc:sldMkLst>
        <pc:spChg chg="mod">
          <ac:chgData name="moath momani" userId="720708e143949568" providerId="LiveId" clId="{1E310053-C445-41E0-BED8-5602CCA458D4}" dt="2020-12-15T07:52:37.067" v="71" actId="1076"/>
          <ac:spMkLst>
            <pc:docMk/>
            <pc:sldMk cId="2682651527" sldId="286"/>
            <ac:spMk id="11" creationId="{21145E93-6959-479A-BC9D-CD8B8034E6FB}"/>
          </ac:spMkLst>
        </pc:spChg>
        <pc:spChg chg="add mod">
          <ac:chgData name="moath momani" userId="720708e143949568" providerId="LiveId" clId="{1E310053-C445-41E0-BED8-5602CCA458D4}" dt="2020-12-15T07:52:48.803" v="74" actId="1076"/>
          <ac:spMkLst>
            <pc:docMk/>
            <pc:sldMk cId="2682651527" sldId="286"/>
            <ac:spMk id="13" creationId="{269B901B-07B9-4A86-A7DA-971C71A48FA1}"/>
          </ac:spMkLst>
        </pc:spChg>
        <pc:picChg chg="del">
          <ac:chgData name="moath momani" userId="720708e143949568" providerId="LiveId" clId="{1E310053-C445-41E0-BED8-5602CCA458D4}" dt="2020-12-15T07:52:03.920" v="20" actId="478"/>
          <ac:picMkLst>
            <pc:docMk/>
            <pc:sldMk cId="2682651527" sldId="286"/>
            <ac:picMk id="2" creationId="{AA7F06E6-5281-4BBF-96F5-7CEF91612C0B}"/>
          </ac:picMkLst>
        </pc:picChg>
        <pc:picChg chg="add mod">
          <ac:chgData name="moath momani" userId="720708e143949568" providerId="LiveId" clId="{1E310053-C445-41E0-BED8-5602CCA458D4}" dt="2020-12-15T07:52:32.891" v="70" actId="1076"/>
          <ac:picMkLst>
            <pc:docMk/>
            <pc:sldMk cId="2682651527" sldId="286"/>
            <ac:picMk id="4" creationId="{A198E2E5-0E89-46AF-BA56-8629E4849478}"/>
          </ac:picMkLst>
        </pc:picChg>
        <pc:picChg chg="del">
          <ac:chgData name="moath momani" userId="720708e143949568" providerId="LiveId" clId="{1E310053-C445-41E0-BED8-5602CCA458D4}" dt="2020-12-15T07:52:05.618" v="21" actId="478"/>
          <ac:picMkLst>
            <pc:docMk/>
            <pc:sldMk cId="2682651527" sldId="286"/>
            <ac:picMk id="7" creationId="{00000000-0000-0000-0000-000000000000}"/>
          </ac:picMkLst>
        </pc:picChg>
        <pc:cxnChg chg="del mod">
          <ac:chgData name="moath momani" userId="720708e143949568" providerId="LiveId" clId="{1E310053-C445-41E0-BED8-5602CCA458D4}" dt="2020-12-15T07:52:07.888" v="23" actId="478"/>
          <ac:cxnSpMkLst>
            <pc:docMk/>
            <pc:sldMk cId="2682651527" sldId="286"/>
            <ac:cxnSpMk id="12" creationId="{679295EB-8FBD-4986-AA81-98A63FD76B6E}"/>
          </ac:cxnSpMkLst>
        </pc:cxnChg>
      </pc:sldChg>
      <pc:sldChg chg="add">
        <pc:chgData name="moath momani" userId="720708e143949568" providerId="LiveId" clId="{1E310053-C445-41E0-BED8-5602CCA458D4}" dt="2020-12-16T07:45:58.674" v="505"/>
        <pc:sldMkLst>
          <pc:docMk/>
          <pc:sldMk cId="2046296258" sldId="294"/>
        </pc:sldMkLst>
      </pc:sldChg>
      <pc:sldChg chg="modSp add mod ord">
        <pc:chgData name="moath momani" userId="720708e143949568" providerId="LiveId" clId="{1E310053-C445-41E0-BED8-5602CCA458D4}" dt="2020-12-16T07:46:53.620" v="512" actId="3626"/>
        <pc:sldMkLst>
          <pc:docMk/>
          <pc:sldMk cId="504445919" sldId="295"/>
        </pc:sldMkLst>
        <pc:spChg chg="mod">
          <ac:chgData name="moath momani" userId="720708e143949568" providerId="LiveId" clId="{1E310053-C445-41E0-BED8-5602CCA458D4}" dt="2020-12-16T07:46:45.770" v="511" actId="3626"/>
          <ac:spMkLst>
            <pc:docMk/>
            <pc:sldMk cId="504445919" sldId="295"/>
            <ac:spMk id="8" creationId="{72A92FB9-7B40-4858-B502-0E8A8BC68B2F}"/>
          </ac:spMkLst>
        </pc:spChg>
        <pc:spChg chg="mod">
          <ac:chgData name="moath momani" userId="720708e143949568" providerId="LiveId" clId="{1E310053-C445-41E0-BED8-5602CCA458D4}" dt="2020-12-16T07:46:53.620" v="512" actId="3626"/>
          <ac:spMkLst>
            <pc:docMk/>
            <pc:sldMk cId="504445919" sldId="295"/>
            <ac:spMk id="14" creationId="{457D4CC6-67F2-4892-948F-6D9814D3CB9D}"/>
          </ac:spMkLst>
        </pc:spChg>
      </pc:sldChg>
      <pc:sldChg chg="add del">
        <pc:chgData name="moath momani" userId="720708e143949568" providerId="LiveId" clId="{1E310053-C445-41E0-BED8-5602CCA458D4}" dt="2020-12-16T07:28:53.332" v="497"/>
        <pc:sldMkLst>
          <pc:docMk/>
          <pc:sldMk cId="1007813328" sldId="300"/>
        </pc:sldMkLst>
      </pc:sldChg>
      <pc:sldChg chg="add del">
        <pc:chgData name="moath momani" userId="720708e143949568" providerId="LiveId" clId="{1E310053-C445-41E0-BED8-5602CCA458D4}" dt="2020-12-16T07:28:53.332" v="497"/>
        <pc:sldMkLst>
          <pc:docMk/>
          <pc:sldMk cId="3662399940" sldId="328"/>
        </pc:sldMkLst>
      </pc:sldChg>
      <pc:sldChg chg="add">
        <pc:chgData name="moath momani" userId="720708e143949568" providerId="LiveId" clId="{1E310053-C445-41E0-BED8-5602CCA458D4}" dt="2020-12-15T06:59:05.357" v="0"/>
        <pc:sldMkLst>
          <pc:docMk/>
          <pc:sldMk cId="2133548031" sldId="330"/>
        </pc:sldMkLst>
      </pc:sldChg>
      <pc:sldChg chg="addSp delSp modSp add mod">
        <pc:chgData name="moath momani" userId="720708e143949568" providerId="LiveId" clId="{1E310053-C445-41E0-BED8-5602CCA458D4}" dt="2020-12-16T13:25:02.362" v="738" actId="20577"/>
        <pc:sldMkLst>
          <pc:docMk/>
          <pc:sldMk cId="2250883306" sldId="331"/>
        </pc:sldMkLst>
        <pc:spChg chg="del">
          <ac:chgData name="moath momani" userId="720708e143949568" providerId="LiveId" clId="{1E310053-C445-41E0-BED8-5602CCA458D4}" dt="2020-12-15T07:53:22.952" v="80" actId="478"/>
          <ac:spMkLst>
            <pc:docMk/>
            <pc:sldMk cId="2250883306" sldId="331"/>
            <ac:spMk id="6" creationId="{00000000-0000-0000-0000-000000000000}"/>
          </ac:spMkLst>
        </pc:spChg>
        <pc:spChg chg="mod">
          <ac:chgData name="moath momani" userId="720708e143949568" providerId="LiveId" clId="{1E310053-C445-41E0-BED8-5602CCA458D4}" dt="2020-12-16T13:25:02.362" v="738" actId="20577"/>
          <ac:spMkLst>
            <pc:docMk/>
            <pc:sldMk cId="2250883306" sldId="331"/>
            <ac:spMk id="11" creationId="{21145E93-6959-479A-BC9D-CD8B8034E6FB}"/>
          </ac:spMkLst>
        </pc:spChg>
        <pc:spChg chg="add mod">
          <ac:chgData name="moath momani" userId="720708e143949568" providerId="LiveId" clId="{1E310053-C445-41E0-BED8-5602CCA458D4}" dt="2020-12-15T07:53:35.788" v="85" actId="1076"/>
          <ac:spMkLst>
            <pc:docMk/>
            <pc:sldMk cId="2250883306" sldId="331"/>
            <ac:spMk id="12" creationId="{35E4C3AF-E52F-43EF-9332-3A795B549714}"/>
          </ac:spMkLst>
        </pc:spChg>
        <pc:spChg chg="del mod">
          <ac:chgData name="moath momani" userId="720708e143949568" providerId="LiveId" clId="{1E310053-C445-41E0-BED8-5602CCA458D4}" dt="2020-12-15T07:53:31.556" v="83" actId="21"/>
          <ac:spMkLst>
            <pc:docMk/>
            <pc:sldMk cId="2250883306" sldId="331"/>
            <ac:spMk id="13" creationId="{269B901B-07B9-4A86-A7DA-971C71A48FA1}"/>
          </ac:spMkLst>
        </pc:spChg>
        <pc:grpChg chg="del">
          <ac:chgData name="moath momani" userId="720708e143949568" providerId="LiveId" clId="{1E310053-C445-41E0-BED8-5602CCA458D4}" dt="2020-12-15T07:53:22.952" v="80" actId="478"/>
          <ac:grpSpMkLst>
            <pc:docMk/>
            <pc:sldMk cId="2250883306" sldId="331"/>
            <ac:grpSpMk id="8" creationId="{00000000-0000-0000-0000-000000000000}"/>
          </ac:grpSpMkLst>
        </pc:grpChg>
        <pc:picChg chg="add mod">
          <ac:chgData name="moath momani" userId="720708e143949568" providerId="LiveId" clId="{1E310053-C445-41E0-BED8-5602CCA458D4}" dt="2020-12-15T07:53:25.507" v="81" actId="1076"/>
          <ac:picMkLst>
            <pc:docMk/>
            <pc:sldMk cId="2250883306" sldId="331"/>
            <ac:picMk id="3" creationId="{C4489B4E-2001-413D-9F0A-058A8DE8F53F}"/>
          </ac:picMkLst>
        </pc:picChg>
        <pc:picChg chg="del">
          <ac:chgData name="moath momani" userId="720708e143949568" providerId="LiveId" clId="{1E310053-C445-41E0-BED8-5602CCA458D4}" dt="2020-12-15T07:53:14.680" v="76" actId="478"/>
          <ac:picMkLst>
            <pc:docMk/>
            <pc:sldMk cId="2250883306" sldId="331"/>
            <ac:picMk id="4" creationId="{A198E2E5-0E89-46AF-BA56-8629E4849478}"/>
          </ac:picMkLst>
        </pc:picChg>
      </pc:sldChg>
      <pc:sldChg chg="addSp delSp modSp add mod">
        <pc:chgData name="moath momani" userId="720708e143949568" providerId="LiveId" clId="{1E310053-C445-41E0-BED8-5602CCA458D4}" dt="2020-12-15T07:56:08.767" v="210" actId="20577"/>
        <pc:sldMkLst>
          <pc:docMk/>
          <pc:sldMk cId="666502937" sldId="332"/>
        </pc:sldMkLst>
        <pc:spChg chg="add mod">
          <ac:chgData name="moath momani" userId="720708e143949568" providerId="LiveId" clId="{1E310053-C445-41E0-BED8-5602CCA458D4}" dt="2020-12-15T07:55:20.532" v="162" actId="1076"/>
          <ac:spMkLst>
            <pc:docMk/>
            <pc:sldMk cId="666502937" sldId="332"/>
            <ac:spMk id="7" creationId="{7B121439-E68A-4268-B5A2-FC126E983264}"/>
          </ac:spMkLst>
        </pc:spChg>
        <pc:spChg chg="add mod">
          <ac:chgData name="moath momani" userId="720708e143949568" providerId="LiveId" clId="{1E310053-C445-41E0-BED8-5602CCA458D4}" dt="2020-12-15T07:55:36.691" v="177" actId="1035"/>
          <ac:spMkLst>
            <pc:docMk/>
            <pc:sldMk cId="666502937" sldId="332"/>
            <ac:spMk id="8" creationId="{DEC311B8-036E-4BB9-B5C4-F3D83D6F9BCB}"/>
          </ac:spMkLst>
        </pc:spChg>
        <pc:spChg chg="add mod">
          <ac:chgData name="moath momani" userId="720708e143949568" providerId="LiveId" clId="{1E310053-C445-41E0-BED8-5602CCA458D4}" dt="2020-12-15T07:55:39.332" v="181" actId="1035"/>
          <ac:spMkLst>
            <pc:docMk/>
            <pc:sldMk cId="666502937" sldId="332"/>
            <ac:spMk id="9" creationId="{668F1EFC-6950-4C8A-8BD2-260F9E54F595}"/>
          </ac:spMkLst>
        </pc:spChg>
        <pc:spChg chg="mod">
          <ac:chgData name="moath momani" userId="720708e143949568" providerId="LiveId" clId="{1E310053-C445-41E0-BED8-5602CCA458D4}" dt="2020-12-15T07:56:08.767" v="210" actId="20577"/>
          <ac:spMkLst>
            <pc:docMk/>
            <pc:sldMk cId="666502937" sldId="332"/>
            <ac:spMk id="11" creationId="{21145E93-6959-479A-BC9D-CD8B8034E6FB}"/>
          </ac:spMkLst>
        </pc:spChg>
        <pc:spChg chg="del mod">
          <ac:chgData name="moath momani" userId="720708e143949568" providerId="LiveId" clId="{1E310053-C445-41E0-BED8-5602CCA458D4}" dt="2020-12-15T07:55:15.946" v="160" actId="21"/>
          <ac:spMkLst>
            <pc:docMk/>
            <pc:sldMk cId="666502937" sldId="332"/>
            <ac:spMk id="12" creationId="{35E4C3AF-E52F-43EF-9332-3A795B549714}"/>
          </ac:spMkLst>
        </pc:spChg>
        <pc:picChg chg="del">
          <ac:chgData name="moath momani" userId="720708e143949568" providerId="LiveId" clId="{1E310053-C445-41E0-BED8-5602CCA458D4}" dt="2020-12-15T07:55:05.131" v="124" actId="478"/>
          <ac:picMkLst>
            <pc:docMk/>
            <pc:sldMk cId="666502937" sldId="332"/>
            <ac:picMk id="3" creationId="{C4489B4E-2001-413D-9F0A-058A8DE8F53F}"/>
          </ac:picMkLst>
        </pc:picChg>
        <pc:picChg chg="add mod">
          <ac:chgData name="moath momani" userId="720708e143949568" providerId="LiveId" clId="{1E310053-C445-41E0-BED8-5602CCA458D4}" dt="2020-12-15T07:55:12.715" v="159" actId="1036"/>
          <ac:picMkLst>
            <pc:docMk/>
            <pc:sldMk cId="666502937" sldId="332"/>
            <ac:picMk id="4" creationId="{A74254E7-4137-491B-9AB8-A8049091A07D}"/>
          </ac:picMkLst>
        </pc:picChg>
      </pc:sldChg>
      <pc:sldChg chg="addSp delSp modSp add mod">
        <pc:chgData name="moath momani" userId="720708e143949568" providerId="LiveId" clId="{1E310053-C445-41E0-BED8-5602CCA458D4}" dt="2020-12-15T08:01:05.755" v="361" actId="478"/>
        <pc:sldMkLst>
          <pc:docMk/>
          <pc:sldMk cId="2541478738" sldId="333"/>
        </pc:sldMkLst>
        <pc:spChg chg="del mod">
          <ac:chgData name="moath momani" userId="720708e143949568" providerId="LiveId" clId="{1E310053-C445-41E0-BED8-5602CCA458D4}" dt="2020-12-15T08:01:05.755" v="361" actId="478"/>
          <ac:spMkLst>
            <pc:docMk/>
            <pc:sldMk cId="2541478738" sldId="333"/>
            <ac:spMk id="7" creationId="{7B121439-E68A-4268-B5A2-FC126E983264}"/>
          </ac:spMkLst>
        </pc:spChg>
        <pc:spChg chg="del mod">
          <ac:chgData name="moath momani" userId="720708e143949568" providerId="LiveId" clId="{1E310053-C445-41E0-BED8-5602CCA458D4}" dt="2020-12-15T08:01:04.973" v="360" actId="478"/>
          <ac:spMkLst>
            <pc:docMk/>
            <pc:sldMk cId="2541478738" sldId="333"/>
            <ac:spMk id="8" creationId="{DEC311B8-036E-4BB9-B5C4-F3D83D6F9BCB}"/>
          </ac:spMkLst>
        </pc:spChg>
        <pc:spChg chg="del mod">
          <ac:chgData name="moath momani" userId="720708e143949568" providerId="LiveId" clId="{1E310053-C445-41E0-BED8-5602CCA458D4}" dt="2020-12-15T08:00:58.930" v="357" actId="21"/>
          <ac:spMkLst>
            <pc:docMk/>
            <pc:sldMk cId="2541478738" sldId="333"/>
            <ac:spMk id="9" creationId="{668F1EFC-6950-4C8A-8BD2-260F9E54F595}"/>
          </ac:spMkLst>
        </pc:spChg>
        <pc:spChg chg="add mod">
          <ac:chgData name="moath momani" userId="720708e143949568" providerId="LiveId" clId="{1E310053-C445-41E0-BED8-5602CCA458D4}" dt="2020-12-15T07:57:42.868" v="216"/>
          <ac:spMkLst>
            <pc:docMk/>
            <pc:sldMk cId="2541478738" sldId="333"/>
            <ac:spMk id="10" creationId="{544C9316-3B79-4E50-88EC-4E2E8EF772B3}"/>
          </ac:spMkLst>
        </pc:spChg>
        <pc:spChg chg="mod">
          <ac:chgData name="moath momani" userId="720708e143949568" providerId="LiveId" clId="{1E310053-C445-41E0-BED8-5602CCA458D4}" dt="2020-12-15T08:00:49.791" v="354" actId="20577"/>
          <ac:spMkLst>
            <pc:docMk/>
            <pc:sldMk cId="2541478738" sldId="333"/>
            <ac:spMk id="11" creationId="{21145E93-6959-479A-BC9D-CD8B8034E6FB}"/>
          </ac:spMkLst>
        </pc:spChg>
        <pc:spChg chg="add mod">
          <ac:chgData name="moath momani" userId="720708e143949568" providerId="LiveId" clId="{1E310053-C445-41E0-BED8-5602CCA458D4}" dt="2020-12-15T08:01:03.476" v="359" actId="1076"/>
          <ac:spMkLst>
            <pc:docMk/>
            <pc:sldMk cId="2541478738" sldId="333"/>
            <ac:spMk id="15" creationId="{E2273E19-6C2C-46FA-85DC-029D1A863656}"/>
          </ac:spMkLst>
        </pc:spChg>
        <pc:grpChg chg="add mod">
          <ac:chgData name="moath momani" userId="720708e143949568" providerId="LiveId" clId="{1E310053-C445-41E0-BED8-5602CCA458D4}" dt="2020-12-15T07:57:42.868" v="216"/>
          <ac:grpSpMkLst>
            <pc:docMk/>
            <pc:sldMk cId="2541478738" sldId="333"/>
            <ac:grpSpMk id="12" creationId="{517CE32D-618B-49CC-9534-9C5510CB53D9}"/>
          </ac:grpSpMkLst>
        </pc:grpChg>
        <pc:picChg chg="add mod">
          <ac:chgData name="moath momani" userId="720708e143949568" providerId="LiveId" clId="{1E310053-C445-41E0-BED8-5602CCA458D4}" dt="2020-12-15T08:00:53.675" v="355" actId="1076"/>
          <ac:picMkLst>
            <pc:docMk/>
            <pc:sldMk cId="2541478738" sldId="333"/>
            <ac:picMk id="3" creationId="{E4F4D000-2A97-4D04-A6B9-4C04F36FCB77}"/>
          </ac:picMkLst>
        </pc:picChg>
        <pc:picChg chg="del">
          <ac:chgData name="moath momani" userId="720708e143949568" providerId="LiveId" clId="{1E310053-C445-41E0-BED8-5602CCA458D4}" dt="2020-12-15T07:57:32.269" v="212" actId="478"/>
          <ac:picMkLst>
            <pc:docMk/>
            <pc:sldMk cId="2541478738" sldId="333"/>
            <ac:picMk id="4" creationId="{A74254E7-4137-491B-9AB8-A8049091A07D}"/>
          </ac:picMkLst>
        </pc:picChg>
        <pc:picChg chg="mod">
          <ac:chgData name="moath momani" userId="720708e143949568" providerId="LiveId" clId="{1E310053-C445-41E0-BED8-5602CCA458D4}" dt="2020-12-15T07:57:42.868" v="216"/>
          <ac:picMkLst>
            <pc:docMk/>
            <pc:sldMk cId="2541478738" sldId="333"/>
            <ac:picMk id="13" creationId="{34909F68-DD28-419C-BB81-F09907FDDE71}"/>
          </ac:picMkLst>
        </pc:picChg>
        <pc:picChg chg="mod">
          <ac:chgData name="moath momani" userId="720708e143949568" providerId="LiveId" clId="{1E310053-C445-41E0-BED8-5602CCA458D4}" dt="2020-12-15T07:57:42.868" v="216"/>
          <ac:picMkLst>
            <pc:docMk/>
            <pc:sldMk cId="2541478738" sldId="333"/>
            <ac:picMk id="14" creationId="{81C15976-B6FE-4A74-989B-C1EC4C20EA9B}"/>
          </ac:picMkLst>
        </pc:picChg>
      </pc:sldChg>
      <pc:sldChg chg="addSp delSp modSp add mod">
        <pc:chgData name="moath momani" userId="720708e143949568" providerId="LiveId" clId="{1E310053-C445-41E0-BED8-5602CCA458D4}" dt="2020-12-15T08:02:42.108" v="396" actId="1076"/>
        <pc:sldMkLst>
          <pc:docMk/>
          <pc:sldMk cId="3967566841" sldId="334"/>
        </pc:sldMkLst>
        <pc:spChg chg="mod">
          <ac:chgData name="moath momani" userId="720708e143949568" providerId="LiveId" clId="{1E310053-C445-41E0-BED8-5602CCA458D4}" dt="2020-12-15T08:02:42.108" v="396" actId="1076"/>
          <ac:spMkLst>
            <pc:docMk/>
            <pc:sldMk cId="3967566841" sldId="334"/>
            <ac:spMk id="11" creationId="{21145E93-6959-479A-BC9D-CD8B8034E6FB}"/>
          </ac:spMkLst>
        </pc:spChg>
        <pc:spChg chg="del mod">
          <ac:chgData name="moath momani" userId="720708e143949568" providerId="LiveId" clId="{1E310053-C445-41E0-BED8-5602CCA458D4}" dt="2020-12-15T08:02:01.049" v="368" actId="21"/>
          <ac:spMkLst>
            <pc:docMk/>
            <pc:sldMk cId="3967566841" sldId="334"/>
            <ac:spMk id="15" creationId="{E2273E19-6C2C-46FA-85DC-029D1A863656}"/>
          </ac:spMkLst>
        </pc:spChg>
        <pc:spChg chg="add mod">
          <ac:chgData name="moath momani" userId="720708e143949568" providerId="LiveId" clId="{1E310053-C445-41E0-BED8-5602CCA458D4}" dt="2020-12-15T08:02:04.604" v="370" actId="1076"/>
          <ac:spMkLst>
            <pc:docMk/>
            <pc:sldMk cId="3967566841" sldId="334"/>
            <ac:spMk id="16" creationId="{1EAA9B1D-DF68-4653-B8CA-C73180FA5124}"/>
          </ac:spMkLst>
        </pc:spChg>
        <pc:picChg chg="del">
          <ac:chgData name="moath momani" userId="720708e143949568" providerId="LiveId" clId="{1E310053-C445-41E0-BED8-5602CCA458D4}" dt="2020-12-15T08:01:45.708" v="363" actId="478"/>
          <ac:picMkLst>
            <pc:docMk/>
            <pc:sldMk cId="3967566841" sldId="334"/>
            <ac:picMk id="3" creationId="{E4F4D000-2A97-4D04-A6B9-4C04F36FCB77}"/>
          </ac:picMkLst>
        </pc:picChg>
        <pc:picChg chg="add mod">
          <ac:chgData name="moath momani" userId="720708e143949568" providerId="LiveId" clId="{1E310053-C445-41E0-BED8-5602CCA458D4}" dt="2020-12-15T08:01:58.100" v="367" actId="1076"/>
          <ac:picMkLst>
            <pc:docMk/>
            <pc:sldMk cId="3967566841" sldId="334"/>
            <ac:picMk id="4" creationId="{BFBEBA0D-C799-431E-8E49-74FD224960F6}"/>
          </ac:picMkLst>
        </pc:picChg>
      </pc:sldChg>
      <pc:sldChg chg="addSp delSp modSp add mod">
        <pc:chgData name="moath momani" userId="720708e143949568" providerId="LiveId" clId="{1E310053-C445-41E0-BED8-5602CCA458D4}" dt="2020-12-15T08:04:37.305" v="462" actId="20577"/>
        <pc:sldMkLst>
          <pc:docMk/>
          <pc:sldMk cId="3956655816" sldId="335"/>
        </pc:sldMkLst>
        <pc:spChg chg="del">
          <ac:chgData name="moath momani" userId="720708e143949568" providerId="LiveId" clId="{1E310053-C445-41E0-BED8-5602CCA458D4}" dt="2020-12-15T08:03:36.057" v="405" actId="21"/>
          <ac:spMkLst>
            <pc:docMk/>
            <pc:sldMk cId="3956655816" sldId="335"/>
            <ac:spMk id="10" creationId="{544C9316-3B79-4E50-88EC-4E2E8EF772B3}"/>
          </ac:spMkLst>
        </pc:spChg>
        <pc:spChg chg="del">
          <ac:chgData name="moath momani" userId="720708e143949568" providerId="LiveId" clId="{1E310053-C445-41E0-BED8-5602CCA458D4}" dt="2020-12-15T08:03:30.368" v="402" actId="21"/>
          <ac:spMkLst>
            <pc:docMk/>
            <pc:sldMk cId="3956655816" sldId="335"/>
            <ac:spMk id="11" creationId="{21145E93-6959-479A-BC9D-CD8B8034E6FB}"/>
          </ac:spMkLst>
        </pc:spChg>
        <pc:spChg chg="add mod">
          <ac:chgData name="moath momani" userId="720708e143949568" providerId="LiveId" clId="{1E310053-C445-41E0-BED8-5602CCA458D4}" dt="2020-12-15T08:04:37.305" v="462" actId="20577"/>
          <ac:spMkLst>
            <pc:docMk/>
            <pc:sldMk cId="3956655816" sldId="335"/>
            <ac:spMk id="15" creationId="{4EAE812D-5B11-46CC-8FEA-B4261E2CC410}"/>
          </ac:spMkLst>
        </pc:spChg>
        <pc:spChg chg="del mod">
          <ac:chgData name="moath momani" userId="720708e143949568" providerId="LiveId" clId="{1E310053-C445-41E0-BED8-5602CCA458D4}" dt="2020-12-15T08:03:38.119" v="407" actId="21"/>
          <ac:spMkLst>
            <pc:docMk/>
            <pc:sldMk cId="3956655816" sldId="335"/>
            <ac:spMk id="16" creationId="{1EAA9B1D-DF68-4653-B8CA-C73180FA5124}"/>
          </ac:spMkLst>
        </pc:spChg>
        <pc:spChg chg="add mod">
          <ac:chgData name="moath momani" userId="720708e143949568" providerId="LiveId" clId="{1E310053-C445-41E0-BED8-5602CCA458D4}" dt="2020-12-15T08:03:36.513" v="406"/>
          <ac:spMkLst>
            <pc:docMk/>
            <pc:sldMk cId="3956655816" sldId="335"/>
            <ac:spMk id="17" creationId="{DB213948-C6C5-444D-85BA-CC5433CC3C5E}"/>
          </ac:spMkLst>
        </pc:spChg>
        <pc:spChg chg="add mod">
          <ac:chgData name="moath momani" userId="720708e143949568" providerId="LiveId" clId="{1E310053-C445-41E0-BED8-5602CCA458D4}" dt="2020-12-15T08:03:54.075" v="414" actId="1076"/>
          <ac:spMkLst>
            <pc:docMk/>
            <pc:sldMk cId="3956655816" sldId="335"/>
            <ac:spMk id="21" creationId="{8AB27950-D47D-40A6-9540-4043DD353BD1}"/>
          </ac:spMkLst>
        </pc:spChg>
        <pc:spChg chg="add mod">
          <ac:chgData name="moath momani" userId="720708e143949568" providerId="LiveId" clId="{1E310053-C445-41E0-BED8-5602CCA458D4}" dt="2020-12-15T08:04:14.635" v="424" actId="1076"/>
          <ac:spMkLst>
            <pc:docMk/>
            <pc:sldMk cId="3956655816" sldId="335"/>
            <ac:spMk id="22" creationId="{CD65F723-CDAF-4D43-81E0-94C2A76A457E}"/>
          </ac:spMkLst>
        </pc:spChg>
        <pc:grpChg chg="del">
          <ac:chgData name="moath momani" userId="720708e143949568" providerId="LiveId" clId="{1E310053-C445-41E0-BED8-5602CCA458D4}" dt="2020-12-15T08:03:36.057" v="405" actId="21"/>
          <ac:grpSpMkLst>
            <pc:docMk/>
            <pc:sldMk cId="3956655816" sldId="335"/>
            <ac:grpSpMk id="12" creationId="{517CE32D-618B-49CC-9534-9C5510CB53D9}"/>
          </ac:grpSpMkLst>
        </pc:grpChg>
        <pc:grpChg chg="add mod">
          <ac:chgData name="moath momani" userId="720708e143949568" providerId="LiveId" clId="{1E310053-C445-41E0-BED8-5602CCA458D4}" dt="2020-12-15T08:03:36.513" v="406"/>
          <ac:grpSpMkLst>
            <pc:docMk/>
            <pc:sldMk cId="3956655816" sldId="335"/>
            <ac:grpSpMk id="18" creationId="{0D05071F-52CE-4494-A286-8F4C44EB05E4}"/>
          </ac:grpSpMkLst>
        </pc:grpChg>
        <pc:picChg chg="add mod">
          <ac:chgData name="moath momani" userId="720708e143949568" providerId="LiveId" clId="{1E310053-C445-41E0-BED8-5602CCA458D4}" dt="2020-12-15T08:04:03.387" v="419" actId="1076"/>
          <ac:picMkLst>
            <pc:docMk/>
            <pc:sldMk cId="3956655816" sldId="335"/>
            <ac:picMk id="3" creationId="{2C8D8060-5D36-45F5-9997-0B823311D575}"/>
          </ac:picMkLst>
        </pc:picChg>
        <pc:picChg chg="del">
          <ac:chgData name="moath momani" userId="720708e143949568" providerId="LiveId" clId="{1E310053-C445-41E0-BED8-5602CCA458D4}" dt="2020-12-15T08:03:24.237" v="398" actId="478"/>
          <ac:picMkLst>
            <pc:docMk/>
            <pc:sldMk cId="3956655816" sldId="335"/>
            <ac:picMk id="4" creationId="{BFBEBA0D-C799-431E-8E49-74FD224960F6}"/>
          </ac:picMkLst>
        </pc:picChg>
        <pc:picChg chg="mod">
          <ac:chgData name="moath momani" userId="720708e143949568" providerId="LiveId" clId="{1E310053-C445-41E0-BED8-5602CCA458D4}" dt="2020-12-15T08:03:36.513" v="406"/>
          <ac:picMkLst>
            <pc:docMk/>
            <pc:sldMk cId="3956655816" sldId="335"/>
            <ac:picMk id="19" creationId="{383CA511-1696-4C62-BFFB-8C217B9003BA}"/>
          </ac:picMkLst>
        </pc:picChg>
        <pc:picChg chg="mod">
          <ac:chgData name="moath momani" userId="720708e143949568" providerId="LiveId" clId="{1E310053-C445-41E0-BED8-5602CCA458D4}" dt="2020-12-15T08:03:36.513" v="406"/>
          <ac:picMkLst>
            <pc:docMk/>
            <pc:sldMk cId="3956655816" sldId="335"/>
            <ac:picMk id="20" creationId="{E43F5A23-AD5B-4D45-8A3F-074CB7012413}"/>
          </ac:picMkLst>
        </pc:picChg>
      </pc:sldChg>
      <pc:sldChg chg="addSp delSp modSp add mod">
        <pc:chgData name="moath momani" userId="720708e143949568" providerId="LiveId" clId="{1E310053-C445-41E0-BED8-5602CCA458D4}" dt="2020-12-15T10:55:39.491" v="494" actId="14100"/>
        <pc:sldMkLst>
          <pc:docMk/>
          <pc:sldMk cId="4196744510" sldId="336"/>
        </pc:sldMkLst>
        <pc:spChg chg="del">
          <ac:chgData name="moath momani" userId="720708e143949568" providerId="LiveId" clId="{1E310053-C445-41E0-BED8-5602CCA458D4}" dt="2020-12-15T10:55:35.209" v="492" actId="478"/>
          <ac:spMkLst>
            <pc:docMk/>
            <pc:sldMk cId="4196744510" sldId="336"/>
            <ac:spMk id="11" creationId="{21145E93-6959-479A-BC9D-CD8B8034E6FB}"/>
          </ac:spMkLst>
        </pc:spChg>
        <pc:spChg chg="del">
          <ac:chgData name="moath momani" userId="720708e143949568" providerId="LiveId" clId="{1E310053-C445-41E0-BED8-5602CCA458D4}" dt="2020-12-15T10:55:30.252" v="489" actId="478"/>
          <ac:spMkLst>
            <pc:docMk/>
            <pc:sldMk cId="4196744510" sldId="336"/>
            <ac:spMk id="17" creationId="{0F7E5886-540B-4D3B-8036-5D6742C318E7}"/>
          </ac:spMkLst>
        </pc:spChg>
        <pc:spChg chg="del">
          <ac:chgData name="moath momani" userId="720708e143949568" providerId="LiveId" clId="{1E310053-C445-41E0-BED8-5602CCA458D4}" dt="2020-12-15T10:55:30.252" v="489" actId="478"/>
          <ac:spMkLst>
            <pc:docMk/>
            <pc:sldMk cId="4196744510" sldId="336"/>
            <ac:spMk id="18" creationId="{48FDE3B3-4539-4B7A-880A-B054C5AB9E7C}"/>
          </ac:spMkLst>
        </pc:spChg>
        <pc:spChg chg="del">
          <ac:chgData name="moath momani" userId="720708e143949568" providerId="LiveId" clId="{1E310053-C445-41E0-BED8-5602CCA458D4}" dt="2020-12-15T10:55:28.337" v="487" actId="478"/>
          <ac:spMkLst>
            <pc:docMk/>
            <pc:sldMk cId="4196744510" sldId="336"/>
            <ac:spMk id="19" creationId="{AD39FB36-1F33-4880-A837-3BBA5C0EFF2C}"/>
          </ac:spMkLst>
        </pc:spChg>
        <pc:picChg chg="del">
          <ac:chgData name="moath momani" userId="720708e143949568" providerId="LiveId" clId="{1E310053-C445-41E0-BED8-5602CCA458D4}" dt="2020-12-15T10:55:27.262" v="486" actId="478"/>
          <ac:picMkLst>
            <pc:docMk/>
            <pc:sldMk cId="4196744510" sldId="336"/>
            <ac:picMk id="3" creationId="{FB2F10EE-0646-4698-9398-656250E8800F}"/>
          </ac:picMkLst>
        </pc:picChg>
        <pc:picChg chg="add mod">
          <ac:chgData name="moath momani" userId="720708e143949568" providerId="LiveId" clId="{1E310053-C445-41E0-BED8-5602CCA458D4}" dt="2020-12-15T10:55:39.491" v="494" actId="14100"/>
          <ac:picMkLst>
            <pc:docMk/>
            <pc:sldMk cId="4196744510" sldId="336"/>
            <ac:picMk id="4" creationId="{8B62BE1C-2C46-4B6D-9CFE-21054165DEC8}"/>
          </ac:picMkLst>
        </pc:picChg>
        <pc:cxnChg chg="del">
          <ac:chgData name="moath momani" userId="720708e143949568" providerId="LiveId" clId="{1E310053-C445-41E0-BED8-5602CCA458D4}" dt="2020-12-15T10:55:29.032" v="488" actId="478"/>
          <ac:cxnSpMkLst>
            <pc:docMk/>
            <pc:sldMk cId="4196744510" sldId="336"/>
            <ac:cxnSpMk id="20" creationId="{FDDC65F0-89BB-401A-A755-4FE5196E90B5}"/>
          </ac:cxnSpMkLst>
        </pc:cxnChg>
        <pc:cxnChg chg="del">
          <ac:chgData name="moath momani" userId="720708e143949568" providerId="LiveId" clId="{1E310053-C445-41E0-BED8-5602CCA458D4}" dt="2020-12-15T10:55:29.032" v="488" actId="478"/>
          <ac:cxnSpMkLst>
            <pc:docMk/>
            <pc:sldMk cId="4196744510" sldId="336"/>
            <ac:cxnSpMk id="21" creationId="{8A59D88D-DA46-4D7E-8763-D5D46D81EF03}"/>
          </ac:cxnSpMkLst>
        </pc:cxnChg>
      </pc:sldChg>
      <pc:sldChg chg="add">
        <pc:chgData name="moath momani" userId="720708e143949568" providerId="LiveId" clId="{1E310053-C445-41E0-BED8-5602CCA458D4}" dt="2020-12-16T07:28:53.332" v="497"/>
        <pc:sldMkLst>
          <pc:docMk/>
          <pc:sldMk cId="1052389484" sldId="338"/>
        </pc:sldMkLst>
      </pc:sldChg>
      <pc:sldChg chg="add">
        <pc:chgData name="moath momani" userId="720708e143949568" providerId="LiveId" clId="{1E310053-C445-41E0-BED8-5602CCA458D4}" dt="2020-12-16T07:31:20.451" v="504"/>
        <pc:sldMkLst>
          <pc:docMk/>
          <pc:sldMk cId="2319052691" sldId="339"/>
        </pc:sldMkLst>
      </pc:sldChg>
      <pc:sldChg chg="add ord">
        <pc:chgData name="moath momani" userId="720708e143949568" providerId="LiveId" clId="{1E310053-C445-41E0-BED8-5602CCA458D4}" dt="2020-12-16T07:46:17.295" v="508"/>
        <pc:sldMkLst>
          <pc:docMk/>
          <pc:sldMk cId="2276950543" sldId="340"/>
        </pc:sldMkLst>
      </pc:sldChg>
      <pc:sldChg chg="add">
        <pc:chgData name="moath momani" userId="720708e143949568" providerId="LiveId" clId="{1E310053-C445-41E0-BED8-5602CCA458D4}" dt="2020-12-16T07:45:58.674" v="505"/>
        <pc:sldMkLst>
          <pc:docMk/>
          <pc:sldMk cId="2584990542" sldId="341"/>
        </pc:sldMkLst>
      </pc:sldChg>
      <pc:sldChg chg="addSp delSp modSp add mod modNotesTx">
        <pc:chgData name="moath momani" userId="720708e143949568" providerId="LiveId" clId="{1E310053-C445-41E0-BED8-5602CCA458D4}" dt="2020-12-16T07:49:26.766" v="733" actId="5793"/>
        <pc:sldMkLst>
          <pc:docMk/>
          <pc:sldMk cId="3592594099" sldId="342"/>
        </pc:sldMkLst>
        <pc:spChg chg="mod">
          <ac:chgData name="moath momani" userId="720708e143949568" providerId="LiveId" clId="{1E310053-C445-41E0-BED8-5602CCA458D4}" dt="2020-12-16T07:47:16.495" v="535" actId="20577"/>
          <ac:spMkLst>
            <pc:docMk/>
            <pc:sldMk cId="3592594099" sldId="342"/>
            <ac:spMk id="25" creationId="{1429D8FD-8B3D-4392-A6E9-CD1071EBCA9A}"/>
          </ac:spMkLst>
        </pc:spChg>
        <pc:spChg chg="mod">
          <ac:chgData name="moath momani" userId="720708e143949568" providerId="LiveId" clId="{1E310053-C445-41E0-BED8-5602CCA458D4}" dt="2020-12-16T07:47:34.556" v="564" actId="20577"/>
          <ac:spMkLst>
            <pc:docMk/>
            <pc:sldMk cId="3592594099" sldId="342"/>
            <ac:spMk id="26" creationId="{1ADD6298-4167-418D-9B28-FF68462BC99F}"/>
          </ac:spMkLst>
        </pc:spChg>
        <pc:picChg chg="add mod">
          <ac:chgData name="moath momani" userId="720708e143949568" providerId="LiveId" clId="{1E310053-C445-41E0-BED8-5602CCA458D4}" dt="2020-12-16T07:48:13.903" v="571" actId="1076"/>
          <ac:picMkLst>
            <pc:docMk/>
            <pc:sldMk cId="3592594099" sldId="342"/>
            <ac:picMk id="4" creationId="{8FA4F56C-8FA1-4E77-94C8-75E5C552F1A2}"/>
          </ac:picMkLst>
        </pc:picChg>
        <pc:picChg chg="del">
          <ac:chgData name="moath momani" userId="720708e143949568" providerId="LiveId" clId="{1E310053-C445-41E0-BED8-5602CCA458D4}" dt="2020-12-16T07:47:36.830" v="565" actId="478"/>
          <ac:picMkLst>
            <pc:docMk/>
            <pc:sldMk cId="3592594099" sldId="342"/>
            <ac:picMk id="1026" creationId="{5AC896D7-63B9-4226-9478-CE14DAC3BF1B}"/>
          </ac:picMkLst>
        </pc:picChg>
      </pc:sldChg>
    </pc:docChg>
  </pc:docChgLst>
  <pc:docChgLst>
    <pc:chgData name="moath momani" userId="720708e143949568" providerId="LiveId" clId="{29A5F566-38FD-493D-A129-4AEAF41C4985}"/>
    <pc:docChg chg="modSld">
      <pc:chgData name="moath momani" userId="720708e143949568" providerId="LiveId" clId="{29A5F566-38FD-493D-A129-4AEAF41C4985}" dt="2020-07-05T05:45:13.911" v="4" actId="20577"/>
      <pc:docMkLst>
        <pc:docMk/>
      </pc:docMkLst>
      <pc:sldChg chg="modSp mod">
        <pc:chgData name="moath momani" userId="720708e143949568" providerId="LiveId" clId="{29A5F566-38FD-493D-A129-4AEAF41C4985}" dt="2020-07-05T05:45:13.911" v="4" actId="20577"/>
        <pc:sldMkLst>
          <pc:docMk/>
          <pc:sldMk cId="911208218" sldId="273"/>
        </pc:sldMkLst>
        <pc:spChg chg="mod">
          <ac:chgData name="moath momani" userId="720708e143949568" providerId="LiveId" clId="{29A5F566-38FD-493D-A129-4AEAF41C4985}" dt="2020-07-05T05:45:13.911" v="4" actId="20577"/>
          <ac:spMkLst>
            <pc:docMk/>
            <pc:sldMk cId="911208218" sldId="273"/>
            <ac:spMk id="4" creationId="{00000000-0000-0000-0000-000000000000}"/>
          </ac:spMkLst>
        </pc:spChg>
      </pc:sldChg>
    </pc:docChg>
  </pc:docChgLst>
  <pc:docChgLst>
    <pc:chgData name="moath momani" userId="720708e143949568" providerId="LiveId" clId="{B0EAE095-8D59-4966-B13C-39869BB24BB9}"/>
    <pc:docChg chg="custSel addSld modSld">
      <pc:chgData name="moath momani" userId="720708e143949568" providerId="LiveId" clId="{B0EAE095-8D59-4966-B13C-39869BB24BB9}" dt="2020-11-03T11:35:44.730" v="124" actId="1076"/>
      <pc:docMkLst>
        <pc:docMk/>
      </pc:docMkLst>
      <pc:sldChg chg="delSp modSp add mod">
        <pc:chgData name="moath momani" userId="720708e143949568" providerId="LiveId" clId="{B0EAE095-8D59-4966-B13C-39869BB24BB9}" dt="2020-11-03T11:35:44.730" v="124" actId="1076"/>
        <pc:sldMkLst>
          <pc:docMk/>
          <pc:sldMk cId="2271298433" sldId="279"/>
        </pc:sldMkLst>
        <pc:spChg chg="mod">
          <ac:chgData name="moath momani" userId="720708e143949568" providerId="LiveId" clId="{B0EAE095-8D59-4966-B13C-39869BB24BB9}" dt="2020-11-03T11:30:35.160" v="79" actId="20577"/>
          <ac:spMkLst>
            <pc:docMk/>
            <pc:sldMk cId="2271298433" sldId="279"/>
            <ac:spMk id="2" creationId="{0B2AAF93-F372-4E32-8DE3-2B37B0349A7C}"/>
          </ac:spMkLst>
        </pc:spChg>
        <pc:spChg chg="mod">
          <ac:chgData name="moath momani" userId="720708e143949568" providerId="LiveId" clId="{B0EAE095-8D59-4966-B13C-39869BB24BB9}" dt="2020-11-03T11:35:44.730" v="124" actId="1076"/>
          <ac:spMkLst>
            <pc:docMk/>
            <pc:sldMk cId="2271298433" sldId="279"/>
            <ac:spMk id="17" creationId="{4955A6DA-815F-4124-A9F3-75EDB42FED58}"/>
          </ac:spMkLst>
        </pc:spChg>
        <pc:picChg chg="del">
          <ac:chgData name="moath momani" userId="720708e143949568" providerId="LiveId" clId="{B0EAE095-8D59-4966-B13C-39869BB24BB9}" dt="2020-11-03T11:28:15.275" v="4" actId="478"/>
          <ac:picMkLst>
            <pc:docMk/>
            <pc:sldMk cId="2271298433" sldId="279"/>
            <ac:picMk id="13" creationId="{9319865D-7103-44A0-8690-685D1A6BCF9C}"/>
          </ac:picMkLst>
        </pc:picChg>
        <pc:picChg chg="del">
          <ac:chgData name="moath momani" userId="720708e143949568" providerId="LiveId" clId="{B0EAE095-8D59-4966-B13C-39869BB24BB9}" dt="2020-11-03T11:28:15.275" v="4" actId="478"/>
          <ac:picMkLst>
            <pc:docMk/>
            <pc:sldMk cId="2271298433" sldId="279"/>
            <ac:picMk id="14" creationId="{4F44C90C-9AB6-4E41-BBC9-EB36E64FA76A}"/>
          </ac:picMkLst>
        </pc:picChg>
        <pc:picChg chg="del">
          <ac:chgData name="moath momani" userId="720708e143949568" providerId="LiveId" clId="{B0EAE095-8D59-4966-B13C-39869BB24BB9}" dt="2020-11-03T11:28:15.275" v="4" actId="478"/>
          <ac:picMkLst>
            <pc:docMk/>
            <pc:sldMk cId="2271298433" sldId="279"/>
            <ac:picMk id="15" creationId="{782957B5-4F0A-4A4E-A07D-DE1207191CA4}"/>
          </ac:picMkLst>
        </pc:picChg>
      </pc:sldChg>
      <pc:sldChg chg="modSp mod">
        <pc:chgData name="moath momani" userId="720708e143949568" providerId="LiveId" clId="{B0EAE095-8D59-4966-B13C-39869BB24BB9}" dt="2020-11-03T10:22:31.400" v="2" actId="1076"/>
        <pc:sldMkLst>
          <pc:docMk/>
          <pc:sldMk cId="603920196" sldId="282"/>
        </pc:sldMkLst>
        <pc:spChg chg="mod">
          <ac:chgData name="moath momani" userId="720708e143949568" providerId="LiveId" clId="{B0EAE095-8D59-4966-B13C-39869BB24BB9}" dt="2020-11-03T10:22:28.168" v="1" actId="1076"/>
          <ac:spMkLst>
            <pc:docMk/>
            <pc:sldMk cId="603920196" sldId="282"/>
            <ac:spMk id="8" creationId="{72A92FB9-7B40-4858-B502-0E8A8BC68B2F}"/>
          </ac:spMkLst>
        </pc:spChg>
        <pc:spChg chg="mod">
          <ac:chgData name="moath momani" userId="720708e143949568" providerId="LiveId" clId="{B0EAE095-8D59-4966-B13C-39869BB24BB9}" dt="2020-11-03T10:22:31.400" v="2" actId="1076"/>
          <ac:spMkLst>
            <pc:docMk/>
            <pc:sldMk cId="603920196" sldId="282"/>
            <ac:spMk id="14" creationId="{457D4CC6-67F2-4892-948F-6D9814D3CB9D}"/>
          </ac:spMkLst>
        </pc:spChg>
      </pc:sldChg>
      <pc:sldChg chg="addSp modSp">
        <pc:chgData name="moath momani" userId="720708e143949568" providerId="LiveId" clId="{B0EAE095-8D59-4966-B13C-39869BB24BB9}" dt="2020-11-03T10:20:58.739" v="0"/>
        <pc:sldMkLst>
          <pc:docMk/>
          <pc:sldMk cId="1618748802" sldId="284"/>
        </pc:sldMkLst>
        <pc:spChg chg="add mod">
          <ac:chgData name="moath momani" userId="720708e143949568" providerId="LiveId" clId="{B0EAE095-8D59-4966-B13C-39869BB24BB9}" dt="2020-11-03T10:20:58.739" v="0"/>
          <ac:spMkLst>
            <pc:docMk/>
            <pc:sldMk cId="1618748802" sldId="284"/>
            <ac:spMk id="9" creationId="{55E0A7C1-6BE2-4E86-98DA-2AFAFDFD2E5D}"/>
          </ac:spMkLst>
        </pc:spChg>
        <pc:grpChg chg="add mod">
          <ac:chgData name="moath momani" userId="720708e143949568" providerId="LiveId" clId="{B0EAE095-8D59-4966-B13C-39869BB24BB9}" dt="2020-11-03T10:20:58.739" v="0"/>
          <ac:grpSpMkLst>
            <pc:docMk/>
            <pc:sldMk cId="1618748802" sldId="284"/>
            <ac:grpSpMk id="10" creationId="{B4CAAD2A-D742-40E5-8164-7EE58CE05AD3}"/>
          </ac:grpSpMkLst>
        </pc:grpChg>
        <pc:picChg chg="mod">
          <ac:chgData name="moath momani" userId="720708e143949568" providerId="LiveId" clId="{B0EAE095-8D59-4966-B13C-39869BB24BB9}" dt="2020-11-03T10:20:58.739" v="0"/>
          <ac:picMkLst>
            <pc:docMk/>
            <pc:sldMk cId="1618748802" sldId="284"/>
            <ac:picMk id="12" creationId="{D8A55AC1-7F13-45B5-895A-33D7F830FC95}"/>
          </ac:picMkLst>
        </pc:picChg>
        <pc:picChg chg="mod">
          <ac:chgData name="moath momani" userId="720708e143949568" providerId="LiveId" clId="{B0EAE095-8D59-4966-B13C-39869BB24BB9}" dt="2020-11-03T10:20:58.739" v="0"/>
          <ac:picMkLst>
            <pc:docMk/>
            <pc:sldMk cId="1618748802" sldId="284"/>
            <ac:picMk id="13" creationId="{82603213-C32A-457F-9AF6-480381376700}"/>
          </ac:picMkLst>
        </pc:picChg>
      </pc:sldChg>
    </pc:docChg>
  </pc:docChgLst>
  <pc:docChgLst>
    <pc:chgData name="moath momani" userId="720708e143949568" providerId="LiveId" clId="{E97006B9-446E-4CDA-99B7-6A1EA71FF27B}"/>
    <pc:docChg chg="undo custSel mod addSld delSld modSld">
      <pc:chgData name="moath momani" userId="720708e143949568" providerId="LiveId" clId="{E97006B9-446E-4CDA-99B7-6A1EA71FF27B}" dt="2020-10-11T10:06:07.205" v="2920" actId="1076"/>
      <pc:docMkLst>
        <pc:docMk/>
      </pc:docMkLst>
      <pc:sldChg chg="addSp delSp modSp mod delAnim modAnim modNotesTx">
        <pc:chgData name="moath momani" userId="720708e143949568" providerId="LiveId" clId="{E97006B9-446E-4CDA-99B7-6A1EA71FF27B}" dt="2020-10-08T06:17:09.194" v="2126"/>
        <pc:sldMkLst>
          <pc:docMk/>
          <pc:sldMk cId="1521942773" sldId="263"/>
        </pc:sldMkLst>
        <pc:spChg chg="mod">
          <ac:chgData name="moath momani" userId="720708e143949568" providerId="LiveId" clId="{E97006B9-446E-4CDA-99B7-6A1EA71FF27B}" dt="2020-10-08T06:02:56.930" v="2124" actId="1076"/>
          <ac:spMkLst>
            <pc:docMk/>
            <pc:sldMk cId="1521942773" sldId="263"/>
            <ac:spMk id="2" creationId="{00000000-0000-0000-0000-000000000000}"/>
          </ac:spMkLst>
        </pc:spChg>
        <pc:spChg chg="add del mod">
          <ac:chgData name="moath momani" userId="720708e143949568" providerId="LiveId" clId="{E97006B9-446E-4CDA-99B7-6A1EA71FF27B}" dt="2020-10-08T06:01:28.766" v="2121" actId="478"/>
          <ac:spMkLst>
            <pc:docMk/>
            <pc:sldMk cId="1521942773" sldId="263"/>
            <ac:spMk id="12" creationId="{D03AC1A4-B670-4F7F-A35A-DC799A07DBC4}"/>
          </ac:spMkLst>
        </pc:spChg>
        <pc:picChg chg="del">
          <ac:chgData name="moath momani" userId="720708e143949568" providerId="LiveId" clId="{E97006B9-446E-4CDA-99B7-6A1EA71FF27B}" dt="2020-10-08T06:01:20.653" v="2118" actId="478"/>
          <ac:picMkLst>
            <pc:docMk/>
            <pc:sldMk cId="1521942773" sldId="263"/>
            <ac:picMk id="4" creationId="{20F8A2B3-6EDC-4CB9-B3DD-66F680FECBB4}"/>
          </ac:picMkLst>
        </pc:picChg>
        <pc:picChg chg="add del mod">
          <ac:chgData name="moath momani" userId="720708e143949568" providerId="LiveId" clId="{E97006B9-446E-4CDA-99B7-6A1EA71FF27B}" dt="2020-10-08T06:16:54.079" v="2125" actId="478"/>
          <ac:picMkLst>
            <pc:docMk/>
            <pc:sldMk cId="1521942773" sldId="263"/>
            <ac:picMk id="5" creationId="{42099E9F-661E-4191-9D06-CD8032B7F79D}"/>
          </ac:picMkLst>
        </pc:picChg>
        <pc:picChg chg="add mod">
          <ac:chgData name="moath momani" userId="720708e143949568" providerId="LiveId" clId="{E97006B9-446E-4CDA-99B7-6A1EA71FF27B}" dt="2020-10-08T06:17:09.194" v="2126"/>
          <ac:picMkLst>
            <pc:docMk/>
            <pc:sldMk cId="1521942773" sldId="263"/>
            <ac:picMk id="7" creationId="{6942E5D9-9ADF-4420-8D81-C6664BD109A6}"/>
          </ac:picMkLst>
        </pc:picChg>
      </pc:sldChg>
      <pc:sldChg chg="addSp delSp modSp add mod">
        <pc:chgData name="moath momani" userId="720708e143949568" providerId="LiveId" clId="{E97006B9-446E-4CDA-99B7-6A1EA71FF27B}" dt="2020-10-10T15:37:38.319" v="2796" actId="22"/>
        <pc:sldMkLst>
          <pc:docMk/>
          <pc:sldMk cId="2036179745" sldId="264"/>
        </pc:sldMkLst>
        <pc:spChg chg="del">
          <ac:chgData name="moath momani" userId="720708e143949568" providerId="LiveId" clId="{E97006B9-446E-4CDA-99B7-6A1EA71FF27B}" dt="2020-10-08T05:49:31.287" v="1969" actId="478"/>
          <ac:spMkLst>
            <pc:docMk/>
            <pc:sldMk cId="2036179745" sldId="264"/>
            <ac:spMk id="2" creationId="{00000000-0000-0000-0000-000000000000}"/>
          </ac:spMkLst>
        </pc:spChg>
        <pc:spChg chg="mod">
          <ac:chgData name="moath momani" userId="720708e143949568" providerId="LiveId" clId="{E97006B9-446E-4CDA-99B7-6A1EA71FF27B}" dt="2020-10-08T05:57:04.278" v="2090" actId="1076"/>
          <ac:spMkLst>
            <pc:docMk/>
            <pc:sldMk cId="2036179745" sldId="264"/>
            <ac:spMk id="9" creationId="{00000000-0000-0000-0000-000000000000}"/>
          </ac:spMkLst>
        </pc:spChg>
        <pc:spChg chg="add mod">
          <ac:chgData name="moath momani" userId="720708e143949568" providerId="LiveId" clId="{E97006B9-446E-4CDA-99B7-6A1EA71FF27B}" dt="2020-10-08T05:56:11.559" v="2039" actId="1076"/>
          <ac:spMkLst>
            <pc:docMk/>
            <pc:sldMk cId="2036179745" sldId="264"/>
            <ac:spMk id="12" creationId="{CB7F213B-E680-4F6E-B850-3B9D657A9E84}"/>
          </ac:spMkLst>
        </pc:spChg>
        <pc:spChg chg="add mod">
          <ac:chgData name="moath momani" userId="720708e143949568" providerId="LiveId" clId="{E97006B9-446E-4CDA-99B7-6A1EA71FF27B}" dt="2020-10-08T05:56:52.374" v="2089" actId="20577"/>
          <ac:spMkLst>
            <pc:docMk/>
            <pc:sldMk cId="2036179745" sldId="264"/>
            <ac:spMk id="14" creationId="{E02D2F0A-A520-44A2-B8E2-5DD6E542987A}"/>
          </ac:spMkLst>
        </pc:spChg>
        <pc:picChg chg="add">
          <ac:chgData name="moath momani" userId="720708e143949568" providerId="LiveId" clId="{E97006B9-446E-4CDA-99B7-6A1EA71FF27B}" dt="2020-10-10T15:37:38.319" v="2796" actId="22"/>
          <ac:picMkLst>
            <pc:docMk/>
            <pc:sldMk cId="2036179745" sldId="264"/>
            <ac:picMk id="2" creationId="{79DCDC5B-70F4-4C7D-B4E0-23B530453455}"/>
          </ac:picMkLst>
        </pc:picChg>
        <pc:picChg chg="add del mod">
          <ac:chgData name="moath momani" userId="720708e143949568" providerId="LiveId" clId="{E97006B9-446E-4CDA-99B7-6A1EA71FF27B}" dt="2020-10-08T05:50:27.369" v="1974" actId="478"/>
          <ac:picMkLst>
            <pc:docMk/>
            <pc:sldMk cId="2036179745" sldId="264"/>
            <ac:picMk id="3" creationId="{C1CB39F9-7587-4DE6-BC67-8D4AA3C9552F}"/>
          </ac:picMkLst>
        </pc:picChg>
        <pc:picChg chg="add del mod">
          <ac:chgData name="moath momani" userId="720708e143949568" providerId="LiveId" clId="{E97006B9-446E-4CDA-99B7-6A1EA71FF27B}" dt="2020-10-08T05:53:47.658" v="1984" actId="478"/>
          <ac:picMkLst>
            <pc:docMk/>
            <pc:sldMk cId="2036179745" sldId="264"/>
            <ac:picMk id="4" creationId="{808AD9D1-499C-499B-8E95-431EE1065ACF}"/>
          </ac:picMkLst>
        </pc:picChg>
        <pc:picChg chg="add mod">
          <ac:chgData name="moath momani" userId="720708e143949568" providerId="LiveId" clId="{E97006B9-446E-4CDA-99B7-6A1EA71FF27B}" dt="2020-10-08T05:55:58.525" v="2036" actId="1076"/>
          <ac:picMkLst>
            <pc:docMk/>
            <pc:sldMk cId="2036179745" sldId="264"/>
            <ac:picMk id="11" creationId="{CAE87B09-0555-416D-840C-0FBD24113676}"/>
          </ac:picMkLst>
        </pc:picChg>
        <pc:picChg chg="del mod">
          <ac:chgData name="moath momani" userId="720708e143949568" providerId="LiveId" clId="{E97006B9-446E-4CDA-99B7-6A1EA71FF27B}" dt="2020-10-10T15:36:41.909" v="2795" actId="478"/>
          <ac:picMkLst>
            <pc:docMk/>
            <pc:sldMk cId="2036179745" sldId="264"/>
            <ac:picMk id="5126" creationId="{00000000-0000-0000-0000-000000000000}"/>
          </ac:picMkLst>
        </pc:picChg>
      </pc:sldChg>
      <pc:sldChg chg="modSp mod">
        <pc:chgData name="moath momani" userId="720708e143949568" providerId="LiveId" clId="{E97006B9-446E-4CDA-99B7-6A1EA71FF27B}" dt="2020-10-07T10:51:34.673" v="12" actId="20577"/>
        <pc:sldMkLst>
          <pc:docMk/>
          <pc:sldMk cId="911208218" sldId="273"/>
        </pc:sldMkLst>
        <pc:spChg chg="mod">
          <ac:chgData name="moath momani" userId="720708e143949568" providerId="LiveId" clId="{E97006B9-446E-4CDA-99B7-6A1EA71FF27B}" dt="2020-10-07T10:51:34.673" v="12" actId="20577"/>
          <ac:spMkLst>
            <pc:docMk/>
            <pc:sldMk cId="911208218" sldId="273"/>
            <ac:spMk id="4" creationId="{00000000-0000-0000-0000-000000000000}"/>
          </ac:spMkLst>
        </pc:spChg>
      </pc:sldChg>
      <pc:sldChg chg="del">
        <pc:chgData name="moath momani" userId="720708e143949568" providerId="LiveId" clId="{E97006B9-446E-4CDA-99B7-6A1EA71FF27B}" dt="2020-10-08T06:22:47.464" v="2250" actId="47"/>
        <pc:sldMkLst>
          <pc:docMk/>
          <pc:sldMk cId="1823530429" sldId="275"/>
        </pc:sldMkLst>
      </pc:sldChg>
      <pc:sldChg chg="addSp delSp modSp mod modNotesTx">
        <pc:chgData name="moath momani" userId="720708e143949568" providerId="LiveId" clId="{E97006B9-446E-4CDA-99B7-6A1EA71FF27B}" dt="2020-10-08T05:47:08.857" v="1905" actId="113"/>
        <pc:sldMkLst>
          <pc:docMk/>
          <pc:sldMk cId="2729657736" sldId="276"/>
        </pc:sldMkLst>
        <pc:spChg chg="mod">
          <ac:chgData name="moath momani" userId="720708e143949568" providerId="LiveId" clId="{E97006B9-446E-4CDA-99B7-6A1EA71FF27B}" dt="2020-10-07T22:09:23.425" v="1631" actId="1076"/>
          <ac:spMkLst>
            <pc:docMk/>
            <pc:sldMk cId="2729657736" sldId="276"/>
            <ac:spMk id="7" creationId="{9E33896C-8318-4ED3-B30E-381542C1AF01}"/>
          </ac:spMkLst>
        </pc:spChg>
        <pc:spChg chg="mod">
          <ac:chgData name="moath momani" userId="720708e143949568" providerId="LiveId" clId="{E97006B9-446E-4CDA-99B7-6A1EA71FF27B}" dt="2020-10-08T05:44:36.975" v="1782" actId="1076"/>
          <ac:spMkLst>
            <pc:docMk/>
            <pc:sldMk cId="2729657736" sldId="276"/>
            <ac:spMk id="16" creationId="{CCA082C2-3FEC-4BC1-8F72-5280462EB1FD}"/>
          </ac:spMkLst>
        </pc:spChg>
        <pc:spChg chg="mod">
          <ac:chgData name="moath momani" userId="720708e143949568" providerId="LiveId" clId="{E97006B9-446E-4CDA-99B7-6A1EA71FF27B}" dt="2020-10-08T05:44:20.583" v="1778" actId="1076"/>
          <ac:spMkLst>
            <pc:docMk/>
            <pc:sldMk cId="2729657736" sldId="276"/>
            <ac:spMk id="19" creationId="{3A19FDB5-205D-41F2-A62C-196EC416734C}"/>
          </ac:spMkLst>
        </pc:spChg>
        <pc:spChg chg="add mod">
          <ac:chgData name="moath momani" userId="720708e143949568" providerId="LiveId" clId="{E97006B9-446E-4CDA-99B7-6A1EA71FF27B}" dt="2020-10-07T22:10:16.353" v="1645" actId="20577"/>
          <ac:spMkLst>
            <pc:docMk/>
            <pc:sldMk cId="2729657736" sldId="276"/>
            <ac:spMk id="20" creationId="{D4006D6C-1916-4ED3-8969-8C4CCF20BEF5}"/>
          </ac:spMkLst>
        </pc:spChg>
        <pc:spChg chg="add mod">
          <ac:chgData name="moath momani" userId="720708e143949568" providerId="LiveId" clId="{E97006B9-446E-4CDA-99B7-6A1EA71FF27B}" dt="2020-10-08T05:44:48.385" v="1797" actId="20577"/>
          <ac:spMkLst>
            <pc:docMk/>
            <pc:sldMk cId="2729657736" sldId="276"/>
            <ac:spMk id="23" creationId="{DBCEF4BA-D7D0-4AE5-AA42-1485677533AF}"/>
          </ac:spMkLst>
        </pc:spChg>
        <pc:spChg chg="add mod">
          <ac:chgData name="moath momani" userId="720708e143949568" providerId="LiveId" clId="{E97006B9-446E-4CDA-99B7-6A1EA71FF27B}" dt="2020-10-08T05:44:43.767" v="1790" actId="20577"/>
          <ac:spMkLst>
            <pc:docMk/>
            <pc:sldMk cId="2729657736" sldId="276"/>
            <ac:spMk id="25" creationId="{6EE683CE-B4F9-4F7F-901B-2A9C46B5B3A6}"/>
          </ac:spMkLst>
        </pc:spChg>
        <pc:spChg chg="add mod">
          <ac:chgData name="moath momani" userId="720708e143949568" providerId="LiveId" clId="{E97006B9-446E-4CDA-99B7-6A1EA71FF27B}" dt="2020-10-08T05:47:00.151" v="1903" actId="1076"/>
          <ac:spMkLst>
            <pc:docMk/>
            <pc:sldMk cId="2729657736" sldId="276"/>
            <ac:spMk id="27" creationId="{13E6180D-3356-4BE5-95D1-EC8BAE23EC65}"/>
          </ac:spMkLst>
        </pc:spChg>
        <pc:spChg chg="add mod">
          <ac:chgData name="moath momani" userId="720708e143949568" providerId="LiveId" clId="{E97006B9-446E-4CDA-99B7-6A1EA71FF27B}" dt="2020-10-08T05:47:00.151" v="1903" actId="1076"/>
          <ac:spMkLst>
            <pc:docMk/>
            <pc:sldMk cId="2729657736" sldId="276"/>
            <ac:spMk id="29" creationId="{21371636-C087-438C-94E8-C41C46C46718}"/>
          </ac:spMkLst>
        </pc:spChg>
        <pc:spChg chg="add mod">
          <ac:chgData name="moath momani" userId="720708e143949568" providerId="LiveId" clId="{E97006B9-446E-4CDA-99B7-6A1EA71FF27B}" dt="2020-10-08T05:47:06.655" v="1904" actId="1076"/>
          <ac:spMkLst>
            <pc:docMk/>
            <pc:sldMk cId="2729657736" sldId="276"/>
            <ac:spMk id="31" creationId="{56DA5B16-FCEC-4E05-BCEF-484C2B938B1E}"/>
          </ac:spMkLst>
        </pc:spChg>
        <pc:spChg chg="add mod">
          <ac:chgData name="moath momani" userId="720708e143949568" providerId="LiveId" clId="{E97006B9-446E-4CDA-99B7-6A1EA71FF27B}" dt="2020-10-08T05:47:08.857" v="1905" actId="113"/>
          <ac:spMkLst>
            <pc:docMk/>
            <pc:sldMk cId="2729657736" sldId="276"/>
            <ac:spMk id="33" creationId="{609CCEF0-2513-4EBA-A561-6A5A50C91972}"/>
          </ac:spMkLst>
        </pc:spChg>
        <pc:spChg chg="add mod">
          <ac:chgData name="moath momani" userId="720708e143949568" providerId="LiveId" clId="{E97006B9-446E-4CDA-99B7-6A1EA71FF27B}" dt="2020-10-08T05:46:53.692" v="1902" actId="571"/>
          <ac:spMkLst>
            <pc:docMk/>
            <pc:sldMk cId="2729657736" sldId="276"/>
            <ac:spMk id="36" creationId="{00F336C9-60D1-4B6F-9CF0-194CB92ED5FF}"/>
          </ac:spMkLst>
        </pc:spChg>
        <pc:picChg chg="add mod">
          <ac:chgData name="moath momani" userId="720708e143949568" providerId="LiveId" clId="{E97006B9-446E-4CDA-99B7-6A1EA71FF27B}" dt="2020-10-08T05:44:14.680" v="1775" actId="1076"/>
          <ac:picMkLst>
            <pc:docMk/>
            <pc:sldMk cId="2729657736" sldId="276"/>
            <ac:picMk id="3" creationId="{78DF608C-F6BC-49E1-A454-91D66A4E768A}"/>
          </ac:picMkLst>
        </pc:picChg>
        <pc:picChg chg="add mod">
          <ac:chgData name="moath momani" userId="720708e143949568" providerId="LiveId" clId="{E97006B9-446E-4CDA-99B7-6A1EA71FF27B}" dt="2020-10-08T05:44:39.103" v="1783" actId="1076"/>
          <ac:picMkLst>
            <pc:docMk/>
            <pc:sldMk cId="2729657736" sldId="276"/>
            <ac:picMk id="13" creationId="{385D070F-D482-4667-BBDF-0B339BD257CD}"/>
          </ac:picMkLst>
        </pc:picChg>
        <pc:picChg chg="del">
          <ac:chgData name="moath momani" userId="720708e143949568" providerId="LiveId" clId="{E97006B9-446E-4CDA-99B7-6A1EA71FF27B}" dt="2020-10-08T05:39:57.781" v="1646" actId="478"/>
          <ac:picMkLst>
            <pc:docMk/>
            <pc:sldMk cId="2729657736" sldId="276"/>
            <ac:picMk id="15" creationId="{C2742168-B3D3-4C6C-AB27-7F880DD7FEA3}"/>
          </ac:picMkLst>
        </pc:picChg>
        <pc:picChg chg="del">
          <ac:chgData name="moath momani" userId="720708e143949568" providerId="LiveId" clId="{E97006B9-446E-4CDA-99B7-6A1EA71FF27B}" dt="2020-10-08T05:41:32.838" v="1652" actId="478"/>
          <ac:picMkLst>
            <pc:docMk/>
            <pc:sldMk cId="2729657736" sldId="276"/>
            <ac:picMk id="17" creationId="{2C970B63-BAEC-4260-96B1-A55EB8E0F421}"/>
          </ac:picMkLst>
        </pc:picChg>
        <pc:picChg chg="del">
          <ac:chgData name="moath momani" userId="720708e143949568" providerId="LiveId" clId="{E97006B9-446E-4CDA-99B7-6A1EA71FF27B}" dt="2020-10-08T05:41:43.544" v="1658" actId="478"/>
          <ac:picMkLst>
            <pc:docMk/>
            <pc:sldMk cId="2729657736" sldId="276"/>
            <ac:picMk id="18" creationId="{7AE498B4-B891-4E9A-9CDE-DD8F3DF89E8F}"/>
          </ac:picMkLst>
        </pc:picChg>
        <pc:picChg chg="add del mod">
          <ac:chgData name="moath momani" userId="720708e143949568" providerId="LiveId" clId="{E97006B9-446E-4CDA-99B7-6A1EA71FF27B}" dt="2020-10-08T05:43:55.358" v="1771" actId="478"/>
          <ac:picMkLst>
            <pc:docMk/>
            <pc:sldMk cId="2729657736" sldId="276"/>
            <ac:picMk id="21" creationId="{8B6E1821-CF91-4BDC-A2EA-64DE6B7E5787}"/>
          </ac:picMkLst>
        </pc:picChg>
        <pc:picChg chg="add mod">
          <ac:chgData name="moath momani" userId="720708e143949568" providerId="LiveId" clId="{E97006B9-446E-4CDA-99B7-6A1EA71FF27B}" dt="2020-10-08T05:44:22.208" v="1780" actId="1076"/>
          <ac:picMkLst>
            <pc:docMk/>
            <pc:sldMk cId="2729657736" sldId="276"/>
            <ac:picMk id="35" creationId="{EE65E8C4-4C1F-4C35-86B7-A0270E1FCE92}"/>
          </ac:picMkLst>
        </pc:picChg>
      </pc:sldChg>
      <pc:sldChg chg="addSp delSp modSp mod">
        <pc:chgData name="moath momani" userId="720708e143949568" providerId="LiveId" clId="{E97006B9-446E-4CDA-99B7-6A1EA71FF27B}" dt="2020-10-10T15:40:53.200" v="2828" actId="1036"/>
        <pc:sldMkLst>
          <pc:docMk/>
          <pc:sldMk cId="2293705616" sldId="277"/>
        </pc:sldMkLst>
        <pc:spChg chg="mod">
          <ac:chgData name="moath momani" userId="720708e143949568" providerId="LiveId" clId="{E97006B9-446E-4CDA-99B7-6A1EA71FF27B}" dt="2020-10-08T06:22:36.435" v="2248" actId="255"/>
          <ac:spMkLst>
            <pc:docMk/>
            <pc:sldMk cId="2293705616" sldId="277"/>
            <ac:spMk id="2" creationId="{00000000-0000-0000-0000-000000000000}"/>
          </ac:spMkLst>
        </pc:spChg>
        <pc:spChg chg="add del">
          <ac:chgData name="moath momani" userId="720708e143949568" providerId="LiveId" clId="{E97006B9-446E-4CDA-99B7-6A1EA71FF27B}" dt="2020-10-10T15:39:07.763" v="2802"/>
          <ac:spMkLst>
            <pc:docMk/>
            <pc:sldMk cId="2293705616" sldId="277"/>
            <ac:spMk id="4" creationId="{0C10B6F8-D493-4834-997F-3BFEC4AF68D5}"/>
          </ac:spMkLst>
        </pc:spChg>
        <pc:spChg chg="add mod">
          <ac:chgData name="moath momani" userId="720708e143949568" providerId="LiveId" clId="{E97006B9-446E-4CDA-99B7-6A1EA71FF27B}" dt="2020-10-08T06:22:42.321" v="2249" actId="2711"/>
          <ac:spMkLst>
            <pc:docMk/>
            <pc:sldMk cId="2293705616" sldId="277"/>
            <ac:spMk id="12" creationId="{4AFB44FE-3BF1-4566-B986-E43AD0DC5860}"/>
          </ac:spMkLst>
        </pc:spChg>
        <pc:picChg chg="del">
          <ac:chgData name="moath momani" userId="720708e143949568" providerId="LiveId" clId="{E97006B9-446E-4CDA-99B7-6A1EA71FF27B}" dt="2020-10-08T06:18:28.308" v="2188" actId="478"/>
          <ac:picMkLst>
            <pc:docMk/>
            <pc:sldMk cId="2293705616" sldId="277"/>
            <ac:picMk id="3" creationId="{910D621F-6F2C-48A0-9276-F357B9E21E13}"/>
          </ac:picMkLst>
        </pc:picChg>
        <pc:picChg chg="add del mod">
          <ac:chgData name="moath momani" userId="720708e143949568" providerId="LiveId" clId="{E97006B9-446E-4CDA-99B7-6A1EA71FF27B}" dt="2020-10-10T15:39:03.713" v="2800"/>
          <ac:picMkLst>
            <pc:docMk/>
            <pc:sldMk cId="2293705616" sldId="277"/>
            <ac:picMk id="3" creationId="{987049B3-D6C6-438A-A109-FBCFF0EB2390}"/>
          </ac:picMkLst>
        </pc:picChg>
        <pc:picChg chg="add mod">
          <ac:chgData name="moath momani" userId="720708e143949568" providerId="LiveId" clId="{E97006B9-446E-4CDA-99B7-6A1EA71FF27B}" dt="2020-10-10T15:40:53.200" v="2828" actId="1036"/>
          <ac:picMkLst>
            <pc:docMk/>
            <pc:sldMk cId="2293705616" sldId="277"/>
            <ac:picMk id="5" creationId="{D6FFD61D-BC0D-45CC-9CE4-D4C5060AC8A9}"/>
          </ac:picMkLst>
        </pc:picChg>
        <pc:picChg chg="del mod">
          <ac:chgData name="moath momani" userId="720708e143949568" providerId="LiveId" clId="{E97006B9-446E-4CDA-99B7-6A1EA71FF27B}" dt="2020-10-08T06:18:28.979" v="2189" actId="478"/>
          <ac:picMkLst>
            <pc:docMk/>
            <pc:sldMk cId="2293705616" sldId="277"/>
            <ac:picMk id="5" creationId="{E32174AB-4CAD-47F6-81EB-6685508A3654}"/>
          </ac:picMkLst>
        </pc:picChg>
        <pc:picChg chg="add del mod">
          <ac:chgData name="moath momani" userId="720708e143949568" providerId="LiveId" clId="{E97006B9-446E-4CDA-99B7-6A1EA71FF27B}" dt="2020-10-10T15:39:29.762" v="2806" actId="478"/>
          <ac:picMkLst>
            <pc:docMk/>
            <pc:sldMk cId="2293705616" sldId="277"/>
            <ac:picMk id="11" creationId="{9748F2EA-F332-4A9A-BC00-DB26E2C47005}"/>
          </ac:picMkLst>
        </pc:picChg>
      </pc:sldChg>
      <pc:sldChg chg="add del">
        <pc:chgData name="moath momani" userId="720708e143949568" providerId="LiveId" clId="{E97006B9-446E-4CDA-99B7-6A1EA71FF27B}" dt="2020-10-08T05:42:25.649" v="1669" actId="47"/>
        <pc:sldMkLst>
          <pc:docMk/>
          <pc:sldMk cId="384976588" sldId="278"/>
        </pc:sldMkLst>
      </pc:sldChg>
      <pc:sldChg chg="addSp delSp modSp mod">
        <pc:chgData name="moath momani" userId="720708e143949568" providerId="LiveId" clId="{E97006B9-446E-4CDA-99B7-6A1EA71FF27B}" dt="2020-10-11T10:06:07.205" v="2920" actId="1076"/>
        <pc:sldMkLst>
          <pc:docMk/>
          <pc:sldMk cId="2271298433" sldId="279"/>
        </pc:sldMkLst>
        <pc:spChg chg="mod">
          <ac:chgData name="moath momani" userId="720708e143949568" providerId="LiveId" clId="{E97006B9-446E-4CDA-99B7-6A1EA71FF27B}" dt="2020-10-10T15:34:16.079" v="2728" actId="20577"/>
          <ac:spMkLst>
            <pc:docMk/>
            <pc:sldMk cId="2271298433" sldId="279"/>
            <ac:spMk id="2" creationId="{0B2AAF93-F372-4E32-8DE3-2B37B0349A7C}"/>
          </ac:spMkLst>
        </pc:spChg>
        <pc:spChg chg="del">
          <ac:chgData name="moath momani" userId="720708e143949568" providerId="LiveId" clId="{E97006B9-446E-4CDA-99B7-6A1EA71FF27B}" dt="2020-10-11T09:56:18.634" v="2870" actId="478"/>
          <ac:spMkLst>
            <pc:docMk/>
            <pc:sldMk cId="2271298433" sldId="279"/>
            <ac:spMk id="8" creationId="{00000000-0000-0000-0000-000000000000}"/>
          </ac:spMkLst>
        </pc:spChg>
        <pc:spChg chg="mod">
          <ac:chgData name="moath momani" userId="720708e143949568" providerId="LiveId" clId="{E97006B9-446E-4CDA-99B7-6A1EA71FF27B}" dt="2020-10-11T09:54:22.009" v="2845" actId="1076"/>
          <ac:spMkLst>
            <pc:docMk/>
            <pc:sldMk cId="2271298433" sldId="279"/>
            <ac:spMk id="17" creationId="{4955A6DA-815F-4124-A9F3-75EDB42FED58}"/>
          </ac:spMkLst>
        </pc:spChg>
        <pc:grpChg chg="del">
          <ac:chgData name="moath momani" userId="720708e143949568" providerId="LiveId" clId="{E97006B9-446E-4CDA-99B7-6A1EA71FF27B}" dt="2020-10-11T09:56:21.880" v="2871" actId="478"/>
          <ac:grpSpMkLst>
            <pc:docMk/>
            <pc:sldMk cId="2271298433" sldId="279"/>
            <ac:grpSpMk id="10" creationId="{00000000-0000-0000-0000-000000000000}"/>
          </ac:grpSpMkLst>
        </pc:grpChg>
        <pc:picChg chg="add del mod">
          <ac:chgData name="moath momani" userId="720708e143949568" providerId="LiveId" clId="{E97006B9-446E-4CDA-99B7-6A1EA71FF27B}" dt="2020-10-11T09:56:29.376" v="2875" actId="478"/>
          <ac:picMkLst>
            <pc:docMk/>
            <pc:sldMk cId="2271298433" sldId="279"/>
            <ac:picMk id="4" creationId="{B1D3ACDF-57EE-4FCF-A0A2-6A3E646CE8C2}"/>
          </ac:picMkLst>
        </pc:picChg>
        <pc:picChg chg="add del mod">
          <ac:chgData name="moath momani" userId="720708e143949568" providerId="LiveId" clId="{E97006B9-446E-4CDA-99B7-6A1EA71FF27B}" dt="2020-10-11T09:55:27.936" v="2857" actId="478"/>
          <ac:picMkLst>
            <pc:docMk/>
            <pc:sldMk cId="2271298433" sldId="279"/>
            <ac:picMk id="9" creationId="{8568EA02-0860-4E4A-8BE2-7C64AE64CA13}"/>
          </ac:picMkLst>
        </pc:picChg>
        <pc:picChg chg="del">
          <ac:chgData name="moath momani" userId="720708e143949568" providerId="LiveId" clId="{E97006B9-446E-4CDA-99B7-6A1EA71FF27B}" dt="2020-10-07T11:00:17.127" v="352" actId="478"/>
          <ac:picMkLst>
            <pc:docMk/>
            <pc:sldMk cId="2271298433" sldId="279"/>
            <ac:picMk id="13" creationId="{9319865D-7103-44A0-8690-685D1A6BCF9C}"/>
          </ac:picMkLst>
        </pc:picChg>
        <pc:picChg chg="del">
          <ac:chgData name="moath momani" userId="720708e143949568" providerId="LiveId" clId="{E97006B9-446E-4CDA-99B7-6A1EA71FF27B}" dt="2020-10-07T11:00:22.422" v="353" actId="478"/>
          <ac:picMkLst>
            <pc:docMk/>
            <pc:sldMk cId="2271298433" sldId="279"/>
            <ac:picMk id="14" creationId="{4F44C90C-9AB6-4E41-BBC9-EB36E64FA76A}"/>
          </ac:picMkLst>
        </pc:picChg>
        <pc:picChg chg="add mod">
          <ac:chgData name="moath momani" userId="720708e143949568" providerId="LiveId" clId="{E97006B9-446E-4CDA-99B7-6A1EA71FF27B}" dt="2020-10-11T10:06:07.205" v="2920" actId="1076"/>
          <ac:picMkLst>
            <pc:docMk/>
            <pc:sldMk cId="2271298433" sldId="279"/>
            <ac:picMk id="14" creationId="{9B7F0385-F61B-44F8-9E69-0DF5D16EA5A7}"/>
          </ac:picMkLst>
        </pc:picChg>
        <pc:picChg chg="del">
          <ac:chgData name="moath momani" userId="720708e143949568" providerId="LiveId" clId="{E97006B9-446E-4CDA-99B7-6A1EA71FF27B}" dt="2020-10-07T11:00:26.286" v="354" actId="478"/>
          <ac:picMkLst>
            <pc:docMk/>
            <pc:sldMk cId="2271298433" sldId="279"/>
            <ac:picMk id="15" creationId="{782957B5-4F0A-4A4E-A07D-DE1207191CA4}"/>
          </ac:picMkLst>
        </pc:picChg>
        <pc:picChg chg="add del mod">
          <ac:chgData name="moath momani" userId="720708e143949568" providerId="LiveId" clId="{E97006B9-446E-4CDA-99B7-6A1EA71FF27B}" dt="2020-10-11T10:02:03.273" v="2915" actId="478"/>
          <ac:picMkLst>
            <pc:docMk/>
            <pc:sldMk cId="2271298433" sldId="279"/>
            <ac:picMk id="18" creationId="{C705328E-3483-4DBF-955B-07B6E46160EC}"/>
          </ac:picMkLst>
        </pc:picChg>
        <pc:picChg chg="add del mod">
          <ac:chgData name="moath momani" userId="720708e143949568" providerId="LiveId" clId="{E97006B9-446E-4CDA-99B7-6A1EA71FF27B}" dt="2020-10-11T09:57:51.210" v="2892" actId="478"/>
          <ac:picMkLst>
            <pc:docMk/>
            <pc:sldMk cId="2271298433" sldId="279"/>
            <ac:picMk id="20" creationId="{5B4DF514-3594-4596-9E0C-31689185182E}"/>
          </ac:picMkLst>
        </pc:picChg>
        <pc:picChg chg="add del mod">
          <ac:chgData name="moath momani" userId="720708e143949568" providerId="LiveId" clId="{E97006B9-446E-4CDA-99B7-6A1EA71FF27B}" dt="2020-10-11T10:01:07.073" v="2906" actId="478"/>
          <ac:picMkLst>
            <pc:docMk/>
            <pc:sldMk cId="2271298433" sldId="279"/>
            <ac:picMk id="22" creationId="{0CF28490-8FD5-41E7-8993-65B4066E521F}"/>
          </ac:picMkLst>
        </pc:picChg>
        <pc:picChg chg="add mod">
          <ac:chgData name="moath momani" userId="720708e143949568" providerId="LiveId" clId="{E97006B9-446E-4CDA-99B7-6A1EA71FF27B}" dt="2020-10-11T10:01:46.420" v="2912" actId="1076"/>
          <ac:picMkLst>
            <pc:docMk/>
            <pc:sldMk cId="2271298433" sldId="279"/>
            <ac:picMk id="24" creationId="{DE716A95-8587-40CF-9AF7-63D84DD74EB3}"/>
          </ac:picMkLst>
        </pc:picChg>
        <pc:picChg chg="add mod">
          <ac:chgData name="moath momani" userId="720708e143949568" providerId="LiveId" clId="{E97006B9-446E-4CDA-99B7-6A1EA71FF27B}" dt="2020-10-11T10:01:43.133" v="2911" actId="14100"/>
          <ac:picMkLst>
            <pc:docMk/>
            <pc:sldMk cId="2271298433" sldId="279"/>
            <ac:picMk id="26" creationId="{987918EF-845F-42B2-AFB5-8470EE6AE81C}"/>
          </ac:picMkLst>
        </pc:picChg>
        <pc:picChg chg="add mod">
          <ac:chgData name="moath momani" userId="720708e143949568" providerId="LiveId" clId="{E97006B9-446E-4CDA-99B7-6A1EA71FF27B}" dt="2020-10-11T10:06:04.766" v="2919" actId="1076"/>
          <ac:picMkLst>
            <pc:docMk/>
            <pc:sldMk cId="2271298433" sldId="279"/>
            <ac:picMk id="28" creationId="{03A2CD2C-1679-49F4-8C8D-054178496706}"/>
          </ac:picMkLst>
        </pc:picChg>
      </pc:sldChg>
      <pc:sldChg chg="addSp delSp modSp mod">
        <pc:chgData name="moath momani" userId="720708e143949568" providerId="LiveId" clId="{E97006B9-446E-4CDA-99B7-6A1EA71FF27B}" dt="2020-10-08T06:40:55.829" v="2722" actId="1076"/>
        <pc:sldMkLst>
          <pc:docMk/>
          <pc:sldMk cId="927733710" sldId="289"/>
        </pc:sldMkLst>
        <pc:picChg chg="add del">
          <ac:chgData name="moath momani" userId="720708e143949568" providerId="LiveId" clId="{E97006B9-446E-4CDA-99B7-6A1EA71FF27B}" dt="2020-10-07T10:52:56.872" v="17" actId="22"/>
          <ac:picMkLst>
            <pc:docMk/>
            <pc:sldMk cId="927733710" sldId="289"/>
            <ac:picMk id="3" creationId="{C788ABF6-1D81-400C-970B-85EA4A4021CD}"/>
          </ac:picMkLst>
        </pc:picChg>
        <pc:picChg chg="add del mod">
          <ac:chgData name="moath momani" userId="720708e143949568" providerId="LiveId" clId="{E97006B9-446E-4CDA-99B7-6A1EA71FF27B}" dt="2020-10-08T06:40:55.829" v="2722" actId="1076"/>
          <ac:picMkLst>
            <pc:docMk/>
            <pc:sldMk cId="927733710" sldId="289"/>
            <ac:picMk id="9" creationId="{8F73BB18-6D38-480A-968D-4357CA986BEA}"/>
          </ac:picMkLst>
        </pc:picChg>
      </pc:sldChg>
      <pc:sldChg chg="addSp delSp modSp mod modNotesTx">
        <pc:chgData name="moath momani" userId="720708e143949568" providerId="LiveId" clId="{E97006B9-446E-4CDA-99B7-6A1EA71FF27B}" dt="2020-10-10T15:35:56.056" v="2768" actId="20577"/>
        <pc:sldMkLst>
          <pc:docMk/>
          <pc:sldMk cId="2252611959" sldId="290"/>
        </pc:sldMkLst>
        <pc:spChg chg="add del mod">
          <ac:chgData name="moath momani" userId="720708e143949568" providerId="LiveId" clId="{E97006B9-446E-4CDA-99B7-6A1EA71FF27B}" dt="2020-10-07T21:47:34.310" v="1322" actId="1076"/>
          <ac:spMkLst>
            <pc:docMk/>
            <pc:sldMk cId="2252611959" sldId="290"/>
            <ac:spMk id="2" creationId="{0B2AAF93-F372-4E32-8DE3-2B37B0349A7C}"/>
          </ac:spMkLst>
        </pc:spChg>
        <pc:spChg chg="del">
          <ac:chgData name="moath momani" userId="720708e143949568" providerId="LiveId" clId="{E97006B9-446E-4CDA-99B7-6A1EA71FF27B}" dt="2020-10-07T11:04:20.978" v="358" actId="478"/>
          <ac:spMkLst>
            <pc:docMk/>
            <pc:sldMk cId="2252611959" sldId="290"/>
            <ac:spMk id="7" creationId="{C020CCDB-ED87-4B1B-A899-51F61F3BD5D1}"/>
          </ac:spMkLst>
        </pc:spChg>
        <pc:spChg chg="add del mod">
          <ac:chgData name="moath momani" userId="720708e143949568" providerId="LiveId" clId="{E97006B9-446E-4CDA-99B7-6A1EA71FF27B}" dt="2020-10-07T21:28:16.596" v="709" actId="478"/>
          <ac:spMkLst>
            <pc:docMk/>
            <pc:sldMk cId="2252611959" sldId="290"/>
            <ac:spMk id="9" creationId="{FFBB43CF-8AB5-44E0-A9F2-B4C0A36C8D6A}"/>
          </ac:spMkLst>
        </pc:spChg>
        <pc:spChg chg="add mod">
          <ac:chgData name="moath momani" userId="720708e143949568" providerId="LiveId" clId="{E97006B9-446E-4CDA-99B7-6A1EA71FF27B}" dt="2020-10-07T21:40:34.801" v="812" actId="1076"/>
          <ac:spMkLst>
            <pc:docMk/>
            <pc:sldMk cId="2252611959" sldId="290"/>
            <ac:spMk id="17" creationId="{6F23D8BD-787D-4284-810F-276704CC0200}"/>
          </ac:spMkLst>
        </pc:spChg>
        <pc:spChg chg="add del mod">
          <ac:chgData name="moath momani" userId="720708e143949568" providerId="LiveId" clId="{E97006B9-446E-4CDA-99B7-6A1EA71FF27B}" dt="2020-10-07T21:47:45.042" v="1324" actId="1076"/>
          <ac:spMkLst>
            <pc:docMk/>
            <pc:sldMk cId="2252611959" sldId="290"/>
            <ac:spMk id="18" creationId="{62605D86-DEA7-4D40-906C-66D92E9112CF}"/>
          </ac:spMkLst>
        </pc:spChg>
        <pc:spChg chg="add mod">
          <ac:chgData name="moath momani" userId="720708e143949568" providerId="LiveId" clId="{E97006B9-446E-4CDA-99B7-6A1EA71FF27B}" dt="2020-10-10T15:35:20.484" v="2740" actId="20577"/>
          <ac:spMkLst>
            <pc:docMk/>
            <pc:sldMk cId="2252611959" sldId="290"/>
            <ac:spMk id="19" creationId="{BE275E7A-EB96-402C-BB89-129A034EC597}"/>
          </ac:spMkLst>
        </pc:spChg>
        <pc:spChg chg="add mod">
          <ac:chgData name="moath momani" userId="720708e143949568" providerId="LiveId" clId="{E97006B9-446E-4CDA-99B7-6A1EA71FF27B}" dt="2020-10-10T15:35:56.056" v="2768" actId="20577"/>
          <ac:spMkLst>
            <pc:docMk/>
            <pc:sldMk cId="2252611959" sldId="290"/>
            <ac:spMk id="20" creationId="{B998D8D1-D5F8-47B7-925C-10A48A0D8C53}"/>
          </ac:spMkLst>
        </pc:spChg>
        <pc:spChg chg="add mod">
          <ac:chgData name="moath momani" userId="720708e143949568" providerId="LiveId" clId="{E97006B9-446E-4CDA-99B7-6A1EA71FF27B}" dt="2020-10-07T21:43:02.809" v="1071" actId="1037"/>
          <ac:spMkLst>
            <pc:docMk/>
            <pc:sldMk cId="2252611959" sldId="290"/>
            <ac:spMk id="21" creationId="{C4444049-84FB-4279-B211-7378DABE5225}"/>
          </ac:spMkLst>
        </pc:spChg>
        <pc:spChg chg="add mod">
          <ac:chgData name="moath momani" userId="720708e143949568" providerId="LiveId" clId="{E97006B9-446E-4CDA-99B7-6A1EA71FF27B}" dt="2020-10-10T15:35:53.367" v="2766" actId="1076"/>
          <ac:spMkLst>
            <pc:docMk/>
            <pc:sldMk cId="2252611959" sldId="290"/>
            <ac:spMk id="22" creationId="{3B1CBD7A-17DF-4613-B88E-406AD18A78A9}"/>
          </ac:spMkLst>
        </pc:spChg>
        <pc:spChg chg="add mod">
          <ac:chgData name="moath momani" userId="720708e143949568" providerId="LiveId" clId="{E97006B9-446E-4CDA-99B7-6A1EA71FF27B}" dt="2020-10-07T21:45:55.395" v="1313" actId="20577"/>
          <ac:spMkLst>
            <pc:docMk/>
            <pc:sldMk cId="2252611959" sldId="290"/>
            <ac:spMk id="23" creationId="{2B53EFD3-EE9C-4063-B97A-D49AF5A40F4E}"/>
          </ac:spMkLst>
        </pc:spChg>
        <pc:picChg chg="add mod">
          <ac:chgData name="moath momani" userId="720708e143949568" providerId="LiveId" clId="{E97006B9-446E-4CDA-99B7-6A1EA71FF27B}" dt="2020-10-07T21:37:28.181" v="731" actId="14100"/>
          <ac:picMkLst>
            <pc:docMk/>
            <pc:sldMk cId="2252611959" sldId="290"/>
            <ac:picMk id="3" creationId="{DA725763-1BD2-4FF7-9EA5-5092496DD0AC}"/>
          </ac:picMkLst>
        </pc:picChg>
        <pc:picChg chg="del">
          <ac:chgData name="moath momani" userId="720708e143949568" providerId="LiveId" clId="{E97006B9-446E-4CDA-99B7-6A1EA71FF27B}" dt="2020-10-07T11:04:12.495" v="356" actId="478"/>
          <ac:picMkLst>
            <pc:docMk/>
            <pc:sldMk cId="2252611959" sldId="290"/>
            <ac:picMk id="4" creationId="{3C9AE7FE-933D-409D-A01B-3E62E29ED2BE}"/>
          </ac:picMkLst>
        </pc:picChg>
        <pc:picChg chg="add mod">
          <ac:chgData name="moath momani" userId="720708e143949568" providerId="LiveId" clId="{E97006B9-446E-4CDA-99B7-6A1EA71FF27B}" dt="2020-10-07T21:37:34.260" v="734" actId="14100"/>
          <ac:picMkLst>
            <pc:docMk/>
            <pc:sldMk cId="2252611959" sldId="290"/>
            <ac:picMk id="7" creationId="{29625EDA-548B-4206-A3FF-2C6C2CC6E846}"/>
          </ac:picMkLst>
        </pc:picChg>
        <pc:picChg chg="add del mod">
          <ac:chgData name="moath momani" userId="720708e143949568" providerId="LiveId" clId="{E97006B9-446E-4CDA-99B7-6A1EA71FF27B}" dt="2020-10-07T21:35:03.182" v="718" actId="478"/>
          <ac:picMkLst>
            <pc:docMk/>
            <pc:sldMk cId="2252611959" sldId="290"/>
            <ac:picMk id="13" creationId="{96961488-74BD-429F-BB20-74AF797F6327}"/>
          </ac:picMkLst>
        </pc:picChg>
        <pc:picChg chg="add mod">
          <ac:chgData name="moath momani" userId="720708e143949568" providerId="LiveId" clId="{E97006B9-446E-4CDA-99B7-6A1EA71FF27B}" dt="2020-10-07T21:37:37.351" v="737" actId="1038"/>
          <ac:picMkLst>
            <pc:docMk/>
            <pc:sldMk cId="2252611959" sldId="290"/>
            <ac:picMk id="14" creationId="{F4A18922-E898-4DDC-9D81-A3F9FF27C26A}"/>
          </ac:picMkLst>
        </pc:picChg>
      </pc:sldChg>
      <pc:sldChg chg="modSp add mod">
        <pc:chgData name="moath momani" userId="720708e143949568" providerId="LiveId" clId="{E97006B9-446E-4CDA-99B7-6A1EA71FF27B}" dt="2020-10-07T21:25:18.225" v="486" actId="20577"/>
        <pc:sldMkLst>
          <pc:docMk/>
          <pc:sldMk cId="1109524678" sldId="292"/>
        </pc:sldMkLst>
        <pc:spChg chg="mod">
          <ac:chgData name="moath momani" userId="720708e143949568" providerId="LiveId" clId="{E97006B9-446E-4CDA-99B7-6A1EA71FF27B}" dt="2020-10-07T21:25:01.967" v="478" actId="20577"/>
          <ac:spMkLst>
            <pc:docMk/>
            <pc:sldMk cId="1109524678" sldId="292"/>
            <ac:spMk id="2" creationId="{0B2AAF93-F372-4E32-8DE3-2B37B0349A7C}"/>
          </ac:spMkLst>
        </pc:spChg>
        <pc:spChg chg="mod">
          <ac:chgData name="moath momani" userId="720708e143949568" providerId="LiveId" clId="{E97006B9-446E-4CDA-99B7-6A1EA71FF27B}" dt="2020-10-07T21:25:18.225" v="486" actId="20577"/>
          <ac:spMkLst>
            <pc:docMk/>
            <pc:sldMk cId="1109524678" sldId="292"/>
            <ac:spMk id="17" creationId="{4955A6DA-815F-4124-A9F3-75EDB42FED58}"/>
          </ac:spMkLst>
        </pc:spChg>
      </pc:sldChg>
      <pc:sldChg chg="addSp delSp modSp add mod">
        <pc:chgData name="moath momani" userId="720708e143949568" providerId="LiveId" clId="{E97006B9-446E-4CDA-99B7-6A1EA71FF27B}" dt="2020-10-11T09:57:48.221" v="2891" actId="1076"/>
        <pc:sldMkLst>
          <pc:docMk/>
          <pc:sldMk cId="1866362295" sldId="293"/>
        </pc:sldMkLst>
        <pc:spChg chg="mod">
          <ac:chgData name="moath momani" userId="720708e143949568" providerId="LiveId" clId="{E97006B9-446E-4CDA-99B7-6A1EA71FF27B}" dt="2020-10-07T21:53:35.067" v="1418" actId="122"/>
          <ac:spMkLst>
            <pc:docMk/>
            <pc:sldMk cId="1866362295" sldId="293"/>
            <ac:spMk id="17" creationId="{6F23D8BD-787D-4284-810F-276704CC0200}"/>
          </ac:spMkLst>
        </pc:spChg>
        <pc:spChg chg="mod">
          <ac:chgData name="moath momani" userId="720708e143949568" providerId="LiveId" clId="{E97006B9-446E-4CDA-99B7-6A1EA71FF27B}" dt="2020-10-10T15:36:16.608" v="2780" actId="1076"/>
          <ac:spMkLst>
            <pc:docMk/>
            <pc:sldMk cId="1866362295" sldId="293"/>
            <ac:spMk id="19" creationId="{BE275E7A-EB96-402C-BB89-129A034EC597}"/>
          </ac:spMkLst>
        </pc:spChg>
        <pc:spChg chg="mod">
          <ac:chgData name="moath momani" userId="720708e143949568" providerId="LiveId" clId="{E97006B9-446E-4CDA-99B7-6A1EA71FF27B}" dt="2020-10-10T15:36:24.273" v="2793" actId="20577"/>
          <ac:spMkLst>
            <pc:docMk/>
            <pc:sldMk cId="1866362295" sldId="293"/>
            <ac:spMk id="20" creationId="{B998D8D1-D5F8-47B7-925C-10A48A0D8C53}"/>
          </ac:spMkLst>
        </pc:spChg>
        <pc:spChg chg="mod">
          <ac:chgData name="moath momani" userId="720708e143949568" providerId="LiveId" clId="{E97006B9-446E-4CDA-99B7-6A1EA71FF27B}" dt="2020-10-07T22:01:41.049" v="1550" actId="1037"/>
          <ac:spMkLst>
            <pc:docMk/>
            <pc:sldMk cId="1866362295" sldId="293"/>
            <ac:spMk id="21" creationId="{C4444049-84FB-4279-B211-7378DABE5225}"/>
          </ac:spMkLst>
        </pc:spChg>
        <pc:spChg chg="mod">
          <ac:chgData name="moath momani" userId="720708e143949568" providerId="LiveId" clId="{E97006B9-446E-4CDA-99B7-6A1EA71FF27B}" dt="2020-10-10T15:36:29.044" v="2794" actId="1076"/>
          <ac:spMkLst>
            <pc:docMk/>
            <pc:sldMk cId="1866362295" sldId="293"/>
            <ac:spMk id="22" creationId="{3B1CBD7A-17DF-4613-B88E-406AD18A78A9}"/>
          </ac:spMkLst>
        </pc:spChg>
        <pc:spChg chg="mod">
          <ac:chgData name="moath momani" userId="720708e143949568" providerId="LiveId" clId="{E97006B9-446E-4CDA-99B7-6A1EA71FF27B}" dt="2020-10-07T22:01:53.608" v="1551" actId="20577"/>
          <ac:spMkLst>
            <pc:docMk/>
            <pc:sldMk cId="1866362295" sldId="293"/>
            <ac:spMk id="23" creationId="{2B53EFD3-EE9C-4063-B97A-D49AF5A40F4E}"/>
          </ac:spMkLst>
        </pc:spChg>
        <pc:picChg chg="del">
          <ac:chgData name="moath momani" userId="720708e143949568" providerId="LiveId" clId="{E97006B9-446E-4CDA-99B7-6A1EA71FF27B}" dt="2020-10-07T21:57:43.166" v="1419" actId="478"/>
          <ac:picMkLst>
            <pc:docMk/>
            <pc:sldMk cId="1866362295" sldId="293"/>
            <ac:picMk id="3" creationId="{DA725763-1BD2-4FF7-9EA5-5092496DD0AC}"/>
          </ac:picMkLst>
        </pc:picChg>
        <pc:picChg chg="add mod">
          <ac:chgData name="moath momani" userId="720708e143949568" providerId="LiveId" clId="{E97006B9-446E-4CDA-99B7-6A1EA71FF27B}" dt="2020-10-11T09:57:48.221" v="2891" actId="1076"/>
          <ac:picMkLst>
            <pc:docMk/>
            <pc:sldMk cId="1866362295" sldId="293"/>
            <ac:picMk id="4" creationId="{B2677AF1-1B89-4919-A610-CF5BEFE052D4}"/>
          </ac:picMkLst>
        </pc:picChg>
        <pc:picChg chg="del">
          <ac:chgData name="moath momani" userId="720708e143949568" providerId="LiveId" clId="{E97006B9-446E-4CDA-99B7-6A1EA71FF27B}" dt="2020-10-07T21:48:42.005" v="1326" actId="478"/>
          <ac:picMkLst>
            <pc:docMk/>
            <pc:sldMk cId="1866362295" sldId="293"/>
            <ac:picMk id="7" creationId="{29625EDA-548B-4206-A3FF-2C6C2CC6E846}"/>
          </ac:picMkLst>
        </pc:picChg>
        <pc:picChg chg="add del mod">
          <ac:chgData name="moath momani" userId="720708e143949568" providerId="LiveId" clId="{E97006B9-446E-4CDA-99B7-6A1EA71FF27B}" dt="2020-10-07T21:49:33.889" v="1336" actId="478"/>
          <ac:picMkLst>
            <pc:docMk/>
            <pc:sldMk cId="1866362295" sldId="293"/>
            <ac:picMk id="9" creationId="{6DA306CA-B2BC-40E1-AD0B-E24DC01294B7}"/>
          </ac:picMkLst>
        </pc:picChg>
        <pc:picChg chg="del">
          <ac:chgData name="moath momani" userId="720708e143949568" providerId="LiveId" clId="{E97006B9-446E-4CDA-99B7-6A1EA71FF27B}" dt="2020-10-07T21:50:32.576" v="1354" actId="478"/>
          <ac:picMkLst>
            <pc:docMk/>
            <pc:sldMk cId="1866362295" sldId="293"/>
            <ac:picMk id="14" creationId="{F4A18922-E898-4DDC-9D81-A3F9FF27C26A}"/>
          </ac:picMkLst>
        </pc:picChg>
        <pc:picChg chg="add del mod">
          <ac:chgData name="moath momani" userId="720708e143949568" providerId="LiveId" clId="{E97006B9-446E-4CDA-99B7-6A1EA71FF27B}" dt="2020-10-07T21:49:59.120" v="1346" actId="478"/>
          <ac:picMkLst>
            <pc:docMk/>
            <pc:sldMk cId="1866362295" sldId="293"/>
            <ac:picMk id="15" creationId="{21F3F93A-0EF0-47C9-A83C-E5D78A7A9285}"/>
          </ac:picMkLst>
        </pc:picChg>
        <pc:picChg chg="add del mod">
          <ac:chgData name="moath momani" userId="720708e143949568" providerId="LiveId" clId="{E97006B9-446E-4CDA-99B7-6A1EA71FF27B}" dt="2020-10-07T21:51:11.769" v="1357" actId="478"/>
          <ac:picMkLst>
            <pc:docMk/>
            <pc:sldMk cId="1866362295" sldId="293"/>
            <ac:picMk id="25" creationId="{8EF55E4B-6605-4FCC-9D56-A8A8C976217F}"/>
          </ac:picMkLst>
        </pc:picChg>
        <pc:picChg chg="add mod">
          <ac:chgData name="moath momani" userId="720708e143949568" providerId="LiveId" clId="{E97006B9-446E-4CDA-99B7-6A1EA71FF27B}" dt="2020-10-07T22:01:41.049" v="1550" actId="1037"/>
          <ac:picMkLst>
            <pc:docMk/>
            <pc:sldMk cId="1866362295" sldId="293"/>
            <ac:picMk id="27" creationId="{147233B8-1D54-4647-8141-277F6D0F1388}"/>
          </ac:picMkLst>
        </pc:picChg>
        <pc:picChg chg="add del mod">
          <ac:chgData name="moath momani" userId="720708e143949568" providerId="LiveId" clId="{E97006B9-446E-4CDA-99B7-6A1EA71FF27B}" dt="2020-10-11T09:57:34.455" v="2885" actId="478"/>
          <ac:picMkLst>
            <pc:docMk/>
            <pc:sldMk cId="1866362295" sldId="293"/>
            <ac:picMk id="29" creationId="{707C730B-5472-47F6-8E4B-34D35EDE92D9}"/>
          </ac:picMkLst>
        </pc:picChg>
        <pc:picChg chg="add mod">
          <ac:chgData name="moath momani" userId="720708e143949568" providerId="LiveId" clId="{E97006B9-446E-4CDA-99B7-6A1EA71FF27B}" dt="2020-10-07T22:01:29.748" v="1540" actId="1038"/>
          <ac:picMkLst>
            <pc:docMk/>
            <pc:sldMk cId="1866362295" sldId="293"/>
            <ac:picMk id="31" creationId="{B74D9170-66CE-4FF4-A587-B82CBA5179C7}"/>
          </ac:picMkLst>
        </pc:picChg>
      </pc:sldChg>
      <pc:sldChg chg="modSp add del mod">
        <pc:chgData name="moath momani" userId="720708e143949568" providerId="LiveId" clId="{E97006B9-446E-4CDA-99B7-6A1EA71FF27B}" dt="2020-10-08T05:57:07.793" v="2091" actId="47"/>
        <pc:sldMkLst>
          <pc:docMk/>
          <pc:sldMk cId="2599168703" sldId="294"/>
        </pc:sldMkLst>
        <pc:spChg chg="mod">
          <ac:chgData name="moath momani" userId="720708e143949568" providerId="LiveId" clId="{E97006B9-446E-4CDA-99B7-6A1EA71FF27B}" dt="2020-10-08T05:55:09.595" v="2018" actId="20577"/>
          <ac:spMkLst>
            <pc:docMk/>
            <pc:sldMk cId="2599168703" sldId="294"/>
            <ac:spMk id="2" creationId="{00000000-0000-0000-0000-000000000000}"/>
          </ac:spMkLst>
        </pc:spChg>
        <pc:spChg chg="mod">
          <ac:chgData name="moath momani" userId="720708e143949568" providerId="LiveId" clId="{E97006B9-446E-4CDA-99B7-6A1EA71FF27B}" dt="2020-10-08T05:54:55.754" v="2003" actId="404"/>
          <ac:spMkLst>
            <pc:docMk/>
            <pc:sldMk cId="2599168703" sldId="294"/>
            <ac:spMk id="4" creationId="{00000000-0000-0000-0000-000000000000}"/>
          </ac:spMkLst>
        </pc:spChg>
        <pc:spChg chg="mod">
          <ac:chgData name="moath momani" userId="720708e143949568" providerId="LiveId" clId="{E97006B9-446E-4CDA-99B7-6A1EA71FF27B}" dt="2020-10-08T05:54:55.754" v="2003" actId="404"/>
          <ac:spMkLst>
            <pc:docMk/>
            <pc:sldMk cId="2599168703" sldId="294"/>
            <ac:spMk id="5" creationId="{00000000-0000-0000-0000-000000000000}"/>
          </ac:spMkLst>
        </pc:spChg>
      </pc:sldChg>
      <pc:sldChg chg="addSp delSp modSp add mod">
        <pc:chgData name="moath momani" userId="720708e143949568" providerId="LiveId" clId="{E97006B9-446E-4CDA-99B7-6A1EA71FF27B}" dt="2020-10-10T15:41:31.659" v="2836" actId="1076"/>
        <pc:sldMkLst>
          <pc:docMk/>
          <pc:sldMk cId="3088862319" sldId="294"/>
        </pc:sldMkLst>
        <pc:spChg chg="del">
          <ac:chgData name="moath momani" userId="720708e143949568" providerId="LiveId" clId="{E97006B9-446E-4CDA-99B7-6A1EA71FF27B}" dt="2020-10-08T06:23:23.667" v="2252" actId="478"/>
          <ac:spMkLst>
            <pc:docMk/>
            <pc:sldMk cId="3088862319" sldId="294"/>
            <ac:spMk id="2" creationId="{00000000-0000-0000-0000-000000000000}"/>
          </ac:spMkLst>
        </pc:spChg>
        <pc:spChg chg="add del mod">
          <ac:chgData name="moath momani" userId="720708e143949568" providerId="LiveId" clId="{E97006B9-446E-4CDA-99B7-6A1EA71FF27B}" dt="2020-10-08T06:23:25.627" v="2253" actId="478"/>
          <ac:spMkLst>
            <pc:docMk/>
            <pc:sldMk cId="3088862319" sldId="294"/>
            <ac:spMk id="4" creationId="{00635B9A-BE1C-4043-975B-742C4E2DFB7A}"/>
          </ac:spMkLst>
        </pc:spChg>
        <pc:spChg chg="del">
          <ac:chgData name="moath momani" userId="720708e143949568" providerId="LiveId" clId="{E97006B9-446E-4CDA-99B7-6A1EA71FF27B}" dt="2020-10-08T06:24:13.888" v="2258" actId="478"/>
          <ac:spMkLst>
            <pc:docMk/>
            <pc:sldMk cId="3088862319" sldId="294"/>
            <ac:spMk id="6" creationId="{00000000-0000-0000-0000-000000000000}"/>
          </ac:spMkLst>
        </pc:spChg>
        <pc:spChg chg="del">
          <ac:chgData name="moath momani" userId="720708e143949568" providerId="LiveId" clId="{E97006B9-446E-4CDA-99B7-6A1EA71FF27B}" dt="2020-10-08T06:23:23.667" v="2252" actId="478"/>
          <ac:spMkLst>
            <pc:docMk/>
            <pc:sldMk cId="3088862319" sldId="294"/>
            <ac:spMk id="12" creationId="{4AFB44FE-3BF1-4566-B986-E43AD0DC5860}"/>
          </ac:spMkLst>
        </pc:spChg>
        <pc:spChg chg="add mod">
          <ac:chgData name="moath momani" userId="720708e143949568" providerId="LiveId" clId="{E97006B9-446E-4CDA-99B7-6A1EA71FF27B}" dt="2020-10-08T06:28:24.569" v="2317" actId="1038"/>
          <ac:spMkLst>
            <pc:docMk/>
            <pc:sldMk cId="3088862319" sldId="294"/>
            <ac:spMk id="15" creationId="{881BCC1A-B5CB-4E69-A726-459637F8F428}"/>
          </ac:spMkLst>
        </pc:spChg>
        <pc:spChg chg="add del mod">
          <ac:chgData name="moath momani" userId="720708e143949568" providerId="LiveId" clId="{E97006B9-446E-4CDA-99B7-6A1EA71FF27B}" dt="2020-10-08T06:27:56.162" v="2306" actId="478"/>
          <ac:spMkLst>
            <pc:docMk/>
            <pc:sldMk cId="3088862319" sldId="294"/>
            <ac:spMk id="16" creationId="{E07F4A2D-4C9C-4EAA-8CEC-8E02232B3298}"/>
          </ac:spMkLst>
        </pc:spChg>
        <pc:spChg chg="add del mod">
          <ac:chgData name="moath momani" userId="720708e143949568" providerId="LiveId" clId="{E97006B9-446E-4CDA-99B7-6A1EA71FF27B}" dt="2020-10-08T06:27:57.245" v="2307" actId="478"/>
          <ac:spMkLst>
            <pc:docMk/>
            <pc:sldMk cId="3088862319" sldId="294"/>
            <ac:spMk id="17" creationId="{8FA5DA40-86F1-4D69-B8A4-DAD92A62EB6F}"/>
          </ac:spMkLst>
        </pc:spChg>
        <pc:spChg chg="add mod">
          <ac:chgData name="moath momani" userId="720708e143949568" providerId="LiveId" clId="{E97006B9-446E-4CDA-99B7-6A1EA71FF27B}" dt="2020-10-08T06:28:22.032" v="2313" actId="1582"/>
          <ac:spMkLst>
            <pc:docMk/>
            <pc:sldMk cId="3088862319" sldId="294"/>
            <ac:spMk id="18" creationId="{F5301A3E-30F2-463C-B513-A73257284887}"/>
          </ac:spMkLst>
        </pc:spChg>
        <pc:spChg chg="add mod">
          <ac:chgData name="moath momani" userId="720708e143949568" providerId="LiveId" clId="{E97006B9-446E-4CDA-99B7-6A1EA71FF27B}" dt="2020-10-10T15:41:24.043" v="2834" actId="1076"/>
          <ac:spMkLst>
            <pc:docMk/>
            <pc:sldMk cId="3088862319" sldId="294"/>
            <ac:spMk id="19" creationId="{6D404BFE-0A8A-45D2-9962-8FF5E46FE46C}"/>
          </ac:spMkLst>
        </pc:spChg>
        <pc:spChg chg="add mod">
          <ac:chgData name="moath momani" userId="720708e143949568" providerId="LiveId" clId="{E97006B9-446E-4CDA-99B7-6A1EA71FF27B}" dt="2020-10-10T15:41:31.659" v="2836" actId="1076"/>
          <ac:spMkLst>
            <pc:docMk/>
            <pc:sldMk cId="3088862319" sldId="294"/>
            <ac:spMk id="21" creationId="{F6A0A4CA-6F4D-4768-B46E-040C08E093D8}"/>
          </ac:spMkLst>
        </pc:spChg>
        <pc:grpChg chg="del">
          <ac:chgData name="moath momani" userId="720708e143949568" providerId="LiveId" clId="{E97006B9-446E-4CDA-99B7-6A1EA71FF27B}" dt="2020-10-08T06:24:13.888" v="2258" actId="478"/>
          <ac:grpSpMkLst>
            <pc:docMk/>
            <pc:sldMk cId="3088862319" sldId="294"/>
            <ac:grpSpMk id="8" creationId="{00000000-0000-0000-0000-000000000000}"/>
          </ac:grpSpMkLst>
        </pc:grpChg>
        <pc:picChg chg="del">
          <ac:chgData name="moath momani" userId="720708e143949568" providerId="LiveId" clId="{E97006B9-446E-4CDA-99B7-6A1EA71FF27B}" dt="2020-10-08T06:24:10.007" v="2256" actId="478"/>
          <ac:picMkLst>
            <pc:docMk/>
            <pc:sldMk cId="3088862319" sldId="294"/>
            <ac:picMk id="7" creationId="{00000000-0000-0000-0000-000000000000}"/>
          </ac:picMkLst>
        </pc:picChg>
        <pc:picChg chg="del">
          <ac:chgData name="moath momani" userId="720708e143949568" providerId="LiveId" clId="{E97006B9-446E-4CDA-99B7-6A1EA71FF27B}" dt="2020-10-08T06:23:23.667" v="2252" actId="478"/>
          <ac:picMkLst>
            <pc:docMk/>
            <pc:sldMk cId="3088862319" sldId="294"/>
            <ac:picMk id="11" creationId="{9748F2EA-F332-4A9A-BC00-DB26E2C47005}"/>
          </ac:picMkLst>
        </pc:picChg>
        <pc:picChg chg="add mod">
          <ac:chgData name="moath momani" userId="720708e143949568" providerId="LiveId" clId="{E97006B9-446E-4CDA-99B7-6A1EA71FF27B}" dt="2020-10-10T15:41:21.236" v="2833" actId="1076"/>
          <ac:picMkLst>
            <pc:docMk/>
            <pc:sldMk cId="3088862319" sldId="294"/>
            <ac:picMk id="13" creationId="{0189C4F5-5652-4B34-AFC3-D1A33BFA3F49}"/>
          </ac:picMkLst>
        </pc:picChg>
      </pc:sldChg>
      <pc:sldChg chg="addSp delSp modSp add mod setBg setFolMasterObjs">
        <pc:chgData name="moath momani" userId="720708e143949568" providerId="LiveId" clId="{E97006B9-446E-4CDA-99B7-6A1EA71FF27B}" dt="2020-10-10T15:42:22.352" v="2840" actId="1076"/>
        <pc:sldMkLst>
          <pc:docMk/>
          <pc:sldMk cId="3801030893" sldId="295"/>
        </pc:sldMkLst>
        <pc:spChg chg="add mod">
          <ac:chgData name="moath momani" userId="720708e143949568" providerId="LiveId" clId="{E97006B9-446E-4CDA-99B7-6A1EA71FF27B}" dt="2020-10-08T06:25:47.042" v="2281" actId="207"/>
          <ac:spMkLst>
            <pc:docMk/>
            <pc:sldMk cId="3801030893" sldId="295"/>
            <ac:spMk id="4" creationId="{CC946D7F-EC0E-4AEE-9132-24E8316B28AA}"/>
          </ac:spMkLst>
        </pc:spChg>
        <pc:spChg chg="add mod">
          <ac:chgData name="moath momani" userId="720708e143949568" providerId="LiveId" clId="{E97006B9-446E-4CDA-99B7-6A1EA71FF27B}" dt="2020-10-08T06:25:43.690" v="2280" actId="207"/>
          <ac:spMkLst>
            <pc:docMk/>
            <pc:sldMk cId="3801030893" sldId="295"/>
            <ac:spMk id="5" creationId="{3E568E5E-94A8-4A59-A36E-ACBF76B7B1C7}"/>
          </ac:spMkLst>
        </pc:spChg>
        <pc:spChg chg="add mod">
          <ac:chgData name="moath momani" userId="720708e143949568" providerId="LiveId" clId="{E97006B9-446E-4CDA-99B7-6A1EA71FF27B}" dt="2020-10-10T15:42:22.352" v="2840" actId="1076"/>
          <ac:spMkLst>
            <pc:docMk/>
            <pc:sldMk cId="3801030893" sldId="295"/>
            <ac:spMk id="6" creationId="{426C835E-6312-4DC3-A71F-A8686F834849}"/>
          </ac:spMkLst>
        </pc:spChg>
        <pc:spChg chg="add">
          <ac:chgData name="moath momani" userId="720708e143949568" providerId="LiveId" clId="{E97006B9-446E-4CDA-99B7-6A1EA71FF27B}" dt="2020-10-08T06:25:08.377" v="2274" actId="26606"/>
          <ac:spMkLst>
            <pc:docMk/>
            <pc:sldMk cId="3801030893" sldId="295"/>
            <ac:spMk id="8" creationId="{42A4FC2C-047E-45A5-965D-8E1E3BF09BC6}"/>
          </ac:spMkLst>
        </pc:spChg>
        <pc:spChg chg="add mod">
          <ac:chgData name="moath momani" userId="720708e143949568" providerId="LiveId" clId="{E97006B9-446E-4CDA-99B7-6A1EA71FF27B}" dt="2020-10-10T15:42:15.416" v="2839" actId="1076"/>
          <ac:spMkLst>
            <pc:docMk/>
            <pc:sldMk cId="3801030893" sldId="295"/>
            <ac:spMk id="11" creationId="{89AA6593-BFE9-4E85-A171-B34258604770}"/>
          </ac:spMkLst>
        </pc:spChg>
        <pc:picChg chg="add mod">
          <ac:chgData name="moath momani" userId="720708e143949568" providerId="LiveId" clId="{E97006B9-446E-4CDA-99B7-6A1EA71FF27B}" dt="2020-10-08T06:25:27.683" v="2276" actId="27614"/>
          <ac:picMkLst>
            <pc:docMk/>
            <pc:sldMk cId="3801030893" sldId="295"/>
            <ac:picMk id="3" creationId="{358D7D68-76AF-4314-95CF-6CED4EFC13FA}"/>
          </ac:picMkLst>
        </pc:picChg>
        <pc:picChg chg="del">
          <ac:chgData name="moath momani" userId="720708e143949568" providerId="LiveId" clId="{E97006B9-446E-4CDA-99B7-6A1EA71FF27B}" dt="2020-10-08T06:24:29.736" v="2271" actId="478"/>
          <ac:picMkLst>
            <pc:docMk/>
            <pc:sldMk cId="3801030893" sldId="295"/>
            <ac:picMk id="13" creationId="{0189C4F5-5652-4B34-AFC3-D1A33BFA3F49}"/>
          </ac:picMkLst>
        </pc:picChg>
      </pc:sldChg>
      <pc:sldChg chg="addSp delSp modSp add mod setBg setClrOvrMap">
        <pc:chgData name="moath momani" userId="720708e143949568" providerId="LiveId" clId="{E97006B9-446E-4CDA-99B7-6A1EA71FF27B}" dt="2020-10-10T15:42:33.332" v="2843" actId="1076"/>
        <pc:sldMkLst>
          <pc:docMk/>
          <pc:sldMk cId="4219974568" sldId="296"/>
        </pc:sldMkLst>
        <pc:spChg chg="mod">
          <ac:chgData name="moath momani" userId="720708e143949568" providerId="LiveId" clId="{E97006B9-446E-4CDA-99B7-6A1EA71FF27B}" dt="2020-10-08T06:27:10.090" v="2296" actId="1076"/>
          <ac:spMkLst>
            <pc:docMk/>
            <pc:sldMk cId="4219974568" sldId="296"/>
            <ac:spMk id="4" creationId="{CC946D7F-EC0E-4AEE-9132-24E8316B28AA}"/>
          </ac:spMkLst>
        </pc:spChg>
        <pc:spChg chg="mod">
          <ac:chgData name="moath momani" userId="720708e143949568" providerId="LiveId" clId="{E97006B9-446E-4CDA-99B7-6A1EA71FF27B}" dt="2020-10-08T06:27:02.930" v="2293" actId="1076"/>
          <ac:spMkLst>
            <pc:docMk/>
            <pc:sldMk cId="4219974568" sldId="296"/>
            <ac:spMk id="5" creationId="{3E568E5E-94A8-4A59-A36E-ACBF76B7B1C7}"/>
          </ac:spMkLst>
        </pc:spChg>
        <pc:spChg chg="add mod">
          <ac:chgData name="moath momani" userId="720708e143949568" providerId="LiveId" clId="{E97006B9-446E-4CDA-99B7-6A1EA71FF27B}" dt="2020-10-10T15:42:33.332" v="2843" actId="1076"/>
          <ac:spMkLst>
            <pc:docMk/>
            <pc:sldMk cId="4219974568" sldId="296"/>
            <ac:spMk id="7" creationId="{E3071749-3458-4732-AF2F-688391E09EDE}"/>
          </ac:spMkLst>
        </pc:spChg>
        <pc:spChg chg="add del">
          <ac:chgData name="moath momani" userId="720708e143949568" providerId="LiveId" clId="{E97006B9-446E-4CDA-99B7-6A1EA71FF27B}" dt="2020-10-08T06:26:56.720" v="2291" actId="26606"/>
          <ac:spMkLst>
            <pc:docMk/>
            <pc:sldMk cId="4219974568" sldId="296"/>
            <ac:spMk id="8" creationId="{42A4FC2C-047E-45A5-965D-8E1E3BF09BC6}"/>
          </ac:spMkLst>
        </pc:spChg>
        <pc:spChg chg="add mod">
          <ac:chgData name="moath momani" userId="720708e143949568" providerId="LiveId" clId="{E97006B9-446E-4CDA-99B7-6A1EA71FF27B}" dt="2020-10-10T15:42:33.332" v="2843" actId="1076"/>
          <ac:spMkLst>
            <pc:docMk/>
            <pc:sldMk cId="4219974568" sldId="296"/>
            <ac:spMk id="12" creationId="{F224D073-6768-447C-AAE6-6EF2961F95DD}"/>
          </ac:spMkLst>
        </pc:spChg>
        <pc:spChg chg="add del">
          <ac:chgData name="moath momani" userId="720708e143949568" providerId="LiveId" clId="{E97006B9-446E-4CDA-99B7-6A1EA71FF27B}" dt="2020-10-08T06:26:56.719" v="2290" actId="26606"/>
          <ac:spMkLst>
            <pc:docMk/>
            <pc:sldMk cId="4219974568" sldId="296"/>
            <ac:spMk id="13" creationId="{42A4FC2C-047E-45A5-965D-8E1E3BF09BC6}"/>
          </ac:spMkLst>
        </pc:spChg>
        <pc:picChg chg="del mod">
          <ac:chgData name="moath momani" userId="720708e143949568" providerId="LiveId" clId="{E97006B9-446E-4CDA-99B7-6A1EA71FF27B}" dt="2020-10-08T06:25:59.237" v="2284" actId="478"/>
          <ac:picMkLst>
            <pc:docMk/>
            <pc:sldMk cId="4219974568" sldId="296"/>
            <ac:picMk id="3" creationId="{358D7D68-76AF-4314-95CF-6CED4EFC13FA}"/>
          </ac:picMkLst>
        </pc:picChg>
        <pc:picChg chg="add mod ord">
          <ac:chgData name="moath momani" userId="720708e143949568" providerId="LiveId" clId="{E97006B9-446E-4CDA-99B7-6A1EA71FF27B}" dt="2020-10-08T06:26:56.720" v="2291" actId="26606"/>
          <ac:picMkLst>
            <pc:docMk/>
            <pc:sldMk cId="4219974568" sldId="296"/>
            <ac:picMk id="6" creationId="{5CE5CF01-698E-4F40-B2B2-13CB1675DE1B}"/>
          </ac:picMkLst>
        </pc:picChg>
      </pc:sldChg>
      <pc:sldChg chg="add">
        <pc:chgData name="moath momani" userId="720708e143949568" providerId="LiveId" clId="{E97006B9-446E-4CDA-99B7-6A1EA71FF27B}" dt="2020-10-08T06:27:19.953" v="2297" actId="2890"/>
        <pc:sldMkLst>
          <pc:docMk/>
          <pc:sldMk cId="1580388485" sldId="297"/>
        </pc:sldMkLst>
      </pc:sldChg>
      <pc:sldChg chg="add del">
        <pc:chgData name="moath momani" userId="720708e143949568" providerId="LiveId" clId="{E97006B9-446E-4CDA-99B7-6A1EA71FF27B}" dt="2020-10-11T09:56:58.258" v="2884" actId="47"/>
        <pc:sldMkLst>
          <pc:docMk/>
          <pc:sldMk cId="2978772517" sldId="298"/>
        </pc:sldMkLst>
      </pc:sldChg>
    </pc:docChg>
  </pc:docChgLst>
  <pc:docChgLst>
    <pc:chgData name="moath momani" userId="720708e143949568" providerId="LiveId" clId="{E9BF02B8-1D9C-45A8-8E4F-EEEF76AC7EB6}"/>
    <pc:docChg chg="modSld">
      <pc:chgData name="moath momani" userId="720708e143949568" providerId="LiveId" clId="{E9BF02B8-1D9C-45A8-8E4F-EEEF76AC7EB6}" dt="2020-06-26T11:25:03.013" v="2" actId="2711"/>
      <pc:docMkLst>
        <pc:docMk/>
      </pc:docMkLst>
      <pc:sldChg chg="modSp mod">
        <pc:chgData name="moath momani" userId="720708e143949568" providerId="LiveId" clId="{E9BF02B8-1D9C-45A8-8E4F-EEEF76AC7EB6}" dt="2020-06-26T11:25:03.013" v="2" actId="2711"/>
        <pc:sldMkLst>
          <pc:docMk/>
          <pc:sldMk cId="2448404788" sldId="280"/>
        </pc:sldMkLst>
        <pc:spChg chg="mod">
          <ac:chgData name="moath momani" userId="720708e143949568" providerId="LiveId" clId="{E9BF02B8-1D9C-45A8-8E4F-EEEF76AC7EB6}" dt="2020-06-26T11:24:45.846" v="1" actId="2711"/>
          <ac:spMkLst>
            <pc:docMk/>
            <pc:sldMk cId="2448404788" sldId="280"/>
            <ac:spMk id="4" creationId="{00000000-0000-0000-0000-000000000000}"/>
          </ac:spMkLst>
        </pc:spChg>
        <pc:spChg chg="mod">
          <ac:chgData name="moath momani" userId="720708e143949568" providerId="LiveId" clId="{E9BF02B8-1D9C-45A8-8E4F-EEEF76AC7EB6}" dt="2020-06-26T11:25:03.013" v="2" actId="2711"/>
          <ac:spMkLst>
            <pc:docMk/>
            <pc:sldMk cId="2448404788" sldId="280"/>
            <ac:spMk id="11" creationId="{65284718-9A8B-4649-96DE-DA89CF0137E1}"/>
          </ac:spMkLst>
        </pc:spChg>
      </pc:sldChg>
    </pc:docChg>
  </pc:docChgLst>
  <pc:docChgLst>
    <pc:chgData name="moath momani" userId="720708e143949568" providerId="LiveId" clId="{4DF5193D-AD23-4517-9512-8F408CC725A9}"/>
    <pc:docChg chg="undo custSel addSld modSld">
      <pc:chgData name="moath momani" userId="720708e143949568" providerId="LiveId" clId="{4DF5193D-AD23-4517-9512-8F408CC725A9}" dt="2020-07-03T06:14:48.211" v="304" actId="1076"/>
      <pc:docMkLst>
        <pc:docMk/>
      </pc:docMkLst>
      <pc:sldChg chg="modSp mod">
        <pc:chgData name="moath momani" userId="720708e143949568" providerId="LiveId" clId="{4DF5193D-AD23-4517-9512-8F408CC725A9}" dt="2020-07-03T06:14:48.211" v="304" actId="1076"/>
        <pc:sldMkLst>
          <pc:docMk/>
          <pc:sldMk cId="2293705616" sldId="277"/>
        </pc:sldMkLst>
        <pc:spChg chg="mod">
          <ac:chgData name="moath momani" userId="720708e143949568" providerId="LiveId" clId="{4DF5193D-AD23-4517-9512-8F408CC725A9}" dt="2020-07-03T06:14:48.211" v="304" actId="1076"/>
          <ac:spMkLst>
            <pc:docMk/>
            <pc:sldMk cId="2293705616" sldId="277"/>
            <ac:spMk id="2" creationId="{00000000-0000-0000-0000-000000000000}"/>
          </ac:spMkLst>
        </pc:spChg>
      </pc:sldChg>
      <pc:sldChg chg="addSp delSp modSp mod">
        <pc:chgData name="moath momani" userId="720708e143949568" providerId="LiveId" clId="{4DF5193D-AD23-4517-9512-8F408CC725A9}" dt="2020-07-03T06:06:41.700" v="191" actId="478"/>
        <pc:sldMkLst>
          <pc:docMk/>
          <pc:sldMk cId="2271298433" sldId="279"/>
        </pc:sldMkLst>
        <pc:spChg chg="mod">
          <ac:chgData name="moath momani" userId="720708e143949568" providerId="LiveId" clId="{4DF5193D-AD23-4517-9512-8F408CC725A9}" dt="2020-07-03T06:06:40.021" v="189" actId="1076"/>
          <ac:spMkLst>
            <pc:docMk/>
            <pc:sldMk cId="2271298433" sldId="279"/>
            <ac:spMk id="2" creationId="{0B2AAF93-F372-4E32-8DE3-2B37B0349A7C}"/>
          </ac:spMkLst>
        </pc:spChg>
        <pc:spChg chg="add mod">
          <ac:chgData name="moath momani" userId="720708e143949568" providerId="LiveId" clId="{4DF5193D-AD23-4517-9512-8F408CC725A9}" dt="2020-07-03T06:06:41.213" v="190" actId="1076"/>
          <ac:spMkLst>
            <pc:docMk/>
            <pc:sldMk cId="2271298433" sldId="279"/>
            <ac:spMk id="17" creationId="{4955A6DA-815F-4124-A9F3-75EDB42FED58}"/>
          </ac:spMkLst>
        </pc:spChg>
        <pc:picChg chg="add del mod">
          <ac:chgData name="moath momani" userId="720708e143949568" providerId="LiveId" clId="{4DF5193D-AD23-4517-9512-8F408CC725A9}" dt="2020-07-03T06:06:41.700" v="191" actId="478"/>
          <ac:picMkLst>
            <pc:docMk/>
            <pc:sldMk cId="2271298433" sldId="279"/>
            <ac:picMk id="13" creationId="{9319865D-7103-44A0-8690-685D1A6BCF9C}"/>
          </ac:picMkLst>
        </pc:picChg>
        <pc:picChg chg="add del mod">
          <ac:chgData name="moath momani" userId="720708e143949568" providerId="LiveId" clId="{4DF5193D-AD23-4517-9512-8F408CC725A9}" dt="2020-07-03T06:06:41.700" v="191" actId="478"/>
          <ac:picMkLst>
            <pc:docMk/>
            <pc:sldMk cId="2271298433" sldId="279"/>
            <ac:picMk id="14" creationId="{4F44C90C-9AB6-4E41-BBC9-EB36E64FA76A}"/>
          </ac:picMkLst>
        </pc:picChg>
        <pc:picChg chg="add del mod">
          <ac:chgData name="moath momani" userId="720708e143949568" providerId="LiveId" clId="{4DF5193D-AD23-4517-9512-8F408CC725A9}" dt="2020-07-03T06:06:41.700" v="191" actId="478"/>
          <ac:picMkLst>
            <pc:docMk/>
            <pc:sldMk cId="2271298433" sldId="279"/>
            <ac:picMk id="15" creationId="{782957B5-4F0A-4A4E-A07D-DE1207191CA4}"/>
          </ac:picMkLst>
        </pc:picChg>
      </pc:sldChg>
      <pc:sldChg chg="addSp delSp modSp add mod modNotesTx">
        <pc:chgData name="moath momani" userId="720708e143949568" providerId="LiveId" clId="{4DF5193D-AD23-4517-9512-8F408CC725A9}" dt="2020-07-03T06:14:37.602" v="303" actId="20577"/>
        <pc:sldMkLst>
          <pc:docMk/>
          <pc:sldMk cId="2252611959" sldId="290"/>
        </pc:sldMkLst>
        <pc:spChg chg="mod">
          <ac:chgData name="moath momani" userId="720708e143949568" providerId="LiveId" clId="{4DF5193D-AD23-4517-9512-8F408CC725A9}" dt="2020-07-03T06:13:56.583" v="300" actId="20577"/>
          <ac:spMkLst>
            <pc:docMk/>
            <pc:sldMk cId="2252611959" sldId="290"/>
            <ac:spMk id="2" creationId="{0B2AAF93-F372-4E32-8DE3-2B37B0349A7C}"/>
          </ac:spMkLst>
        </pc:spChg>
        <pc:spChg chg="add mod">
          <ac:chgData name="moath momani" userId="720708e143949568" providerId="LiveId" clId="{4DF5193D-AD23-4517-9512-8F408CC725A9}" dt="2020-07-03T06:14:25.736" v="302" actId="1076"/>
          <ac:spMkLst>
            <pc:docMk/>
            <pc:sldMk cId="2252611959" sldId="290"/>
            <ac:spMk id="7" creationId="{C020CCDB-ED87-4B1B-A899-51F61F3BD5D1}"/>
          </ac:spMkLst>
        </pc:spChg>
        <pc:spChg chg="add mod">
          <ac:chgData name="moath momani" userId="720708e143949568" providerId="LiveId" clId="{4DF5193D-AD23-4517-9512-8F408CC725A9}" dt="2020-07-03T06:14:25.736" v="302" actId="1076"/>
          <ac:spMkLst>
            <pc:docMk/>
            <pc:sldMk cId="2252611959" sldId="290"/>
            <ac:spMk id="9" creationId="{FFBB43CF-8AB5-44E0-A9F2-B4C0A36C8D6A}"/>
          </ac:spMkLst>
        </pc:spChg>
        <pc:spChg chg="add mod">
          <ac:chgData name="moath momani" userId="720708e143949568" providerId="LiveId" clId="{4DF5193D-AD23-4517-9512-8F408CC725A9}" dt="2020-07-03T06:14:05.279" v="301" actId="20577"/>
          <ac:spMkLst>
            <pc:docMk/>
            <pc:sldMk cId="2252611959" sldId="290"/>
            <ac:spMk id="18" creationId="{62605D86-DEA7-4D40-906C-66D92E9112CF}"/>
          </ac:spMkLst>
        </pc:spChg>
        <pc:picChg chg="add del mod">
          <ac:chgData name="moath momani" userId="720708e143949568" providerId="LiveId" clId="{4DF5193D-AD23-4517-9512-8F408CC725A9}" dt="2020-07-03T06:08:36.197" v="243" actId="478"/>
          <ac:picMkLst>
            <pc:docMk/>
            <pc:sldMk cId="2252611959" sldId="290"/>
            <ac:picMk id="3" creationId="{0511347E-29CB-424E-8DEA-EA97B24D09D3}"/>
          </ac:picMkLst>
        </pc:picChg>
        <pc:picChg chg="add mod">
          <ac:chgData name="moath momani" userId="720708e143949568" providerId="LiveId" clId="{4DF5193D-AD23-4517-9512-8F408CC725A9}" dt="2020-07-03T06:14:25.736" v="302" actId="1076"/>
          <ac:picMkLst>
            <pc:docMk/>
            <pc:sldMk cId="2252611959" sldId="290"/>
            <ac:picMk id="4" creationId="{3C9AE7FE-933D-409D-A01B-3E62E29ED2BE}"/>
          </ac:picMkLst>
        </pc:picChg>
        <pc:picChg chg="del">
          <ac:chgData name="moath momani" userId="720708e143949568" providerId="LiveId" clId="{4DF5193D-AD23-4517-9512-8F408CC725A9}" dt="2020-07-03T06:07:05.264" v="196" actId="478"/>
          <ac:picMkLst>
            <pc:docMk/>
            <pc:sldMk cId="2252611959" sldId="290"/>
            <ac:picMk id="13" creationId="{9319865D-7103-44A0-8690-685D1A6BCF9C}"/>
          </ac:picMkLst>
        </pc:picChg>
        <pc:picChg chg="del">
          <ac:chgData name="moath momani" userId="720708e143949568" providerId="LiveId" clId="{4DF5193D-AD23-4517-9512-8F408CC725A9}" dt="2020-07-03T06:07:05.264" v="196" actId="478"/>
          <ac:picMkLst>
            <pc:docMk/>
            <pc:sldMk cId="2252611959" sldId="290"/>
            <ac:picMk id="14" creationId="{4F44C90C-9AB6-4E41-BBC9-EB36E64FA76A}"/>
          </ac:picMkLst>
        </pc:picChg>
        <pc:picChg chg="del">
          <ac:chgData name="moath momani" userId="720708e143949568" providerId="LiveId" clId="{4DF5193D-AD23-4517-9512-8F408CC725A9}" dt="2020-07-03T06:07:05.264" v="196" actId="478"/>
          <ac:picMkLst>
            <pc:docMk/>
            <pc:sldMk cId="2252611959" sldId="290"/>
            <ac:picMk id="15" creationId="{782957B5-4F0A-4A4E-A07D-DE1207191CA4}"/>
          </ac:picMkLst>
        </pc:picChg>
      </pc:sldChg>
    </pc:docChg>
  </pc:docChgLst>
  <pc:docChgLst>
    <pc:chgData name="moath momani" userId="720708e143949568" providerId="LiveId" clId="{5CC22D6B-352E-4FC0-9F01-45142431A23E}"/>
    <pc:docChg chg="addSld delSld modSld">
      <pc:chgData name="moath momani" userId="720708e143949568" providerId="LiveId" clId="{5CC22D6B-352E-4FC0-9F01-45142431A23E}" dt="2020-07-02T08:26:27.398" v="4"/>
      <pc:docMkLst>
        <pc:docMk/>
      </pc:docMkLst>
      <pc:sldChg chg="del">
        <pc:chgData name="moath momani" userId="720708e143949568" providerId="LiveId" clId="{5CC22D6B-352E-4FC0-9F01-45142431A23E}" dt="2020-07-02T08:26:12.862" v="3" actId="47"/>
        <pc:sldMkLst>
          <pc:docMk/>
          <pc:sldMk cId="211947262" sldId="272"/>
        </pc:sldMkLst>
      </pc:sldChg>
      <pc:sldChg chg="del">
        <pc:chgData name="moath momani" userId="720708e143949568" providerId="LiveId" clId="{5CC22D6B-352E-4FC0-9F01-45142431A23E}" dt="2020-07-02T08:26:04.778" v="0" actId="47"/>
        <pc:sldMkLst>
          <pc:docMk/>
          <pc:sldMk cId="2448404788" sldId="280"/>
        </pc:sldMkLst>
      </pc:sldChg>
      <pc:sldChg chg="delSp add setBg delDesignElem">
        <pc:chgData name="moath momani" userId="720708e143949568" providerId="LiveId" clId="{5CC22D6B-352E-4FC0-9F01-45142431A23E}" dt="2020-07-02T08:26:06.864" v="2"/>
        <pc:sldMkLst>
          <pc:docMk/>
          <pc:sldMk cId="2514924934" sldId="288"/>
        </pc:sldMkLst>
        <pc:spChg chg="del">
          <ac:chgData name="moath momani" userId="720708e143949568" providerId="LiveId" clId="{5CC22D6B-352E-4FC0-9F01-45142431A23E}" dt="2020-07-02T08:26:06.864" v="2"/>
          <ac:spMkLst>
            <pc:docMk/>
            <pc:sldMk cId="2514924934" sldId="288"/>
            <ac:spMk id="31" creationId="{7EBFDB7D-DD97-44CE-AFFB-458781A3DB9B}"/>
          </ac:spMkLst>
        </pc:spChg>
        <pc:spChg chg="del">
          <ac:chgData name="moath momani" userId="720708e143949568" providerId="LiveId" clId="{5CC22D6B-352E-4FC0-9F01-45142431A23E}" dt="2020-07-02T08:26:06.864" v="2"/>
          <ac:spMkLst>
            <pc:docMk/>
            <pc:sldMk cId="2514924934" sldId="288"/>
            <ac:spMk id="32" creationId="{50F864A1-23CF-4954-887F-3C4458622A68}"/>
          </ac:spMkLst>
        </pc:spChg>
        <pc:spChg chg="del">
          <ac:chgData name="moath momani" userId="720708e143949568" providerId="LiveId" clId="{5CC22D6B-352E-4FC0-9F01-45142431A23E}" dt="2020-07-02T08:26:06.864" v="2"/>
          <ac:spMkLst>
            <pc:docMk/>
            <pc:sldMk cId="2514924934" sldId="288"/>
            <ac:spMk id="33" creationId="{8D313E8C-7457-407E-BDA5-EACA44D38247}"/>
          </ac:spMkLst>
        </pc:spChg>
      </pc:sldChg>
      <pc:sldChg chg="add">
        <pc:chgData name="moath momani" userId="720708e143949568" providerId="LiveId" clId="{5CC22D6B-352E-4FC0-9F01-45142431A23E}" dt="2020-07-02T08:26:27.398" v="4"/>
        <pc:sldMkLst>
          <pc:docMk/>
          <pc:sldMk cId="927733710" sldId="289"/>
        </pc:sldMkLst>
      </pc:sldChg>
    </pc:docChg>
  </pc:docChgLst>
  <pc:docChgLst>
    <pc:chgData name="moath momani" userId="720708e143949568" providerId="LiveId" clId="{F5EAF766-8D4B-4093-8072-6ED40C71E07B}"/>
    <pc:docChg chg="modSld">
      <pc:chgData name="moath momani" userId="720708e143949568" providerId="LiveId" clId="{F5EAF766-8D4B-4093-8072-6ED40C71E07B}" dt="2020-06-24T10:18:48.559" v="3" actId="20577"/>
      <pc:docMkLst>
        <pc:docMk/>
      </pc:docMkLst>
      <pc:sldChg chg="modSp mod">
        <pc:chgData name="moath momani" userId="720708e143949568" providerId="LiveId" clId="{F5EAF766-8D4B-4093-8072-6ED40C71E07B}" dt="2020-06-24T10:18:48.559" v="3" actId="20577"/>
        <pc:sldMkLst>
          <pc:docMk/>
          <pc:sldMk cId="911208218" sldId="273"/>
        </pc:sldMkLst>
        <pc:spChg chg="mod">
          <ac:chgData name="moath momani" userId="720708e143949568" providerId="LiveId" clId="{F5EAF766-8D4B-4093-8072-6ED40C71E07B}" dt="2020-06-24T10:18:48.559" v="3" actId="20577"/>
          <ac:spMkLst>
            <pc:docMk/>
            <pc:sldMk cId="911208218" sldId="273"/>
            <ac:spMk id="14" creationId="{00000000-0000-0000-0000-000000000000}"/>
          </ac:spMkLst>
        </pc:spChg>
      </pc:sldChg>
    </pc:docChg>
  </pc:docChgLst>
  <pc:docChgLst>
    <pc:chgData name="moath momani" userId="720708e143949568" providerId="LiveId" clId="{2179C5FE-1B2E-47AE-AE0D-9C4FCE364B67}"/>
    <pc:docChg chg="undo custSel modSld">
      <pc:chgData name="moath momani" userId="720708e143949568" providerId="LiveId" clId="{2179C5FE-1B2E-47AE-AE0D-9C4FCE364B67}" dt="2020-07-19T09:18:08.237" v="67" actId="20577"/>
      <pc:docMkLst>
        <pc:docMk/>
      </pc:docMkLst>
      <pc:sldChg chg="modSp mod">
        <pc:chgData name="moath momani" userId="720708e143949568" providerId="LiveId" clId="{2179C5FE-1B2E-47AE-AE0D-9C4FCE364B67}" dt="2020-07-19T09:18:08.237" v="67" actId="20577"/>
        <pc:sldMkLst>
          <pc:docMk/>
          <pc:sldMk cId="2271298433" sldId="279"/>
        </pc:sldMkLst>
        <pc:spChg chg="mod">
          <ac:chgData name="moath momani" userId="720708e143949568" providerId="LiveId" clId="{2179C5FE-1B2E-47AE-AE0D-9C4FCE364B67}" dt="2020-07-19T09:18:08.237" v="67" actId="20577"/>
          <ac:spMkLst>
            <pc:docMk/>
            <pc:sldMk cId="2271298433" sldId="279"/>
            <ac:spMk id="2" creationId="{0B2AAF93-F372-4E32-8DE3-2B37B0349A7C}"/>
          </ac:spMkLst>
        </pc:spChg>
      </pc:sldChg>
      <pc:sldChg chg="modSp mod">
        <pc:chgData name="moath momani" userId="720708e143949568" providerId="LiveId" clId="{2179C5FE-1B2E-47AE-AE0D-9C4FCE364B67}" dt="2020-07-19T09:08:21.328" v="50" actId="20577"/>
        <pc:sldMkLst>
          <pc:docMk/>
          <pc:sldMk cId="2514924934" sldId="288"/>
        </pc:sldMkLst>
        <pc:spChg chg="mod">
          <ac:chgData name="moath momani" userId="720708e143949568" providerId="LiveId" clId="{2179C5FE-1B2E-47AE-AE0D-9C4FCE364B67}" dt="2020-07-19T09:08:21.328" v="50" actId="20577"/>
          <ac:spMkLst>
            <pc:docMk/>
            <pc:sldMk cId="2514924934" sldId="288"/>
            <ac:spMk id="7" creationId="{DF5976E2-F309-462B-9964-CF1825FFB057}"/>
          </ac:spMkLst>
        </pc:spChg>
      </pc:sldChg>
    </pc:docChg>
  </pc:docChgLst>
  <pc:docChgLst>
    <pc:chgData name="moath momani" userId="720708e143949568" providerId="LiveId" clId="{2604A760-CFCE-4A6C-986A-BB6E86FB46CD}"/>
    <pc:docChg chg="modSld">
      <pc:chgData name="moath momani" userId="720708e143949568" providerId="LiveId" clId="{2604A760-CFCE-4A6C-986A-BB6E86FB46CD}" dt="2020-10-04T10:36:53.659" v="5" actId="20577"/>
      <pc:docMkLst>
        <pc:docMk/>
      </pc:docMkLst>
      <pc:sldChg chg="modSp mod">
        <pc:chgData name="moath momani" userId="720708e143949568" providerId="LiveId" clId="{2604A760-CFCE-4A6C-986A-BB6E86FB46CD}" dt="2020-10-04T10:36:53.659" v="5" actId="20577"/>
        <pc:sldMkLst>
          <pc:docMk/>
          <pc:sldMk cId="2514924934" sldId="288"/>
        </pc:sldMkLst>
        <pc:spChg chg="mod">
          <ac:chgData name="moath momani" userId="720708e143949568" providerId="LiveId" clId="{2604A760-CFCE-4A6C-986A-BB6E86FB46CD}" dt="2020-10-04T10:36:53.659" v="5" actId="20577"/>
          <ac:spMkLst>
            <pc:docMk/>
            <pc:sldMk cId="2514924934" sldId="288"/>
            <ac:spMk id="7" creationId="{DF5976E2-F309-462B-9964-CF1825FFB057}"/>
          </ac:spMkLst>
        </pc:spChg>
      </pc:sldChg>
    </pc:docChg>
  </pc:docChgLst>
  <pc:docChgLst>
    <pc:chgData name="moath momani" userId="720708e143949568" providerId="LiveId" clId="{2E3ECC89-5231-4190-89D4-10BC76256696}"/>
    <pc:docChg chg="undo redo custSel addSld modSld">
      <pc:chgData name="moath momani" userId="720708e143949568" providerId="LiveId" clId="{2E3ECC89-5231-4190-89D4-10BC76256696}" dt="2020-06-23T18:13:24.594" v="2060" actId="20577"/>
      <pc:docMkLst>
        <pc:docMk/>
      </pc:docMkLst>
      <pc:sldChg chg="addSp delSp modSp mod modAnim modNotesTx">
        <pc:chgData name="moath momani" userId="720708e143949568" providerId="LiveId" clId="{2E3ECC89-5231-4190-89D4-10BC76256696}" dt="2020-06-23T18:12:51.296" v="2035" actId="20577"/>
        <pc:sldMkLst>
          <pc:docMk/>
          <pc:sldMk cId="1521942773" sldId="263"/>
        </pc:sldMkLst>
        <pc:spChg chg="mod">
          <ac:chgData name="moath momani" userId="720708e143949568" providerId="LiveId" clId="{2E3ECC89-5231-4190-89D4-10BC76256696}" dt="2020-06-23T17:40:37.627" v="1571" actId="1076"/>
          <ac:spMkLst>
            <pc:docMk/>
            <pc:sldMk cId="1521942773" sldId="263"/>
            <ac:spMk id="2" creationId="{00000000-0000-0000-0000-000000000000}"/>
          </ac:spMkLst>
        </pc:spChg>
        <pc:spChg chg="add del mod">
          <ac:chgData name="moath momani" userId="720708e143949568" providerId="LiveId" clId="{2E3ECC89-5231-4190-89D4-10BC76256696}" dt="2020-06-23T17:40:17.207" v="1565" actId="478"/>
          <ac:spMkLst>
            <pc:docMk/>
            <pc:sldMk cId="1521942773" sldId="263"/>
            <ac:spMk id="3" creationId="{016C0F1A-B1B7-4254-8C1C-B794317E1FC8}"/>
          </ac:spMkLst>
        </pc:spChg>
        <pc:picChg chg="add mod">
          <ac:chgData name="moath momani" userId="720708e143949568" providerId="LiveId" clId="{2E3ECC89-5231-4190-89D4-10BC76256696}" dt="2020-06-23T17:40:30.547" v="1569" actId="1076"/>
          <ac:picMkLst>
            <pc:docMk/>
            <pc:sldMk cId="1521942773" sldId="263"/>
            <ac:picMk id="4" creationId="{20F8A2B3-6EDC-4CB9-B3DD-66F680FECBB4}"/>
          </ac:picMkLst>
        </pc:picChg>
        <pc:picChg chg="del mod">
          <ac:chgData name="moath momani" userId="720708e143949568" providerId="LiveId" clId="{2E3ECC89-5231-4190-89D4-10BC76256696}" dt="2020-06-23T18:08:31.617" v="1962" actId="478"/>
          <ac:picMkLst>
            <pc:docMk/>
            <pc:sldMk cId="1521942773" sldId="263"/>
            <ac:picMk id="7" creationId="{00000000-0000-0000-0000-000000000000}"/>
          </ac:picMkLst>
        </pc:picChg>
        <pc:picChg chg="add mod">
          <ac:chgData name="moath momani" userId="720708e143949568" providerId="LiveId" clId="{2E3ECC89-5231-4190-89D4-10BC76256696}" dt="2020-06-23T18:08:36.562" v="1964" actId="14100"/>
          <ac:picMkLst>
            <pc:docMk/>
            <pc:sldMk cId="1521942773" sldId="263"/>
            <ac:picMk id="11" creationId="{0945EFBD-0E3E-4127-9243-146FFD47CFC1}"/>
          </ac:picMkLst>
        </pc:picChg>
      </pc:sldChg>
      <pc:sldChg chg="addSp delSp modSp mod modNotesTx">
        <pc:chgData name="moath momani" userId="720708e143949568" providerId="LiveId" clId="{2E3ECC89-5231-4190-89D4-10BC76256696}" dt="2020-06-23T18:08:54.664" v="1968"/>
        <pc:sldMkLst>
          <pc:docMk/>
          <pc:sldMk cId="211947262" sldId="272"/>
        </pc:sldMkLst>
        <pc:spChg chg="add mod">
          <ac:chgData name="moath momani" userId="720708e143949568" providerId="LiveId" clId="{2E3ECC89-5231-4190-89D4-10BC76256696}" dt="2020-06-23T17:26:16.965" v="1347" actId="14100"/>
          <ac:spMkLst>
            <pc:docMk/>
            <pc:sldMk cId="211947262" sldId="272"/>
            <ac:spMk id="2" creationId="{0B2AAF93-F372-4E32-8DE3-2B37B0349A7C}"/>
          </ac:spMkLst>
        </pc:spChg>
        <pc:picChg chg="add del mod">
          <ac:chgData name="moath momani" userId="720708e143949568" providerId="LiveId" clId="{2E3ECC89-5231-4190-89D4-10BC76256696}" dt="2020-06-23T17:27:59.909" v="1354" actId="21"/>
          <ac:picMkLst>
            <pc:docMk/>
            <pc:sldMk cId="211947262" sldId="272"/>
            <ac:picMk id="3" creationId="{79270E36-745F-4A29-8B35-E6BB76F2F646}"/>
          </ac:picMkLst>
        </pc:picChg>
        <pc:picChg chg="add del mod">
          <ac:chgData name="moath momani" userId="720708e143949568" providerId="LiveId" clId="{2E3ECC89-5231-4190-89D4-10BC76256696}" dt="2020-06-23T17:28:05.012" v="1358" actId="478"/>
          <ac:picMkLst>
            <pc:docMk/>
            <pc:sldMk cId="211947262" sldId="272"/>
            <ac:picMk id="4" creationId="{63DB3645-2346-4955-8456-424947DCE53D}"/>
          </ac:picMkLst>
        </pc:picChg>
        <pc:picChg chg="add mod">
          <ac:chgData name="moath momani" userId="720708e143949568" providerId="LiveId" clId="{2E3ECC89-5231-4190-89D4-10BC76256696}" dt="2020-06-23T17:29:02.388" v="1363" actId="1076"/>
          <ac:picMkLst>
            <pc:docMk/>
            <pc:sldMk cId="211947262" sldId="272"/>
            <ac:picMk id="7" creationId="{FE34B53B-90EE-4355-BAF9-AC7A117C8BE1}"/>
          </ac:picMkLst>
        </pc:picChg>
        <pc:picChg chg="del">
          <ac:chgData name="moath momani" userId="720708e143949568" providerId="LiveId" clId="{2E3ECC89-5231-4190-89D4-10BC76256696}" dt="2020-06-23T18:08:54.190" v="1967" actId="478"/>
          <ac:picMkLst>
            <pc:docMk/>
            <pc:sldMk cId="211947262" sldId="272"/>
            <ac:picMk id="9" creationId="{00000000-0000-0000-0000-000000000000}"/>
          </ac:picMkLst>
        </pc:picChg>
        <pc:picChg chg="add del mod">
          <ac:chgData name="moath momani" userId="720708e143949568" providerId="LiveId" clId="{2E3ECC89-5231-4190-89D4-10BC76256696}" dt="2020-06-23T17:27:07.934" v="1350" actId="478"/>
          <ac:picMkLst>
            <pc:docMk/>
            <pc:sldMk cId="211947262" sldId="272"/>
            <ac:picMk id="13" creationId="{7EBEAF1B-4140-4D53-8096-EFCA6E54E127}"/>
          </ac:picMkLst>
        </pc:picChg>
        <pc:picChg chg="del mod">
          <ac:chgData name="moath momani" userId="720708e143949568" providerId="LiveId" clId="{2E3ECC89-5231-4190-89D4-10BC76256696}" dt="2020-06-23T17:25:33.640" v="1336" actId="478"/>
          <ac:picMkLst>
            <pc:docMk/>
            <pc:sldMk cId="211947262" sldId="272"/>
            <ac:picMk id="14" creationId="{862DA486-063A-4767-9E2B-FEDE96738C97}"/>
          </ac:picMkLst>
        </pc:picChg>
        <pc:picChg chg="add del mod">
          <ac:chgData name="moath momani" userId="720708e143949568" providerId="LiveId" clId="{2E3ECC89-5231-4190-89D4-10BC76256696}" dt="2020-06-23T17:28:56.693" v="1360" actId="478"/>
          <ac:picMkLst>
            <pc:docMk/>
            <pc:sldMk cId="211947262" sldId="272"/>
            <ac:picMk id="15" creationId="{DE23F6A5-4CCA-4F32-99F4-03D18EFD2E53}"/>
          </ac:picMkLst>
        </pc:picChg>
        <pc:picChg chg="add mod">
          <ac:chgData name="moath momani" userId="720708e143949568" providerId="LiveId" clId="{2E3ECC89-5231-4190-89D4-10BC76256696}" dt="2020-06-23T18:08:54.664" v="1968"/>
          <ac:picMkLst>
            <pc:docMk/>
            <pc:sldMk cId="211947262" sldId="272"/>
            <ac:picMk id="16" creationId="{66B73202-E48F-4C29-AF70-F62EC9FDA449}"/>
          </ac:picMkLst>
        </pc:picChg>
      </pc:sldChg>
      <pc:sldChg chg="modNotesTx">
        <pc:chgData name="moath momani" userId="720708e143949568" providerId="LiveId" clId="{2E3ECC89-5231-4190-89D4-10BC76256696}" dt="2020-06-23T17:01:37.743" v="781" actId="20577"/>
        <pc:sldMkLst>
          <pc:docMk/>
          <pc:sldMk cId="911208218" sldId="273"/>
        </pc:sldMkLst>
      </pc:sldChg>
      <pc:sldChg chg="addSp delSp modSp mod">
        <pc:chgData name="moath momani" userId="720708e143949568" providerId="LiveId" clId="{2E3ECC89-5231-4190-89D4-10BC76256696}" dt="2020-06-23T18:09:41.586" v="2008" actId="14100"/>
        <pc:sldMkLst>
          <pc:docMk/>
          <pc:sldMk cId="1823530429" sldId="275"/>
        </pc:sldMkLst>
        <pc:spChg chg="add del mod">
          <ac:chgData name="moath momani" userId="720708e143949568" providerId="LiveId" clId="{2E3ECC89-5231-4190-89D4-10BC76256696}" dt="2020-06-23T17:44:10.085" v="1616" actId="478"/>
          <ac:spMkLst>
            <pc:docMk/>
            <pc:sldMk cId="1823530429" sldId="275"/>
            <ac:spMk id="3" creationId="{4249F310-4C6C-41F9-B1EE-69B6A694B4DF}"/>
          </ac:spMkLst>
        </pc:spChg>
        <pc:spChg chg="del">
          <ac:chgData name="moath momani" userId="720708e143949568" providerId="LiveId" clId="{2E3ECC89-5231-4190-89D4-10BC76256696}" dt="2020-06-23T17:44:06.090" v="1615" actId="478"/>
          <ac:spMkLst>
            <pc:docMk/>
            <pc:sldMk cId="1823530429" sldId="275"/>
            <ac:spMk id="4" creationId="{EEC70398-4A06-4447-A0A7-EEA136D8D03C}"/>
          </ac:spMkLst>
        </pc:spChg>
        <pc:spChg chg="mod">
          <ac:chgData name="moath momani" userId="720708e143949568" providerId="LiveId" clId="{2E3ECC89-5231-4190-89D4-10BC76256696}" dt="2020-06-23T18:03:45.561" v="1919" actId="20577"/>
          <ac:spMkLst>
            <pc:docMk/>
            <pc:sldMk cId="1823530429" sldId="275"/>
            <ac:spMk id="11" creationId="{3ABAC6EC-D464-4918-9CBB-EDA3E794AF29}"/>
          </ac:spMkLst>
        </pc:spChg>
        <pc:picChg chg="add mod">
          <ac:chgData name="moath momani" userId="720708e143949568" providerId="LiveId" clId="{2E3ECC89-5231-4190-89D4-10BC76256696}" dt="2020-06-23T18:03:42.628" v="1918" actId="1076"/>
          <ac:picMkLst>
            <pc:docMk/>
            <pc:sldMk cId="1823530429" sldId="275"/>
            <ac:picMk id="5" creationId="{A71F45FF-01E6-4529-8B73-05E9092C4274}"/>
          </ac:picMkLst>
        </pc:picChg>
        <pc:picChg chg="del mod">
          <ac:chgData name="moath momani" userId="720708e143949568" providerId="LiveId" clId="{2E3ECC89-5231-4190-89D4-10BC76256696}" dt="2020-06-23T18:09:02.623" v="1970" actId="478"/>
          <ac:picMkLst>
            <pc:docMk/>
            <pc:sldMk cId="1823530429" sldId="275"/>
            <ac:picMk id="7" creationId="{00000000-0000-0000-0000-000000000000}"/>
          </ac:picMkLst>
        </pc:picChg>
        <pc:picChg chg="add del mod">
          <ac:chgData name="moath momani" userId="720708e143949568" providerId="LiveId" clId="{2E3ECC89-5231-4190-89D4-10BC76256696}" dt="2020-06-23T18:03:23.251" v="1912" actId="21"/>
          <ac:picMkLst>
            <pc:docMk/>
            <pc:sldMk cId="1823530429" sldId="275"/>
            <ac:picMk id="12" creationId="{818EF34F-E6B8-4599-B620-858019F62C25}"/>
          </ac:picMkLst>
        </pc:picChg>
        <pc:picChg chg="add mod">
          <ac:chgData name="moath momani" userId="720708e143949568" providerId="LiveId" clId="{2E3ECC89-5231-4190-89D4-10BC76256696}" dt="2020-06-23T18:09:41.586" v="2008" actId="14100"/>
          <ac:picMkLst>
            <pc:docMk/>
            <pc:sldMk cId="1823530429" sldId="275"/>
            <ac:picMk id="13" creationId="{13B87C88-1BF9-44DB-AB65-F37F5359D9F3}"/>
          </ac:picMkLst>
        </pc:picChg>
      </pc:sldChg>
      <pc:sldChg chg="addSp delSp modSp add mod modNotesTx">
        <pc:chgData name="moath momani" userId="720708e143949568" providerId="LiveId" clId="{2E3ECC89-5231-4190-89D4-10BC76256696}" dt="2020-06-23T18:08:44.386" v="1966" actId="14100"/>
        <pc:sldMkLst>
          <pc:docMk/>
          <pc:sldMk cId="2729657736" sldId="276"/>
        </pc:sldMkLst>
        <pc:spChg chg="add del mod">
          <ac:chgData name="moath momani" userId="720708e143949568" providerId="LiveId" clId="{2E3ECC89-5231-4190-89D4-10BC76256696}" dt="2020-06-23T16:52:30.844" v="336"/>
          <ac:spMkLst>
            <pc:docMk/>
            <pc:sldMk cId="2729657736" sldId="276"/>
            <ac:spMk id="2" creationId="{32F17608-FC27-4082-B1A1-7051856642A4}"/>
          </ac:spMkLst>
        </pc:spChg>
        <pc:spChg chg="add del mod">
          <ac:chgData name="moath momani" userId="720708e143949568" providerId="LiveId" clId="{2E3ECC89-5231-4190-89D4-10BC76256696}" dt="2020-06-23T16:33:51.608" v="33" actId="478"/>
          <ac:spMkLst>
            <pc:docMk/>
            <pc:sldMk cId="2729657736" sldId="276"/>
            <ac:spMk id="3" creationId="{CF1D45F3-5AF0-4DC2-BCF7-340E79666818}"/>
          </ac:spMkLst>
        </pc:spChg>
        <pc:spChg chg="add mod">
          <ac:chgData name="moath momani" userId="720708e143949568" providerId="LiveId" clId="{2E3ECC89-5231-4190-89D4-10BC76256696}" dt="2020-06-23T17:19:37.223" v="1170" actId="1036"/>
          <ac:spMkLst>
            <pc:docMk/>
            <pc:sldMk cId="2729657736" sldId="276"/>
            <ac:spMk id="7" creationId="{9E33896C-8318-4ED3-B30E-381542C1AF01}"/>
          </ac:spMkLst>
        </pc:spChg>
        <pc:spChg chg="add mod">
          <ac:chgData name="moath momani" userId="720708e143949568" providerId="LiveId" clId="{2E3ECC89-5231-4190-89D4-10BC76256696}" dt="2020-06-23T17:20:32.792" v="1178" actId="1038"/>
          <ac:spMkLst>
            <pc:docMk/>
            <pc:sldMk cId="2729657736" sldId="276"/>
            <ac:spMk id="16" creationId="{CCA082C2-3FEC-4BC1-8F72-5280462EB1FD}"/>
          </ac:spMkLst>
        </pc:spChg>
        <pc:spChg chg="add mod">
          <ac:chgData name="moath momani" userId="720708e143949568" providerId="LiveId" clId="{2E3ECC89-5231-4190-89D4-10BC76256696}" dt="2020-06-23T17:19:30.884" v="1143" actId="1035"/>
          <ac:spMkLst>
            <pc:docMk/>
            <pc:sldMk cId="2729657736" sldId="276"/>
            <ac:spMk id="19" creationId="{3A19FDB5-205D-41F2-A62C-196EC416734C}"/>
          </ac:spMkLst>
        </pc:spChg>
        <pc:spChg chg="add del mod">
          <ac:chgData name="moath momani" userId="720708e143949568" providerId="LiveId" clId="{2E3ECC89-5231-4190-89D4-10BC76256696}" dt="2020-06-23T17:19:29.600" v="1141"/>
          <ac:spMkLst>
            <pc:docMk/>
            <pc:sldMk cId="2729657736" sldId="276"/>
            <ac:spMk id="20" creationId="{E26D4050-1823-4D38-8BA0-A3EC9F3A9861}"/>
          </ac:spMkLst>
        </pc:spChg>
        <pc:picChg chg="add del mod">
          <ac:chgData name="moath momani" userId="720708e143949568" providerId="LiveId" clId="{2E3ECC89-5231-4190-89D4-10BC76256696}" dt="2020-06-23T17:02:21.535" v="784" actId="478"/>
          <ac:picMkLst>
            <pc:docMk/>
            <pc:sldMk cId="2729657736" sldId="276"/>
            <ac:picMk id="4" creationId="{2951DC31-C270-4FD3-8B8A-973713D33DB0}"/>
          </ac:picMkLst>
        </pc:picChg>
        <pc:picChg chg="mod">
          <ac:chgData name="moath momani" userId="720708e143949568" providerId="LiveId" clId="{2E3ECC89-5231-4190-89D4-10BC76256696}" dt="2020-06-23T18:08:44.386" v="1966" actId="14100"/>
          <ac:picMkLst>
            <pc:docMk/>
            <pc:sldMk cId="2729657736" sldId="276"/>
            <ac:picMk id="9" creationId="{00000000-0000-0000-0000-000000000000}"/>
          </ac:picMkLst>
        </pc:picChg>
        <pc:picChg chg="add del mod">
          <ac:chgData name="moath momani" userId="720708e143949568" providerId="LiveId" clId="{2E3ECC89-5231-4190-89D4-10BC76256696}" dt="2020-06-23T17:09:47.149" v="936" actId="478"/>
          <ac:picMkLst>
            <pc:docMk/>
            <pc:sldMk cId="2729657736" sldId="276"/>
            <ac:picMk id="13" creationId="{5CB70107-7759-45A9-92A2-DA4370C787AE}"/>
          </ac:picMkLst>
        </pc:picChg>
        <pc:picChg chg="del mod">
          <ac:chgData name="moath momani" userId="720708e143949568" providerId="LiveId" clId="{2E3ECC89-5231-4190-89D4-10BC76256696}" dt="2020-06-23T16:31:32.664" v="5" actId="478"/>
          <ac:picMkLst>
            <pc:docMk/>
            <pc:sldMk cId="2729657736" sldId="276"/>
            <ac:picMk id="14" creationId="{862DA486-063A-4767-9E2B-FEDE96738C97}"/>
          </ac:picMkLst>
        </pc:picChg>
        <pc:picChg chg="add mod">
          <ac:chgData name="moath momani" userId="720708e143949568" providerId="LiveId" clId="{2E3ECC89-5231-4190-89D4-10BC76256696}" dt="2020-06-23T17:19:30.884" v="1143" actId="1035"/>
          <ac:picMkLst>
            <pc:docMk/>
            <pc:sldMk cId="2729657736" sldId="276"/>
            <ac:picMk id="15" creationId="{C2742168-B3D3-4C6C-AB27-7F880DD7FEA3}"/>
          </ac:picMkLst>
        </pc:picChg>
        <pc:picChg chg="add mod">
          <ac:chgData name="moath momani" userId="720708e143949568" providerId="LiveId" clId="{2E3ECC89-5231-4190-89D4-10BC76256696}" dt="2020-06-23T17:19:30.884" v="1143" actId="1035"/>
          <ac:picMkLst>
            <pc:docMk/>
            <pc:sldMk cId="2729657736" sldId="276"/>
            <ac:picMk id="17" creationId="{2C970B63-BAEC-4260-96B1-A55EB8E0F421}"/>
          </ac:picMkLst>
        </pc:picChg>
        <pc:picChg chg="add mod">
          <ac:chgData name="moath momani" userId="720708e143949568" providerId="LiveId" clId="{2E3ECC89-5231-4190-89D4-10BC76256696}" dt="2020-06-23T17:34:11.651" v="1504" actId="1038"/>
          <ac:picMkLst>
            <pc:docMk/>
            <pc:sldMk cId="2729657736" sldId="276"/>
            <ac:picMk id="18" creationId="{7AE498B4-B891-4E9A-9CDE-DD8F3DF89E8F}"/>
          </ac:picMkLst>
        </pc:picChg>
      </pc:sldChg>
      <pc:sldChg chg="addSp delSp modSp add mod delAnim modNotesTx">
        <pc:chgData name="moath momani" userId="720708e143949568" providerId="LiveId" clId="{2E3ECC89-5231-4190-89D4-10BC76256696}" dt="2020-06-23T18:12:43.905" v="2034" actId="20577"/>
        <pc:sldMkLst>
          <pc:docMk/>
          <pc:sldMk cId="2293705616" sldId="277"/>
        </pc:sldMkLst>
        <pc:spChg chg="mod">
          <ac:chgData name="moath momani" userId="720708e143949568" providerId="LiveId" clId="{2E3ECC89-5231-4190-89D4-10BC76256696}" dt="2020-06-23T18:11:29.457" v="2033" actId="403"/>
          <ac:spMkLst>
            <pc:docMk/>
            <pc:sldMk cId="2293705616" sldId="277"/>
            <ac:spMk id="2" creationId="{00000000-0000-0000-0000-000000000000}"/>
          </ac:spMkLst>
        </pc:spChg>
        <pc:picChg chg="add mod">
          <ac:chgData name="moath momani" userId="720708e143949568" providerId="LiveId" clId="{2E3ECC89-5231-4190-89D4-10BC76256696}" dt="2020-06-23T18:08:04.556" v="1935" actId="1076"/>
          <ac:picMkLst>
            <pc:docMk/>
            <pc:sldMk cId="2293705616" sldId="277"/>
            <ac:picMk id="3" creationId="{910D621F-6F2C-48A0-9276-F357B9E21E13}"/>
          </ac:picMkLst>
        </pc:picChg>
        <pc:picChg chg="del">
          <ac:chgData name="moath momani" userId="720708e143949568" providerId="LiveId" clId="{2E3ECC89-5231-4190-89D4-10BC76256696}" dt="2020-06-23T17:54:32.116" v="1737" actId="478"/>
          <ac:picMkLst>
            <pc:docMk/>
            <pc:sldMk cId="2293705616" sldId="277"/>
            <ac:picMk id="4" creationId="{20F8A2B3-6EDC-4CB9-B3DD-66F680FECBB4}"/>
          </ac:picMkLst>
        </pc:picChg>
        <pc:picChg chg="add mod">
          <ac:chgData name="moath momani" userId="720708e143949568" providerId="LiveId" clId="{2E3ECC89-5231-4190-89D4-10BC76256696}" dt="2020-06-23T18:07:54.395" v="1933" actId="1076"/>
          <ac:picMkLst>
            <pc:docMk/>
            <pc:sldMk cId="2293705616" sldId="277"/>
            <ac:picMk id="5" creationId="{E32174AB-4CAD-47F6-81EB-6685508A3654}"/>
          </ac:picMkLst>
        </pc:picChg>
        <pc:picChg chg="mod">
          <ac:chgData name="moath momani" userId="720708e143949568" providerId="LiveId" clId="{2E3ECC89-5231-4190-89D4-10BC76256696}" dt="2020-06-23T18:09:27.609" v="1992" actId="1036"/>
          <ac:picMkLst>
            <pc:docMk/>
            <pc:sldMk cId="2293705616" sldId="277"/>
            <ac:picMk id="7" creationId="{00000000-0000-0000-0000-000000000000}"/>
          </ac:picMkLst>
        </pc:picChg>
        <pc:picChg chg="add mod">
          <ac:chgData name="moath momani" userId="720708e143949568" providerId="LiveId" clId="{2E3ECC89-5231-4190-89D4-10BC76256696}" dt="2020-06-23T18:07:35.889" v="1926" actId="1076"/>
          <ac:picMkLst>
            <pc:docMk/>
            <pc:sldMk cId="2293705616" sldId="277"/>
            <ac:picMk id="11" creationId="{E7FE73B6-33E5-48B4-924B-1FBC19E8D7F2}"/>
          </ac:picMkLst>
        </pc:picChg>
      </pc:sldChg>
      <pc:sldChg chg="delSp modSp add mod">
        <pc:chgData name="moath momani" userId="720708e143949568" providerId="LiveId" clId="{2E3ECC89-5231-4190-89D4-10BC76256696}" dt="2020-06-23T18:13:24.594" v="2060" actId="20577"/>
        <pc:sldMkLst>
          <pc:docMk/>
          <pc:sldMk cId="384976588" sldId="278"/>
        </pc:sldMkLst>
        <pc:spChg chg="mod">
          <ac:chgData name="moath momani" userId="720708e143949568" providerId="LiveId" clId="{2E3ECC89-5231-4190-89D4-10BC76256696}" dt="2020-06-23T18:13:24.594" v="2060" actId="20577"/>
          <ac:spMkLst>
            <pc:docMk/>
            <pc:sldMk cId="384976588" sldId="278"/>
            <ac:spMk id="7" creationId="{9E33896C-8318-4ED3-B30E-381542C1AF01}"/>
          </ac:spMkLst>
        </pc:spChg>
        <pc:spChg chg="del">
          <ac:chgData name="moath momani" userId="720708e143949568" providerId="LiveId" clId="{2E3ECC89-5231-4190-89D4-10BC76256696}" dt="2020-06-23T18:13:10.732" v="2037" actId="478"/>
          <ac:spMkLst>
            <pc:docMk/>
            <pc:sldMk cId="384976588" sldId="278"/>
            <ac:spMk id="16" creationId="{CCA082C2-3FEC-4BC1-8F72-5280462EB1FD}"/>
          </ac:spMkLst>
        </pc:spChg>
        <pc:spChg chg="del">
          <ac:chgData name="moath momani" userId="720708e143949568" providerId="LiveId" clId="{2E3ECC89-5231-4190-89D4-10BC76256696}" dt="2020-06-23T18:13:10.732" v="2037" actId="478"/>
          <ac:spMkLst>
            <pc:docMk/>
            <pc:sldMk cId="384976588" sldId="278"/>
            <ac:spMk id="19" creationId="{3A19FDB5-205D-41F2-A62C-196EC416734C}"/>
          </ac:spMkLst>
        </pc:spChg>
        <pc:picChg chg="del">
          <ac:chgData name="moath momani" userId="720708e143949568" providerId="LiveId" clId="{2E3ECC89-5231-4190-89D4-10BC76256696}" dt="2020-06-23T18:13:13.074" v="2038" actId="478"/>
          <ac:picMkLst>
            <pc:docMk/>
            <pc:sldMk cId="384976588" sldId="278"/>
            <ac:picMk id="15" creationId="{C2742168-B3D3-4C6C-AB27-7F880DD7FEA3}"/>
          </ac:picMkLst>
        </pc:picChg>
        <pc:picChg chg="del">
          <ac:chgData name="moath momani" userId="720708e143949568" providerId="LiveId" clId="{2E3ECC89-5231-4190-89D4-10BC76256696}" dt="2020-06-23T18:13:10.732" v="2037" actId="478"/>
          <ac:picMkLst>
            <pc:docMk/>
            <pc:sldMk cId="384976588" sldId="278"/>
            <ac:picMk id="17" creationId="{2C970B63-BAEC-4260-96B1-A55EB8E0F421}"/>
          </ac:picMkLst>
        </pc:picChg>
        <pc:picChg chg="del">
          <ac:chgData name="moath momani" userId="720708e143949568" providerId="LiveId" clId="{2E3ECC89-5231-4190-89D4-10BC76256696}" dt="2020-06-23T18:13:10.732" v="2037" actId="478"/>
          <ac:picMkLst>
            <pc:docMk/>
            <pc:sldMk cId="384976588" sldId="278"/>
            <ac:picMk id="18" creationId="{7AE498B4-B891-4E9A-9CDE-DD8F3DF89E8F}"/>
          </ac:picMkLst>
        </pc:picChg>
      </pc:sldChg>
    </pc:docChg>
  </pc:docChgLst>
  <pc:docChgLst>
    <pc:chgData name="moath momani" userId="720708e143949568" providerId="LiveId" clId="{D4130D47-8BE1-4D22-9A68-1EEEDFA14F5C}"/>
    <pc:docChg chg="undo custSel addSld delSld modSld">
      <pc:chgData name="moath momani" userId="720708e143949568" providerId="LiveId" clId="{D4130D47-8BE1-4D22-9A68-1EEEDFA14F5C}" dt="2020-04-14T07:16:37.106" v="1223" actId="113"/>
      <pc:docMkLst>
        <pc:docMk/>
      </pc:docMkLst>
      <pc:sldChg chg="del">
        <pc:chgData name="moath momani" userId="720708e143949568" providerId="LiveId" clId="{D4130D47-8BE1-4D22-9A68-1EEEDFA14F5C}" dt="2020-04-09T11:07:08.873" v="591" actId="47"/>
        <pc:sldMkLst>
          <pc:docMk/>
          <pc:sldMk cId="2663903155" sldId="258"/>
        </pc:sldMkLst>
      </pc:sldChg>
      <pc:sldChg chg="del">
        <pc:chgData name="moath momani" userId="720708e143949568" providerId="LiveId" clId="{D4130D47-8BE1-4D22-9A68-1EEEDFA14F5C}" dt="2020-04-09T11:07:08.873" v="591" actId="47"/>
        <pc:sldMkLst>
          <pc:docMk/>
          <pc:sldMk cId="3507875137" sldId="260"/>
        </pc:sldMkLst>
      </pc:sldChg>
      <pc:sldChg chg="del">
        <pc:chgData name="moath momani" userId="720708e143949568" providerId="LiveId" clId="{D4130D47-8BE1-4D22-9A68-1EEEDFA14F5C}" dt="2020-04-09T11:07:08.873" v="591" actId="47"/>
        <pc:sldMkLst>
          <pc:docMk/>
          <pc:sldMk cId="2805206234" sldId="261"/>
        </pc:sldMkLst>
      </pc:sldChg>
      <pc:sldChg chg="delSp modSp modNotesTx">
        <pc:chgData name="moath momani" userId="720708e143949568" providerId="LiveId" clId="{D4130D47-8BE1-4D22-9A68-1EEEDFA14F5C}" dt="2020-04-14T07:16:37.106" v="1223" actId="113"/>
        <pc:sldMkLst>
          <pc:docMk/>
          <pc:sldMk cId="1521942773" sldId="263"/>
        </pc:sldMkLst>
        <pc:spChg chg="mod">
          <ac:chgData name="moath momani" userId="720708e143949568" providerId="LiveId" clId="{D4130D47-8BE1-4D22-9A68-1EEEDFA14F5C}" dt="2020-04-09T11:18:21.657" v="633" actId="1076"/>
          <ac:spMkLst>
            <pc:docMk/>
            <pc:sldMk cId="1521942773" sldId="263"/>
            <ac:spMk id="2" creationId="{00000000-0000-0000-0000-000000000000}"/>
          </ac:spMkLst>
        </pc:spChg>
        <pc:spChg chg="del">
          <ac:chgData name="moath momani" userId="720708e143949568" providerId="LiveId" clId="{D4130D47-8BE1-4D22-9A68-1EEEDFA14F5C}" dt="2020-04-09T10:13:15.595" v="254" actId="478"/>
          <ac:spMkLst>
            <pc:docMk/>
            <pc:sldMk cId="1521942773" sldId="263"/>
            <ac:spMk id="4" creationId="{00000000-0000-0000-0000-000000000000}"/>
          </ac:spMkLst>
        </pc:spChg>
        <pc:spChg chg="del">
          <ac:chgData name="moath momani" userId="720708e143949568" providerId="LiveId" clId="{D4130D47-8BE1-4D22-9A68-1EEEDFA14F5C}" dt="2020-04-09T10:13:16.984" v="255" actId="478"/>
          <ac:spMkLst>
            <pc:docMk/>
            <pc:sldMk cId="1521942773" sldId="263"/>
            <ac:spMk id="5" creationId="{00000000-0000-0000-0000-000000000000}"/>
          </ac:spMkLst>
        </pc:spChg>
      </pc:sldChg>
      <pc:sldChg chg="delSp modSp del">
        <pc:chgData name="moath momani" userId="720708e143949568" providerId="LiveId" clId="{D4130D47-8BE1-4D22-9A68-1EEEDFA14F5C}" dt="2020-04-09T11:07:08.873" v="591" actId="47"/>
        <pc:sldMkLst>
          <pc:docMk/>
          <pc:sldMk cId="2036179745" sldId="264"/>
        </pc:sldMkLst>
        <pc:spChg chg="del mod">
          <ac:chgData name="moath momani" userId="720708e143949568" providerId="LiveId" clId="{D4130D47-8BE1-4D22-9A68-1EEEDFA14F5C}" dt="2020-04-09T10:28:32.574" v="590" actId="478"/>
          <ac:spMkLst>
            <pc:docMk/>
            <pc:sldMk cId="2036179745" sldId="264"/>
            <ac:spMk id="2" creationId="{00000000-0000-0000-0000-000000000000}"/>
          </ac:spMkLst>
        </pc:spChg>
        <pc:spChg chg="mod">
          <ac:chgData name="moath momani" userId="720708e143949568" providerId="LiveId" clId="{D4130D47-8BE1-4D22-9A68-1EEEDFA14F5C}" dt="2020-04-09T10:26:10.131" v="577" actId="1076"/>
          <ac:spMkLst>
            <pc:docMk/>
            <pc:sldMk cId="2036179745" sldId="264"/>
            <ac:spMk id="9" creationId="{00000000-0000-0000-0000-000000000000}"/>
          </ac:spMkLst>
        </pc:spChg>
        <pc:picChg chg="del">
          <ac:chgData name="moath momani" userId="720708e143949568" providerId="LiveId" clId="{D4130D47-8BE1-4D22-9A68-1EEEDFA14F5C}" dt="2020-04-09T10:25:41.804" v="576" actId="478"/>
          <ac:picMkLst>
            <pc:docMk/>
            <pc:sldMk cId="2036179745" sldId="264"/>
            <ac:picMk id="5126" creationId="{00000000-0000-0000-0000-000000000000}"/>
          </ac:picMkLst>
        </pc:picChg>
      </pc:sldChg>
      <pc:sldChg chg="del">
        <pc:chgData name="moath momani" userId="720708e143949568" providerId="LiveId" clId="{D4130D47-8BE1-4D22-9A68-1EEEDFA14F5C}" dt="2020-04-09T11:07:08.873" v="591" actId="47"/>
        <pc:sldMkLst>
          <pc:docMk/>
          <pc:sldMk cId="2109020196" sldId="267"/>
        </pc:sldMkLst>
      </pc:sldChg>
      <pc:sldChg chg="del">
        <pc:chgData name="moath momani" userId="720708e143949568" providerId="LiveId" clId="{D4130D47-8BE1-4D22-9A68-1EEEDFA14F5C}" dt="2020-04-09T11:07:08.873" v="591" actId="47"/>
        <pc:sldMkLst>
          <pc:docMk/>
          <pc:sldMk cId="2103716925" sldId="268"/>
        </pc:sldMkLst>
      </pc:sldChg>
      <pc:sldChg chg="addSp delSp modSp modNotesTx">
        <pc:chgData name="moath momani" userId="720708e143949568" providerId="LiveId" clId="{D4130D47-8BE1-4D22-9A68-1EEEDFA14F5C}" dt="2020-04-14T07:13:07.199" v="1222" actId="20577"/>
        <pc:sldMkLst>
          <pc:docMk/>
          <pc:sldMk cId="211947262" sldId="272"/>
        </pc:sldMkLst>
        <pc:spChg chg="del">
          <ac:chgData name="moath momani" userId="720708e143949568" providerId="LiveId" clId="{D4130D47-8BE1-4D22-9A68-1EEEDFA14F5C}" dt="2020-04-09T09:46:59.976" v="5" actId="478"/>
          <ac:spMkLst>
            <pc:docMk/>
            <pc:sldMk cId="211947262" sldId="272"/>
            <ac:spMk id="2" creationId="{82A73F36-23C2-41E0-85A1-1D67C11FA5BB}"/>
          </ac:spMkLst>
        </pc:spChg>
        <pc:spChg chg="del mod">
          <ac:chgData name="moath momani" userId="720708e143949568" providerId="LiveId" clId="{D4130D47-8BE1-4D22-9A68-1EEEDFA14F5C}" dt="2020-04-09T09:46:58.742" v="4" actId="478"/>
          <ac:spMkLst>
            <pc:docMk/>
            <pc:sldMk cId="211947262" sldId="272"/>
            <ac:spMk id="4" creationId="{00000000-0000-0000-0000-000000000000}"/>
          </ac:spMkLst>
        </pc:spChg>
        <pc:picChg chg="del">
          <ac:chgData name="moath momani" userId="720708e143949568" providerId="LiveId" clId="{D4130D47-8BE1-4D22-9A68-1EEEDFA14F5C}" dt="2020-04-09T09:46:55.491" v="0" actId="478"/>
          <ac:picMkLst>
            <pc:docMk/>
            <pc:sldMk cId="211947262" sldId="272"/>
            <ac:picMk id="3" creationId="{00000000-0000-0000-0000-000000000000}"/>
          </ac:picMkLst>
        </pc:picChg>
        <pc:picChg chg="del mod">
          <ac:chgData name="moath momani" userId="720708e143949568" providerId="LiveId" clId="{D4130D47-8BE1-4D22-9A68-1EEEDFA14F5C}" dt="2020-04-09T09:46:55.998" v="2" actId="478"/>
          <ac:picMkLst>
            <pc:docMk/>
            <pc:sldMk cId="211947262" sldId="272"/>
            <ac:picMk id="7" creationId="{00000000-0000-0000-0000-000000000000}"/>
          </ac:picMkLst>
        </pc:picChg>
        <pc:picChg chg="add mod">
          <ac:chgData name="moath momani" userId="720708e143949568" providerId="LiveId" clId="{D4130D47-8BE1-4D22-9A68-1EEEDFA14F5C}" dt="2020-04-09T11:11:33.770" v="631" actId="1076"/>
          <ac:picMkLst>
            <pc:docMk/>
            <pc:sldMk cId="211947262" sldId="272"/>
            <ac:picMk id="14" creationId="{862DA486-063A-4767-9E2B-FEDE96738C97}"/>
          </ac:picMkLst>
        </pc:picChg>
      </pc:sldChg>
      <pc:sldChg chg="modSp modNotesTx">
        <pc:chgData name="moath momani" userId="720708e143949568" providerId="LiveId" clId="{D4130D47-8BE1-4D22-9A68-1EEEDFA14F5C}" dt="2020-04-10T09:23:09.639" v="951" actId="20577"/>
        <pc:sldMkLst>
          <pc:docMk/>
          <pc:sldMk cId="911208218" sldId="273"/>
        </pc:sldMkLst>
        <pc:spChg chg="mod">
          <ac:chgData name="moath momani" userId="720708e143949568" providerId="LiveId" clId="{D4130D47-8BE1-4D22-9A68-1EEEDFA14F5C}" dt="2020-04-10T09:07:48.778" v="918" actId="1036"/>
          <ac:spMkLst>
            <pc:docMk/>
            <pc:sldMk cId="911208218" sldId="273"/>
            <ac:spMk id="4" creationId="{00000000-0000-0000-0000-000000000000}"/>
          </ac:spMkLst>
        </pc:spChg>
        <pc:spChg chg="mod">
          <ac:chgData name="moath momani" userId="720708e143949568" providerId="LiveId" clId="{D4130D47-8BE1-4D22-9A68-1EEEDFA14F5C}" dt="2020-04-10T09:07:48.778" v="918" actId="1036"/>
          <ac:spMkLst>
            <pc:docMk/>
            <pc:sldMk cId="911208218" sldId="273"/>
            <ac:spMk id="14" creationId="{00000000-0000-0000-0000-000000000000}"/>
          </ac:spMkLst>
        </pc:spChg>
        <pc:grpChg chg="mod">
          <ac:chgData name="moath momani" userId="720708e143949568" providerId="LiveId" clId="{D4130D47-8BE1-4D22-9A68-1EEEDFA14F5C}" dt="2020-04-10T09:07:42.865" v="915" actId="14100"/>
          <ac:grpSpMkLst>
            <pc:docMk/>
            <pc:sldMk cId="911208218" sldId="273"/>
            <ac:grpSpMk id="8" creationId="{00000000-0000-0000-0000-000000000000}"/>
          </ac:grpSpMkLst>
        </pc:grpChg>
      </pc:sldChg>
      <pc:sldChg chg="modNotesTx">
        <pc:chgData name="moath momani" userId="720708e143949568" providerId="LiveId" clId="{D4130D47-8BE1-4D22-9A68-1EEEDFA14F5C}" dt="2020-04-10T10:30:21.642" v="1184" actId="20577"/>
        <pc:sldMkLst>
          <pc:docMk/>
          <pc:sldMk cId="1582608556" sldId="274"/>
        </pc:sldMkLst>
      </pc:sldChg>
      <pc:sldChg chg="addSp delSp modSp add modNotesTx">
        <pc:chgData name="moath momani" userId="720708e143949568" providerId="LiveId" clId="{D4130D47-8BE1-4D22-9A68-1EEEDFA14F5C}" dt="2020-04-09T11:32:20.306" v="707" actId="1076"/>
        <pc:sldMkLst>
          <pc:docMk/>
          <pc:sldMk cId="1823530429" sldId="275"/>
        </pc:sldMkLst>
        <pc:spChg chg="del">
          <ac:chgData name="moath momani" userId="720708e143949568" providerId="LiveId" clId="{D4130D47-8BE1-4D22-9A68-1EEEDFA14F5C}" dt="2020-04-09T11:08:02.257" v="593" actId="478"/>
          <ac:spMkLst>
            <pc:docMk/>
            <pc:sldMk cId="1823530429" sldId="275"/>
            <ac:spMk id="2" creationId="{00000000-0000-0000-0000-000000000000}"/>
          </ac:spMkLst>
        </pc:spChg>
        <pc:spChg chg="add mod">
          <ac:chgData name="moath momani" userId="720708e143949568" providerId="LiveId" clId="{D4130D47-8BE1-4D22-9A68-1EEEDFA14F5C}" dt="2020-04-09T11:32:15.745" v="706" actId="1076"/>
          <ac:spMkLst>
            <pc:docMk/>
            <pc:sldMk cId="1823530429" sldId="275"/>
            <ac:spMk id="4" creationId="{EEC70398-4A06-4447-A0A7-EEA136D8D03C}"/>
          </ac:spMkLst>
        </pc:spChg>
        <pc:spChg chg="add mod">
          <ac:chgData name="moath momani" userId="720708e143949568" providerId="LiveId" clId="{D4130D47-8BE1-4D22-9A68-1EEEDFA14F5C}" dt="2020-04-09T11:32:20.306" v="707" actId="1076"/>
          <ac:spMkLst>
            <pc:docMk/>
            <pc:sldMk cId="1823530429" sldId="275"/>
            <ac:spMk id="11" creationId="{3ABAC6EC-D464-4918-9CBB-EDA3E794AF29}"/>
          </ac:spMkLst>
        </pc:spChg>
      </pc:sldChg>
      <pc:sldChg chg="del">
        <pc:chgData name="moath momani" userId="720708e143949568" providerId="LiveId" clId="{D4130D47-8BE1-4D22-9A68-1EEEDFA14F5C}" dt="2020-04-09T11:07:08.873" v="591" actId="47"/>
        <pc:sldMkLst>
          <pc:docMk/>
          <pc:sldMk cId="4281662222" sldId="275"/>
        </pc:sldMkLst>
      </pc:sldChg>
      <pc:sldChg chg="add del">
        <pc:chgData name="moath momani" userId="720708e143949568" providerId="LiveId" clId="{D4130D47-8BE1-4D22-9A68-1EEEDFA14F5C}" dt="2020-04-09T11:58:10.059" v="709"/>
        <pc:sldMkLst>
          <pc:docMk/>
          <pc:sldMk cId="865942239" sldId="276"/>
        </pc:sldMkLst>
      </pc:sldChg>
      <pc:sldChg chg="addSp delSp modSp add del modNotesTx">
        <pc:chgData name="moath momani" userId="720708e143949568" providerId="LiveId" clId="{D4130D47-8BE1-4D22-9A68-1EEEDFA14F5C}" dt="2020-04-10T10:30:09.863" v="1183" actId="2696"/>
        <pc:sldMkLst>
          <pc:docMk/>
          <pc:sldMk cId="1579459516" sldId="276"/>
        </pc:sldMkLst>
        <pc:spChg chg="add del mod">
          <ac:chgData name="moath momani" userId="720708e143949568" providerId="LiveId" clId="{D4130D47-8BE1-4D22-9A68-1EEEDFA14F5C}" dt="2020-04-10T09:42:51.888" v="1105" actId="478"/>
          <ac:spMkLst>
            <pc:docMk/>
            <pc:sldMk cId="1579459516" sldId="276"/>
            <ac:spMk id="3" creationId="{E8FC6200-2658-4C06-8CC3-1F0A3B94F7AD}"/>
          </ac:spMkLst>
        </pc:spChg>
        <pc:spChg chg="del mod">
          <ac:chgData name="moath momani" userId="720708e143949568" providerId="LiveId" clId="{D4130D47-8BE1-4D22-9A68-1EEEDFA14F5C}" dt="2020-04-09T12:09:04.161" v="747" actId="478"/>
          <ac:spMkLst>
            <pc:docMk/>
            <pc:sldMk cId="1579459516" sldId="276"/>
            <ac:spMk id="4" creationId="{EEC70398-4A06-4447-A0A7-EEA136D8D03C}"/>
          </ac:spMkLst>
        </pc:spChg>
        <pc:spChg chg="mod">
          <ac:chgData name="moath momani" userId="720708e143949568" providerId="LiveId" clId="{D4130D47-8BE1-4D22-9A68-1EEEDFA14F5C}" dt="2020-04-10T09:43:57.385" v="1112" actId="2711"/>
          <ac:spMkLst>
            <pc:docMk/>
            <pc:sldMk cId="1579459516" sldId="276"/>
            <ac:spMk id="11" creationId="{3ABAC6EC-D464-4918-9CBB-EDA3E794AF29}"/>
          </ac:spMkLst>
        </pc:spChg>
        <pc:picChg chg="mod">
          <ac:chgData name="moath momani" userId="720708e143949568" providerId="LiveId" clId="{D4130D47-8BE1-4D22-9A68-1EEEDFA14F5C}" dt="2020-04-09T11:58:13.624" v="711" actId="1076"/>
          <ac:picMkLst>
            <pc:docMk/>
            <pc:sldMk cId="1579459516" sldId="276"/>
            <ac:picMk id="7" creationId="{00000000-0000-0000-0000-000000000000}"/>
          </ac:picMkLst>
        </pc:picChg>
      </pc:sldChg>
    </pc:docChg>
  </pc:docChgLst>
  <pc:docChgLst>
    <pc:chgData name="moath momani" userId="720708e143949568" providerId="LiveId" clId="{78F01B75-BBDE-4A5C-AC3F-8FE28283B93E}"/>
    <pc:docChg chg="custSel addSld modSld">
      <pc:chgData name="moath momani" userId="720708e143949568" providerId="LiveId" clId="{78F01B75-BBDE-4A5C-AC3F-8FE28283B93E}" dt="2020-04-03T12:29:47.533" v="63" actId="1035"/>
      <pc:docMkLst>
        <pc:docMk/>
      </pc:docMkLst>
      <pc:sldChg chg="addSp modSp">
        <pc:chgData name="moath momani" userId="720708e143949568" providerId="LiveId" clId="{78F01B75-BBDE-4A5C-AC3F-8FE28283B93E}" dt="2020-04-03T12:22:06.245" v="23" actId="1036"/>
        <pc:sldMkLst>
          <pc:docMk/>
          <pc:sldMk cId="211947262" sldId="272"/>
        </pc:sldMkLst>
        <pc:spChg chg="add mod">
          <ac:chgData name="moath momani" userId="720708e143949568" providerId="LiveId" clId="{78F01B75-BBDE-4A5C-AC3F-8FE28283B93E}" dt="2020-04-03T12:21:38.882" v="18" actId="20577"/>
          <ac:spMkLst>
            <pc:docMk/>
            <pc:sldMk cId="211947262" sldId="272"/>
            <ac:spMk id="2" creationId="{82A73F36-23C2-41E0-85A1-1D67C11FA5BB}"/>
          </ac:spMkLst>
        </pc:spChg>
        <pc:spChg chg="mod">
          <ac:chgData name="moath momani" userId="720708e143949568" providerId="LiveId" clId="{78F01B75-BBDE-4A5C-AC3F-8FE28283B93E}" dt="2020-04-03T12:21:11.284" v="5" actId="21"/>
          <ac:spMkLst>
            <pc:docMk/>
            <pc:sldMk cId="211947262" sldId="272"/>
            <ac:spMk id="4" creationId="{00000000-0000-0000-0000-000000000000}"/>
          </ac:spMkLst>
        </pc:spChg>
        <pc:picChg chg="mod">
          <ac:chgData name="moath momani" userId="720708e143949568" providerId="LiveId" clId="{78F01B75-BBDE-4A5C-AC3F-8FE28283B93E}" dt="2020-04-03T12:22:06.245" v="23" actId="1036"/>
          <ac:picMkLst>
            <pc:docMk/>
            <pc:sldMk cId="211947262" sldId="272"/>
            <ac:picMk id="7" creationId="{00000000-0000-0000-0000-000000000000}"/>
          </ac:picMkLst>
        </pc:picChg>
      </pc:sldChg>
      <pc:sldChg chg="addSp delSp modSp add">
        <pc:chgData name="moath momani" userId="720708e143949568" providerId="LiveId" clId="{78F01B75-BBDE-4A5C-AC3F-8FE28283B93E}" dt="2020-04-03T12:29:47.533" v="63" actId="1035"/>
        <pc:sldMkLst>
          <pc:docMk/>
          <pc:sldMk cId="4281662222" sldId="275"/>
        </pc:sldMkLst>
        <pc:spChg chg="del">
          <ac:chgData name="moath momani" userId="720708e143949568" providerId="LiveId" clId="{78F01B75-BBDE-4A5C-AC3F-8FE28283B93E}" dt="2020-04-03T12:28:33.838" v="25" actId="478"/>
          <ac:spMkLst>
            <pc:docMk/>
            <pc:sldMk cId="4281662222" sldId="275"/>
            <ac:spMk id="2" creationId="{01F6C4BA-7E09-403E-81CF-A293A18B27BB}"/>
          </ac:spMkLst>
        </pc:spChg>
        <pc:spChg chg="del">
          <ac:chgData name="moath momani" userId="720708e143949568" providerId="LiveId" clId="{78F01B75-BBDE-4A5C-AC3F-8FE28283B93E}" dt="2020-04-03T12:28:37.659" v="26"/>
          <ac:spMkLst>
            <pc:docMk/>
            <pc:sldMk cId="4281662222" sldId="275"/>
            <ac:spMk id="3" creationId="{9B1D382A-8B4E-4B25-8333-1257440ED296}"/>
          </ac:spMkLst>
        </pc:spChg>
        <pc:picChg chg="add mod">
          <ac:chgData name="moath momani" userId="720708e143949568" providerId="LiveId" clId="{78F01B75-BBDE-4A5C-AC3F-8FE28283B93E}" dt="2020-04-03T12:29:47.533" v="63" actId="1035"/>
          <ac:picMkLst>
            <pc:docMk/>
            <pc:sldMk cId="4281662222" sldId="275"/>
            <ac:picMk id="1026" creationId="{34925A31-542E-4E37-89EA-F40DF506CB1F}"/>
          </ac:picMkLst>
        </pc:picChg>
        <pc:picChg chg="add mod">
          <ac:chgData name="moath momani" userId="720708e143949568" providerId="LiveId" clId="{78F01B75-BBDE-4A5C-AC3F-8FE28283B93E}" dt="2020-04-03T12:29:47.533" v="63" actId="1035"/>
          <ac:picMkLst>
            <pc:docMk/>
            <pc:sldMk cId="4281662222" sldId="275"/>
            <ac:picMk id="1028" creationId="{CA83EDAF-4330-4A47-8A16-958B8CA7375B}"/>
          </ac:picMkLst>
        </pc:picChg>
      </pc:sldChg>
    </pc:docChg>
  </pc:docChgLst>
  <pc:docChgLst>
    <pc:chgData name="moath momani" userId="720708e143949568" providerId="LiveId" clId="{FB6C5FEE-E6A1-4A04-8CF7-FCBB1877785A}"/>
    <pc:docChg chg="modSld">
      <pc:chgData name="moath momani" userId="720708e143949568" providerId="LiveId" clId="{FB6C5FEE-E6A1-4A04-8CF7-FCBB1877785A}" dt="2020-05-03T10:07:46.058" v="1" actId="14100"/>
      <pc:docMkLst>
        <pc:docMk/>
      </pc:docMkLst>
      <pc:sldChg chg="modSp mod">
        <pc:chgData name="moath momani" userId="720708e143949568" providerId="LiveId" clId="{FB6C5FEE-E6A1-4A04-8CF7-FCBB1877785A}" dt="2020-05-03T10:07:46.058" v="1" actId="14100"/>
        <pc:sldMkLst>
          <pc:docMk/>
          <pc:sldMk cId="211947262" sldId="272"/>
        </pc:sldMkLst>
        <pc:picChg chg="mod">
          <ac:chgData name="moath momani" userId="720708e143949568" providerId="LiveId" clId="{FB6C5FEE-E6A1-4A04-8CF7-FCBB1877785A}" dt="2020-05-03T10:07:46.058" v="1" actId="14100"/>
          <ac:picMkLst>
            <pc:docMk/>
            <pc:sldMk cId="211947262" sldId="272"/>
            <ac:picMk id="14" creationId="{862DA486-063A-4767-9E2B-FEDE96738C97}"/>
          </ac:picMkLst>
        </pc:picChg>
      </pc:sldChg>
    </pc:docChg>
  </pc:docChgLst>
  <pc:docChgLst>
    <pc:chgData name="moath momani" userId="720708e143949568" providerId="LiveId" clId="{9418614B-DBAA-42B0-B373-584E836D2913}"/>
    <pc:docChg chg="undo custSel modSld">
      <pc:chgData name="moath momani" userId="720708e143949568" providerId="LiveId" clId="{9418614B-DBAA-42B0-B373-584E836D2913}" dt="2020-07-03T04:49:27.755" v="530" actId="1076"/>
      <pc:docMkLst>
        <pc:docMk/>
      </pc:docMkLst>
      <pc:sldChg chg="modSp mod">
        <pc:chgData name="moath momani" userId="720708e143949568" providerId="LiveId" clId="{9418614B-DBAA-42B0-B373-584E836D2913}" dt="2020-07-03T04:49:27.755" v="530" actId="1076"/>
        <pc:sldMkLst>
          <pc:docMk/>
          <pc:sldMk cId="2271298433" sldId="279"/>
        </pc:sldMkLst>
        <pc:spChg chg="mod">
          <ac:chgData name="moath momani" userId="720708e143949568" providerId="LiveId" clId="{9418614B-DBAA-42B0-B373-584E836D2913}" dt="2020-07-03T04:49:27.755" v="530" actId="1076"/>
          <ac:spMkLst>
            <pc:docMk/>
            <pc:sldMk cId="2271298433" sldId="279"/>
            <ac:spMk id="2" creationId="{0B2AAF93-F372-4E32-8DE3-2B37B0349A7C}"/>
          </ac:spMkLst>
        </pc:spChg>
        <pc:picChg chg="mod">
          <ac:chgData name="moath momani" userId="720708e143949568" providerId="LiveId" clId="{9418614B-DBAA-42B0-B373-584E836D2913}" dt="2020-07-02T09:00:28.402" v="353" actId="1076"/>
          <ac:picMkLst>
            <pc:docMk/>
            <pc:sldMk cId="2271298433" sldId="279"/>
            <ac:picMk id="13" creationId="{9319865D-7103-44A0-8690-685D1A6BCF9C}"/>
          </ac:picMkLst>
        </pc:picChg>
        <pc:picChg chg="mod">
          <ac:chgData name="moath momani" userId="720708e143949568" providerId="LiveId" clId="{9418614B-DBAA-42B0-B373-584E836D2913}" dt="2020-07-02T09:00:28.402" v="353" actId="1076"/>
          <ac:picMkLst>
            <pc:docMk/>
            <pc:sldMk cId="2271298433" sldId="279"/>
            <ac:picMk id="14" creationId="{4F44C90C-9AB6-4E41-BBC9-EB36E64FA76A}"/>
          </ac:picMkLst>
        </pc:picChg>
        <pc:picChg chg="mod">
          <ac:chgData name="moath momani" userId="720708e143949568" providerId="LiveId" clId="{9418614B-DBAA-42B0-B373-584E836D2913}" dt="2020-07-02T09:00:28.402" v="353" actId="1076"/>
          <ac:picMkLst>
            <pc:docMk/>
            <pc:sldMk cId="2271298433" sldId="279"/>
            <ac:picMk id="15" creationId="{782957B5-4F0A-4A4E-A07D-DE1207191C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51D9-7412-483F-9E43-438BC01E5AD9}"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BAC4-AE1E-4A26-A01C-FEFC7E515775}" type="slidenum">
              <a:rPr lang="en-US" smtClean="0"/>
              <a:t>‹#›</a:t>
            </a:fld>
            <a:endParaRPr lang="en-US"/>
          </a:p>
        </p:txBody>
      </p:sp>
    </p:spTree>
    <p:extLst>
      <p:ext uri="{BB962C8B-B14F-4D97-AF65-F5344CB8AC3E}">
        <p14:creationId xmlns:p14="http://schemas.microsoft.com/office/powerpoint/2010/main" val="9003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Take the attendance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 attended workshops before?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12</a:t>
            </a:fld>
            <a:endParaRPr lang="en-US"/>
          </a:p>
        </p:txBody>
      </p:sp>
    </p:spTree>
    <p:extLst>
      <p:ext uri="{BB962C8B-B14F-4D97-AF65-F5344CB8AC3E}">
        <p14:creationId xmlns:p14="http://schemas.microsoft.com/office/powerpoint/2010/main" val="611939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ar-JO" dirty="0"/>
          </a:p>
          <a:p>
            <a:pPr marL="0" indent="0">
              <a:buFont typeface="+mj-lt"/>
              <a:buNone/>
            </a:pPr>
            <a:r>
              <a:rPr lang="en-US" sz="1200" dirty="0">
                <a:latin typeface="Politica"/>
              </a:rPr>
              <a:t>In computer science, “code” means a set of instructions that a computer can understand, also there are some important vocabularies in computer science such as debugging and program.</a:t>
            </a:r>
            <a:endParaRPr lang="ar-JO" dirty="0"/>
          </a:p>
          <a:p>
            <a:pPr marL="0" indent="0">
              <a:buFont typeface="+mj-lt"/>
              <a:buNone/>
            </a:pPr>
            <a:endParaRPr lang="ar-JO"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13</a:t>
            </a:fld>
            <a:endParaRPr lang="en-US"/>
          </a:p>
        </p:txBody>
      </p:sp>
    </p:spTree>
    <p:extLst>
      <p:ext uri="{BB962C8B-B14F-4D97-AF65-F5344CB8AC3E}">
        <p14:creationId xmlns:p14="http://schemas.microsoft.com/office/powerpoint/2010/main" val="2916112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ar-JO" dirty="0"/>
          </a:p>
          <a:p>
            <a:pPr marL="0" indent="0">
              <a:buFont typeface="+mj-lt"/>
              <a:buNone/>
            </a:pPr>
            <a:r>
              <a:rPr lang="en-US" sz="1200" dirty="0">
                <a:latin typeface="Politica"/>
              </a:rPr>
              <a:t>In computer science, “code” means a set of instructions that a computer can understand, also there are some important vocabularies in computer science such as debugging and program.</a:t>
            </a:r>
            <a:endParaRPr lang="ar-JO" dirty="0"/>
          </a:p>
          <a:p>
            <a:pPr marL="0" indent="0">
              <a:buFont typeface="+mj-lt"/>
              <a:buNone/>
            </a:pPr>
            <a:endParaRPr lang="ar-JO"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14</a:t>
            </a:fld>
            <a:endParaRPr lang="en-US"/>
          </a:p>
        </p:txBody>
      </p:sp>
    </p:spTree>
    <p:extLst>
      <p:ext uri="{BB962C8B-B14F-4D97-AF65-F5344CB8AC3E}">
        <p14:creationId xmlns:p14="http://schemas.microsoft.com/office/powerpoint/2010/main" val="426043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15</a:t>
            </a:fld>
            <a:endParaRPr lang="en-US"/>
          </a:p>
        </p:txBody>
      </p:sp>
    </p:spTree>
    <p:extLst>
      <p:ext uri="{BB962C8B-B14F-4D97-AF65-F5344CB8AC3E}">
        <p14:creationId xmlns:p14="http://schemas.microsoft.com/office/powerpoint/2010/main" val="385090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16</a:t>
            </a:fld>
            <a:endParaRPr lang="en-US"/>
          </a:p>
        </p:txBody>
      </p:sp>
    </p:spTree>
    <p:extLst>
      <p:ext uri="{BB962C8B-B14F-4D97-AF65-F5344CB8AC3E}">
        <p14:creationId xmlns:p14="http://schemas.microsoft.com/office/powerpoint/2010/main" val="425432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17</a:t>
            </a:fld>
            <a:endParaRPr lang="en-US"/>
          </a:p>
        </p:txBody>
      </p:sp>
    </p:spTree>
    <p:extLst>
      <p:ext uri="{BB962C8B-B14F-4D97-AF65-F5344CB8AC3E}">
        <p14:creationId xmlns:p14="http://schemas.microsoft.com/office/powerpoint/2010/main" val="3223876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18</a:t>
            </a:fld>
            <a:endParaRPr lang="en-US"/>
          </a:p>
        </p:txBody>
      </p:sp>
    </p:spTree>
    <p:extLst>
      <p:ext uri="{BB962C8B-B14F-4D97-AF65-F5344CB8AC3E}">
        <p14:creationId xmlns:p14="http://schemas.microsoft.com/office/powerpoint/2010/main" val="2438288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19</a:t>
            </a:fld>
            <a:endParaRPr lang="en-US"/>
          </a:p>
        </p:txBody>
      </p:sp>
    </p:spTree>
    <p:extLst>
      <p:ext uri="{BB962C8B-B14F-4D97-AF65-F5344CB8AC3E}">
        <p14:creationId xmlns:p14="http://schemas.microsoft.com/office/powerpoint/2010/main" val="2166018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20</a:t>
            </a:fld>
            <a:endParaRPr lang="en-US"/>
          </a:p>
        </p:txBody>
      </p:sp>
    </p:spTree>
    <p:extLst>
      <p:ext uri="{BB962C8B-B14F-4D97-AF65-F5344CB8AC3E}">
        <p14:creationId xmlns:p14="http://schemas.microsoft.com/office/powerpoint/2010/main" val="592530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21</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163406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Ice braking activity.</a:t>
            </a:r>
          </a:p>
          <a:p>
            <a:pPr marL="0" indent="0">
              <a:buFont typeface="+mj-lt"/>
              <a:buNone/>
            </a:pPr>
            <a:endParaRPr lang="en-US" dirty="0"/>
          </a:p>
          <a:p>
            <a:pPr marL="171450" indent="-171450">
              <a:buFont typeface="Arial" panose="020B0604020202020204" pitchFamily="34" charset="0"/>
              <a:buChar char="•"/>
            </a:pPr>
            <a:r>
              <a:rPr lang="en-US" dirty="0"/>
              <a:t>Have you played Minecraft before?</a:t>
            </a:r>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397316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5</a:t>
            </a:fld>
            <a:endParaRPr lang="en-US" dirty="0"/>
          </a:p>
        </p:txBody>
      </p:sp>
    </p:spTree>
    <p:extLst>
      <p:ext uri="{BB962C8B-B14F-4D97-AF65-F5344CB8AC3E}">
        <p14:creationId xmlns:p14="http://schemas.microsoft.com/office/powerpoint/2010/main" val="2648401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fully-immersive experience – complete with head-mounted displays, headphones, gloves, and maybe a treadmill or some kind of suspension apparatus. </a:t>
            </a:r>
          </a:p>
        </p:txBody>
      </p:sp>
      <p:sp>
        <p:nvSpPr>
          <p:cNvPr id="4" name="Slide Number Placeholder 3"/>
          <p:cNvSpPr>
            <a:spLocks noGrp="1"/>
          </p:cNvSpPr>
          <p:nvPr>
            <p:ph type="sldNum" sz="quarter" idx="5"/>
          </p:nvPr>
        </p:nvSpPr>
        <p:spPr/>
        <p:txBody>
          <a:bodyPr/>
          <a:lstStyle/>
          <a:p>
            <a:fld id="{A2C0378D-BA1D-F143-A08D-3F1E4FE066AD}" type="slidenum">
              <a:rPr lang="en-US" smtClean="0"/>
              <a:t>6</a:t>
            </a:fld>
            <a:endParaRPr lang="en-US" dirty="0"/>
          </a:p>
        </p:txBody>
      </p:sp>
    </p:spTree>
    <p:extLst>
      <p:ext uri="{BB962C8B-B14F-4D97-AF65-F5344CB8AC3E}">
        <p14:creationId xmlns:p14="http://schemas.microsoft.com/office/powerpoint/2010/main" val="299835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7</a:t>
            </a:fld>
            <a:endParaRPr lang="en-US" dirty="0"/>
          </a:p>
        </p:txBody>
      </p:sp>
    </p:spTree>
    <p:extLst>
      <p:ext uri="{BB962C8B-B14F-4D97-AF65-F5344CB8AC3E}">
        <p14:creationId xmlns:p14="http://schemas.microsoft.com/office/powerpoint/2010/main" val="60721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Semi-immersive experiences provide users with a partially virtual environment to interact with. In this example, the instruments in front of the girl are real and the windows are screens displaying virtual content. </a:t>
            </a:r>
          </a:p>
          <a:p>
            <a:r>
              <a:rPr lang="en-US" dirty="0"/>
              <a:t>It’s important to keep in mind that semi-immersive VR simulations still give users the perception of being in a different reality.</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8</a:t>
            </a:fld>
            <a:endParaRPr lang="en-US" dirty="0"/>
          </a:p>
        </p:txBody>
      </p:sp>
    </p:spTree>
    <p:extLst>
      <p:ext uri="{BB962C8B-B14F-4D97-AF65-F5344CB8AC3E}">
        <p14:creationId xmlns:p14="http://schemas.microsoft.com/office/powerpoint/2010/main" val="344655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6313D"/>
                </a:solidFill>
                <a:effectLst/>
                <a:latin typeface="Barlow"/>
              </a:rPr>
              <a:t>Non-immersive simulations are often forgotten as an actual type of VR, because it’s very common in our everyday lives.</a:t>
            </a:r>
          </a:p>
          <a:p>
            <a:pPr algn="l"/>
            <a:r>
              <a:rPr lang="en-US" b="0" i="0" dirty="0">
                <a:solidFill>
                  <a:srgbClr val="26313D"/>
                </a:solidFill>
                <a:effectLst/>
                <a:latin typeface="Barlow"/>
              </a:rPr>
              <a:t>The average video game is technically considered a non-immersive virtual reality experience. Think about it, you’re sitting in a physical space, interacting with a virtual one.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9</a:t>
            </a:fld>
            <a:endParaRPr lang="en-US" dirty="0"/>
          </a:p>
        </p:txBody>
      </p:sp>
    </p:spTree>
    <p:extLst>
      <p:ext uri="{BB962C8B-B14F-4D97-AF65-F5344CB8AC3E}">
        <p14:creationId xmlns:p14="http://schemas.microsoft.com/office/powerpoint/2010/main" val="162385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6313D"/>
                </a:solidFill>
                <a:effectLst/>
                <a:latin typeface="Barlow"/>
              </a:rPr>
              <a:t>Today we will build a non immersive VR world to create a simulated environment of the national day </a:t>
            </a:r>
            <a:r>
              <a:rPr lang="en-US" b="0" i="0">
                <a:solidFill>
                  <a:srgbClr val="26313D"/>
                </a:solidFill>
                <a:effectLst/>
                <a:latin typeface="Barlow"/>
              </a:rPr>
              <a:t>in Qatar.</a:t>
            </a:r>
            <a:endParaRPr lang="en-US" b="0" i="0" dirty="0">
              <a:solidFill>
                <a:srgbClr val="26313D"/>
              </a:solidFill>
              <a:effectLst/>
              <a:latin typeface="Barlow"/>
            </a:endParaRP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10</a:t>
            </a:fld>
            <a:endParaRPr lang="en-US" dirty="0"/>
          </a:p>
        </p:txBody>
      </p:sp>
    </p:spTree>
    <p:extLst>
      <p:ext uri="{BB962C8B-B14F-4D97-AF65-F5344CB8AC3E}">
        <p14:creationId xmlns:p14="http://schemas.microsoft.com/office/powerpoint/2010/main" val="34973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A4A5-B433-47F9-AD75-2880884783FD}"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8160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1770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775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446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6A4A5-B433-47F9-AD75-2880884783FD}"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0233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A4A5-B433-47F9-AD75-2880884783FD}"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52949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A4A5-B433-47F9-AD75-2880884783FD}"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4467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A4A5-B433-47F9-AD75-2880884783FD}"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61127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A4A5-B433-47F9-AD75-2880884783FD}"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052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101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40740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A4A5-B433-47F9-AD75-2880884783FD}" type="datetimeFigureOut">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D188-49FE-4DDE-98D4-E6A49168E2D0}" type="slidenum">
              <a:rPr lang="en-US" smtClean="0"/>
              <a:t>‹#›</a:t>
            </a:fld>
            <a:endParaRPr lang="en-US"/>
          </a:p>
        </p:txBody>
      </p:sp>
    </p:spTree>
    <p:extLst>
      <p:ext uri="{BB962C8B-B14F-4D97-AF65-F5344CB8AC3E}">
        <p14:creationId xmlns:p14="http://schemas.microsoft.com/office/powerpoint/2010/main" val="217008799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5.emf"/><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b6v6-HExWtQ" TargetMode="Externa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hyperlink" Target="https://www.youtube.com/watch?v=DlB2mnoXuO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hyperlink" Target="https://www.youtube.com/watch?v=DlB2mnoXuO0" TargetMode="External"/><Relationship Id="rId4" Type="http://schemas.openxmlformats.org/officeDocument/2006/relationships/hyperlink" Target="https://www.youtube.com/watch?v=FJFcb4-olw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grpSp>
        <p:nvGrpSpPr>
          <p:cNvPr id="8" name="Group 7"/>
          <p:cNvGrpSpPr/>
          <p:nvPr/>
        </p:nvGrpSpPr>
        <p:grpSpPr>
          <a:xfrm>
            <a:off x="-1" y="1007392"/>
            <a:ext cx="12192001" cy="5434048"/>
            <a:chOff x="-1" y="1007392"/>
            <a:chExt cx="12192001" cy="5434048"/>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r="47246"/>
            <a:stretch/>
          </p:blipFill>
          <p:spPr>
            <a:xfrm>
              <a:off x="5736698" y="1007392"/>
              <a:ext cx="6455302" cy="5434048"/>
            </a:xfrm>
            <a:prstGeom prst="rect">
              <a:avLst/>
            </a:prstGeom>
            <a:solidFill>
              <a:srgbClr val="4A5695"/>
            </a:solidFill>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5024" y="1116718"/>
            <a:ext cx="8006575"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Virtual National Day </a:t>
            </a:r>
          </a:p>
        </p:txBody>
      </p:sp>
      <p:sp>
        <p:nvSpPr>
          <p:cNvPr id="14" name="TextBox 13"/>
          <p:cNvSpPr txBox="1"/>
          <p:nvPr/>
        </p:nvSpPr>
        <p:spPr>
          <a:xfrm>
            <a:off x="45024" y="2040048"/>
            <a:ext cx="606256" cy="461665"/>
          </a:xfrm>
          <a:prstGeom prst="rect">
            <a:avLst/>
          </a:prstGeom>
          <a:noFill/>
        </p:spPr>
        <p:txBody>
          <a:bodyPr wrap="none" rtlCol="0">
            <a:spAutoFit/>
          </a:bodyPr>
          <a:lstStyle/>
          <a:p>
            <a:r>
              <a:rPr lang="en-US" sz="2400" dirty="0">
                <a:solidFill>
                  <a:schemeClr val="bg1"/>
                </a:solidFill>
                <a:latin typeface="Politica" charset="0"/>
                <a:ea typeface="Politica" charset="0"/>
                <a:cs typeface="Politica" charset="0"/>
              </a:rPr>
              <a:t>11-14</a:t>
            </a: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1429D8FD-8B3D-4392-A6E9-CD1071EBCA9A}"/>
              </a:ext>
            </a:extLst>
          </p:cNvPr>
          <p:cNvSpPr>
            <a:spLocks noGrp="1"/>
          </p:cNvSpPr>
          <p:nvPr>
            <p:ph type="subTitle" idx="1"/>
          </p:nvPr>
        </p:nvSpPr>
        <p:spPr>
          <a:xfrm>
            <a:off x="2385098" y="948794"/>
            <a:ext cx="6410325" cy="1003841"/>
          </a:xfrm>
        </p:spPr>
        <p:txBody>
          <a:bodyPr>
            <a:noAutofit/>
          </a:bodyPr>
          <a:lstStyle/>
          <a:p>
            <a:pPr algn="l"/>
            <a:r>
              <a:rPr lang="en-US" sz="2800" dirty="0">
                <a:latin typeface="Politica" panose="02000506060000020004" pitchFamily="2" charset="0"/>
              </a:rPr>
              <a:t>What we will do today?</a:t>
            </a:r>
            <a:endParaRPr lang="en-US" sz="2800" i="0" dirty="0">
              <a:solidFill>
                <a:srgbClr val="26313D"/>
              </a:solidFill>
              <a:effectLst/>
              <a:latin typeface="Politica" panose="02000506060000020004" pitchFamily="2" charset="0"/>
            </a:endParaRPr>
          </a:p>
          <a:p>
            <a:pPr algn="l"/>
            <a:endParaRPr lang="en-US" sz="2800" dirty="0">
              <a:latin typeface="Politica" panose="02000506060000020004" pitchFamily="2" charset="0"/>
            </a:endParaRPr>
          </a:p>
        </p:txBody>
      </p:sp>
      <p:sp>
        <p:nvSpPr>
          <p:cNvPr id="26" name="TextBox 25">
            <a:extLst>
              <a:ext uri="{FF2B5EF4-FFF2-40B4-BE49-F238E27FC236}">
                <a16:creationId xmlns:a16="http://schemas.microsoft.com/office/drawing/2014/main" id="{1ADD6298-4167-418D-9B28-FF68462BC99F}"/>
              </a:ext>
            </a:extLst>
          </p:cNvPr>
          <p:cNvSpPr txBox="1"/>
          <p:nvPr/>
        </p:nvSpPr>
        <p:spPr>
          <a:xfrm>
            <a:off x="6096000" y="948794"/>
            <a:ext cx="3346713" cy="523220"/>
          </a:xfrm>
          <a:prstGeom prst="rect">
            <a:avLst/>
          </a:prstGeom>
          <a:noFill/>
        </p:spPr>
        <p:txBody>
          <a:bodyPr wrap="square" rtlCol="0">
            <a:spAutoFit/>
          </a:bodyPr>
          <a:lstStyle/>
          <a:p>
            <a:pPr algn="r"/>
            <a:r>
              <a:rPr lang="ar-QA" sz="2800" dirty="0">
                <a:latin typeface="Arabic Typesetting" panose="03020402040406030203" pitchFamily="66" charset="-78"/>
              </a:rPr>
              <a:t>ماذا سنفعل اليوم؟</a:t>
            </a:r>
            <a:endParaRPr lang="en-GB" sz="2800" dirty="0">
              <a:latin typeface="Arabic Typesetting" panose="03020402040406030203" pitchFamily="66" charset="-78"/>
            </a:endParaRPr>
          </a:p>
        </p:txBody>
      </p:sp>
      <p:sp>
        <p:nvSpPr>
          <p:cNvPr id="5" name="TextBox 4">
            <a:extLst>
              <a:ext uri="{FF2B5EF4-FFF2-40B4-BE49-F238E27FC236}">
                <a16:creationId xmlns:a16="http://schemas.microsoft.com/office/drawing/2014/main" id="{128D1D16-0385-478E-9D12-3B7F3E4EB55A}"/>
              </a:ext>
            </a:extLst>
          </p:cNvPr>
          <p:cNvSpPr txBox="1"/>
          <p:nvPr/>
        </p:nvSpPr>
        <p:spPr>
          <a:xfrm>
            <a:off x="10988107" y="637215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0BB712DE-CB4A-452E-B78A-49B209DDD2AF}"/>
              </a:ext>
            </a:extLst>
          </p:cNvPr>
          <p:cNvGrpSpPr/>
          <p:nvPr/>
        </p:nvGrpSpPr>
        <p:grpSpPr>
          <a:xfrm>
            <a:off x="9572947" y="6372150"/>
            <a:ext cx="1415160" cy="476766"/>
            <a:chOff x="8882864" y="6158525"/>
            <a:chExt cx="1780778" cy="599942"/>
          </a:xfrm>
        </p:grpSpPr>
        <p:pic>
          <p:nvPicPr>
            <p:cNvPr id="7" name="Picture 6">
              <a:extLst>
                <a:ext uri="{FF2B5EF4-FFF2-40B4-BE49-F238E27FC236}">
                  <a16:creationId xmlns:a16="http://schemas.microsoft.com/office/drawing/2014/main" id="{1D9772CF-C509-4EBE-AC80-4021CE7123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1092342F-F978-4C54-A664-C6F3F249FF08}"/>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A9F828F2-7755-4431-A929-731922F2F482}"/>
              </a:ext>
            </a:extLst>
          </p:cNvPr>
          <p:cNvPicPr>
            <a:picLocks noChangeAspect="1"/>
          </p:cNvPicPr>
          <p:nvPr/>
        </p:nvPicPr>
        <p:blipFill>
          <a:blip r:embed="rId4"/>
          <a:stretch>
            <a:fillRect/>
          </a:stretch>
        </p:blipFill>
        <p:spPr>
          <a:xfrm>
            <a:off x="0" y="0"/>
            <a:ext cx="1607574" cy="6858000"/>
          </a:xfrm>
          <a:prstGeom prst="rect">
            <a:avLst/>
          </a:prstGeom>
        </p:spPr>
      </p:pic>
      <p:pic>
        <p:nvPicPr>
          <p:cNvPr id="4" name="Picture 3">
            <a:extLst>
              <a:ext uri="{FF2B5EF4-FFF2-40B4-BE49-F238E27FC236}">
                <a16:creationId xmlns:a16="http://schemas.microsoft.com/office/drawing/2014/main" id="{8FA4F56C-8FA1-4E77-94C8-75E5C552F1A2}"/>
              </a:ext>
            </a:extLst>
          </p:cNvPr>
          <p:cNvPicPr>
            <a:picLocks noChangeAspect="1"/>
          </p:cNvPicPr>
          <p:nvPr/>
        </p:nvPicPr>
        <p:blipFill>
          <a:blip r:embed="rId5"/>
          <a:stretch>
            <a:fillRect/>
          </a:stretch>
        </p:blipFill>
        <p:spPr>
          <a:xfrm>
            <a:off x="2385098" y="1677575"/>
            <a:ext cx="7891462" cy="4459028"/>
          </a:xfrm>
          <a:prstGeom prst="rect">
            <a:avLst/>
          </a:prstGeom>
        </p:spPr>
      </p:pic>
    </p:spTree>
    <p:extLst>
      <p:ext uri="{BB962C8B-B14F-4D97-AF65-F5344CB8AC3E}">
        <p14:creationId xmlns:p14="http://schemas.microsoft.com/office/powerpoint/2010/main" val="359259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00FF15E-A267-4FB8-8F62-6058042044B3}"/>
              </a:ext>
            </a:extLst>
          </p:cNvPr>
          <p:cNvSpPr>
            <a:spLocks noGrp="1"/>
          </p:cNvSpPr>
          <p:nvPr>
            <p:ph type="ctrTitle"/>
          </p:nvPr>
        </p:nvSpPr>
        <p:spPr>
          <a:xfrm>
            <a:off x="1394974" y="546911"/>
            <a:ext cx="3637251" cy="659055"/>
          </a:xfrm>
        </p:spPr>
        <p:txBody>
          <a:bodyPr>
            <a:normAutofit/>
          </a:bodyPr>
          <a:lstStyle/>
          <a:p>
            <a:pPr algn="ctr"/>
            <a:r>
              <a:rPr lang="en-US" sz="4000" i="0" dirty="0">
                <a:latin typeface="Politica"/>
              </a:rPr>
              <a:t>HOW IT WORKS</a:t>
            </a:r>
          </a:p>
        </p:txBody>
      </p:sp>
      <p:sp>
        <p:nvSpPr>
          <p:cNvPr id="18" name="TextBox 17">
            <a:extLst>
              <a:ext uri="{FF2B5EF4-FFF2-40B4-BE49-F238E27FC236}">
                <a16:creationId xmlns:a16="http://schemas.microsoft.com/office/drawing/2014/main" id="{0778A9FF-3D28-4B16-BEF3-C1D002867833}"/>
              </a:ext>
            </a:extLst>
          </p:cNvPr>
          <p:cNvSpPr txBox="1"/>
          <p:nvPr/>
        </p:nvSpPr>
        <p:spPr>
          <a:xfrm>
            <a:off x="6556260" y="400892"/>
            <a:ext cx="4700499" cy="707886"/>
          </a:xfrm>
          <a:prstGeom prst="rect">
            <a:avLst/>
          </a:prstGeom>
          <a:noFill/>
        </p:spPr>
        <p:txBody>
          <a:bodyPr wrap="square" rtlCol="0">
            <a:spAutoFit/>
          </a:bodyPr>
          <a:lstStyle/>
          <a:p>
            <a:r>
              <a:rPr lang="ar-JO" sz="4000" dirty="0">
                <a:latin typeface="Century Gothic" panose="020B0502020202020204" pitchFamily="34" charset="0"/>
              </a:rPr>
              <a:t>آلية عمل الواقع الإفتراضي</a:t>
            </a:r>
            <a:endParaRPr lang="en-US" sz="4000" dirty="0">
              <a:latin typeface="Century Gothic" panose="020B0502020202020204" pitchFamily="34" charset="0"/>
            </a:endParaRPr>
          </a:p>
        </p:txBody>
      </p:sp>
      <p:grpSp>
        <p:nvGrpSpPr>
          <p:cNvPr id="23" name="Group 22">
            <a:extLst>
              <a:ext uri="{FF2B5EF4-FFF2-40B4-BE49-F238E27FC236}">
                <a16:creationId xmlns:a16="http://schemas.microsoft.com/office/drawing/2014/main" id="{C4C8F569-E2FA-4C52-A282-C4726F4E02BC}"/>
              </a:ext>
            </a:extLst>
          </p:cNvPr>
          <p:cNvGrpSpPr/>
          <p:nvPr/>
        </p:nvGrpSpPr>
        <p:grpSpPr>
          <a:xfrm>
            <a:off x="2674026" y="4582892"/>
            <a:ext cx="949299" cy="797957"/>
            <a:chOff x="8357259" y="6292709"/>
            <a:chExt cx="949299" cy="797957"/>
          </a:xfrm>
        </p:grpSpPr>
        <p:sp>
          <p:nvSpPr>
            <p:cNvPr id="12" name="TextBox 11">
              <a:extLst>
                <a:ext uri="{FF2B5EF4-FFF2-40B4-BE49-F238E27FC236}">
                  <a16:creationId xmlns:a16="http://schemas.microsoft.com/office/drawing/2014/main" id="{05FE2D00-F684-4AE0-8830-D761C2B4DB57}"/>
                </a:ext>
              </a:extLst>
            </p:cNvPr>
            <p:cNvSpPr txBox="1"/>
            <p:nvPr/>
          </p:nvSpPr>
          <p:spPr>
            <a:xfrm>
              <a:off x="8406953" y="6629001"/>
              <a:ext cx="849913" cy="461665"/>
            </a:xfrm>
            <a:prstGeom prst="rect">
              <a:avLst/>
            </a:prstGeom>
            <a:noFill/>
          </p:spPr>
          <p:txBody>
            <a:bodyPr wrap="none" rtlCol="0">
              <a:spAutoFit/>
            </a:bodyPr>
            <a:lstStyle/>
            <a:p>
              <a:r>
                <a:rPr lang="en-US" sz="2400" dirty="0">
                  <a:latin typeface="Politica" panose="02000506060000020004" pitchFamily="2" charset="0"/>
                </a:rPr>
                <a:t>Design</a:t>
              </a:r>
            </a:p>
          </p:txBody>
        </p:sp>
        <p:sp>
          <p:nvSpPr>
            <p:cNvPr id="19" name="TextBox 18">
              <a:extLst>
                <a:ext uri="{FF2B5EF4-FFF2-40B4-BE49-F238E27FC236}">
                  <a16:creationId xmlns:a16="http://schemas.microsoft.com/office/drawing/2014/main" id="{78502A33-B4DF-4044-8A0C-46E01A06850A}"/>
                </a:ext>
              </a:extLst>
            </p:cNvPr>
            <p:cNvSpPr txBox="1"/>
            <p:nvPr/>
          </p:nvSpPr>
          <p:spPr>
            <a:xfrm>
              <a:off x="8357259" y="6292709"/>
              <a:ext cx="949299" cy="461665"/>
            </a:xfrm>
            <a:prstGeom prst="rect">
              <a:avLst/>
            </a:prstGeom>
            <a:noFill/>
          </p:spPr>
          <p:txBody>
            <a:bodyPr wrap="none" rtlCol="0">
              <a:spAutoFit/>
            </a:bodyPr>
            <a:lstStyle/>
            <a:p>
              <a:r>
                <a:rPr lang="ar-JO" sz="2400" dirty="0"/>
                <a:t>التصميم</a:t>
              </a:r>
              <a:endParaRPr lang="en-US" sz="2400" dirty="0"/>
            </a:p>
          </p:txBody>
        </p:sp>
      </p:grpSp>
      <p:grpSp>
        <p:nvGrpSpPr>
          <p:cNvPr id="5" name="Group 4">
            <a:extLst>
              <a:ext uri="{FF2B5EF4-FFF2-40B4-BE49-F238E27FC236}">
                <a16:creationId xmlns:a16="http://schemas.microsoft.com/office/drawing/2014/main" id="{1D1B02D8-9B8A-42DB-8984-0670E8E21596}"/>
              </a:ext>
            </a:extLst>
          </p:cNvPr>
          <p:cNvGrpSpPr/>
          <p:nvPr/>
        </p:nvGrpSpPr>
        <p:grpSpPr>
          <a:xfrm>
            <a:off x="7331288" y="4708265"/>
            <a:ext cx="3395481" cy="790707"/>
            <a:chOff x="5111857" y="4002943"/>
            <a:chExt cx="3395481" cy="790707"/>
          </a:xfrm>
        </p:grpSpPr>
        <p:sp>
          <p:nvSpPr>
            <p:cNvPr id="13" name="TextBox 12">
              <a:extLst>
                <a:ext uri="{FF2B5EF4-FFF2-40B4-BE49-F238E27FC236}">
                  <a16:creationId xmlns:a16="http://schemas.microsoft.com/office/drawing/2014/main" id="{F47D9517-258D-4B68-8CB2-F1B6CD24FEB7}"/>
                </a:ext>
              </a:extLst>
            </p:cNvPr>
            <p:cNvSpPr txBox="1"/>
            <p:nvPr/>
          </p:nvSpPr>
          <p:spPr>
            <a:xfrm>
              <a:off x="5497700" y="4331985"/>
              <a:ext cx="2114681" cy="461665"/>
            </a:xfrm>
            <a:prstGeom prst="rect">
              <a:avLst/>
            </a:prstGeom>
            <a:noFill/>
          </p:spPr>
          <p:txBody>
            <a:bodyPr wrap="none" rtlCol="0">
              <a:spAutoFit/>
            </a:bodyPr>
            <a:lstStyle/>
            <a:p>
              <a:r>
                <a:rPr lang="en-US" sz="2400" dirty="0">
                  <a:latin typeface="Politica" panose="02000506060000020004" pitchFamily="2" charset="0"/>
                </a:rPr>
                <a:t>Settings(CoSpaces)</a:t>
              </a:r>
            </a:p>
          </p:txBody>
        </p:sp>
        <p:sp>
          <p:nvSpPr>
            <p:cNvPr id="20" name="TextBox 19">
              <a:extLst>
                <a:ext uri="{FF2B5EF4-FFF2-40B4-BE49-F238E27FC236}">
                  <a16:creationId xmlns:a16="http://schemas.microsoft.com/office/drawing/2014/main" id="{D509EB5F-95E9-40BD-840E-3F417F229B0D}"/>
                </a:ext>
              </a:extLst>
            </p:cNvPr>
            <p:cNvSpPr txBox="1"/>
            <p:nvPr/>
          </p:nvSpPr>
          <p:spPr>
            <a:xfrm>
              <a:off x="5111857" y="4002943"/>
              <a:ext cx="3395481" cy="461665"/>
            </a:xfrm>
            <a:prstGeom prst="rect">
              <a:avLst/>
            </a:prstGeom>
            <a:noFill/>
          </p:spPr>
          <p:txBody>
            <a:bodyPr wrap="none" rtlCol="0">
              <a:spAutoFit/>
            </a:bodyPr>
            <a:lstStyle/>
            <a:p>
              <a:r>
                <a:rPr lang="ar-JO" sz="2400" dirty="0">
                  <a:latin typeface="Politica" panose="02000506060000020004" pitchFamily="2" charset="0"/>
                </a:rPr>
                <a:t>بناء الإعدادات(برنامج </a:t>
              </a:r>
              <a:r>
                <a:rPr lang="ar-QA" sz="2400" dirty="0">
                  <a:latin typeface="Politica" panose="02000506060000020004" pitchFamily="2" charset="0"/>
                </a:rPr>
                <a:t>كوسبيسز</a:t>
              </a:r>
              <a:r>
                <a:rPr lang="ar-JO" sz="2400" dirty="0">
                  <a:latin typeface="Politica" panose="02000506060000020004" pitchFamily="2" charset="0"/>
                </a:rPr>
                <a:t>)</a:t>
              </a:r>
              <a:endParaRPr lang="en-US" sz="2400" dirty="0">
                <a:latin typeface="Politica" panose="02000506060000020004" pitchFamily="2" charset="0"/>
              </a:endParaRPr>
            </a:p>
          </p:txBody>
        </p:sp>
      </p:grpSp>
      <p:pic>
        <p:nvPicPr>
          <p:cNvPr id="14" name="Picture 13">
            <a:extLst>
              <a:ext uri="{FF2B5EF4-FFF2-40B4-BE49-F238E27FC236}">
                <a16:creationId xmlns:a16="http://schemas.microsoft.com/office/drawing/2014/main" id="{45AF6029-A8D0-445B-9042-4BD689686B6F}"/>
              </a:ext>
            </a:extLst>
          </p:cNvPr>
          <p:cNvPicPr>
            <a:picLocks noChangeAspect="1"/>
          </p:cNvPicPr>
          <p:nvPr/>
        </p:nvPicPr>
        <p:blipFill>
          <a:blip r:embed="rId2"/>
          <a:stretch>
            <a:fillRect/>
          </a:stretch>
        </p:blipFill>
        <p:spPr>
          <a:xfrm>
            <a:off x="1757394" y="2556525"/>
            <a:ext cx="3387552" cy="1744951"/>
          </a:xfrm>
          <a:prstGeom prst="rect">
            <a:avLst/>
          </a:prstGeom>
        </p:spPr>
      </p:pic>
      <p:sp>
        <p:nvSpPr>
          <p:cNvPr id="28" name="TextBox 27">
            <a:extLst>
              <a:ext uri="{FF2B5EF4-FFF2-40B4-BE49-F238E27FC236}">
                <a16:creationId xmlns:a16="http://schemas.microsoft.com/office/drawing/2014/main" id="{206DCF1B-264D-4DC4-B03D-851A41546D84}"/>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29" name="Group 28">
            <a:extLst>
              <a:ext uri="{FF2B5EF4-FFF2-40B4-BE49-F238E27FC236}">
                <a16:creationId xmlns:a16="http://schemas.microsoft.com/office/drawing/2014/main" id="{4E135EB1-BD05-4507-9AAC-268623422048}"/>
              </a:ext>
            </a:extLst>
          </p:cNvPr>
          <p:cNvGrpSpPr/>
          <p:nvPr/>
        </p:nvGrpSpPr>
        <p:grpSpPr>
          <a:xfrm>
            <a:off x="9248482" y="6273830"/>
            <a:ext cx="1415160" cy="476766"/>
            <a:chOff x="8882864" y="6158525"/>
            <a:chExt cx="1780778" cy="599942"/>
          </a:xfrm>
        </p:grpSpPr>
        <p:pic>
          <p:nvPicPr>
            <p:cNvPr id="30" name="Picture 29">
              <a:extLst>
                <a:ext uri="{FF2B5EF4-FFF2-40B4-BE49-F238E27FC236}">
                  <a16:creationId xmlns:a16="http://schemas.microsoft.com/office/drawing/2014/main" id="{19783B0F-49FF-40B1-9147-25FD2B2320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31" name="Picture 30">
              <a:extLst>
                <a:ext uri="{FF2B5EF4-FFF2-40B4-BE49-F238E27FC236}">
                  <a16:creationId xmlns:a16="http://schemas.microsoft.com/office/drawing/2014/main" id="{8E079AFB-3934-494E-927D-12C23802F26E}"/>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78043FD1-23B9-457F-8EA9-B72EDE01B3BD}"/>
              </a:ext>
            </a:extLst>
          </p:cNvPr>
          <p:cNvPicPr>
            <a:picLocks noChangeAspect="1"/>
          </p:cNvPicPr>
          <p:nvPr/>
        </p:nvPicPr>
        <p:blipFill>
          <a:blip r:embed="rId4"/>
          <a:stretch>
            <a:fillRect/>
          </a:stretch>
        </p:blipFill>
        <p:spPr>
          <a:xfrm>
            <a:off x="6096000" y="2556524"/>
            <a:ext cx="4869633" cy="1744952"/>
          </a:xfrm>
          <a:prstGeom prst="rect">
            <a:avLst/>
          </a:prstGeom>
        </p:spPr>
      </p:pic>
    </p:spTree>
    <p:extLst>
      <p:ext uri="{BB962C8B-B14F-4D97-AF65-F5344CB8AC3E}">
        <p14:creationId xmlns:p14="http://schemas.microsoft.com/office/powerpoint/2010/main" val="182578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25628"/>
            <a:ext cx="1873250" cy="6724968"/>
          </a:xfrm>
          <a:prstGeom prst="rect">
            <a:avLst/>
          </a:prstGeom>
        </p:spPr>
      </p:pic>
      <p:sp>
        <p:nvSpPr>
          <p:cNvPr id="3" name="Title 2">
            <a:extLst>
              <a:ext uri="{FF2B5EF4-FFF2-40B4-BE49-F238E27FC236}">
                <a16:creationId xmlns:a16="http://schemas.microsoft.com/office/drawing/2014/main" id="{A538DF91-232F-4B65-B72F-5BAABCC43053}"/>
              </a:ext>
            </a:extLst>
          </p:cNvPr>
          <p:cNvSpPr>
            <a:spLocks noGrp="1"/>
          </p:cNvSpPr>
          <p:nvPr>
            <p:ph type="title"/>
          </p:nvPr>
        </p:nvSpPr>
        <p:spPr>
          <a:xfrm>
            <a:off x="2445621" y="283026"/>
            <a:ext cx="9163449" cy="1352738"/>
          </a:xfrm>
        </p:spPr>
        <p:txBody>
          <a:bodyPr>
            <a:noAutofit/>
          </a:bodyPr>
          <a:lstStyle/>
          <a:p>
            <a:r>
              <a:rPr lang="en-US" sz="2400" dirty="0">
                <a:latin typeface="Politica" panose="02000506060000020004"/>
              </a:rPr>
              <a:t>We have a new tool today that will help us to build our 3D virtual game. </a:t>
            </a:r>
            <a:br>
              <a:rPr lang="en-US" sz="2400" dirty="0">
                <a:latin typeface="Politica" panose="02000506060000020004"/>
              </a:rPr>
            </a:br>
            <a:r>
              <a:rPr lang="en-US" sz="2400" b="1" i="0" dirty="0">
                <a:solidFill>
                  <a:srgbClr val="FF0000"/>
                </a:solidFill>
                <a:effectLst/>
                <a:latin typeface="Politica" panose="02000506060000020004"/>
              </a:rPr>
              <a:t>CoSpaces </a:t>
            </a:r>
            <a:r>
              <a:rPr lang="en-US" sz="2400" i="0" dirty="0">
                <a:effectLst/>
                <a:latin typeface="Politica" panose="02000506060000020004"/>
              </a:rPr>
              <a:t>is a </a:t>
            </a:r>
            <a:r>
              <a:rPr lang="en-US" sz="2400" b="0" i="0" dirty="0">
                <a:solidFill>
                  <a:srgbClr val="222222"/>
                </a:solidFill>
                <a:effectLst/>
                <a:latin typeface="Politica" panose="02000506060000020004"/>
              </a:rPr>
              <a:t>web-based application that allows us to create and engage with interactive 3D content using visual programming language.</a:t>
            </a:r>
            <a:br>
              <a:rPr lang="en-US" sz="2400" dirty="0">
                <a:latin typeface="Politica" panose="02000506060000020004"/>
              </a:rPr>
            </a:br>
            <a:endParaRPr lang="en-US" sz="2400" b="1" dirty="0">
              <a:solidFill>
                <a:srgbClr val="00B0F0"/>
              </a:solidFill>
              <a:latin typeface="Politica" panose="02000506060000020004"/>
            </a:endParaRPr>
          </a:p>
        </p:txBody>
      </p:sp>
      <p:sp>
        <p:nvSpPr>
          <p:cNvPr id="20" name="TextBox 19">
            <a:extLst>
              <a:ext uri="{FF2B5EF4-FFF2-40B4-BE49-F238E27FC236}">
                <a16:creationId xmlns:a16="http://schemas.microsoft.com/office/drawing/2014/main" id="{C704141F-42FE-4C37-B531-EB38DF6FDF60}"/>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1" name="Group 10">
            <a:extLst>
              <a:ext uri="{FF2B5EF4-FFF2-40B4-BE49-F238E27FC236}">
                <a16:creationId xmlns:a16="http://schemas.microsoft.com/office/drawing/2014/main" id="{3FB4F5AD-9B42-4E0A-B5F3-DCFC1C057DEA}"/>
              </a:ext>
            </a:extLst>
          </p:cNvPr>
          <p:cNvGrpSpPr/>
          <p:nvPr/>
        </p:nvGrpSpPr>
        <p:grpSpPr>
          <a:xfrm>
            <a:off x="9248482" y="6273830"/>
            <a:ext cx="1415160" cy="476766"/>
            <a:chOff x="8882864" y="6158525"/>
            <a:chExt cx="1780778" cy="599942"/>
          </a:xfrm>
        </p:grpSpPr>
        <p:pic>
          <p:nvPicPr>
            <p:cNvPr id="12" name="Picture 11">
              <a:extLst>
                <a:ext uri="{FF2B5EF4-FFF2-40B4-BE49-F238E27FC236}">
                  <a16:creationId xmlns:a16="http://schemas.microsoft.com/office/drawing/2014/main" id="{CDC4A027-1016-40E5-92FD-E5F85BFC31D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3" name="Picture 12">
              <a:extLst>
                <a:ext uri="{FF2B5EF4-FFF2-40B4-BE49-F238E27FC236}">
                  <a16:creationId xmlns:a16="http://schemas.microsoft.com/office/drawing/2014/main" id="{C03CE5B2-E120-4343-8ED3-0D679967B464}"/>
                </a:ext>
              </a:extLst>
            </p:cNvPr>
            <p:cNvPicPr>
              <a:picLocks noChangeAspect="1"/>
            </p:cNvPicPr>
            <p:nvPr/>
          </p:nvPicPr>
          <p:blipFill rotWithShape="1">
            <a:blip r:embed="rId4" cstate="hq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F0D4CB88-E06C-4D99-82A6-340B466CEE0C}"/>
              </a:ext>
            </a:extLst>
          </p:cNvPr>
          <p:cNvSpPr/>
          <p:nvPr/>
        </p:nvSpPr>
        <p:spPr>
          <a:xfrm>
            <a:off x="4345354" y="1635764"/>
            <a:ext cx="6978084" cy="1200329"/>
          </a:xfrm>
          <a:prstGeom prst="rect">
            <a:avLst/>
          </a:prstGeom>
        </p:spPr>
        <p:txBody>
          <a:bodyPr wrap="square">
            <a:spAutoFit/>
          </a:bodyPr>
          <a:lstStyle/>
          <a:p>
            <a:pPr algn="r"/>
            <a:r>
              <a:rPr lang="en-US" sz="2400" dirty="0">
                <a:latin typeface="Arial" panose="020B0604020202020204" pitchFamily="34" charset="0"/>
                <a:cs typeface="Arial" panose="020B0604020202020204" pitchFamily="34" charset="0"/>
              </a:rPr>
              <a:t>لدينا أداة جديدة اليوم ستساعدنا في بناء لعبتنا الافتراضية ثلاثية الأبعاد</a:t>
            </a:r>
            <a:r>
              <a:rPr lang="ar-QA" sz="2400" dirty="0">
                <a:latin typeface="Arial" panose="020B0604020202020204" pitchFamily="34" charset="0"/>
                <a:cs typeface="Arial" panose="020B0604020202020204" pitchFamily="34" charset="0"/>
              </a:rPr>
              <a:t>.</a:t>
            </a:r>
          </a:p>
          <a:p>
            <a:pPr algn="r"/>
            <a:r>
              <a:rPr lang="en-US" sz="2400" dirty="0">
                <a:latin typeface="Arial" panose="020B0604020202020204" pitchFamily="34" charset="0"/>
                <a:cs typeface="Arial" panose="020B0604020202020204" pitchFamily="34" charset="0"/>
              </a:rPr>
              <a:t> </a:t>
            </a:r>
            <a:r>
              <a:rPr lang="ar-QA" sz="2400" b="1" dirty="0">
                <a:solidFill>
                  <a:srgbClr val="FF0000"/>
                </a:solidFill>
                <a:latin typeface="Arial" panose="020B0604020202020204" pitchFamily="34" charset="0"/>
                <a:cs typeface="Arial" panose="020B0604020202020204" pitchFamily="34" charset="0"/>
              </a:rPr>
              <a:t>كوسبيسس </a:t>
            </a:r>
            <a:r>
              <a:rPr lang="ar-QA" sz="2400" dirty="0">
                <a:latin typeface="Arial" panose="020B0604020202020204" pitchFamily="34" charset="0"/>
                <a:cs typeface="Arial" panose="020B0604020202020204" pitchFamily="34" charset="0"/>
              </a:rPr>
              <a:t>هو</a:t>
            </a:r>
            <a:r>
              <a:rPr lang="ar-QA" sz="2400" b="1"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تطبيق قائم على الويب يسمح لنا بإنشاء محتوى تفاعلي ثلاثي الأبعاد والتفاعل معه باستخدام لغة البرمجة المرئية</a:t>
            </a:r>
            <a:r>
              <a:rPr lang="ar-QA"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9" name="Rectangle: Diagonal Corners Snipped 8">
            <a:extLst>
              <a:ext uri="{FF2B5EF4-FFF2-40B4-BE49-F238E27FC236}">
                <a16:creationId xmlns:a16="http://schemas.microsoft.com/office/drawing/2014/main" id="{1FE63BD6-C272-4BA5-A549-712611B0EA8C}"/>
              </a:ext>
            </a:extLst>
          </p:cNvPr>
          <p:cNvSpPr/>
          <p:nvPr/>
        </p:nvSpPr>
        <p:spPr>
          <a:xfrm>
            <a:off x="2725310" y="3187337"/>
            <a:ext cx="6140015" cy="2813216"/>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530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9" name="Picture 8"/>
          <p:cNvPicPr>
            <a:picLocks noChangeAspect="1"/>
          </p:cNvPicPr>
          <p:nvPr/>
        </p:nvPicPr>
        <p:blipFill>
          <a:blip r:embed="rId3"/>
          <a:stretch>
            <a:fillRect/>
          </a:stretch>
        </p:blipFill>
        <p:spPr>
          <a:xfrm>
            <a:off x="0" y="0"/>
            <a:ext cx="1489587" cy="6858000"/>
          </a:xfrm>
          <a:prstGeom prst="rect">
            <a:avLst/>
          </a:prstGeom>
        </p:spPr>
      </p:pic>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7" name="TextBox 6">
            <a:extLst>
              <a:ext uri="{FF2B5EF4-FFF2-40B4-BE49-F238E27FC236}">
                <a16:creationId xmlns:a16="http://schemas.microsoft.com/office/drawing/2014/main" id="{9E33896C-8318-4ED3-B30E-381542C1AF01}"/>
              </a:ext>
            </a:extLst>
          </p:cNvPr>
          <p:cNvSpPr txBox="1"/>
          <p:nvPr/>
        </p:nvSpPr>
        <p:spPr>
          <a:xfrm>
            <a:off x="2053131" y="456139"/>
            <a:ext cx="9449827" cy="1569660"/>
          </a:xfrm>
          <a:prstGeom prst="rect">
            <a:avLst/>
          </a:prstGeom>
          <a:noFill/>
        </p:spPr>
        <p:txBody>
          <a:bodyPr wrap="square" rtlCol="0">
            <a:spAutoFit/>
          </a:bodyPr>
          <a:lstStyle/>
          <a:p>
            <a:r>
              <a:rPr lang="en-US" sz="3200" b="1" dirty="0">
                <a:latin typeface="Politica"/>
              </a:rPr>
              <a:t>BLOCK CODING </a:t>
            </a:r>
          </a:p>
          <a:p>
            <a:r>
              <a:rPr lang="en-US" sz="3200" dirty="0">
                <a:latin typeface="Politica"/>
              </a:rPr>
              <a:t>In computer science, “code” means a set of instructions that a computer can understand.</a:t>
            </a:r>
          </a:p>
        </p:txBody>
      </p:sp>
      <p:pic>
        <p:nvPicPr>
          <p:cNvPr id="15" name="Picture 14">
            <a:extLst>
              <a:ext uri="{FF2B5EF4-FFF2-40B4-BE49-F238E27FC236}">
                <a16:creationId xmlns:a16="http://schemas.microsoft.com/office/drawing/2014/main" id="{C2742168-B3D3-4C6C-AB27-7F880DD7FE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3873" y="3131712"/>
            <a:ext cx="2042751" cy="2036204"/>
          </a:xfrm>
          <a:prstGeom prst="rect">
            <a:avLst/>
          </a:prstGeom>
        </p:spPr>
      </p:pic>
      <p:sp>
        <p:nvSpPr>
          <p:cNvPr id="16" name="Arrow: Right 15">
            <a:extLst>
              <a:ext uri="{FF2B5EF4-FFF2-40B4-BE49-F238E27FC236}">
                <a16:creationId xmlns:a16="http://schemas.microsoft.com/office/drawing/2014/main" id="{CCA082C2-3FEC-4BC1-8F72-5280462EB1FD}"/>
              </a:ext>
            </a:extLst>
          </p:cNvPr>
          <p:cNvSpPr/>
          <p:nvPr/>
        </p:nvSpPr>
        <p:spPr>
          <a:xfrm>
            <a:off x="4484134" y="3891254"/>
            <a:ext cx="92607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C970B63-BAEC-4260-96B1-A55EB8E0F4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79517" y="3131712"/>
            <a:ext cx="2197054" cy="2036204"/>
          </a:xfrm>
          <a:prstGeom prst="rect">
            <a:avLst/>
          </a:prstGeom>
        </p:spPr>
      </p:pic>
      <p:pic>
        <p:nvPicPr>
          <p:cNvPr id="18" name="Picture 17">
            <a:extLst>
              <a:ext uri="{FF2B5EF4-FFF2-40B4-BE49-F238E27FC236}">
                <a16:creationId xmlns:a16="http://schemas.microsoft.com/office/drawing/2014/main" id="{7AE498B4-B891-4E9A-9CDE-DD8F3DF89E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94556" y="3529503"/>
            <a:ext cx="1540362" cy="1122637"/>
          </a:xfrm>
          <a:prstGeom prst="rect">
            <a:avLst/>
          </a:prstGeom>
        </p:spPr>
      </p:pic>
      <p:sp>
        <p:nvSpPr>
          <p:cNvPr id="19" name="Arrow: Right 18">
            <a:extLst>
              <a:ext uri="{FF2B5EF4-FFF2-40B4-BE49-F238E27FC236}">
                <a16:creationId xmlns:a16="http://schemas.microsoft.com/office/drawing/2014/main" id="{3A19FDB5-205D-41F2-A62C-196EC416734C}"/>
              </a:ext>
            </a:extLst>
          </p:cNvPr>
          <p:cNvSpPr/>
          <p:nvPr/>
        </p:nvSpPr>
        <p:spPr>
          <a:xfrm>
            <a:off x="7999163" y="3881422"/>
            <a:ext cx="92607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AB161C6-B9E9-4A17-AABF-BE501B4B1ABA}"/>
              </a:ext>
            </a:extLst>
          </p:cNvPr>
          <p:cNvSpPr/>
          <p:nvPr/>
        </p:nvSpPr>
        <p:spPr>
          <a:xfrm>
            <a:off x="5816767" y="3267075"/>
            <a:ext cx="1908008" cy="1356490"/>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657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7" name="TextBox 6">
            <a:extLst>
              <a:ext uri="{FF2B5EF4-FFF2-40B4-BE49-F238E27FC236}">
                <a16:creationId xmlns:a16="http://schemas.microsoft.com/office/drawing/2014/main" id="{9E33896C-8318-4ED3-B30E-381542C1AF01}"/>
              </a:ext>
            </a:extLst>
          </p:cNvPr>
          <p:cNvSpPr txBox="1"/>
          <p:nvPr/>
        </p:nvSpPr>
        <p:spPr>
          <a:xfrm>
            <a:off x="709554" y="1596735"/>
            <a:ext cx="9449827" cy="584775"/>
          </a:xfrm>
          <a:prstGeom prst="rect">
            <a:avLst/>
          </a:prstGeom>
          <a:noFill/>
        </p:spPr>
        <p:txBody>
          <a:bodyPr wrap="square" rtlCol="0">
            <a:spAutoFit/>
          </a:bodyPr>
          <a:lstStyle/>
          <a:p>
            <a:r>
              <a:rPr lang="en-US" sz="3200" b="1" dirty="0">
                <a:latin typeface="Politica"/>
              </a:rPr>
              <a:t>BLOCK CODS</a:t>
            </a:r>
          </a:p>
        </p:txBody>
      </p:sp>
      <p:pic>
        <p:nvPicPr>
          <p:cNvPr id="14" name="Picture 13">
            <a:extLst>
              <a:ext uri="{FF2B5EF4-FFF2-40B4-BE49-F238E27FC236}">
                <a16:creationId xmlns:a16="http://schemas.microsoft.com/office/drawing/2014/main" id="{5DDA5CD4-9F0E-44D5-A745-02FDC5312C14}"/>
              </a:ext>
            </a:extLst>
          </p:cNvPr>
          <p:cNvPicPr>
            <a:picLocks noChangeAspect="1"/>
          </p:cNvPicPr>
          <p:nvPr/>
        </p:nvPicPr>
        <p:blipFill>
          <a:blip r:embed="rId4"/>
          <a:stretch>
            <a:fillRect/>
          </a:stretch>
        </p:blipFill>
        <p:spPr>
          <a:xfrm>
            <a:off x="814410" y="2304590"/>
            <a:ext cx="6108021" cy="2823123"/>
          </a:xfrm>
          <a:prstGeom prst="rect">
            <a:avLst/>
          </a:prstGeom>
        </p:spPr>
      </p:pic>
      <p:sp>
        <p:nvSpPr>
          <p:cNvPr id="22" name="TextBox 21">
            <a:extLst>
              <a:ext uri="{FF2B5EF4-FFF2-40B4-BE49-F238E27FC236}">
                <a16:creationId xmlns:a16="http://schemas.microsoft.com/office/drawing/2014/main" id="{533BDB4F-B9EA-4E52-877C-78C996FFF39F}"/>
              </a:ext>
            </a:extLst>
          </p:cNvPr>
          <p:cNvSpPr txBox="1"/>
          <p:nvPr/>
        </p:nvSpPr>
        <p:spPr>
          <a:xfrm>
            <a:off x="709554" y="658033"/>
            <a:ext cx="9449827" cy="646331"/>
          </a:xfrm>
          <a:prstGeom prst="rect">
            <a:avLst/>
          </a:prstGeom>
          <a:noFill/>
        </p:spPr>
        <p:txBody>
          <a:bodyPr wrap="square" rtlCol="0">
            <a:spAutoFit/>
          </a:bodyPr>
          <a:lstStyle/>
          <a:p>
            <a:r>
              <a:rPr lang="en-US" sz="3600" b="1" dirty="0">
                <a:latin typeface="Politica"/>
              </a:rPr>
              <a:t>What type of codes will be used ?</a:t>
            </a:r>
          </a:p>
        </p:txBody>
      </p:sp>
      <p:pic>
        <p:nvPicPr>
          <p:cNvPr id="26" name="Picture 25">
            <a:extLst>
              <a:ext uri="{FF2B5EF4-FFF2-40B4-BE49-F238E27FC236}">
                <a16:creationId xmlns:a16="http://schemas.microsoft.com/office/drawing/2014/main" id="{D3E1F836-096B-4C1A-B676-6C5FE655512E}"/>
              </a:ext>
            </a:extLst>
          </p:cNvPr>
          <p:cNvPicPr>
            <a:picLocks noChangeAspect="1"/>
          </p:cNvPicPr>
          <p:nvPr/>
        </p:nvPicPr>
        <p:blipFill>
          <a:blip r:embed="rId5"/>
          <a:stretch>
            <a:fillRect/>
          </a:stretch>
        </p:blipFill>
        <p:spPr>
          <a:xfrm>
            <a:off x="7086950" y="2181510"/>
            <a:ext cx="4723940" cy="2946203"/>
          </a:xfrm>
          <a:prstGeom prst="rect">
            <a:avLst/>
          </a:prstGeom>
        </p:spPr>
      </p:pic>
    </p:spTree>
    <p:extLst>
      <p:ext uri="{BB962C8B-B14F-4D97-AF65-F5344CB8AC3E}">
        <p14:creationId xmlns:p14="http://schemas.microsoft.com/office/powerpoint/2010/main" val="1205817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8D8060-5D36-45F5-9997-0B823311D575}"/>
              </a:ext>
            </a:extLst>
          </p:cNvPr>
          <p:cNvPicPr>
            <a:picLocks noChangeAspect="1"/>
          </p:cNvPicPr>
          <p:nvPr/>
        </p:nvPicPr>
        <p:blipFill>
          <a:blip r:embed="rId3"/>
          <a:stretch>
            <a:fillRect/>
          </a:stretch>
        </p:blipFill>
        <p:spPr>
          <a:xfrm>
            <a:off x="0" y="293554"/>
            <a:ext cx="12192000" cy="5952602"/>
          </a:xfrm>
          <a:prstGeom prst="rect">
            <a:avLst/>
          </a:prstGeom>
        </p:spPr>
      </p:pic>
      <p:sp>
        <p:nvSpPr>
          <p:cNvPr id="15" name="TextBox 14">
            <a:extLst>
              <a:ext uri="{FF2B5EF4-FFF2-40B4-BE49-F238E27FC236}">
                <a16:creationId xmlns:a16="http://schemas.microsoft.com/office/drawing/2014/main" id="{4EAE812D-5B11-46CC-8FEA-B4261E2CC410}"/>
              </a:ext>
            </a:extLst>
          </p:cNvPr>
          <p:cNvSpPr txBox="1"/>
          <p:nvPr/>
        </p:nvSpPr>
        <p:spPr>
          <a:xfrm>
            <a:off x="1827492" y="5249831"/>
            <a:ext cx="9128501" cy="523220"/>
          </a:xfrm>
          <a:prstGeom prst="rect">
            <a:avLst/>
          </a:prstGeom>
          <a:noFill/>
        </p:spPr>
        <p:txBody>
          <a:bodyPr wrap="square" rtlCol="0">
            <a:spAutoFit/>
          </a:bodyPr>
          <a:lstStyle/>
          <a:p>
            <a:r>
              <a:rPr lang="en-US" sz="2800" dirty="0">
                <a:latin typeface="Politica" charset="0"/>
                <a:ea typeface="Politica" charset="0"/>
                <a:cs typeface="Politica" charset="0"/>
              </a:rPr>
              <a:t>Open a new scene and put </a:t>
            </a:r>
            <a:r>
              <a:rPr lang="en-US" sz="2800">
                <a:latin typeface="Politica" charset="0"/>
                <a:ea typeface="Politica" charset="0"/>
                <a:cs typeface="Politica" charset="0"/>
              </a:rPr>
              <a:t>your real </a:t>
            </a:r>
            <a:r>
              <a:rPr lang="en-US" sz="2800" dirty="0">
                <a:latin typeface="Politica" charset="0"/>
                <a:ea typeface="Politica" charset="0"/>
                <a:cs typeface="Politica" charset="0"/>
              </a:rPr>
              <a:t>name.</a:t>
            </a:r>
          </a:p>
        </p:txBody>
      </p:sp>
      <p:sp>
        <p:nvSpPr>
          <p:cNvPr id="17" name="TextBox 16">
            <a:extLst>
              <a:ext uri="{FF2B5EF4-FFF2-40B4-BE49-F238E27FC236}">
                <a16:creationId xmlns:a16="http://schemas.microsoft.com/office/drawing/2014/main" id="{DB213948-C6C5-444D-85BA-CC5433CC3C5E}"/>
              </a:ext>
            </a:extLst>
          </p:cNvPr>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8" name="Group 17">
            <a:extLst>
              <a:ext uri="{FF2B5EF4-FFF2-40B4-BE49-F238E27FC236}">
                <a16:creationId xmlns:a16="http://schemas.microsoft.com/office/drawing/2014/main" id="{0D05071F-52CE-4494-A286-8F4C44EB05E4}"/>
              </a:ext>
            </a:extLst>
          </p:cNvPr>
          <p:cNvGrpSpPr/>
          <p:nvPr/>
        </p:nvGrpSpPr>
        <p:grpSpPr>
          <a:xfrm>
            <a:off x="9063755" y="6273830"/>
            <a:ext cx="1415160" cy="476766"/>
            <a:chOff x="8882864" y="6158525"/>
            <a:chExt cx="1780778" cy="599942"/>
          </a:xfrm>
        </p:grpSpPr>
        <p:pic>
          <p:nvPicPr>
            <p:cNvPr id="19" name="Picture 18">
              <a:extLst>
                <a:ext uri="{FF2B5EF4-FFF2-40B4-BE49-F238E27FC236}">
                  <a16:creationId xmlns:a16="http://schemas.microsoft.com/office/drawing/2014/main" id="{383CA511-1696-4C62-BFFB-8C217B9003B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0" name="Picture 19">
              <a:extLst>
                <a:ext uri="{FF2B5EF4-FFF2-40B4-BE49-F238E27FC236}">
                  <a16:creationId xmlns:a16="http://schemas.microsoft.com/office/drawing/2014/main" id="{E43F5A23-AD5B-4D45-8A3F-074CB7012413}"/>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1" name="Arrow: Down 20">
            <a:extLst>
              <a:ext uri="{FF2B5EF4-FFF2-40B4-BE49-F238E27FC236}">
                <a16:creationId xmlns:a16="http://schemas.microsoft.com/office/drawing/2014/main" id="{8AB27950-D47D-40A6-9540-4043DD353BD1}"/>
              </a:ext>
            </a:extLst>
          </p:cNvPr>
          <p:cNvSpPr/>
          <p:nvPr/>
        </p:nvSpPr>
        <p:spPr>
          <a:xfrm rot="4431756">
            <a:off x="2003572" y="896746"/>
            <a:ext cx="277908" cy="3394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CD65F723-CDAF-4D43-81E0-94C2A76A457E}"/>
              </a:ext>
            </a:extLst>
          </p:cNvPr>
          <p:cNvSpPr/>
          <p:nvPr/>
        </p:nvSpPr>
        <p:spPr>
          <a:xfrm rot="3159922">
            <a:off x="1243671" y="5499898"/>
            <a:ext cx="456448" cy="5463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655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hq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hq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1" name="TextBox 10">
            <a:extLst>
              <a:ext uri="{FF2B5EF4-FFF2-40B4-BE49-F238E27FC236}">
                <a16:creationId xmlns:a16="http://schemas.microsoft.com/office/drawing/2014/main" id="{21145E93-6959-479A-BC9D-CD8B8034E6FB}"/>
              </a:ext>
            </a:extLst>
          </p:cNvPr>
          <p:cNvSpPr txBox="1"/>
          <p:nvPr/>
        </p:nvSpPr>
        <p:spPr>
          <a:xfrm>
            <a:off x="704129" y="237637"/>
            <a:ext cx="9128501" cy="523220"/>
          </a:xfrm>
          <a:prstGeom prst="rect">
            <a:avLst/>
          </a:prstGeom>
          <a:noFill/>
        </p:spPr>
        <p:txBody>
          <a:bodyPr wrap="square" rtlCol="0">
            <a:spAutoFit/>
          </a:bodyPr>
          <a:lstStyle/>
          <a:p>
            <a:r>
              <a:rPr lang="en-US" sz="2800" dirty="0">
                <a:latin typeface="Politica" charset="0"/>
                <a:ea typeface="Politica" charset="0"/>
                <a:cs typeface="Politica" charset="0"/>
              </a:rPr>
              <a:t>Click on Edit and chose you favorite 360 picture  </a:t>
            </a:r>
          </a:p>
        </p:txBody>
      </p:sp>
      <p:pic>
        <p:nvPicPr>
          <p:cNvPr id="3" name="Picture 2">
            <a:extLst>
              <a:ext uri="{FF2B5EF4-FFF2-40B4-BE49-F238E27FC236}">
                <a16:creationId xmlns:a16="http://schemas.microsoft.com/office/drawing/2014/main" id="{B406C26A-8EAC-40C5-B1E5-F83EBCEE9271}"/>
              </a:ext>
            </a:extLst>
          </p:cNvPr>
          <p:cNvPicPr>
            <a:picLocks noChangeAspect="1"/>
          </p:cNvPicPr>
          <p:nvPr/>
        </p:nvPicPr>
        <p:blipFill>
          <a:blip r:embed="rId4"/>
          <a:stretch>
            <a:fillRect/>
          </a:stretch>
        </p:blipFill>
        <p:spPr>
          <a:xfrm>
            <a:off x="436141" y="1841040"/>
            <a:ext cx="4832238" cy="4164763"/>
          </a:xfrm>
          <a:prstGeom prst="rect">
            <a:avLst/>
          </a:prstGeom>
        </p:spPr>
      </p:pic>
      <p:cxnSp>
        <p:nvCxnSpPr>
          <p:cNvPr id="12" name="Straight Arrow Connector 11">
            <a:extLst>
              <a:ext uri="{FF2B5EF4-FFF2-40B4-BE49-F238E27FC236}">
                <a16:creationId xmlns:a16="http://schemas.microsoft.com/office/drawing/2014/main" id="{87E5822C-F925-43B7-9B20-E270E140FB53}"/>
              </a:ext>
            </a:extLst>
          </p:cNvPr>
          <p:cNvCxnSpPr>
            <a:cxnSpLocks/>
          </p:cNvCxnSpPr>
          <p:nvPr/>
        </p:nvCxnSpPr>
        <p:spPr>
          <a:xfrm>
            <a:off x="90024" y="2966237"/>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B639055-C893-4D7E-9F39-33956E684C44}"/>
              </a:ext>
            </a:extLst>
          </p:cNvPr>
          <p:cNvSpPr/>
          <p:nvPr/>
        </p:nvSpPr>
        <p:spPr>
          <a:xfrm>
            <a:off x="534027" y="2949371"/>
            <a:ext cx="1267251" cy="4085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766A3CB4-78D0-41FA-AACF-49B694FC6128}"/>
              </a:ext>
            </a:extLst>
          </p:cNvPr>
          <p:cNvCxnSpPr>
            <a:cxnSpLocks/>
          </p:cNvCxnSpPr>
          <p:nvPr/>
        </p:nvCxnSpPr>
        <p:spPr>
          <a:xfrm>
            <a:off x="1652124" y="3736006"/>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1BD46FB-2F08-40C1-8855-3963554083A9}"/>
              </a:ext>
            </a:extLst>
          </p:cNvPr>
          <p:cNvPicPr>
            <a:picLocks noChangeAspect="1"/>
          </p:cNvPicPr>
          <p:nvPr/>
        </p:nvPicPr>
        <p:blipFill>
          <a:blip r:embed="rId5"/>
          <a:stretch>
            <a:fillRect/>
          </a:stretch>
        </p:blipFill>
        <p:spPr>
          <a:xfrm>
            <a:off x="5777420" y="1841039"/>
            <a:ext cx="6324556" cy="4164763"/>
          </a:xfrm>
          <a:prstGeom prst="rect">
            <a:avLst/>
          </a:prstGeom>
        </p:spPr>
      </p:pic>
      <p:cxnSp>
        <p:nvCxnSpPr>
          <p:cNvPr id="17" name="Straight Arrow Connector 16">
            <a:extLst>
              <a:ext uri="{FF2B5EF4-FFF2-40B4-BE49-F238E27FC236}">
                <a16:creationId xmlns:a16="http://schemas.microsoft.com/office/drawing/2014/main" id="{BFD452E7-C446-4E0F-8157-F882AD8081C4}"/>
              </a:ext>
            </a:extLst>
          </p:cNvPr>
          <p:cNvCxnSpPr>
            <a:cxnSpLocks/>
          </p:cNvCxnSpPr>
          <p:nvPr/>
        </p:nvCxnSpPr>
        <p:spPr>
          <a:xfrm>
            <a:off x="5344579" y="3923420"/>
            <a:ext cx="34611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9EAF6D2-BF22-4C2E-9343-F7A4AE6F0137}"/>
              </a:ext>
            </a:extLst>
          </p:cNvPr>
          <p:cNvCxnSpPr>
            <a:cxnSpLocks/>
          </p:cNvCxnSpPr>
          <p:nvPr/>
        </p:nvCxnSpPr>
        <p:spPr>
          <a:xfrm>
            <a:off x="6776574" y="3829713"/>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E7932D-3261-4B33-B725-8A824BE07AAB}"/>
              </a:ext>
            </a:extLst>
          </p:cNvPr>
          <p:cNvCxnSpPr>
            <a:cxnSpLocks/>
          </p:cNvCxnSpPr>
          <p:nvPr/>
        </p:nvCxnSpPr>
        <p:spPr>
          <a:xfrm>
            <a:off x="5873998" y="4961645"/>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164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hq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hq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1" name="TextBox 10">
            <a:extLst>
              <a:ext uri="{FF2B5EF4-FFF2-40B4-BE49-F238E27FC236}">
                <a16:creationId xmlns:a16="http://schemas.microsoft.com/office/drawing/2014/main" id="{21145E93-6959-479A-BC9D-CD8B8034E6FB}"/>
              </a:ext>
            </a:extLst>
          </p:cNvPr>
          <p:cNvSpPr txBox="1"/>
          <p:nvPr/>
        </p:nvSpPr>
        <p:spPr>
          <a:xfrm>
            <a:off x="704129" y="237637"/>
            <a:ext cx="9128501" cy="523220"/>
          </a:xfrm>
          <a:prstGeom prst="rect">
            <a:avLst/>
          </a:prstGeom>
          <a:noFill/>
        </p:spPr>
        <p:txBody>
          <a:bodyPr wrap="square" rtlCol="0">
            <a:spAutoFit/>
          </a:bodyPr>
          <a:lstStyle/>
          <a:p>
            <a:r>
              <a:rPr lang="en-US" sz="2800" dirty="0">
                <a:latin typeface="Politica" charset="0"/>
                <a:ea typeface="Politica" charset="0"/>
                <a:cs typeface="Politica" charset="0"/>
              </a:rPr>
              <a:t>Click on Edit and chose you favorite 360 picture  </a:t>
            </a:r>
          </a:p>
        </p:txBody>
      </p:sp>
      <p:pic>
        <p:nvPicPr>
          <p:cNvPr id="5" name="Picture 4">
            <a:extLst>
              <a:ext uri="{FF2B5EF4-FFF2-40B4-BE49-F238E27FC236}">
                <a16:creationId xmlns:a16="http://schemas.microsoft.com/office/drawing/2014/main" id="{C1BD46FB-2F08-40C1-8855-3963554083A9}"/>
              </a:ext>
            </a:extLst>
          </p:cNvPr>
          <p:cNvPicPr>
            <a:picLocks noChangeAspect="1"/>
          </p:cNvPicPr>
          <p:nvPr/>
        </p:nvPicPr>
        <p:blipFill>
          <a:blip r:embed="rId4"/>
          <a:stretch>
            <a:fillRect/>
          </a:stretch>
        </p:blipFill>
        <p:spPr>
          <a:xfrm>
            <a:off x="432841" y="2505080"/>
            <a:ext cx="5431868" cy="3576922"/>
          </a:xfrm>
          <a:prstGeom prst="rect">
            <a:avLst/>
          </a:prstGeom>
        </p:spPr>
      </p:pic>
      <p:cxnSp>
        <p:nvCxnSpPr>
          <p:cNvPr id="17" name="Straight Arrow Connector 16">
            <a:extLst>
              <a:ext uri="{FF2B5EF4-FFF2-40B4-BE49-F238E27FC236}">
                <a16:creationId xmlns:a16="http://schemas.microsoft.com/office/drawing/2014/main" id="{BFD452E7-C446-4E0F-8157-F882AD8081C4}"/>
              </a:ext>
            </a:extLst>
          </p:cNvPr>
          <p:cNvCxnSpPr>
            <a:cxnSpLocks/>
          </p:cNvCxnSpPr>
          <p:nvPr/>
        </p:nvCxnSpPr>
        <p:spPr>
          <a:xfrm>
            <a:off x="6248400" y="4294203"/>
            <a:ext cx="34611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9EAF6D2-BF22-4C2E-9343-F7A4AE6F0137}"/>
              </a:ext>
            </a:extLst>
          </p:cNvPr>
          <p:cNvCxnSpPr>
            <a:cxnSpLocks/>
          </p:cNvCxnSpPr>
          <p:nvPr/>
        </p:nvCxnSpPr>
        <p:spPr>
          <a:xfrm>
            <a:off x="1270070" y="4199833"/>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E7932D-3261-4B33-B725-8A824BE07AAB}"/>
              </a:ext>
            </a:extLst>
          </p:cNvPr>
          <p:cNvCxnSpPr>
            <a:cxnSpLocks/>
          </p:cNvCxnSpPr>
          <p:nvPr/>
        </p:nvCxnSpPr>
        <p:spPr>
          <a:xfrm>
            <a:off x="482127" y="5133095"/>
            <a:ext cx="444003" cy="18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927D407-E2B0-4742-BC66-B9CC5F1B141B}"/>
              </a:ext>
            </a:extLst>
          </p:cNvPr>
          <p:cNvPicPr>
            <a:picLocks noChangeAspect="1"/>
          </p:cNvPicPr>
          <p:nvPr/>
        </p:nvPicPr>
        <p:blipFill>
          <a:blip r:embed="rId5"/>
          <a:stretch>
            <a:fillRect/>
          </a:stretch>
        </p:blipFill>
        <p:spPr>
          <a:xfrm>
            <a:off x="6997131" y="2505080"/>
            <a:ext cx="4544626" cy="3576922"/>
          </a:xfrm>
          <a:prstGeom prst="rect">
            <a:avLst/>
          </a:prstGeom>
        </p:spPr>
      </p:pic>
    </p:spTree>
    <p:extLst>
      <p:ext uri="{BB962C8B-B14F-4D97-AF65-F5344CB8AC3E}">
        <p14:creationId xmlns:p14="http://schemas.microsoft.com/office/powerpoint/2010/main" val="4204627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1145E93-6959-479A-BC9D-CD8B8034E6FB}"/>
              </a:ext>
            </a:extLst>
          </p:cNvPr>
          <p:cNvSpPr txBox="1"/>
          <p:nvPr/>
        </p:nvSpPr>
        <p:spPr>
          <a:xfrm>
            <a:off x="458822" y="214927"/>
            <a:ext cx="11320223" cy="830997"/>
          </a:xfrm>
          <a:prstGeom prst="rect">
            <a:avLst/>
          </a:prstGeom>
          <a:noFill/>
        </p:spPr>
        <p:txBody>
          <a:bodyPr wrap="square" rtlCol="0">
            <a:spAutoFit/>
          </a:bodyPr>
          <a:lstStyle/>
          <a:p>
            <a:r>
              <a:rPr lang="en-US" sz="2400" dirty="0">
                <a:latin typeface="Politica" charset="0"/>
                <a:ea typeface="Politica" charset="0"/>
                <a:cs typeface="Politica" charset="0"/>
              </a:rPr>
              <a:t>There are many options in upload menu you can use, for example 3D models enable you to add just 3d models such as the cars as shown. </a:t>
            </a:r>
          </a:p>
        </p:txBody>
      </p:sp>
      <p:pic>
        <p:nvPicPr>
          <p:cNvPr id="3" name="Picture 2">
            <a:extLst>
              <a:ext uri="{FF2B5EF4-FFF2-40B4-BE49-F238E27FC236}">
                <a16:creationId xmlns:a16="http://schemas.microsoft.com/office/drawing/2014/main" id="{F192FC2F-3396-4B53-AD4F-52C26642490F}"/>
              </a:ext>
            </a:extLst>
          </p:cNvPr>
          <p:cNvPicPr>
            <a:picLocks noChangeAspect="1"/>
          </p:cNvPicPr>
          <p:nvPr/>
        </p:nvPicPr>
        <p:blipFill>
          <a:blip r:embed="rId3"/>
          <a:stretch>
            <a:fillRect/>
          </a:stretch>
        </p:blipFill>
        <p:spPr>
          <a:xfrm>
            <a:off x="0" y="1237304"/>
            <a:ext cx="12192000" cy="5511800"/>
          </a:xfrm>
          <a:prstGeom prst="rect">
            <a:avLst/>
          </a:prstGeom>
        </p:spPr>
      </p:pic>
      <p:cxnSp>
        <p:nvCxnSpPr>
          <p:cNvPr id="13" name="Straight Arrow Connector 12">
            <a:extLst>
              <a:ext uri="{FF2B5EF4-FFF2-40B4-BE49-F238E27FC236}">
                <a16:creationId xmlns:a16="http://schemas.microsoft.com/office/drawing/2014/main" id="{A6EE7463-5458-43E9-96D4-A1CE95CBEDA0}"/>
              </a:ext>
            </a:extLst>
          </p:cNvPr>
          <p:cNvCxnSpPr>
            <a:cxnSpLocks/>
          </p:cNvCxnSpPr>
          <p:nvPr/>
        </p:nvCxnSpPr>
        <p:spPr>
          <a:xfrm>
            <a:off x="190500" y="4886325"/>
            <a:ext cx="561975" cy="3451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841502-0678-4440-9E35-FEBB8D986A64}"/>
              </a:ext>
            </a:extLst>
          </p:cNvPr>
          <p:cNvCxnSpPr>
            <a:cxnSpLocks/>
          </p:cNvCxnSpPr>
          <p:nvPr/>
        </p:nvCxnSpPr>
        <p:spPr>
          <a:xfrm>
            <a:off x="28575" y="5432079"/>
            <a:ext cx="540503" cy="3525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C075AAE-6C4B-4B3F-97B1-50CEFF34292C}"/>
              </a:ext>
            </a:extLst>
          </p:cNvPr>
          <p:cNvCxnSpPr>
            <a:cxnSpLocks/>
          </p:cNvCxnSpPr>
          <p:nvPr/>
        </p:nvCxnSpPr>
        <p:spPr>
          <a:xfrm>
            <a:off x="1638300" y="6315075"/>
            <a:ext cx="410532" cy="27084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283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1145E93-6959-479A-BC9D-CD8B8034E6FB}"/>
              </a:ext>
            </a:extLst>
          </p:cNvPr>
          <p:cNvSpPr txBox="1"/>
          <p:nvPr/>
        </p:nvSpPr>
        <p:spPr>
          <a:xfrm>
            <a:off x="466769" y="90756"/>
            <a:ext cx="9128501" cy="954107"/>
          </a:xfrm>
          <a:prstGeom prst="rect">
            <a:avLst/>
          </a:prstGeom>
          <a:noFill/>
        </p:spPr>
        <p:txBody>
          <a:bodyPr wrap="square" rtlCol="0">
            <a:spAutoFit/>
          </a:bodyPr>
          <a:lstStyle/>
          <a:p>
            <a:r>
              <a:rPr lang="en-US" sz="2800" dirty="0">
                <a:latin typeface="Politica" charset="0"/>
                <a:ea typeface="Politica" charset="0"/>
                <a:cs typeface="Politica" charset="0"/>
              </a:rPr>
              <a:t>Final step to control and let the Bugatti move, so we need to write a program and play the scene.  </a:t>
            </a:r>
          </a:p>
        </p:txBody>
      </p:sp>
      <p:pic>
        <p:nvPicPr>
          <p:cNvPr id="3" name="Picture 2">
            <a:extLst>
              <a:ext uri="{FF2B5EF4-FFF2-40B4-BE49-F238E27FC236}">
                <a16:creationId xmlns:a16="http://schemas.microsoft.com/office/drawing/2014/main" id="{FB2F10EE-0646-4698-9398-656250E8800F}"/>
              </a:ext>
            </a:extLst>
          </p:cNvPr>
          <p:cNvPicPr>
            <a:picLocks noChangeAspect="1"/>
          </p:cNvPicPr>
          <p:nvPr/>
        </p:nvPicPr>
        <p:blipFill>
          <a:blip r:embed="rId3"/>
          <a:stretch>
            <a:fillRect/>
          </a:stretch>
        </p:blipFill>
        <p:spPr>
          <a:xfrm>
            <a:off x="0" y="1044863"/>
            <a:ext cx="12192000" cy="5533732"/>
          </a:xfrm>
          <a:prstGeom prst="rect">
            <a:avLst/>
          </a:prstGeom>
        </p:spPr>
      </p:pic>
      <p:sp>
        <p:nvSpPr>
          <p:cNvPr id="17" name="TextBox 16">
            <a:extLst>
              <a:ext uri="{FF2B5EF4-FFF2-40B4-BE49-F238E27FC236}">
                <a16:creationId xmlns:a16="http://schemas.microsoft.com/office/drawing/2014/main" id="{0F7E5886-540B-4D3B-8036-5D6742C318E7}"/>
              </a:ext>
            </a:extLst>
          </p:cNvPr>
          <p:cNvSpPr txBox="1"/>
          <p:nvPr/>
        </p:nvSpPr>
        <p:spPr>
          <a:xfrm>
            <a:off x="11423707" y="276961"/>
            <a:ext cx="500155" cy="461665"/>
          </a:xfrm>
          <a:prstGeom prst="rect">
            <a:avLst/>
          </a:prstGeom>
          <a:noFill/>
        </p:spPr>
        <p:txBody>
          <a:bodyPr wrap="square" rtlCol="0">
            <a:spAutoFit/>
          </a:bodyPr>
          <a:lstStyle/>
          <a:p>
            <a:r>
              <a:rPr lang="en-US" sz="2400" b="1" dirty="0">
                <a:solidFill>
                  <a:srgbClr val="FF0000"/>
                </a:solidFill>
              </a:rPr>
              <a:t>1</a:t>
            </a:r>
          </a:p>
        </p:txBody>
      </p:sp>
      <p:sp>
        <p:nvSpPr>
          <p:cNvPr id="18" name="TextBox 17">
            <a:extLst>
              <a:ext uri="{FF2B5EF4-FFF2-40B4-BE49-F238E27FC236}">
                <a16:creationId xmlns:a16="http://schemas.microsoft.com/office/drawing/2014/main" id="{48FDE3B3-4539-4B7A-880A-B054C5AB9E7C}"/>
              </a:ext>
            </a:extLst>
          </p:cNvPr>
          <p:cNvSpPr txBox="1"/>
          <p:nvPr/>
        </p:nvSpPr>
        <p:spPr>
          <a:xfrm>
            <a:off x="11869739" y="276961"/>
            <a:ext cx="500155" cy="461665"/>
          </a:xfrm>
          <a:prstGeom prst="rect">
            <a:avLst/>
          </a:prstGeom>
          <a:noFill/>
        </p:spPr>
        <p:txBody>
          <a:bodyPr wrap="square" rtlCol="0">
            <a:spAutoFit/>
          </a:bodyPr>
          <a:lstStyle/>
          <a:p>
            <a:r>
              <a:rPr lang="en-US" sz="2400" b="1" dirty="0">
                <a:solidFill>
                  <a:srgbClr val="FF0000"/>
                </a:solidFill>
              </a:rPr>
              <a:t>2</a:t>
            </a:r>
          </a:p>
        </p:txBody>
      </p:sp>
      <p:sp>
        <p:nvSpPr>
          <p:cNvPr id="19" name="Rectangle 18">
            <a:extLst>
              <a:ext uri="{FF2B5EF4-FFF2-40B4-BE49-F238E27FC236}">
                <a16:creationId xmlns:a16="http://schemas.microsoft.com/office/drawing/2014/main" id="{AD39FB36-1F33-4880-A837-3BBA5C0EFF2C}"/>
              </a:ext>
            </a:extLst>
          </p:cNvPr>
          <p:cNvSpPr/>
          <p:nvPr/>
        </p:nvSpPr>
        <p:spPr>
          <a:xfrm>
            <a:off x="6100151" y="1515669"/>
            <a:ext cx="6091849" cy="25778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FDDC65F0-89BB-401A-A755-4FE5196E90B5}"/>
              </a:ext>
            </a:extLst>
          </p:cNvPr>
          <p:cNvCxnSpPr>
            <a:cxnSpLocks/>
          </p:cNvCxnSpPr>
          <p:nvPr/>
        </p:nvCxnSpPr>
        <p:spPr>
          <a:xfrm flipH="1">
            <a:off x="11477047" y="809131"/>
            <a:ext cx="273140" cy="3697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A59D88D-DA46-4D7E-8763-D5D46D81EF03}"/>
              </a:ext>
            </a:extLst>
          </p:cNvPr>
          <p:cNvCxnSpPr>
            <a:cxnSpLocks/>
          </p:cNvCxnSpPr>
          <p:nvPr/>
        </p:nvCxnSpPr>
        <p:spPr>
          <a:xfrm flipH="1">
            <a:off x="11918860" y="808086"/>
            <a:ext cx="273140" cy="3697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5E0A7C1-6BE2-4E86-98DA-2AFAFDFD2E5D}"/>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a:extLst>
              <a:ext uri="{FF2B5EF4-FFF2-40B4-BE49-F238E27FC236}">
                <a16:creationId xmlns:a16="http://schemas.microsoft.com/office/drawing/2014/main" id="{B4CAAD2A-D742-40E5-8164-7EE58CE05AD3}"/>
              </a:ext>
            </a:extLst>
          </p:cNvPr>
          <p:cNvGrpSpPr/>
          <p:nvPr/>
        </p:nvGrpSpPr>
        <p:grpSpPr>
          <a:xfrm>
            <a:off x="9248482" y="6273830"/>
            <a:ext cx="1415160" cy="476766"/>
            <a:chOff x="8882864" y="6158525"/>
            <a:chExt cx="1780778" cy="599942"/>
          </a:xfrm>
        </p:grpSpPr>
        <p:pic>
          <p:nvPicPr>
            <p:cNvPr id="12" name="Picture 11">
              <a:extLst>
                <a:ext uri="{FF2B5EF4-FFF2-40B4-BE49-F238E27FC236}">
                  <a16:creationId xmlns:a16="http://schemas.microsoft.com/office/drawing/2014/main" id="{D8A55AC1-7F13-45B5-895A-33D7F830FC9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3" name="Picture 12">
              <a:extLst>
                <a:ext uri="{FF2B5EF4-FFF2-40B4-BE49-F238E27FC236}">
                  <a16:creationId xmlns:a16="http://schemas.microsoft.com/office/drawing/2014/main" id="{82603213-C32A-457F-9AF6-480381376700}"/>
                </a:ext>
              </a:extLst>
            </p:cNvPr>
            <p:cNvPicPr>
              <a:picLocks noChangeAspect="1"/>
            </p:cNvPicPr>
            <p:nvPr/>
          </p:nvPicPr>
          <p:blipFill rotWithShape="1">
            <a:blip r:embed="rId4" cstate="hq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161874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262E02-7A62-458A-BD18-50DA0F578CF2}"/>
              </a:ext>
            </a:extLst>
          </p:cNvPr>
          <p:cNvSpPr txBox="1">
            <a:spLocks/>
          </p:cNvSpPr>
          <p:nvPr/>
        </p:nvSpPr>
        <p:spPr>
          <a:xfrm>
            <a:off x="374470" y="310280"/>
            <a:ext cx="11112136" cy="9263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3600" b="1" dirty="0">
              <a:solidFill>
                <a:schemeClr val="tx1"/>
              </a:solidFill>
              <a:latin typeface="Politica" panose="02000506060000020004" pitchFamily="2" charset="0"/>
              <a:sym typeface="Roboto"/>
            </a:endParaRPr>
          </a:p>
        </p:txBody>
      </p:sp>
      <p:pic>
        <p:nvPicPr>
          <p:cNvPr id="2" name="Picture 1">
            <a:extLst>
              <a:ext uri="{FF2B5EF4-FFF2-40B4-BE49-F238E27FC236}">
                <a16:creationId xmlns:a16="http://schemas.microsoft.com/office/drawing/2014/main" id="{493614AD-CBE5-4574-9188-30856758CAD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AACAF99-0356-4983-BE3B-E1B0FEF3DC70}"/>
              </a:ext>
            </a:extLst>
          </p:cNvPr>
          <p:cNvSpPr txBox="1"/>
          <p:nvPr/>
        </p:nvSpPr>
        <p:spPr>
          <a:xfrm>
            <a:off x="374470" y="247362"/>
            <a:ext cx="5957080" cy="646331"/>
          </a:xfrm>
          <a:prstGeom prst="rect">
            <a:avLst/>
          </a:prstGeom>
          <a:noFill/>
        </p:spPr>
        <p:txBody>
          <a:bodyPr wrap="none" rtlCol="0">
            <a:spAutoFit/>
          </a:bodyPr>
          <a:lstStyle/>
          <a:p>
            <a:r>
              <a:rPr lang="en-US" sz="3600" dirty="0">
                <a:solidFill>
                  <a:schemeClr val="bg1"/>
                </a:solidFill>
                <a:latin typeface="Politica" panose="02000506060000020004" pitchFamily="2" charset="0"/>
              </a:rPr>
              <a:t>How do you celebrate the national day?</a:t>
            </a:r>
          </a:p>
        </p:txBody>
      </p:sp>
    </p:spTree>
    <p:extLst>
      <p:ext uri="{BB962C8B-B14F-4D97-AF65-F5344CB8AC3E}">
        <p14:creationId xmlns:p14="http://schemas.microsoft.com/office/powerpoint/2010/main" val="105238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5E0A7C1-6BE2-4E86-98DA-2AFAFDFD2E5D}"/>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a:extLst>
              <a:ext uri="{FF2B5EF4-FFF2-40B4-BE49-F238E27FC236}">
                <a16:creationId xmlns:a16="http://schemas.microsoft.com/office/drawing/2014/main" id="{B4CAAD2A-D742-40E5-8164-7EE58CE05AD3}"/>
              </a:ext>
            </a:extLst>
          </p:cNvPr>
          <p:cNvGrpSpPr/>
          <p:nvPr/>
        </p:nvGrpSpPr>
        <p:grpSpPr>
          <a:xfrm>
            <a:off x="9248482" y="6273830"/>
            <a:ext cx="1415160" cy="476766"/>
            <a:chOff x="8882864" y="6158525"/>
            <a:chExt cx="1780778" cy="599942"/>
          </a:xfrm>
        </p:grpSpPr>
        <p:pic>
          <p:nvPicPr>
            <p:cNvPr id="12" name="Picture 11">
              <a:extLst>
                <a:ext uri="{FF2B5EF4-FFF2-40B4-BE49-F238E27FC236}">
                  <a16:creationId xmlns:a16="http://schemas.microsoft.com/office/drawing/2014/main" id="{D8A55AC1-7F13-45B5-895A-33D7F830FC9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3" name="Picture 12">
              <a:extLst>
                <a:ext uri="{FF2B5EF4-FFF2-40B4-BE49-F238E27FC236}">
                  <a16:creationId xmlns:a16="http://schemas.microsoft.com/office/drawing/2014/main" id="{82603213-C32A-457F-9AF6-480381376700}"/>
                </a:ext>
              </a:extLst>
            </p:cNvPr>
            <p:cNvPicPr>
              <a:picLocks noChangeAspect="1"/>
            </p:cNvPicPr>
            <p:nvPr/>
          </p:nvPicPr>
          <p:blipFill rotWithShape="1">
            <a:blip r:embed="rId3" cstate="hq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4" name="Picture 3">
            <a:extLst>
              <a:ext uri="{FF2B5EF4-FFF2-40B4-BE49-F238E27FC236}">
                <a16:creationId xmlns:a16="http://schemas.microsoft.com/office/drawing/2014/main" id="{8B62BE1C-2C46-4B6D-9CFE-21054165DEC8}"/>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9674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1794490" y="1001845"/>
            <a:ext cx="9456562" cy="2246769"/>
          </a:xfrm>
          <a:prstGeom prst="rect">
            <a:avLst/>
          </a:prstGeom>
        </p:spPr>
        <p:txBody>
          <a:bodyPr wrap="square">
            <a:spAutoFit/>
          </a:bodyPr>
          <a:lstStyle/>
          <a:p>
            <a:r>
              <a:rPr lang="en-US" sz="2800" dirty="0">
                <a:latin typeface="Politica" panose="02000506060000020004" pitchFamily="2" charset="0"/>
              </a:rPr>
              <a:t>Hamad wants to celebrate the national day in Qatar but due to his health situation he won’t be able to go out of his home, we need to help Hamad and celebrate the national day with him by creating a virtual world that simulate Qatar National Day.</a:t>
            </a:r>
          </a:p>
          <a:p>
            <a:endParaRPr lang="en-US" sz="2800" dirty="0">
              <a:latin typeface="Politica" panose="02000506060000020004" pitchFamily="2" charset="0"/>
            </a:endParaRP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4"/>
          <a:stretch>
            <a:fillRect/>
          </a:stretch>
        </p:blipFill>
        <p:spPr>
          <a:xfrm>
            <a:off x="0" y="0"/>
            <a:ext cx="1489587" cy="6858000"/>
          </a:xfrm>
          <a:prstGeom prst="rect">
            <a:avLst/>
          </a:prstGeom>
        </p:spPr>
      </p:pic>
      <p:sp>
        <p:nvSpPr>
          <p:cNvPr id="17" name="TextBox 16">
            <a:extLst>
              <a:ext uri="{FF2B5EF4-FFF2-40B4-BE49-F238E27FC236}">
                <a16:creationId xmlns:a16="http://schemas.microsoft.com/office/drawing/2014/main" id="{4955A6DA-815F-4124-A9F3-75EDB42FED58}"/>
              </a:ext>
            </a:extLst>
          </p:cNvPr>
          <p:cNvSpPr txBox="1"/>
          <p:nvPr/>
        </p:nvSpPr>
        <p:spPr>
          <a:xfrm>
            <a:off x="1794490" y="3609387"/>
            <a:ext cx="9167193" cy="1384995"/>
          </a:xfrm>
          <a:prstGeom prst="rect">
            <a:avLst/>
          </a:prstGeom>
          <a:noFill/>
        </p:spPr>
        <p:txBody>
          <a:bodyPr wrap="square">
            <a:spAutoFit/>
          </a:bodyPr>
          <a:lstStyle/>
          <a:p>
            <a:pPr algn="r"/>
            <a:r>
              <a:rPr lang="ar-QA" sz="2800" dirty="0">
                <a:latin typeface="Arial" panose="020B0604020202020204" pitchFamily="34" charset="0"/>
                <a:cs typeface="Arial" panose="020B0604020202020204" pitchFamily="34" charset="0"/>
              </a:rPr>
              <a:t>يريد حمد الاحتفال باليوم الوطني في قطر ولكن بسبب وضعه الصحي لن يتمكن من الخروج من منزله ، نحتاج إلى مساعدة حمد والاحتفال باليوم الوطني معه من خلال إنشاء عالم افتراضي يحاكي يوم قطر الوطني.</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129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09088DA4-5BE1-4CF5-83BB-0C17EA144419}"/>
              </a:ext>
            </a:extLst>
          </p:cNvPr>
          <p:cNvSpPr>
            <a:spLocks noGrp="1"/>
          </p:cNvSpPr>
          <p:nvPr>
            <p:ph type="subTitle" idx="1"/>
          </p:nvPr>
        </p:nvSpPr>
        <p:spPr>
          <a:xfrm>
            <a:off x="1920953" y="564661"/>
            <a:ext cx="9611251" cy="1571761"/>
          </a:xfrm>
        </p:spPr>
        <p:txBody>
          <a:bodyPr>
            <a:normAutofit lnSpcReduction="10000"/>
          </a:bodyPr>
          <a:lstStyle/>
          <a:p>
            <a:pPr algn="l"/>
            <a:r>
              <a:rPr lang="en-GB" sz="3200" dirty="0">
                <a:latin typeface="Politica" panose="02000506060000020004" pitchFamily="2" charset="0"/>
              </a:rPr>
              <a:t>VIRTUAL REALITY (VR) </a:t>
            </a:r>
          </a:p>
          <a:p>
            <a:pPr algn="l"/>
            <a:r>
              <a:rPr lang="en-US" b="0" i="0" dirty="0">
                <a:solidFill>
                  <a:srgbClr val="222222"/>
                </a:solidFill>
                <a:effectLst/>
                <a:latin typeface="Politica" panose="02000506060000020004" pitchFamily="2" charset="0"/>
              </a:rPr>
              <a:t>It’s a computer-generated simulation in which a person can interact within an artificial three-dimensional environment using electronic devices, such as special goggles with a screen or gloves fitted with sensors.</a:t>
            </a:r>
          </a:p>
        </p:txBody>
      </p:sp>
      <p:sp>
        <p:nvSpPr>
          <p:cNvPr id="14" name="TextBox 13">
            <a:extLst>
              <a:ext uri="{FF2B5EF4-FFF2-40B4-BE49-F238E27FC236}">
                <a16:creationId xmlns:a16="http://schemas.microsoft.com/office/drawing/2014/main" id="{32132566-2E1D-4A3A-89D6-D78DBA9C50DD}"/>
              </a:ext>
            </a:extLst>
          </p:cNvPr>
          <p:cNvSpPr txBox="1"/>
          <p:nvPr/>
        </p:nvSpPr>
        <p:spPr>
          <a:xfrm>
            <a:off x="10872408" y="6381233"/>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5" name="Group 14">
            <a:extLst>
              <a:ext uri="{FF2B5EF4-FFF2-40B4-BE49-F238E27FC236}">
                <a16:creationId xmlns:a16="http://schemas.microsoft.com/office/drawing/2014/main" id="{A44AD060-46AB-45D5-B5FC-B04C61A66D73}"/>
              </a:ext>
            </a:extLst>
          </p:cNvPr>
          <p:cNvGrpSpPr/>
          <p:nvPr/>
        </p:nvGrpSpPr>
        <p:grpSpPr>
          <a:xfrm>
            <a:off x="9457248" y="6381233"/>
            <a:ext cx="1415160" cy="476766"/>
            <a:chOff x="8882864" y="6158525"/>
            <a:chExt cx="1780778" cy="599942"/>
          </a:xfrm>
        </p:grpSpPr>
        <p:pic>
          <p:nvPicPr>
            <p:cNvPr id="16" name="Picture 15">
              <a:extLst>
                <a:ext uri="{FF2B5EF4-FFF2-40B4-BE49-F238E27FC236}">
                  <a16:creationId xmlns:a16="http://schemas.microsoft.com/office/drawing/2014/main" id="{EBE3B862-70EE-40F2-957E-E8CD72E4AF0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7" name="Picture 16">
              <a:extLst>
                <a:ext uri="{FF2B5EF4-FFF2-40B4-BE49-F238E27FC236}">
                  <a16:creationId xmlns:a16="http://schemas.microsoft.com/office/drawing/2014/main" id="{62924859-9278-4A78-85A3-399ACAA79424}"/>
                </a:ext>
              </a:extLst>
            </p:cNvPr>
            <p:cNvPicPr>
              <a:picLocks noChangeAspect="1"/>
            </p:cNvPicPr>
            <p:nvPr/>
          </p:nvPicPr>
          <p:blipFill rotWithShape="1">
            <a:blip r:embed="rId2"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3" name="Picture 2">
            <a:extLst>
              <a:ext uri="{FF2B5EF4-FFF2-40B4-BE49-F238E27FC236}">
                <a16:creationId xmlns:a16="http://schemas.microsoft.com/office/drawing/2014/main" id="{279B1F9D-1DC6-4DD6-9367-5CE5DCE9D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315" y="3270181"/>
            <a:ext cx="5273822" cy="3111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B861D88C-FB59-48E0-B66D-B7DD799491A7}"/>
              </a:ext>
            </a:extLst>
          </p:cNvPr>
          <p:cNvPicPr>
            <a:picLocks noChangeAspect="1"/>
          </p:cNvPicPr>
          <p:nvPr/>
        </p:nvPicPr>
        <p:blipFill>
          <a:blip r:embed="rId4"/>
          <a:stretch>
            <a:fillRect/>
          </a:stretch>
        </p:blipFill>
        <p:spPr>
          <a:xfrm>
            <a:off x="0" y="0"/>
            <a:ext cx="1607574" cy="6858000"/>
          </a:xfrm>
          <a:prstGeom prst="rect">
            <a:avLst/>
          </a:prstGeom>
        </p:spPr>
      </p:pic>
      <p:sp>
        <p:nvSpPr>
          <p:cNvPr id="18" name="TextBox 17">
            <a:extLst>
              <a:ext uri="{FF2B5EF4-FFF2-40B4-BE49-F238E27FC236}">
                <a16:creationId xmlns:a16="http://schemas.microsoft.com/office/drawing/2014/main" id="{3FC5245E-CD4F-4AE3-BAA6-97DF0F56512D}"/>
              </a:ext>
            </a:extLst>
          </p:cNvPr>
          <p:cNvSpPr txBox="1"/>
          <p:nvPr/>
        </p:nvSpPr>
        <p:spPr>
          <a:xfrm>
            <a:off x="1920953" y="2243856"/>
            <a:ext cx="9156017" cy="830997"/>
          </a:xfrm>
          <a:prstGeom prst="rect">
            <a:avLst/>
          </a:prstGeom>
          <a:noFill/>
        </p:spPr>
        <p:txBody>
          <a:bodyPr wrap="square">
            <a:spAutoFit/>
          </a:bodyPr>
          <a:lstStyle/>
          <a:p>
            <a:r>
              <a:rPr lang="en-US" sz="2400" dirty="0">
                <a:latin typeface="Politica" panose="02000506060000020004" pitchFamily="2" charset="0"/>
              </a:rPr>
              <a:t>Virtual Reality can be used in different fields such as science, medicine, sport, education and many others.</a:t>
            </a:r>
          </a:p>
        </p:txBody>
      </p:sp>
    </p:spTree>
    <p:extLst>
      <p:ext uri="{BB962C8B-B14F-4D97-AF65-F5344CB8AC3E}">
        <p14:creationId xmlns:p14="http://schemas.microsoft.com/office/powerpoint/2010/main" val="258499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2A92FB9-7B40-4858-B502-0E8A8BC68B2F}"/>
              </a:ext>
            </a:extLst>
          </p:cNvPr>
          <p:cNvSpPr>
            <a:spLocks noGrp="1"/>
          </p:cNvSpPr>
          <p:nvPr>
            <p:ph type="subTitle" idx="1"/>
          </p:nvPr>
        </p:nvSpPr>
        <p:spPr>
          <a:xfrm>
            <a:off x="1839670" y="594776"/>
            <a:ext cx="5434434" cy="1557507"/>
          </a:xfrm>
        </p:spPr>
        <p:txBody>
          <a:bodyPr>
            <a:noAutofit/>
          </a:bodyPr>
          <a:lstStyle/>
          <a:p>
            <a:pPr algn="l"/>
            <a:r>
              <a:rPr lang="en-US" sz="2800" b="1" dirty="0">
                <a:latin typeface="Politica" panose="02000506060000020004" pitchFamily="2" charset="0"/>
              </a:rPr>
              <a:t>Types of Virtual Reality  - </a:t>
            </a:r>
            <a:r>
              <a:rPr lang="en-US" sz="2800" b="1" dirty="0">
                <a:solidFill>
                  <a:srgbClr val="FF0000"/>
                </a:solidFill>
                <a:latin typeface="Politica" panose="02000506060000020004" pitchFamily="2" charset="0"/>
              </a:rPr>
              <a:t>VR</a:t>
            </a:r>
          </a:p>
          <a:p>
            <a:pPr algn="l"/>
            <a:r>
              <a:rPr lang="en-US" b="0" i="0" dirty="0">
                <a:solidFill>
                  <a:srgbClr val="26313D"/>
                </a:solidFill>
                <a:effectLst/>
                <a:latin typeface="Politica" panose="02000506060000020004" pitchFamily="2" charset="0"/>
              </a:rPr>
              <a:t>There are three main types of virtual reality used today to transform the world around us, including non-immersive, semi-immersive, and fully-immersive simulations.</a:t>
            </a:r>
            <a:endParaRPr lang="en-US" dirty="0">
              <a:latin typeface="Politica" panose="02000506060000020004" pitchFamily="2" charset="0"/>
            </a:endParaRPr>
          </a:p>
        </p:txBody>
      </p:sp>
      <p:sp>
        <p:nvSpPr>
          <p:cNvPr id="15" name="TextBox 14">
            <a:extLst>
              <a:ext uri="{FF2B5EF4-FFF2-40B4-BE49-F238E27FC236}">
                <a16:creationId xmlns:a16="http://schemas.microsoft.com/office/drawing/2014/main" id="{65C8F5A3-AD1B-4E1A-B297-7FB11BDE08A2}"/>
              </a:ext>
            </a:extLst>
          </p:cNvPr>
          <p:cNvSpPr txBox="1"/>
          <p:nvPr/>
        </p:nvSpPr>
        <p:spPr>
          <a:xfrm>
            <a:off x="10988107" y="637215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7" name="Group 16">
            <a:extLst>
              <a:ext uri="{FF2B5EF4-FFF2-40B4-BE49-F238E27FC236}">
                <a16:creationId xmlns:a16="http://schemas.microsoft.com/office/drawing/2014/main" id="{F39470B8-728B-4A67-9272-104E71A2B871}"/>
              </a:ext>
            </a:extLst>
          </p:cNvPr>
          <p:cNvGrpSpPr/>
          <p:nvPr/>
        </p:nvGrpSpPr>
        <p:grpSpPr>
          <a:xfrm>
            <a:off x="9572947" y="6372150"/>
            <a:ext cx="1415160" cy="476766"/>
            <a:chOff x="8882864" y="6158525"/>
            <a:chExt cx="1780778" cy="599942"/>
          </a:xfrm>
        </p:grpSpPr>
        <p:pic>
          <p:nvPicPr>
            <p:cNvPr id="18" name="Picture 17">
              <a:extLst>
                <a:ext uri="{FF2B5EF4-FFF2-40B4-BE49-F238E27FC236}">
                  <a16:creationId xmlns:a16="http://schemas.microsoft.com/office/drawing/2014/main" id="{76A55869-13FD-4761-AA35-2220DBDF59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9" name="Picture 18">
              <a:extLst>
                <a:ext uri="{FF2B5EF4-FFF2-40B4-BE49-F238E27FC236}">
                  <a16:creationId xmlns:a16="http://schemas.microsoft.com/office/drawing/2014/main" id="{8EE3D8B8-9FA1-4BEB-B9CC-7904B0D0AAE9}"/>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A60C8887-EF32-4534-AC6E-8A9F7159CCD3}"/>
              </a:ext>
            </a:extLst>
          </p:cNvPr>
          <p:cNvPicPr>
            <a:picLocks noChangeAspect="1"/>
          </p:cNvPicPr>
          <p:nvPr/>
        </p:nvPicPr>
        <p:blipFill>
          <a:blip r:embed="rId4"/>
          <a:stretch>
            <a:fillRect/>
          </a:stretch>
        </p:blipFill>
        <p:spPr>
          <a:xfrm>
            <a:off x="0" y="0"/>
            <a:ext cx="1607574" cy="6858000"/>
          </a:xfrm>
          <a:prstGeom prst="rect">
            <a:avLst/>
          </a:prstGeom>
        </p:spPr>
      </p:pic>
      <p:sp>
        <p:nvSpPr>
          <p:cNvPr id="11" name="TextBox 10">
            <a:extLst>
              <a:ext uri="{FF2B5EF4-FFF2-40B4-BE49-F238E27FC236}">
                <a16:creationId xmlns:a16="http://schemas.microsoft.com/office/drawing/2014/main" id="{7B829B7E-3F87-4263-A05B-2EC27A16EA28}"/>
              </a:ext>
            </a:extLst>
          </p:cNvPr>
          <p:cNvSpPr txBox="1"/>
          <p:nvPr/>
        </p:nvSpPr>
        <p:spPr>
          <a:xfrm>
            <a:off x="1839669" y="3042516"/>
            <a:ext cx="5074839" cy="1200329"/>
          </a:xfrm>
          <a:prstGeom prst="rect">
            <a:avLst/>
          </a:prstGeom>
          <a:noFill/>
        </p:spPr>
        <p:txBody>
          <a:bodyPr wrap="square">
            <a:spAutoFit/>
          </a:bodyPr>
          <a:lstStyle/>
          <a:p>
            <a:r>
              <a:rPr lang="en-US" sz="2400" b="0" i="0" dirty="0">
                <a:effectLst/>
                <a:latin typeface="Politica" panose="02000506060000020004" pitchFamily="2" charset="0"/>
              </a:rPr>
              <a:t>To get a better understanding of how the technology is used, let’s break down the different types of VR and see examples of each.</a:t>
            </a:r>
            <a:endParaRPr lang="en-US" sz="2400" dirty="0">
              <a:latin typeface="Politica" panose="02000506060000020004" pitchFamily="2" charset="0"/>
            </a:endParaRPr>
          </a:p>
        </p:txBody>
      </p:sp>
      <p:sp>
        <p:nvSpPr>
          <p:cNvPr id="3" name="TextBox 2">
            <a:extLst>
              <a:ext uri="{FF2B5EF4-FFF2-40B4-BE49-F238E27FC236}">
                <a16:creationId xmlns:a16="http://schemas.microsoft.com/office/drawing/2014/main" id="{2D5583F4-FC86-4E7B-8995-3A34BA584BAE}"/>
              </a:ext>
            </a:extLst>
          </p:cNvPr>
          <p:cNvSpPr txBox="1"/>
          <p:nvPr/>
        </p:nvSpPr>
        <p:spPr>
          <a:xfrm>
            <a:off x="7171362" y="1045591"/>
            <a:ext cx="4723066" cy="1354217"/>
          </a:xfrm>
          <a:prstGeom prst="rect">
            <a:avLst/>
          </a:prstGeom>
          <a:noFill/>
        </p:spPr>
        <p:txBody>
          <a:bodyPr wrap="square">
            <a:spAutoFit/>
          </a:bodyPr>
          <a:lstStyle/>
          <a:p>
            <a:pPr algn="r" rtl="1"/>
            <a:r>
              <a:rPr lang="ar-QA" sz="2050" dirty="0"/>
              <a:t>هناك ثلاثة أنواع رئيسية من الواقع الافتراضي المستخدمة اليوم لتغيير العالم من حولنا، بما في ذلك المحاكاة غير الغامرة ، وشبه الغامرة ، والواقعية بالكامل.</a:t>
            </a:r>
            <a:endParaRPr lang="en-US" sz="2050" dirty="0"/>
          </a:p>
        </p:txBody>
      </p:sp>
      <p:sp>
        <p:nvSpPr>
          <p:cNvPr id="4" name="TextBox 3">
            <a:extLst>
              <a:ext uri="{FF2B5EF4-FFF2-40B4-BE49-F238E27FC236}">
                <a16:creationId xmlns:a16="http://schemas.microsoft.com/office/drawing/2014/main" id="{2F725402-65B3-4FF6-9706-FA7757D5E893}"/>
              </a:ext>
            </a:extLst>
          </p:cNvPr>
          <p:cNvSpPr txBox="1"/>
          <p:nvPr/>
        </p:nvSpPr>
        <p:spPr>
          <a:xfrm>
            <a:off x="7274104" y="3150238"/>
            <a:ext cx="4620324" cy="1038746"/>
          </a:xfrm>
          <a:prstGeom prst="rect">
            <a:avLst/>
          </a:prstGeom>
          <a:noFill/>
        </p:spPr>
        <p:txBody>
          <a:bodyPr wrap="square">
            <a:spAutoFit/>
          </a:bodyPr>
          <a:lstStyle/>
          <a:p>
            <a:pPr algn="r" rtl="1"/>
            <a:r>
              <a:rPr lang="ar-QA" sz="2050" dirty="0"/>
              <a:t>للحصول على فهم أفضل لكيفية استخدام التكنولوجيا ، دعنا نقسم الأنواع المختلفة من </a:t>
            </a:r>
            <a:r>
              <a:rPr lang="en-US" sz="2050" dirty="0"/>
              <a:t>VR </a:t>
            </a:r>
            <a:r>
              <a:rPr lang="ar-QA" sz="2050" dirty="0"/>
              <a:t>ونرى أمثلة لكل منها.</a:t>
            </a:r>
            <a:endParaRPr lang="en-US" sz="2050" dirty="0"/>
          </a:p>
        </p:txBody>
      </p:sp>
      <p:pic>
        <p:nvPicPr>
          <p:cNvPr id="5" name="Picture 4">
            <a:extLst>
              <a:ext uri="{FF2B5EF4-FFF2-40B4-BE49-F238E27FC236}">
                <a16:creationId xmlns:a16="http://schemas.microsoft.com/office/drawing/2014/main" id="{E1357FAD-7091-42EE-94D1-4C66B4C843F5}"/>
              </a:ext>
            </a:extLst>
          </p:cNvPr>
          <p:cNvPicPr>
            <a:picLocks noChangeAspect="1"/>
          </p:cNvPicPr>
          <p:nvPr/>
        </p:nvPicPr>
        <p:blipFill>
          <a:blip r:embed="rId5"/>
          <a:stretch>
            <a:fillRect/>
          </a:stretch>
        </p:blipFill>
        <p:spPr>
          <a:xfrm>
            <a:off x="5821013" y="3971911"/>
            <a:ext cx="2235671" cy="2865940"/>
          </a:xfrm>
          <a:prstGeom prst="rect">
            <a:avLst/>
          </a:prstGeom>
        </p:spPr>
      </p:pic>
      <p:sp>
        <p:nvSpPr>
          <p:cNvPr id="6" name="TextBox 5">
            <a:extLst>
              <a:ext uri="{FF2B5EF4-FFF2-40B4-BE49-F238E27FC236}">
                <a16:creationId xmlns:a16="http://schemas.microsoft.com/office/drawing/2014/main" id="{6E682AC4-4BB7-4B5B-9969-BCB0E0D94D5F}"/>
              </a:ext>
            </a:extLst>
          </p:cNvPr>
          <p:cNvSpPr txBox="1"/>
          <p:nvPr/>
        </p:nvSpPr>
        <p:spPr>
          <a:xfrm>
            <a:off x="8031344" y="494793"/>
            <a:ext cx="3863083" cy="461665"/>
          </a:xfrm>
          <a:prstGeom prst="rect">
            <a:avLst/>
          </a:prstGeom>
          <a:noFill/>
        </p:spPr>
        <p:txBody>
          <a:bodyPr wrap="square">
            <a:spAutoFit/>
          </a:bodyPr>
          <a:lstStyle/>
          <a:p>
            <a:pPr algn="r" rtl="1"/>
            <a:r>
              <a:rPr lang="ar-QA" sz="2400" dirty="0"/>
              <a:t>أنواع الواقع الافتراضي - </a:t>
            </a:r>
            <a:r>
              <a:rPr lang="en-US" sz="2400" dirty="0">
                <a:solidFill>
                  <a:srgbClr val="FF0000"/>
                </a:solidFill>
              </a:rPr>
              <a:t>VR</a:t>
            </a:r>
          </a:p>
        </p:txBody>
      </p:sp>
      <p:sp>
        <p:nvSpPr>
          <p:cNvPr id="7" name="TextBox 6">
            <a:extLst>
              <a:ext uri="{FF2B5EF4-FFF2-40B4-BE49-F238E27FC236}">
                <a16:creationId xmlns:a16="http://schemas.microsoft.com/office/drawing/2014/main" id="{26783B80-83D8-4DA6-86A1-C9E07CB945AF}"/>
              </a:ext>
            </a:extLst>
          </p:cNvPr>
          <p:cNvSpPr txBox="1"/>
          <p:nvPr/>
        </p:nvSpPr>
        <p:spPr>
          <a:xfrm>
            <a:off x="1840227" y="4433158"/>
            <a:ext cx="3407737" cy="1938992"/>
          </a:xfrm>
          <a:prstGeom prst="rect">
            <a:avLst/>
          </a:prstGeom>
          <a:noFill/>
        </p:spPr>
        <p:txBody>
          <a:bodyPr wrap="square">
            <a:spAutoFit/>
          </a:bodyPr>
          <a:lstStyle/>
          <a:p>
            <a:pPr algn="l"/>
            <a:r>
              <a:rPr lang="en-US" sz="2400" b="1" dirty="0">
                <a:latin typeface="Politica" panose="02000506060000020004" pitchFamily="2" charset="0"/>
              </a:rPr>
              <a:t>Types of Virtual Reality  - </a:t>
            </a:r>
            <a:r>
              <a:rPr lang="en-US" sz="2400" b="1" dirty="0">
                <a:solidFill>
                  <a:srgbClr val="FF0000"/>
                </a:solidFill>
                <a:latin typeface="Politica" panose="02000506060000020004" pitchFamily="2" charset="0"/>
              </a:rPr>
              <a:t>VR</a:t>
            </a:r>
          </a:p>
          <a:p>
            <a:pPr algn="l"/>
            <a:endParaRPr lang="en-US" sz="2400" b="1" dirty="0">
              <a:solidFill>
                <a:srgbClr val="FF0000"/>
              </a:solidFill>
              <a:latin typeface="Politica" panose="02000506060000020004" pitchFamily="2" charset="0"/>
            </a:endParaRPr>
          </a:p>
          <a:p>
            <a:pPr marL="342900" indent="-342900" algn="l">
              <a:buFont typeface="Arial" panose="020B0604020202020204" pitchFamily="34" charset="0"/>
              <a:buChar char="•"/>
            </a:pPr>
            <a:r>
              <a:rPr lang="en-US" sz="2400" dirty="0">
                <a:latin typeface="Politica" panose="02000506060000020004" pitchFamily="2" charset="0"/>
              </a:rPr>
              <a:t>Fully-Immersive </a:t>
            </a:r>
          </a:p>
          <a:p>
            <a:pPr marL="342900" indent="-342900" algn="l">
              <a:buFont typeface="Arial" panose="020B0604020202020204" pitchFamily="34" charset="0"/>
              <a:buChar char="•"/>
            </a:pPr>
            <a:r>
              <a:rPr lang="en-US" sz="2400" dirty="0">
                <a:latin typeface="Politica" panose="02000506060000020004" pitchFamily="2" charset="0"/>
              </a:rPr>
              <a:t>Simi-Immersive </a:t>
            </a:r>
          </a:p>
          <a:p>
            <a:pPr marL="342900" indent="-342900" algn="l">
              <a:buFont typeface="Arial" panose="020B0604020202020204" pitchFamily="34" charset="0"/>
              <a:buChar char="•"/>
            </a:pPr>
            <a:r>
              <a:rPr lang="en-US" sz="2400" dirty="0">
                <a:latin typeface="Politica" panose="02000506060000020004" pitchFamily="2" charset="0"/>
              </a:rPr>
              <a:t>Non-Immersive </a:t>
            </a:r>
          </a:p>
        </p:txBody>
      </p:sp>
      <p:sp>
        <p:nvSpPr>
          <p:cNvPr id="10" name="TextBox 9">
            <a:extLst>
              <a:ext uri="{FF2B5EF4-FFF2-40B4-BE49-F238E27FC236}">
                <a16:creationId xmlns:a16="http://schemas.microsoft.com/office/drawing/2014/main" id="{F018ACEE-E2BF-4963-9CDF-CCC75A7CF94A}"/>
              </a:ext>
            </a:extLst>
          </p:cNvPr>
          <p:cNvSpPr txBox="1"/>
          <p:nvPr/>
        </p:nvSpPr>
        <p:spPr>
          <a:xfrm>
            <a:off x="8497282" y="4439655"/>
            <a:ext cx="3397146" cy="1938992"/>
          </a:xfrm>
          <a:prstGeom prst="rect">
            <a:avLst/>
          </a:prstGeom>
          <a:noFill/>
        </p:spPr>
        <p:txBody>
          <a:bodyPr wrap="square">
            <a:spAutoFit/>
          </a:bodyPr>
          <a:lstStyle/>
          <a:p>
            <a:pPr algn="r" rtl="1"/>
            <a:r>
              <a:rPr lang="ar-QA" sz="2400" dirty="0"/>
              <a:t>أنواع الواقع الافتراضي - </a:t>
            </a:r>
            <a:r>
              <a:rPr lang="en-US" sz="2400" dirty="0">
                <a:solidFill>
                  <a:srgbClr val="FF0000"/>
                </a:solidFill>
              </a:rPr>
              <a:t>VR</a:t>
            </a:r>
          </a:p>
          <a:p>
            <a:pPr algn="r" rtl="1"/>
            <a:endParaRPr lang="en-US" sz="2400" dirty="0"/>
          </a:p>
          <a:p>
            <a:pPr marL="342900" indent="-342900" algn="r" rtl="1">
              <a:buFont typeface="Arial" panose="020B0604020202020204" pitchFamily="34" charset="0"/>
              <a:buChar char="•"/>
            </a:pPr>
            <a:r>
              <a:rPr lang="ar-QA" sz="2400" dirty="0"/>
              <a:t>غامرة بالكامل</a:t>
            </a:r>
          </a:p>
          <a:p>
            <a:pPr marL="342900" indent="-342900" algn="r" rtl="1">
              <a:buFont typeface="Arial" panose="020B0604020202020204" pitchFamily="34" charset="0"/>
              <a:buChar char="•"/>
            </a:pPr>
            <a:r>
              <a:rPr lang="ar-QA" sz="2400" dirty="0"/>
              <a:t>شبه غامرة</a:t>
            </a:r>
          </a:p>
          <a:p>
            <a:pPr marL="342900" indent="-342900" algn="r" rtl="1">
              <a:buFont typeface="Arial" panose="020B0604020202020204" pitchFamily="34" charset="0"/>
              <a:buChar char="•"/>
            </a:pPr>
            <a:r>
              <a:rPr lang="ar-QA" sz="2400" dirty="0"/>
              <a:t>غير غامرة</a:t>
            </a:r>
            <a:endParaRPr lang="en-US" sz="2400" dirty="0"/>
          </a:p>
        </p:txBody>
      </p:sp>
    </p:spTree>
    <p:extLst>
      <p:ext uri="{BB962C8B-B14F-4D97-AF65-F5344CB8AC3E}">
        <p14:creationId xmlns:p14="http://schemas.microsoft.com/office/powerpoint/2010/main" val="231905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a:extLst>
              <a:ext uri="{FF2B5EF4-FFF2-40B4-BE49-F238E27FC236}">
                <a16:creationId xmlns:a16="http://schemas.microsoft.com/office/drawing/2014/main" id="{1C9DE95B-AA72-4B22-9958-7124FED21CBD}"/>
              </a:ext>
            </a:extLst>
          </p:cNvPr>
          <p:cNvSpPr>
            <a:spLocks noGrp="1"/>
          </p:cNvSpPr>
          <p:nvPr>
            <p:ph type="subTitle" idx="1"/>
          </p:nvPr>
        </p:nvSpPr>
        <p:spPr>
          <a:xfrm>
            <a:off x="3842470" y="720751"/>
            <a:ext cx="6164928" cy="506962"/>
          </a:xfrm>
        </p:spPr>
        <p:txBody>
          <a:bodyPr>
            <a:noAutofit/>
          </a:bodyPr>
          <a:lstStyle/>
          <a:p>
            <a:pPr algn="l"/>
            <a:r>
              <a:rPr lang="en-US" sz="2800" b="1" dirty="0">
                <a:latin typeface="Politica"/>
                <a:hlinkClick r:id="rId3"/>
              </a:rPr>
              <a:t>Training </a:t>
            </a:r>
            <a:r>
              <a:rPr lang="ar-QA" sz="2800" dirty="0">
                <a:latin typeface="Politica"/>
                <a:hlinkClick r:id="rId3"/>
              </a:rPr>
              <a:t>-</a:t>
            </a:r>
            <a:r>
              <a:rPr lang="en-US" sz="2800" dirty="0">
                <a:latin typeface="Politica"/>
                <a:hlinkClick r:id="rId3"/>
              </a:rPr>
              <a:t> flight simulator </a:t>
            </a:r>
            <a:r>
              <a:rPr lang="en-US" sz="2800" dirty="0">
                <a:latin typeface="Politica"/>
                <a:hlinkClick r:id="rId4"/>
              </a:rPr>
              <a:t>-</a:t>
            </a:r>
            <a:r>
              <a:rPr lang="en-US" sz="2800" i="0" dirty="0">
                <a:latin typeface="Politica"/>
                <a:hlinkClick r:id="rId4"/>
              </a:rPr>
              <a:t> </a:t>
            </a:r>
            <a:r>
              <a:rPr lang="en-US" sz="2800" dirty="0">
                <a:latin typeface="Politica" panose="02000506060000020004" pitchFamily="2" charset="0"/>
              </a:rPr>
              <a:t>Fully-Immersive </a:t>
            </a:r>
          </a:p>
          <a:p>
            <a:pPr algn="l"/>
            <a:r>
              <a:rPr lang="en-US" sz="2800" i="0" dirty="0">
                <a:latin typeface="Politica"/>
                <a:hlinkClick r:id="rId4"/>
              </a:rPr>
              <a:t> </a:t>
            </a:r>
            <a:endParaRPr lang="en-US" sz="2800" dirty="0"/>
          </a:p>
          <a:p>
            <a:pPr algn="l"/>
            <a:r>
              <a:rPr lang="en-US" sz="2800" b="1" dirty="0">
                <a:latin typeface="Politica"/>
              </a:rPr>
              <a:t> </a:t>
            </a:r>
            <a:endParaRPr lang="en-US" sz="2800" b="1" i="0" dirty="0">
              <a:latin typeface="Politica"/>
            </a:endParaRPr>
          </a:p>
          <a:p>
            <a:endParaRPr lang="en-US" sz="2800" i="0" dirty="0">
              <a:latin typeface="Politica"/>
            </a:endParaRPr>
          </a:p>
          <a:p>
            <a:endParaRPr lang="en-US" sz="2800" dirty="0">
              <a:latin typeface="Politica"/>
            </a:endParaRPr>
          </a:p>
        </p:txBody>
      </p:sp>
      <p:sp>
        <p:nvSpPr>
          <p:cNvPr id="17" name="TextBox 16">
            <a:extLst>
              <a:ext uri="{FF2B5EF4-FFF2-40B4-BE49-F238E27FC236}">
                <a16:creationId xmlns:a16="http://schemas.microsoft.com/office/drawing/2014/main" id="{496AA3EC-73BE-427F-BDE8-D4690904AE5D}"/>
              </a:ext>
            </a:extLst>
          </p:cNvPr>
          <p:cNvSpPr txBox="1"/>
          <p:nvPr/>
        </p:nvSpPr>
        <p:spPr>
          <a:xfrm>
            <a:off x="4068922" y="1369479"/>
            <a:ext cx="4691149" cy="830997"/>
          </a:xfrm>
          <a:prstGeom prst="rect">
            <a:avLst/>
          </a:prstGeom>
          <a:noFill/>
        </p:spPr>
        <p:txBody>
          <a:bodyPr wrap="square" rtlCol="0">
            <a:spAutoFit/>
          </a:bodyPr>
          <a:lstStyle/>
          <a:p>
            <a:pPr algn="ctr"/>
            <a:r>
              <a:rPr lang="ar-QA" sz="2400" dirty="0">
                <a:hlinkClick r:id="rId3"/>
              </a:rPr>
              <a:t>التدريب – محاكاة الطيران - </a:t>
            </a:r>
            <a:r>
              <a:rPr lang="ar-QA" sz="2400" dirty="0"/>
              <a:t>غامرة بالكامل</a:t>
            </a:r>
          </a:p>
          <a:p>
            <a:pPr algn="ctr"/>
            <a:r>
              <a:rPr lang="ar-QA" sz="2400" dirty="0">
                <a:hlinkClick r:id="rId4"/>
              </a:rPr>
              <a:t> </a:t>
            </a:r>
            <a:endParaRPr lang="en-US" sz="2400" dirty="0"/>
          </a:p>
        </p:txBody>
      </p:sp>
      <p:sp>
        <p:nvSpPr>
          <p:cNvPr id="15" name="TextBox 14">
            <a:extLst>
              <a:ext uri="{FF2B5EF4-FFF2-40B4-BE49-F238E27FC236}">
                <a16:creationId xmlns:a16="http://schemas.microsoft.com/office/drawing/2014/main" id="{10E8AD16-996F-4DD2-93B9-76A41170B8B3}"/>
              </a:ext>
            </a:extLst>
          </p:cNvPr>
          <p:cNvSpPr txBox="1"/>
          <p:nvPr/>
        </p:nvSpPr>
        <p:spPr>
          <a:xfrm>
            <a:off x="10968443" y="6342655"/>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8" name="Group 17">
            <a:extLst>
              <a:ext uri="{FF2B5EF4-FFF2-40B4-BE49-F238E27FC236}">
                <a16:creationId xmlns:a16="http://schemas.microsoft.com/office/drawing/2014/main" id="{A1C46111-71BC-46B4-8D71-F4AA392E7588}"/>
              </a:ext>
            </a:extLst>
          </p:cNvPr>
          <p:cNvGrpSpPr/>
          <p:nvPr/>
        </p:nvGrpSpPr>
        <p:grpSpPr>
          <a:xfrm>
            <a:off x="9553283" y="6342655"/>
            <a:ext cx="1415160" cy="476766"/>
            <a:chOff x="8882864" y="6158525"/>
            <a:chExt cx="1780778" cy="599942"/>
          </a:xfrm>
        </p:grpSpPr>
        <p:pic>
          <p:nvPicPr>
            <p:cNvPr id="19" name="Picture 18">
              <a:extLst>
                <a:ext uri="{FF2B5EF4-FFF2-40B4-BE49-F238E27FC236}">
                  <a16:creationId xmlns:a16="http://schemas.microsoft.com/office/drawing/2014/main" id="{447A2C17-F7A2-48EE-A70C-D4DF4E5061A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0" name="Picture 19">
              <a:extLst>
                <a:ext uri="{FF2B5EF4-FFF2-40B4-BE49-F238E27FC236}">
                  <a16:creationId xmlns:a16="http://schemas.microsoft.com/office/drawing/2014/main" id="{AFDC5974-32AF-4DF9-BC4D-26D896B06F03}"/>
                </a:ext>
              </a:extLst>
            </p:cNvPr>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0A823D89-84CE-42E8-9507-B76D6F74715C}"/>
              </a:ext>
            </a:extLst>
          </p:cNvPr>
          <p:cNvPicPr>
            <a:picLocks noChangeAspect="1"/>
          </p:cNvPicPr>
          <p:nvPr/>
        </p:nvPicPr>
        <p:blipFill>
          <a:blip r:embed="rId6"/>
          <a:stretch>
            <a:fillRect/>
          </a:stretch>
        </p:blipFill>
        <p:spPr>
          <a:xfrm>
            <a:off x="0" y="0"/>
            <a:ext cx="1607574" cy="6858000"/>
          </a:xfrm>
          <a:prstGeom prst="rect">
            <a:avLst/>
          </a:prstGeom>
        </p:spPr>
      </p:pic>
      <p:pic>
        <p:nvPicPr>
          <p:cNvPr id="3" name="Picture 2">
            <a:extLst>
              <a:ext uri="{FF2B5EF4-FFF2-40B4-BE49-F238E27FC236}">
                <a16:creationId xmlns:a16="http://schemas.microsoft.com/office/drawing/2014/main" id="{823CF932-CB50-4180-8B2D-D2A6C30A4A6C}"/>
              </a:ext>
            </a:extLst>
          </p:cNvPr>
          <p:cNvPicPr>
            <a:picLocks noChangeAspect="1"/>
          </p:cNvPicPr>
          <p:nvPr/>
        </p:nvPicPr>
        <p:blipFill>
          <a:blip r:embed="rId7"/>
          <a:stretch>
            <a:fillRect/>
          </a:stretch>
        </p:blipFill>
        <p:spPr>
          <a:xfrm>
            <a:off x="3513185" y="2342242"/>
            <a:ext cx="5802622" cy="3865997"/>
          </a:xfrm>
          <a:prstGeom prst="rect">
            <a:avLst/>
          </a:prstGeom>
        </p:spPr>
      </p:pic>
    </p:spTree>
    <p:extLst>
      <p:ext uri="{BB962C8B-B14F-4D97-AF65-F5344CB8AC3E}">
        <p14:creationId xmlns:p14="http://schemas.microsoft.com/office/powerpoint/2010/main" val="89417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rtual Reality In The Classroom - eLearning Industry">
            <a:extLst>
              <a:ext uri="{FF2B5EF4-FFF2-40B4-BE49-F238E27FC236}">
                <a16:creationId xmlns:a16="http://schemas.microsoft.com/office/drawing/2014/main" id="{D86EB315-60F7-444E-8AEF-3FC59B2FEF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5" b="-1"/>
          <a:stretch/>
        </p:blipFill>
        <p:spPr bwMode="auto">
          <a:xfrm>
            <a:off x="2586948" y="1499545"/>
            <a:ext cx="7990378" cy="44937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B2E15839-7073-43A4-A837-6D784AC0147B}"/>
              </a:ext>
            </a:extLst>
          </p:cNvPr>
          <p:cNvSpPr>
            <a:spLocks noGrp="1"/>
          </p:cNvSpPr>
          <p:nvPr>
            <p:ph type="subTitle" idx="1"/>
          </p:nvPr>
        </p:nvSpPr>
        <p:spPr>
          <a:xfrm>
            <a:off x="2586948" y="688627"/>
            <a:ext cx="4266464" cy="979497"/>
          </a:xfrm>
        </p:spPr>
        <p:txBody>
          <a:bodyPr>
            <a:noAutofit/>
          </a:bodyPr>
          <a:lstStyle/>
          <a:p>
            <a:pPr algn="l"/>
            <a:r>
              <a:rPr lang="en-US" sz="3200" b="1" dirty="0">
                <a:latin typeface="Politica"/>
                <a:hlinkClick r:id="rId4"/>
              </a:rPr>
              <a:t>EDUCATION</a:t>
            </a:r>
            <a:r>
              <a:rPr lang="en-US" sz="3200" dirty="0">
                <a:latin typeface="Politica"/>
                <a:hlinkClick r:id="rId5"/>
              </a:rPr>
              <a:t> </a:t>
            </a:r>
            <a:r>
              <a:rPr lang="en-US" sz="3200" dirty="0">
                <a:latin typeface="Politica"/>
              </a:rPr>
              <a:t>- </a:t>
            </a:r>
            <a:r>
              <a:rPr lang="en-US" sz="3200" dirty="0">
                <a:latin typeface="Politica" panose="02000506060000020004" pitchFamily="2" charset="0"/>
              </a:rPr>
              <a:t>Immersive </a:t>
            </a:r>
            <a:endParaRPr lang="en-US" sz="3200" b="1" dirty="0">
              <a:latin typeface="Politica"/>
            </a:endParaRPr>
          </a:p>
        </p:txBody>
      </p:sp>
      <p:sp>
        <p:nvSpPr>
          <p:cNvPr id="19" name="TextBox 18">
            <a:extLst>
              <a:ext uri="{FF2B5EF4-FFF2-40B4-BE49-F238E27FC236}">
                <a16:creationId xmlns:a16="http://schemas.microsoft.com/office/drawing/2014/main" id="{825BA9D7-FDCC-48C4-B3F1-BFA92ACBAE69}"/>
              </a:ext>
            </a:extLst>
          </p:cNvPr>
          <p:cNvSpPr txBox="1"/>
          <p:nvPr/>
        </p:nvSpPr>
        <p:spPr>
          <a:xfrm>
            <a:off x="6919857" y="593601"/>
            <a:ext cx="3657469" cy="584775"/>
          </a:xfrm>
          <a:prstGeom prst="rect">
            <a:avLst/>
          </a:prstGeom>
          <a:noFill/>
        </p:spPr>
        <p:txBody>
          <a:bodyPr wrap="square" rtlCol="0">
            <a:spAutoFit/>
          </a:bodyPr>
          <a:lstStyle/>
          <a:p>
            <a:pPr algn="r"/>
            <a:r>
              <a:rPr lang="ar-JO" sz="3200" b="1" dirty="0">
                <a:cs typeface="+mj-cs"/>
                <a:hlinkClick r:id="rId4"/>
              </a:rPr>
              <a:t>التعليم</a:t>
            </a:r>
            <a:r>
              <a:rPr lang="ar-QA" sz="3200" b="1" dirty="0">
                <a:cs typeface="+mj-cs"/>
              </a:rPr>
              <a:t> - </a:t>
            </a:r>
            <a:r>
              <a:rPr lang="ar-QA" sz="3200" dirty="0"/>
              <a:t>غامرة بالكامل</a:t>
            </a:r>
            <a:endParaRPr lang="ar-JO" sz="3200" b="1" dirty="0">
              <a:cs typeface="+mj-cs"/>
            </a:endParaRPr>
          </a:p>
        </p:txBody>
      </p:sp>
      <p:pic>
        <p:nvPicPr>
          <p:cNvPr id="2" name="Picture 1">
            <a:extLst>
              <a:ext uri="{FF2B5EF4-FFF2-40B4-BE49-F238E27FC236}">
                <a16:creationId xmlns:a16="http://schemas.microsoft.com/office/drawing/2014/main" id="{0943DBB0-FD25-4FC2-AED0-F9E9CF8991D6}"/>
              </a:ext>
            </a:extLst>
          </p:cNvPr>
          <p:cNvPicPr>
            <a:picLocks noChangeAspect="1"/>
          </p:cNvPicPr>
          <p:nvPr/>
        </p:nvPicPr>
        <p:blipFill>
          <a:blip r:embed="rId6"/>
          <a:stretch>
            <a:fillRect/>
          </a:stretch>
        </p:blipFill>
        <p:spPr>
          <a:xfrm>
            <a:off x="0" y="0"/>
            <a:ext cx="1607574" cy="6858000"/>
          </a:xfrm>
          <a:prstGeom prst="rect">
            <a:avLst/>
          </a:prstGeom>
        </p:spPr>
      </p:pic>
      <p:sp>
        <p:nvSpPr>
          <p:cNvPr id="15" name="TextBox 14">
            <a:extLst>
              <a:ext uri="{FF2B5EF4-FFF2-40B4-BE49-F238E27FC236}">
                <a16:creationId xmlns:a16="http://schemas.microsoft.com/office/drawing/2014/main" id="{2D326369-E4FE-400B-974E-37DBC8C24696}"/>
              </a:ext>
            </a:extLst>
          </p:cNvPr>
          <p:cNvSpPr txBox="1"/>
          <p:nvPr/>
        </p:nvSpPr>
        <p:spPr>
          <a:xfrm>
            <a:off x="10988107" y="637215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6" name="Group 15">
            <a:extLst>
              <a:ext uri="{FF2B5EF4-FFF2-40B4-BE49-F238E27FC236}">
                <a16:creationId xmlns:a16="http://schemas.microsoft.com/office/drawing/2014/main" id="{8C4C1E87-0F22-4DFA-B7F2-EA987756F010}"/>
              </a:ext>
            </a:extLst>
          </p:cNvPr>
          <p:cNvGrpSpPr/>
          <p:nvPr/>
        </p:nvGrpSpPr>
        <p:grpSpPr>
          <a:xfrm>
            <a:off x="9572947" y="6372150"/>
            <a:ext cx="1415160" cy="476766"/>
            <a:chOff x="8882864" y="6158525"/>
            <a:chExt cx="1780778" cy="599942"/>
          </a:xfrm>
        </p:grpSpPr>
        <p:pic>
          <p:nvPicPr>
            <p:cNvPr id="17" name="Picture 16">
              <a:extLst>
                <a:ext uri="{FF2B5EF4-FFF2-40B4-BE49-F238E27FC236}">
                  <a16:creationId xmlns:a16="http://schemas.microsoft.com/office/drawing/2014/main" id="{EA9992BF-A527-4BDF-BBBD-77150AB5B05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8" name="Picture 17">
              <a:extLst>
                <a:ext uri="{FF2B5EF4-FFF2-40B4-BE49-F238E27FC236}">
                  <a16:creationId xmlns:a16="http://schemas.microsoft.com/office/drawing/2014/main" id="{4735E69C-0D46-472B-8EA3-3BAA03DBBCBB}"/>
                </a:ext>
              </a:extLst>
            </p:cNvPr>
            <p:cNvPicPr>
              <a:picLocks noChangeAspect="1"/>
            </p:cNvPicPr>
            <p:nvPr/>
          </p:nvPicPr>
          <p:blipFill rotWithShape="1">
            <a:blip r:embed="rId7"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292138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2A92FB9-7B40-4858-B502-0E8A8BC68B2F}"/>
              </a:ext>
            </a:extLst>
          </p:cNvPr>
          <p:cNvSpPr>
            <a:spLocks noGrp="1"/>
          </p:cNvSpPr>
          <p:nvPr>
            <p:ph type="subTitle" idx="1"/>
          </p:nvPr>
        </p:nvSpPr>
        <p:spPr>
          <a:xfrm>
            <a:off x="2696179" y="1191495"/>
            <a:ext cx="4951658" cy="463462"/>
          </a:xfrm>
        </p:spPr>
        <p:txBody>
          <a:bodyPr>
            <a:noAutofit/>
          </a:bodyPr>
          <a:lstStyle/>
          <a:p>
            <a:pPr algn="l"/>
            <a:r>
              <a:rPr lang="en-US" sz="2800" b="1" dirty="0">
                <a:latin typeface="Politica" panose="02000506060000020004" pitchFamily="2" charset="0"/>
              </a:rPr>
              <a:t>Fashion – Sime-Immersive</a:t>
            </a:r>
          </a:p>
        </p:txBody>
      </p:sp>
      <p:sp>
        <p:nvSpPr>
          <p:cNvPr id="14" name="TextBox 13">
            <a:extLst>
              <a:ext uri="{FF2B5EF4-FFF2-40B4-BE49-F238E27FC236}">
                <a16:creationId xmlns:a16="http://schemas.microsoft.com/office/drawing/2014/main" id="{457D4CC6-67F2-4892-948F-6D9814D3CB9D}"/>
              </a:ext>
            </a:extLst>
          </p:cNvPr>
          <p:cNvSpPr txBox="1"/>
          <p:nvPr/>
        </p:nvSpPr>
        <p:spPr>
          <a:xfrm>
            <a:off x="6225406" y="1159221"/>
            <a:ext cx="4108116" cy="523220"/>
          </a:xfrm>
          <a:prstGeom prst="rect">
            <a:avLst/>
          </a:prstGeom>
          <a:noFill/>
        </p:spPr>
        <p:txBody>
          <a:bodyPr wrap="square" rtlCol="0">
            <a:spAutoFit/>
          </a:bodyPr>
          <a:lstStyle/>
          <a:p>
            <a:pPr algn="r"/>
            <a:r>
              <a:rPr lang="ar-QA" sz="2800" dirty="0"/>
              <a:t>الأزياء- شبه غامرة</a:t>
            </a:r>
          </a:p>
        </p:txBody>
      </p:sp>
      <p:pic>
        <p:nvPicPr>
          <p:cNvPr id="5" name="Picture 4" descr="A group of people standing next to a sign&#10;&#10;Description automatically generated">
            <a:extLst>
              <a:ext uri="{FF2B5EF4-FFF2-40B4-BE49-F238E27FC236}">
                <a16:creationId xmlns:a16="http://schemas.microsoft.com/office/drawing/2014/main" id="{E01A6479-BD0C-4C9B-BACE-ED4F73434372}"/>
              </a:ext>
            </a:extLst>
          </p:cNvPr>
          <p:cNvPicPr>
            <a:picLocks noChangeAspect="1"/>
          </p:cNvPicPr>
          <p:nvPr/>
        </p:nvPicPr>
        <p:blipFill>
          <a:blip r:embed="rId3"/>
          <a:stretch>
            <a:fillRect/>
          </a:stretch>
        </p:blipFill>
        <p:spPr>
          <a:xfrm>
            <a:off x="2696179" y="1995159"/>
            <a:ext cx="7637343" cy="4296004"/>
          </a:xfrm>
          <a:prstGeom prst="rect">
            <a:avLst/>
          </a:prstGeom>
        </p:spPr>
      </p:pic>
      <p:sp>
        <p:nvSpPr>
          <p:cNvPr id="15" name="TextBox 14">
            <a:extLst>
              <a:ext uri="{FF2B5EF4-FFF2-40B4-BE49-F238E27FC236}">
                <a16:creationId xmlns:a16="http://schemas.microsoft.com/office/drawing/2014/main" id="{65C8F5A3-AD1B-4E1A-B297-7FB11BDE08A2}"/>
              </a:ext>
            </a:extLst>
          </p:cNvPr>
          <p:cNvSpPr txBox="1"/>
          <p:nvPr/>
        </p:nvSpPr>
        <p:spPr>
          <a:xfrm>
            <a:off x="10988107" y="637215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7" name="Group 16">
            <a:extLst>
              <a:ext uri="{FF2B5EF4-FFF2-40B4-BE49-F238E27FC236}">
                <a16:creationId xmlns:a16="http://schemas.microsoft.com/office/drawing/2014/main" id="{F39470B8-728B-4A67-9272-104E71A2B871}"/>
              </a:ext>
            </a:extLst>
          </p:cNvPr>
          <p:cNvGrpSpPr/>
          <p:nvPr/>
        </p:nvGrpSpPr>
        <p:grpSpPr>
          <a:xfrm>
            <a:off x="9572947" y="6372150"/>
            <a:ext cx="1415160" cy="476766"/>
            <a:chOff x="8882864" y="6158525"/>
            <a:chExt cx="1780778" cy="599942"/>
          </a:xfrm>
        </p:grpSpPr>
        <p:pic>
          <p:nvPicPr>
            <p:cNvPr id="18" name="Picture 17">
              <a:extLst>
                <a:ext uri="{FF2B5EF4-FFF2-40B4-BE49-F238E27FC236}">
                  <a16:creationId xmlns:a16="http://schemas.microsoft.com/office/drawing/2014/main" id="{76A55869-13FD-4761-AA35-2220DBDF59C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9" name="Picture 18">
              <a:extLst>
                <a:ext uri="{FF2B5EF4-FFF2-40B4-BE49-F238E27FC236}">
                  <a16:creationId xmlns:a16="http://schemas.microsoft.com/office/drawing/2014/main" id="{8EE3D8B8-9FA1-4BEB-B9CC-7904B0D0AAE9}"/>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A60C8887-EF32-4534-AC6E-8A9F7159CCD3}"/>
              </a:ext>
            </a:extLst>
          </p:cNvPr>
          <p:cNvPicPr>
            <a:picLocks noChangeAspect="1"/>
          </p:cNvPicPr>
          <p:nvPr/>
        </p:nvPicPr>
        <p:blipFill>
          <a:blip r:embed="rId5"/>
          <a:stretch>
            <a:fillRect/>
          </a:stretch>
        </p:blipFill>
        <p:spPr>
          <a:xfrm>
            <a:off x="0" y="0"/>
            <a:ext cx="1607574" cy="6858000"/>
          </a:xfrm>
          <a:prstGeom prst="rect">
            <a:avLst/>
          </a:prstGeom>
        </p:spPr>
      </p:pic>
    </p:spTree>
    <p:extLst>
      <p:ext uri="{BB962C8B-B14F-4D97-AF65-F5344CB8AC3E}">
        <p14:creationId xmlns:p14="http://schemas.microsoft.com/office/powerpoint/2010/main" val="504445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1429D8FD-8B3D-4392-A6E9-CD1071EBCA9A}"/>
              </a:ext>
            </a:extLst>
          </p:cNvPr>
          <p:cNvSpPr>
            <a:spLocks noGrp="1"/>
          </p:cNvSpPr>
          <p:nvPr>
            <p:ph type="subTitle" idx="1"/>
          </p:nvPr>
        </p:nvSpPr>
        <p:spPr>
          <a:xfrm>
            <a:off x="2385098" y="948794"/>
            <a:ext cx="6410325" cy="1003841"/>
          </a:xfrm>
        </p:spPr>
        <p:txBody>
          <a:bodyPr>
            <a:noAutofit/>
          </a:bodyPr>
          <a:lstStyle/>
          <a:p>
            <a:pPr algn="l"/>
            <a:r>
              <a:rPr lang="en-US" sz="2800" dirty="0">
                <a:latin typeface="Politica" panose="02000506060000020004" pitchFamily="2" charset="0"/>
              </a:rPr>
              <a:t>GAMING - </a:t>
            </a:r>
            <a:r>
              <a:rPr lang="en-US" sz="2800" i="0" dirty="0">
                <a:solidFill>
                  <a:srgbClr val="26313D"/>
                </a:solidFill>
                <a:effectLst/>
                <a:latin typeface="Politica" panose="02000506060000020004" pitchFamily="2" charset="0"/>
              </a:rPr>
              <a:t>Non-immersive</a:t>
            </a:r>
          </a:p>
          <a:p>
            <a:pPr algn="l"/>
            <a:endParaRPr lang="en-US" sz="2800" dirty="0">
              <a:latin typeface="Politica" panose="02000506060000020004" pitchFamily="2" charset="0"/>
            </a:endParaRPr>
          </a:p>
        </p:txBody>
      </p:sp>
      <p:sp>
        <p:nvSpPr>
          <p:cNvPr id="26" name="TextBox 25">
            <a:extLst>
              <a:ext uri="{FF2B5EF4-FFF2-40B4-BE49-F238E27FC236}">
                <a16:creationId xmlns:a16="http://schemas.microsoft.com/office/drawing/2014/main" id="{1ADD6298-4167-418D-9B28-FF68462BC99F}"/>
              </a:ext>
            </a:extLst>
          </p:cNvPr>
          <p:cNvSpPr txBox="1"/>
          <p:nvPr/>
        </p:nvSpPr>
        <p:spPr>
          <a:xfrm>
            <a:off x="6096000" y="948794"/>
            <a:ext cx="3346713" cy="523220"/>
          </a:xfrm>
          <a:prstGeom prst="rect">
            <a:avLst/>
          </a:prstGeom>
          <a:noFill/>
        </p:spPr>
        <p:txBody>
          <a:bodyPr wrap="square" rtlCol="0">
            <a:spAutoFit/>
          </a:bodyPr>
          <a:lstStyle/>
          <a:p>
            <a:pPr algn="r"/>
            <a:r>
              <a:rPr lang="ar-JO" sz="2800" dirty="0">
                <a:latin typeface="Arabic Typesetting" panose="03020402040406030203" pitchFamily="66" charset="-78"/>
              </a:rPr>
              <a:t>الألعاب</a:t>
            </a:r>
            <a:r>
              <a:rPr lang="ar-QA" sz="2800" dirty="0">
                <a:latin typeface="Arabic Typesetting" panose="03020402040406030203" pitchFamily="66" charset="-78"/>
              </a:rPr>
              <a:t> – غير غامرة</a:t>
            </a:r>
            <a:endParaRPr lang="en-GB" sz="2800" dirty="0">
              <a:latin typeface="Arabic Typesetting" panose="03020402040406030203" pitchFamily="66" charset="-78"/>
            </a:endParaRPr>
          </a:p>
        </p:txBody>
      </p:sp>
      <p:sp>
        <p:nvSpPr>
          <p:cNvPr id="5" name="TextBox 4">
            <a:extLst>
              <a:ext uri="{FF2B5EF4-FFF2-40B4-BE49-F238E27FC236}">
                <a16:creationId xmlns:a16="http://schemas.microsoft.com/office/drawing/2014/main" id="{128D1D16-0385-478E-9D12-3B7F3E4EB55A}"/>
              </a:ext>
            </a:extLst>
          </p:cNvPr>
          <p:cNvSpPr txBox="1"/>
          <p:nvPr/>
        </p:nvSpPr>
        <p:spPr>
          <a:xfrm>
            <a:off x="10988107" y="637215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0BB712DE-CB4A-452E-B78A-49B209DDD2AF}"/>
              </a:ext>
            </a:extLst>
          </p:cNvPr>
          <p:cNvGrpSpPr/>
          <p:nvPr/>
        </p:nvGrpSpPr>
        <p:grpSpPr>
          <a:xfrm>
            <a:off x="9572947" y="6372150"/>
            <a:ext cx="1415160" cy="476766"/>
            <a:chOff x="8882864" y="6158525"/>
            <a:chExt cx="1780778" cy="599942"/>
          </a:xfrm>
        </p:grpSpPr>
        <p:pic>
          <p:nvPicPr>
            <p:cNvPr id="7" name="Picture 6">
              <a:extLst>
                <a:ext uri="{FF2B5EF4-FFF2-40B4-BE49-F238E27FC236}">
                  <a16:creationId xmlns:a16="http://schemas.microsoft.com/office/drawing/2014/main" id="{1D9772CF-C509-4EBE-AC80-4021CE7123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1092342F-F978-4C54-A664-C6F3F249FF08}"/>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A9F828F2-7755-4431-A929-731922F2F482}"/>
              </a:ext>
            </a:extLst>
          </p:cNvPr>
          <p:cNvPicPr>
            <a:picLocks noChangeAspect="1"/>
          </p:cNvPicPr>
          <p:nvPr/>
        </p:nvPicPr>
        <p:blipFill>
          <a:blip r:embed="rId4"/>
          <a:stretch>
            <a:fillRect/>
          </a:stretch>
        </p:blipFill>
        <p:spPr>
          <a:xfrm>
            <a:off x="0" y="0"/>
            <a:ext cx="1607574" cy="6858000"/>
          </a:xfrm>
          <a:prstGeom prst="rect">
            <a:avLst/>
          </a:prstGeom>
        </p:spPr>
      </p:pic>
      <p:pic>
        <p:nvPicPr>
          <p:cNvPr id="1026" name="Picture 2" descr="non-immersive virtual reality">
            <a:extLst>
              <a:ext uri="{FF2B5EF4-FFF2-40B4-BE49-F238E27FC236}">
                <a16:creationId xmlns:a16="http://schemas.microsoft.com/office/drawing/2014/main" id="{5AC896D7-63B9-4226-9478-CE14DAC3BF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60" y="1695236"/>
            <a:ext cx="6934453" cy="455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950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853</Words>
  <Application>Microsoft Office PowerPoint</Application>
  <PresentationFormat>Widescreen</PresentationFormat>
  <Paragraphs>112</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Arabic Typesetting</vt:lpstr>
      <vt:lpstr>Arial</vt:lpstr>
      <vt:lpstr>Barlow</vt:lpstr>
      <vt:lpstr>Calibri</vt:lpstr>
      <vt:lpstr>Calibri Light</vt:lpstr>
      <vt:lpstr>Century Gothic</vt:lpstr>
      <vt:lpstr>Politica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IT WORKS</vt:lpstr>
      <vt:lpstr>We have a new tool today that will help us to build our 3D virtual game.  CoSpaces is a web-based application that allows us to create and engage with interactive 3D content using visual programming language.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moath momani</dc:creator>
  <cp:lastModifiedBy>Moath Almomani</cp:lastModifiedBy>
  <cp:revision>1</cp:revision>
  <dcterms:created xsi:type="dcterms:W3CDTF">2020-11-03T08:46:17Z</dcterms:created>
  <dcterms:modified xsi:type="dcterms:W3CDTF">2021-01-05T18:56:47Z</dcterms:modified>
</cp:coreProperties>
</file>