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30"/>
  </p:notesMasterIdLst>
  <p:sldIdLst>
    <p:sldId id="273" r:id="rId2"/>
    <p:sldId id="289" r:id="rId3"/>
    <p:sldId id="288" r:id="rId4"/>
    <p:sldId id="300" r:id="rId5"/>
    <p:sldId id="279" r:id="rId6"/>
    <p:sldId id="258" r:id="rId7"/>
    <p:sldId id="270" r:id="rId8"/>
    <p:sldId id="283" r:id="rId9"/>
    <p:sldId id="340" r:id="rId10"/>
    <p:sldId id="342" r:id="rId11"/>
    <p:sldId id="259" r:id="rId12"/>
    <p:sldId id="296" r:id="rId13"/>
    <p:sldId id="285" r:id="rId14"/>
    <p:sldId id="286" r:id="rId15"/>
    <p:sldId id="331" r:id="rId16"/>
    <p:sldId id="332" r:id="rId17"/>
    <p:sldId id="333" r:id="rId18"/>
    <p:sldId id="334" r:id="rId19"/>
    <p:sldId id="335" r:id="rId20"/>
    <p:sldId id="336" r:id="rId21"/>
    <p:sldId id="337" r:id="rId22"/>
    <p:sldId id="280" r:id="rId23"/>
    <p:sldId id="299" r:id="rId24"/>
    <p:sldId id="297" r:id="rId25"/>
    <p:sldId id="284" r:id="rId26"/>
    <p:sldId id="326" r:id="rId27"/>
    <p:sldId id="329"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ED8EA-132B-4861-9A69-09BCC1AFE1C5}" v="1" dt="2021-01-09T16:07:25.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9" autoAdjust="0"/>
  </p:normalViewPr>
  <p:slideViewPr>
    <p:cSldViewPr snapToGrid="0" showGuides="1">
      <p:cViewPr varScale="1">
        <p:scale>
          <a:sx n="102" d="100"/>
          <a:sy n="102" d="100"/>
        </p:scale>
        <p:origin x="918" y="102"/>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5CAD5C34-023A-4A33-BC01-8F1E2D8444BA}"/>
    <pc:docChg chg="undo custSel addSld delSld modSld sldOrd">
      <pc:chgData name="moath momani" userId="720708e143949568" providerId="LiveId" clId="{5CAD5C34-023A-4A33-BC01-8F1E2D8444BA}" dt="2020-10-14T09:15:02.410" v="2592" actId="20577"/>
      <pc:docMkLst>
        <pc:docMk/>
      </pc:docMkLst>
      <pc:sldChg chg="del">
        <pc:chgData name="moath momani" userId="720708e143949568" providerId="LiveId" clId="{5CAD5C34-023A-4A33-BC01-8F1E2D8444BA}" dt="2020-10-14T07:05:10.251" v="1389" actId="47"/>
        <pc:sldMkLst>
          <pc:docMk/>
          <pc:sldMk cId="1521942773" sldId="263"/>
        </pc:sldMkLst>
      </pc:sldChg>
      <pc:sldChg chg="addSp delSp modSp mod">
        <pc:chgData name="moath momani" userId="720708e143949568" providerId="LiveId" clId="{5CAD5C34-023A-4A33-BC01-8F1E2D8444BA}" dt="2020-10-14T07:17:18.106" v="1488" actId="20577"/>
        <pc:sldMkLst>
          <pc:docMk/>
          <pc:sldMk cId="2036179745" sldId="264"/>
        </pc:sldMkLst>
        <pc:spChg chg="mod">
          <ac:chgData name="moath momani" userId="720708e143949568" providerId="LiveId" clId="{5CAD5C34-023A-4A33-BC01-8F1E2D8444BA}" dt="2020-10-14T06:47:20.342" v="542" actId="1076"/>
          <ac:spMkLst>
            <pc:docMk/>
            <pc:sldMk cId="2036179745" sldId="264"/>
            <ac:spMk id="9" creationId="{00000000-0000-0000-0000-000000000000}"/>
          </ac:spMkLst>
        </pc:spChg>
        <pc:spChg chg="mod">
          <ac:chgData name="moath momani" userId="720708e143949568" providerId="LiveId" clId="{5CAD5C34-023A-4A33-BC01-8F1E2D8444BA}" dt="2020-10-14T07:17:18.106" v="1488" actId="20577"/>
          <ac:spMkLst>
            <pc:docMk/>
            <pc:sldMk cId="2036179745" sldId="264"/>
            <ac:spMk id="12" creationId="{CB7F213B-E680-4F6E-B850-3B9D657A9E84}"/>
          </ac:spMkLst>
        </pc:spChg>
        <pc:spChg chg="add del mod">
          <ac:chgData name="moath momani" userId="720708e143949568" providerId="LiveId" clId="{5CAD5C34-023A-4A33-BC01-8F1E2D8444BA}" dt="2020-10-14T06:59:40.295" v="1124"/>
          <ac:spMkLst>
            <pc:docMk/>
            <pc:sldMk cId="2036179745" sldId="264"/>
            <ac:spMk id="13" creationId="{E1BD02B0-EB37-437C-9B54-0D4A5CBA0E0B}"/>
          </ac:spMkLst>
        </pc:spChg>
        <pc:spChg chg="mod">
          <ac:chgData name="moath momani" userId="720708e143949568" providerId="LiveId" clId="{5CAD5C34-023A-4A33-BC01-8F1E2D8444BA}" dt="2020-10-14T07:04:48.917" v="1385" actId="12"/>
          <ac:spMkLst>
            <pc:docMk/>
            <pc:sldMk cId="2036179745" sldId="264"/>
            <ac:spMk id="14" creationId="{E02D2F0A-A520-44A2-B8E2-5DD6E542987A}"/>
          </ac:spMkLst>
        </pc:spChg>
        <pc:picChg chg="del">
          <ac:chgData name="moath momani" userId="720708e143949568" providerId="LiveId" clId="{5CAD5C34-023A-4A33-BC01-8F1E2D8444BA}" dt="2020-10-14T06:47:26.196" v="543" actId="478"/>
          <ac:picMkLst>
            <pc:docMk/>
            <pc:sldMk cId="2036179745" sldId="264"/>
            <ac:picMk id="2" creationId="{79DCDC5B-70F4-4C7D-B4E0-23B530453455}"/>
          </ac:picMkLst>
        </pc:picChg>
        <pc:picChg chg="add del mod">
          <ac:chgData name="moath momani" userId="720708e143949568" providerId="LiveId" clId="{5CAD5C34-023A-4A33-BC01-8F1E2D8444BA}" dt="2020-10-14T06:55:41.273" v="1007" actId="478"/>
          <ac:picMkLst>
            <pc:docMk/>
            <pc:sldMk cId="2036179745" sldId="264"/>
            <ac:picMk id="3" creationId="{52463AED-A86D-4432-AE0F-B7A75EDF909E}"/>
          </ac:picMkLst>
        </pc:picChg>
        <pc:picChg chg="del">
          <ac:chgData name="moath momani" userId="720708e143949568" providerId="LiveId" clId="{5CAD5C34-023A-4A33-BC01-8F1E2D8444BA}" dt="2020-10-14T06:47:28.215" v="544" actId="478"/>
          <ac:picMkLst>
            <pc:docMk/>
            <pc:sldMk cId="2036179745" sldId="264"/>
            <ac:picMk id="11" creationId="{CAE87B09-0555-416D-840C-0FBD24113676}"/>
          </ac:picMkLst>
        </pc:picChg>
      </pc:sldChg>
      <pc:sldChg chg="modSp mod">
        <pc:chgData name="moath momani" userId="720708e143949568" providerId="LiveId" clId="{5CAD5C34-023A-4A33-BC01-8F1E2D8444BA}" dt="2020-10-14T05:29:44.696" v="32" actId="20577"/>
        <pc:sldMkLst>
          <pc:docMk/>
          <pc:sldMk cId="911208218" sldId="273"/>
        </pc:sldMkLst>
        <pc:spChg chg="mod">
          <ac:chgData name="moath momani" userId="720708e143949568" providerId="LiveId" clId="{5CAD5C34-023A-4A33-BC01-8F1E2D8444BA}" dt="2020-10-14T05:29:37.493" v="27" actId="20577"/>
          <ac:spMkLst>
            <pc:docMk/>
            <pc:sldMk cId="911208218" sldId="273"/>
            <ac:spMk id="4" creationId="{00000000-0000-0000-0000-000000000000}"/>
          </ac:spMkLst>
        </pc:spChg>
        <pc:spChg chg="mod">
          <ac:chgData name="moath momani" userId="720708e143949568" providerId="LiveId" clId="{5CAD5C34-023A-4A33-BC01-8F1E2D8444BA}" dt="2020-10-14T05:29:44.696" v="32" actId="20577"/>
          <ac:spMkLst>
            <pc:docMk/>
            <pc:sldMk cId="911208218" sldId="273"/>
            <ac:spMk id="14" creationId="{00000000-0000-0000-0000-000000000000}"/>
          </ac:spMkLst>
        </pc:spChg>
      </pc:sldChg>
      <pc:sldChg chg="addSp delSp modSp mod modNotesTx">
        <pc:chgData name="moath momani" userId="720708e143949568" providerId="LiveId" clId="{5CAD5C34-023A-4A33-BC01-8F1E2D8444BA}" dt="2020-10-14T09:10:27.747" v="2567" actId="1076"/>
        <pc:sldMkLst>
          <pc:docMk/>
          <pc:sldMk cId="2729657736" sldId="276"/>
        </pc:sldMkLst>
        <pc:spChg chg="mod">
          <ac:chgData name="moath momani" userId="720708e143949568" providerId="LiveId" clId="{5CAD5C34-023A-4A33-BC01-8F1E2D8444BA}" dt="2020-10-14T09:10:14.610" v="2562" actId="1076"/>
          <ac:spMkLst>
            <pc:docMk/>
            <pc:sldMk cId="2729657736" sldId="276"/>
            <ac:spMk id="16" creationId="{CCA082C2-3FEC-4BC1-8F72-5280462EB1FD}"/>
          </ac:spMkLst>
        </pc:spChg>
        <pc:spChg chg="mod">
          <ac:chgData name="moath momani" userId="720708e143949568" providerId="LiveId" clId="{5CAD5C34-023A-4A33-BC01-8F1E2D8444BA}" dt="2020-10-14T09:10:16.587" v="2563" actId="14100"/>
          <ac:spMkLst>
            <pc:docMk/>
            <pc:sldMk cId="2729657736" sldId="276"/>
            <ac:spMk id="19" creationId="{3A19FDB5-205D-41F2-A62C-196EC416734C}"/>
          </ac:spMkLst>
        </pc:spChg>
        <pc:spChg chg="mod">
          <ac:chgData name="moath momani" userId="720708e143949568" providerId="LiveId" clId="{5CAD5C34-023A-4A33-BC01-8F1E2D8444BA}" dt="2020-10-14T05:53:47.171" v="335" actId="1037"/>
          <ac:spMkLst>
            <pc:docMk/>
            <pc:sldMk cId="2729657736" sldId="276"/>
            <ac:spMk id="23" creationId="{DBCEF4BA-D7D0-4AE5-AA42-1485677533AF}"/>
          </ac:spMkLst>
        </pc:spChg>
        <pc:spChg chg="mod">
          <ac:chgData name="moath momani" userId="720708e143949568" providerId="LiveId" clId="{5CAD5C34-023A-4A33-BC01-8F1E2D8444BA}" dt="2020-10-14T05:53:47.171" v="335" actId="1037"/>
          <ac:spMkLst>
            <pc:docMk/>
            <pc:sldMk cId="2729657736" sldId="276"/>
            <ac:spMk id="25" creationId="{6EE683CE-B4F9-4F7F-901B-2A9C46B5B3A6}"/>
          </ac:spMkLst>
        </pc:spChg>
        <pc:spChg chg="mod">
          <ac:chgData name="moath momani" userId="720708e143949568" providerId="LiveId" clId="{5CAD5C34-023A-4A33-BC01-8F1E2D8444BA}" dt="2020-10-14T05:54:03.473" v="380" actId="1038"/>
          <ac:spMkLst>
            <pc:docMk/>
            <pc:sldMk cId="2729657736" sldId="276"/>
            <ac:spMk id="27" creationId="{13E6180D-3356-4BE5-95D1-EC8BAE23EC65}"/>
          </ac:spMkLst>
        </pc:spChg>
        <pc:spChg chg="mod">
          <ac:chgData name="moath momani" userId="720708e143949568" providerId="LiveId" clId="{5CAD5C34-023A-4A33-BC01-8F1E2D8444BA}" dt="2020-10-14T05:54:03.473" v="380" actId="1038"/>
          <ac:spMkLst>
            <pc:docMk/>
            <pc:sldMk cId="2729657736" sldId="276"/>
            <ac:spMk id="29" creationId="{21371636-C087-438C-94E8-C41C46C46718}"/>
          </ac:spMkLst>
        </pc:spChg>
        <pc:spChg chg="mod">
          <ac:chgData name="moath momani" userId="720708e143949568" providerId="LiveId" clId="{5CAD5C34-023A-4A33-BC01-8F1E2D8444BA}" dt="2020-10-14T05:54:34.558" v="441" actId="1037"/>
          <ac:spMkLst>
            <pc:docMk/>
            <pc:sldMk cId="2729657736" sldId="276"/>
            <ac:spMk id="31" creationId="{56DA5B16-FCEC-4E05-BCEF-484C2B938B1E}"/>
          </ac:spMkLst>
        </pc:spChg>
        <pc:spChg chg="mod">
          <ac:chgData name="moath momani" userId="720708e143949568" providerId="LiveId" clId="{5CAD5C34-023A-4A33-BC01-8F1E2D8444BA}" dt="2020-10-14T05:54:34.558" v="441" actId="1037"/>
          <ac:spMkLst>
            <pc:docMk/>
            <pc:sldMk cId="2729657736" sldId="276"/>
            <ac:spMk id="33" creationId="{609CCEF0-2513-4EBA-A561-6A5A50C91972}"/>
          </ac:spMkLst>
        </pc:spChg>
        <pc:picChg chg="del">
          <ac:chgData name="moath momani" userId="720708e143949568" providerId="LiveId" clId="{5CAD5C34-023A-4A33-BC01-8F1E2D8444BA}" dt="2020-10-14T05:50:44.881" v="303" actId="478"/>
          <ac:picMkLst>
            <pc:docMk/>
            <pc:sldMk cId="2729657736" sldId="276"/>
            <ac:picMk id="3" creationId="{78DF608C-F6BC-49E1-A454-91D66A4E768A}"/>
          </ac:picMkLst>
        </pc:picChg>
        <pc:picChg chg="add mod">
          <ac:chgData name="moath momani" userId="720708e143949568" providerId="LiveId" clId="{5CAD5C34-023A-4A33-BC01-8F1E2D8444BA}" dt="2020-10-14T05:53:47.171" v="335" actId="1037"/>
          <ac:picMkLst>
            <pc:docMk/>
            <pc:sldMk cId="2729657736" sldId="276"/>
            <ac:picMk id="4" creationId="{3DBB0221-3CAE-4E72-8B96-16620F1F6949}"/>
          </ac:picMkLst>
        </pc:picChg>
        <pc:picChg chg="del">
          <ac:chgData name="moath momani" userId="720708e143949568" providerId="LiveId" clId="{5CAD5C34-023A-4A33-BC01-8F1E2D8444BA}" dt="2020-10-14T05:51:42.471" v="306" actId="478"/>
          <ac:picMkLst>
            <pc:docMk/>
            <pc:sldMk cId="2729657736" sldId="276"/>
            <ac:picMk id="9" creationId="{00000000-0000-0000-0000-000000000000}"/>
          </ac:picMkLst>
        </pc:picChg>
        <pc:picChg chg="del mod">
          <ac:chgData name="moath momani" userId="720708e143949568" providerId="LiveId" clId="{5CAD5C34-023A-4A33-BC01-8F1E2D8444BA}" dt="2020-10-14T09:08:32.780" v="2538" actId="478"/>
          <ac:picMkLst>
            <pc:docMk/>
            <pc:sldMk cId="2729657736" sldId="276"/>
            <ac:picMk id="13" creationId="{385D070F-D482-4667-BBDF-0B339BD257CD}"/>
          </ac:picMkLst>
        </pc:picChg>
        <pc:picChg chg="add mod">
          <ac:chgData name="moath momani" userId="720708e143949568" providerId="LiveId" clId="{5CAD5C34-023A-4A33-BC01-8F1E2D8444BA}" dt="2020-10-14T05:54:29.692" v="431" actId="14100"/>
          <ac:picMkLst>
            <pc:docMk/>
            <pc:sldMk cId="2729657736" sldId="276"/>
            <ac:picMk id="14" creationId="{3EE35C61-994F-40F8-B159-03060990AA41}"/>
          </ac:picMkLst>
        </pc:picChg>
        <pc:picChg chg="add del mod">
          <ac:chgData name="moath momani" userId="720708e143949568" providerId="LiveId" clId="{5CAD5C34-023A-4A33-BC01-8F1E2D8444BA}" dt="2020-10-14T09:08:58.491" v="2544" actId="478"/>
          <ac:picMkLst>
            <pc:docMk/>
            <pc:sldMk cId="2729657736" sldId="276"/>
            <ac:picMk id="17" creationId="{E6AE29D9-ACC6-42B7-9680-1C7825D8938B}"/>
          </ac:picMkLst>
        </pc:picChg>
        <pc:picChg chg="add del mod">
          <ac:chgData name="moath momani" userId="720708e143949568" providerId="LiveId" clId="{5CAD5C34-023A-4A33-BC01-8F1E2D8444BA}" dt="2020-10-14T09:09:39.702" v="2553" actId="478"/>
          <ac:picMkLst>
            <pc:docMk/>
            <pc:sldMk cId="2729657736" sldId="276"/>
            <ac:picMk id="21" creationId="{7A12C0B5-F7E2-448B-91F9-FF71E6644300}"/>
          </ac:picMkLst>
        </pc:picChg>
        <pc:picChg chg="add mod">
          <ac:chgData name="moath momani" userId="720708e143949568" providerId="LiveId" clId="{5CAD5C34-023A-4A33-BC01-8F1E2D8444BA}" dt="2020-10-14T09:10:27.747" v="2567" actId="1076"/>
          <ac:picMkLst>
            <pc:docMk/>
            <pc:sldMk cId="2729657736" sldId="276"/>
            <ac:picMk id="22" creationId="{098EA1B6-6A59-47C8-BB74-D8E2E3D3D95B}"/>
          </ac:picMkLst>
        </pc:picChg>
        <pc:picChg chg="del">
          <ac:chgData name="moath momani" userId="720708e143949568" providerId="LiveId" clId="{5CAD5C34-023A-4A33-BC01-8F1E2D8444BA}" dt="2020-10-14T05:51:52.633" v="310" actId="478"/>
          <ac:picMkLst>
            <pc:docMk/>
            <pc:sldMk cId="2729657736" sldId="276"/>
            <ac:picMk id="35" creationId="{EE65E8C4-4C1F-4C35-86B7-A0270E1FCE92}"/>
          </ac:picMkLst>
        </pc:picChg>
      </pc:sldChg>
      <pc:sldChg chg="addSp delSp modSp mod modNotesTx">
        <pc:chgData name="moath momani" userId="720708e143949568" providerId="LiveId" clId="{5CAD5C34-023A-4A33-BC01-8F1E2D8444BA}" dt="2020-10-14T08:46:39.158" v="2510" actId="20577"/>
        <pc:sldMkLst>
          <pc:docMk/>
          <pc:sldMk cId="2293705616" sldId="277"/>
        </pc:sldMkLst>
        <pc:spChg chg="mod">
          <ac:chgData name="moath momani" userId="720708e143949568" providerId="LiveId" clId="{5CAD5C34-023A-4A33-BC01-8F1E2D8444BA}" dt="2020-10-14T07:22:28.126" v="1591" actId="113"/>
          <ac:spMkLst>
            <pc:docMk/>
            <pc:sldMk cId="2293705616" sldId="277"/>
            <ac:spMk id="2" creationId="{00000000-0000-0000-0000-000000000000}"/>
          </ac:spMkLst>
        </pc:spChg>
        <pc:spChg chg="del">
          <ac:chgData name="moath momani" userId="720708e143949568" providerId="LiveId" clId="{5CAD5C34-023A-4A33-BC01-8F1E2D8444BA}" dt="2020-10-14T07:21:02.996" v="1547" actId="478"/>
          <ac:spMkLst>
            <pc:docMk/>
            <pc:sldMk cId="2293705616" sldId="277"/>
            <ac:spMk id="12" creationId="{4AFB44FE-3BF1-4566-B986-E43AD0DC5860}"/>
          </ac:spMkLst>
        </pc:spChg>
        <pc:picChg chg="add mod">
          <ac:chgData name="moath momani" userId="720708e143949568" providerId="LiveId" clId="{5CAD5C34-023A-4A33-BC01-8F1E2D8444BA}" dt="2020-10-14T07:21:48.658" v="1577" actId="1036"/>
          <ac:picMkLst>
            <pc:docMk/>
            <pc:sldMk cId="2293705616" sldId="277"/>
            <ac:picMk id="3" creationId="{FAA65F2C-77CB-4A2E-B256-3F565B6B986A}"/>
          </ac:picMkLst>
        </pc:picChg>
        <pc:picChg chg="del">
          <ac:chgData name="moath momani" userId="720708e143949568" providerId="LiveId" clId="{5CAD5C34-023A-4A33-BC01-8F1E2D8444BA}" dt="2020-10-14T07:21:01.319" v="1546" actId="478"/>
          <ac:picMkLst>
            <pc:docMk/>
            <pc:sldMk cId="2293705616" sldId="277"/>
            <ac:picMk id="5" creationId="{D6FFD61D-BC0D-45CC-9CE4-D4C5060AC8A9}"/>
          </ac:picMkLst>
        </pc:picChg>
      </pc:sldChg>
      <pc:sldChg chg="addSp delSp modSp mod">
        <pc:chgData name="moath momani" userId="720708e143949568" providerId="LiveId" clId="{5CAD5C34-023A-4A33-BC01-8F1E2D8444BA}" dt="2020-10-14T05:32:46.406" v="107" actId="14100"/>
        <pc:sldMkLst>
          <pc:docMk/>
          <pc:sldMk cId="2271298433" sldId="279"/>
        </pc:sldMkLst>
        <pc:spChg chg="mod">
          <ac:chgData name="moath momani" userId="720708e143949568" providerId="LiveId" clId="{5CAD5C34-023A-4A33-BC01-8F1E2D8444BA}" dt="2020-10-14T05:30:33.014" v="35" actId="255"/>
          <ac:spMkLst>
            <pc:docMk/>
            <pc:sldMk cId="2271298433" sldId="279"/>
            <ac:spMk id="2" creationId="{0B2AAF93-F372-4E32-8DE3-2B37B0349A7C}"/>
          </ac:spMkLst>
        </pc:spChg>
        <pc:spChg chg="mod">
          <ac:chgData name="moath momani" userId="720708e143949568" providerId="LiveId" clId="{5CAD5C34-023A-4A33-BC01-8F1E2D8444BA}" dt="2020-10-14T05:30:54.265" v="37" actId="14100"/>
          <ac:spMkLst>
            <pc:docMk/>
            <pc:sldMk cId="2271298433" sldId="279"/>
            <ac:spMk id="17" creationId="{4955A6DA-815F-4124-A9F3-75EDB42FED58}"/>
          </ac:spMkLst>
        </pc:spChg>
        <pc:picChg chg="add mod">
          <ac:chgData name="moath momani" userId="720708e143949568" providerId="LiveId" clId="{5CAD5C34-023A-4A33-BC01-8F1E2D8444BA}" dt="2020-10-14T05:32:33.644" v="99" actId="1038"/>
          <ac:picMkLst>
            <pc:docMk/>
            <pc:sldMk cId="2271298433" sldId="279"/>
            <ac:picMk id="3" creationId="{03821ED9-2EDD-4A50-B0F5-3B4A8EC5E335}"/>
          </ac:picMkLst>
        </pc:picChg>
        <pc:picChg chg="del mod">
          <ac:chgData name="moath momani" userId="720708e143949568" providerId="LiveId" clId="{5CAD5C34-023A-4A33-BC01-8F1E2D8444BA}" dt="2020-10-14T05:31:37.765" v="43" actId="478"/>
          <ac:picMkLst>
            <pc:docMk/>
            <pc:sldMk cId="2271298433" sldId="279"/>
            <ac:picMk id="14" creationId="{9B7F0385-F61B-44F8-9E69-0DF5D16EA5A7}"/>
          </ac:picMkLst>
        </pc:picChg>
        <pc:picChg chg="mod">
          <ac:chgData name="moath momani" userId="720708e143949568" providerId="LiveId" clId="{5CAD5C34-023A-4A33-BC01-8F1E2D8444BA}" dt="2020-10-14T05:32:46.406" v="107" actId="14100"/>
          <ac:picMkLst>
            <pc:docMk/>
            <pc:sldMk cId="2271298433" sldId="279"/>
            <ac:picMk id="24" creationId="{DE716A95-8587-40CF-9AF7-63D84DD74EB3}"/>
          </ac:picMkLst>
        </pc:picChg>
        <pc:picChg chg="mod">
          <ac:chgData name="moath momani" userId="720708e143949568" providerId="LiveId" clId="{5CAD5C34-023A-4A33-BC01-8F1E2D8444BA}" dt="2020-10-14T05:32:38.174" v="101" actId="14100"/>
          <ac:picMkLst>
            <pc:docMk/>
            <pc:sldMk cId="2271298433" sldId="279"/>
            <ac:picMk id="26" creationId="{987918EF-845F-42B2-AFB5-8470EE6AE81C}"/>
          </ac:picMkLst>
        </pc:picChg>
        <pc:picChg chg="del mod">
          <ac:chgData name="moath momani" userId="720708e143949568" providerId="LiveId" clId="{5CAD5C34-023A-4A33-BC01-8F1E2D8444BA}" dt="2020-10-14T05:32:29.667" v="50" actId="478"/>
          <ac:picMkLst>
            <pc:docMk/>
            <pc:sldMk cId="2271298433" sldId="279"/>
            <ac:picMk id="28" creationId="{03A2CD2C-1679-49F4-8C8D-054178496706}"/>
          </ac:picMkLst>
        </pc:picChg>
      </pc:sldChg>
      <pc:sldChg chg="addSp delSp modSp mod">
        <pc:chgData name="moath momani" userId="720708e143949568" providerId="LiveId" clId="{5CAD5C34-023A-4A33-BC01-8F1E2D8444BA}" dt="2020-10-14T05:41:55.197" v="236" actId="1076"/>
        <pc:sldMkLst>
          <pc:docMk/>
          <pc:sldMk cId="2252611959" sldId="290"/>
        </pc:sldMkLst>
        <pc:spChg chg="mod">
          <ac:chgData name="moath momani" userId="720708e143949568" providerId="LiveId" clId="{5CAD5C34-023A-4A33-BC01-8F1E2D8444BA}" dt="2020-10-14T05:40:20.552" v="183" actId="20577"/>
          <ac:spMkLst>
            <pc:docMk/>
            <pc:sldMk cId="2252611959" sldId="290"/>
            <ac:spMk id="17" creationId="{6F23D8BD-787D-4284-810F-276704CC0200}"/>
          </ac:spMkLst>
        </pc:spChg>
        <pc:spChg chg="mod">
          <ac:chgData name="moath momani" userId="720708e143949568" providerId="LiveId" clId="{5CAD5C34-023A-4A33-BC01-8F1E2D8444BA}" dt="2020-10-14T05:39:25.974" v="165" actId="1076"/>
          <ac:spMkLst>
            <pc:docMk/>
            <pc:sldMk cId="2252611959" sldId="290"/>
            <ac:spMk id="19" creationId="{BE275E7A-EB96-402C-BB89-129A034EC597}"/>
          </ac:spMkLst>
        </pc:spChg>
        <pc:spChg chg="mod">
          <ac:chgData name="moath momani" userId="720708e143949568" providerId="LiveId" clId="{5CAD5C34-023A-4A33-BC01-8F1E2D8444BA}" dt="2020-10-14T05:41:16.381" v="209" actId="1076"/>
          <ac:spMkLst>
            <pc:docMk/>
            <pc:sldMk cId="2252611959" sldId="290"/>
            <ac:spMk id="20" creationId="{B998D8D1-D5F8-47B7-925C-10A48A0D8C53}"/>
          </ac:spMkLst>
        </pc:spChg>
        <pc:spChg chg="mod">
          <ac:chgData name="moath momani" userId="720708e143949568" providerId="LiveId" clId="{5CAD5C34-023A-4A33-BC01-8F1E2D8444BA}" dt="2020-10-14T05:41:55.197" v="236" actId="1076"/>
          <ac:spMkLst>
            <pc:docMk/>
            <pc:sldMk cId="2252611959" sldId="290"/>
            <ac:spMk id="21" creationId="{C4444049-84FB-4279-B211-7378DABE5225}"/>
          </ac:spMkLst>
        </pc:spChg>
        <pc:spChg chg="del">
          <ac:chgData name="moath momani" userId="720708e143949568" providerId="LiveId" clId="{5CAD5C34-023A-4A33-BC01-8F1E2D8444BA}" dt="2020-10-14T05:38:31.576" v="145" actId="478"/>
          <ac:spMkLst>
            <pc:docMk/>
            <pc:sldMk cId="2252611959" sldId="290"/>
            <ac:spMk id="22" creationId="{3B1CBD7A-17DF-4613-B88E-406AD18A78A9}"/>
          </ac:spMkLst>
        </pc:spChg>
        <pc:spChg chg="del">
          <ac:chgData name="moath momani" userId="720708e143949568" providerId="LiveId" clId="{5CAD5C34-023A-4A33-BC01-8F1E2D8444BA}" dt="2020-10-14T05:38:33.072" v="146" actId="478"/>
          <ac:spMkLst>
            <pc:docMk/>
            <pc:sldMk cId="2252611959" sldId="290"/>
            <ac:spMk id="23" creationId="{2B53EFD3-EE9C-4063-B97A-D49AF5A40F4E}"/>
          </ac:spMkLst>
        </pc:spChg>
        <pc:picChg chg="del">
          <ac:chgData name="moath momani" userId="720708e143949568" providerId="LiveId" clId="{5CAD5C34-023A-4A33-BC01-8F1E2D8444BA}" dt="2020-10-14T05:36:16.647" v="117" actId="478"/>
          <ac:picMkLst>
            <pc:docMk/>
            <pc:sldMk cId="2252611959" sldId="290"/>
            <ac:picMk id="3" creationId="{DA725763-1BD2-4FF7-9EA5-5092496DD0AC}"/>
          </ac:picMkLst>
        </pc:picChg>
        <pc:picChg chg="del">
          <ac:chgData name="moath momani" userId="720708e143949568" providerId="LiveId" clId="{5CAD5C34-023A-4A33-BC01-8F1E2D8444BA}" dt="2020-10-14T05:36:02.288" v="112" actId="478"/>
          <ac:picMkLst>
            <pc:docMk/>
            <pc:sldMk cId="2252611959" sldId="290"/>
            <ac:picMk id="7" creationId="{29625EDA-548B-4206-A3FF-2C6C2CC6E846}"/>
          </ac:picMkLst>
        </pc:picChg>
        <pc:picChg chg="add mod">
          <ac:chgData name="moath momani" userId="720708e143949568" providerId="LiveId" clId="{5CAD5C34-023A-4A33-BC01-8F1E2D8444BA}" dt="2020-10-14T05:39:16.469" v="162" actId="1076"/>
          <ac:picMkLst>
            <pc:docMk/>
            <pc:sldMk cId="2252611959" sldId="290"/>
            <ac:picMk id="9" creationId="{982CC5F6-48F2-4EE5-8155-9B979C95E572}"/>
          </ac:picMkLst>
        </pc:picChg>
        <pc:picChg chg="add mod">
          <ac:chgData name="moath momani" userId="720708e143949568" providerId="LiveId" clId="{5CAD5C34-023A-4A33-BC01-8F1E2D8444BA}" dt="2020-10-14T05:39:17.869" v="163" actId="1076"/>
          <ac:picMkLst>
            <pc:docMk/>
            <pc:sldMk cId="2252611959" sldId="290"/>
            <ac:picMk id="13" creationId="{6B630FB3-A762-4085-B059-A7C2605E794D}"/>
          </ac:picMkLst>
        </pc:picChg>
        <pc:picChg chg="del">
          <ac:chgData name="moath momani" userId="720708e143949568" providerId="LiveId" clId="{5CAD5C34-023A-4A33-BC01-8F1E2D8444BA}" dt="2020-10-14T05:31:48.093" v="45" actId="21"/>
          <ac:picMkLst>
            <pc:docMk/>
            <pc:sldMk cId="2252611959" sldId="290"/>
            <ac:picMk id="14" creationId="{F4A18922-E898-4DDC-9D81-A3F9FF27C26A}"/>
          </ac:picMkLst>
        </pc:picChg>
      </pc:sldChg>
      <pc:sldChg chg="del">
        <pc:chgData name="moath momani" userId="720708e143949568" providerId="LiveId" clId="{5CAD5C34-023A-4A33-BC01-8F1E2D8444BA}" dt="2020-10-14T08:51:20.384" v="2537" actId="47"/>
        <pc:sldMkLst>
          <pc:docMk/>
          <pc:sldMk cId="2845015761" sldId="291"/>
        </pc:sldMkLst>
      </pc:sldChg>
      <pc:sldChg chg="addSp delSp modSp mod ord">
        <pc:chgData name="moath momani" userId="720708e143949568" providerId="LiveId" clId="{5CAD5C34-023A-4A33-BC01-8F1E2D8444BA}" dt="2020-10-14T05:55:14.039" v="443"/>
        <pc:sldMkLst>
          <pc:docMk/>
          <pc:sldMk cId="1866362295" sldId="293"/>
        </pc:sldMkLst>
        <pc:spChg chg="del">
          <ac:chgData name="moath momani" userId="720708e143949568" providerId="LiveId" clId="{5CAD5C34-023A-4A33-BC01-8F1E2D8444BA}" dt="2020-10-14T05:49:25.315" v="240" actId="478"/>
          <ac:spMkLst>
            <pc:docMk/>
            <pc:sldMk cId="1866362295" sldId="293"/>
            <ac:spMk id="17" creationId="{6F23D8BD-787D-4284-810F-276704CC0200}"/>
          </ac:spMkLst>
        </pc:spChg>
        <pc:spChg chg="del">
          <ac:chgData name="moath momani" userId="720708e143949568" providerId="LiveId" clId="{5CAD5C34-023A-4A33-BC01-8F1E2D8444BA}" dt="2020-10-14T05:49:23.195" v="239" actId="478"/>
          <ac:spMkLst>
            <pc:docMk/>
            <pc:sldMk cId="1866362295" sldId="293"/>
            <ac:spMk id="19" creationId="{BE275E7A-EB96-402C-BB89-129A034EC597}"/>
          </ac:spMkLst>
        </pc:spChg>
        <pc:spChg chg="mod">
          <ac:chgData name="moath momani" userId="720708e143949568" providerId="LiveId" clId="{5CAD5C34-023A-4A33-BC01-8F1E2D8444BA}" dt="2020-10-14T05:50:23.635" v="302" actId="1076"/>
          <ac:spMkLst>
            <pc:docMk/>
            <pc:sldMk cId="1866362295" sldId="293"/>
            <ac:spMk id="20" creationId="{B998D8D1-D5F8-47B7-925C-10A48A0D8C53}"/>
          </ac:spMkLst>
        </pc:spChg>
        <pc:spChg chg="mod">
          <ac:chgData name="moath momani" userId="720708e143949568" providerId="LiveId" clId="{5CAD5C34-023A-4A33-BC01-8F1E2D8444BA}" dt="2020-10-14T05:50:23.635" v="302" actId="1076"/>
          <ac:spMkLst>
            <pc:docMk/>
            <pc:sldMk cId="1866362295" sldId="293"/>
            <ac:spMk id="21" creationId="{C4444049-84FB-4279-B211-7378DABE5225}"/>
          </ac:spMkLst>
        </pc:spChg>
        <pc:spChg chg="del">
          <ac:chgData name="moath momani" userId="720708e143949568" providerId="LiveId" clId="{5CAD5C34-023A-4A33-BC01-8F1E2D8444BA}" dt="2020-10-14T05:49:38.577" v="289" actId="478"/>
          <ac:spMkLst>
            <pc:docMk/>
            <pc:sldMk cId="1866362295" sldId="293"/>
            <ac:spMk id="22" creationId="{3B1CBD7A-17DF-4613-B88E-406AD18A78A9}"/>
          </ac:spMkLst>
        </pc:spChg>
        <pc:spChg chg="del">
          <ac:chgData name="moath momani" userId="720708e143949568" providerId="LiveId" clId="{5CAD5C34-023A-4A33-BC01-8F1E2D8444BA}" dt="2020-10-14T05:49:40.120" v="290" actId="478"/>
          <ac:spMkLst>
            <pc:docMk/>
            <pc:sldMk cId="1866362295" sldId="293"/>
            <ac:spMk id="23" creationId="{2B53EFD3-EE9C-4063-B97A-D49AF5A40F4E}"/>
          </ac:spMkLst>
        </pc:spChg>
        <pc:picChg chg="del">
          <ac:chgData name="moath momani" userId="720708e143949568" providerId="LiveId" clId="{5CAD5C34-023A-4A33-BC01-8F1E2D8444BA}" dt="2020-10-14T05:49:19.036" v="238" actId="478"/>
          <ac:picMkLst>
            <pc:docMk/>
            <pc:sldMk cId="1866362295" sldId="293"/>
            <ac:picMk id="4" creationId="{B2677AF1-1B89-4919-A610-CF5BEFE052D4}"/>
          </ac:picMkLst>
        </pc:picChg>
        <pc:picChg chg="add mod">
          <ac:chgData name="moath momani" userId="720708e143949568" providerId="LiveId" clId="{5CAD5C34-023A-4A33-BC01-8F1E2D8444BA}" dt="2020-10-14T05:50:18.579" v="301" actId="1076"/>
          <ac:picMkLst>
            <pc:docMk/>
            <pc:sldMk cId="1866362295" sldId="293"/>
            <ac:picMk id="7" creationId="{5F6083D4-6AAB-48BF-9B4E-6950265223CD}"/>
          </ac:picMkLst>
        </pc:picChg>
        <pc:picChg chg="del mod">
          <ac:chgData name="moath momani" userId="720708e143949568" providerId="LiveId" clId="{5CAD5C34-023A-4A33-BC01-8F1E2D8444BA}" dt="2020-10-14T05:50:06.174" v="294" actId="478"/>
          <ac:picMkLst>
            <pc:docMk/>
            <pc:sldMk cId="1866362295" sldId="293"/>
            <ac:picMk id="27" creationId="{147233B8-1D54-4647-8141-277F6D0F1388}"/>
          </ac:picMkLst>
        </pc:picChg>
        <pc:picChg chg="del">
          <ac:chgData name="moath momani" userId="720708e143949568" providerId="LiveId" clId="{5CAD5C34-023A-4A33-BC01-8F1E2D8444BA}" dt="2020-10-14T05:43:43.042" v="237" actId="478"/>
          <ac:picMkLst>
            <pc:docMk/>
            <pc:sldMk cId="1866362295" sldId="293"/>
            <ac:picMk id="31" creationId="{B74D9170-66CE-4FF4-A587-B82CBA5179C7}"/>
          </ac:picMkLst>
        </pc:picChg>
      </pc:sldChg>
      <pc:sldChg chg="del">
        <pc:chgData name="moath momani" userId="720708e143949568" providerId="LiveId" clId="{5CAD5C34-023A-4A33-BC01-8F1E2D8444BA}" dt="2020-10-14T07:34:42.064" v="1908" actId="47"/>
        <pc:sldMkLst>
          <pc:docMk/>
          <pc:sldMk cId="3088862319" sldId="294"/>
        </pc:sldMkLst>
      </pc:sldChg>
      <pc:sldChg chg="del">
        <pc:chgData name="moath momani" userId="720708e143949568" providerId="LiveId" clId="{5CAD5C34-023A-4A33-BC01-8F1E2D8444BA}" dt="2020-10-14T07:34:43.541" v="1909" actId="47"/>
        <pc:sldMkLst>
          <pc:docMk/>
          <pc:sldMk cId="3801030893" sldId="295"/>
        </pc:sldMkLst>
      </pc:sldChg>
      <pc:sldChg chg="del">
        <pc:chgData name="moath momani" userId="720708e143949568" providerId="LiveId" clId="{5CAD5C34-023A-4A33-BC01-8F1E2D8444BA}" dt="2020-10-14T07:34:44.520" v="1910" actId="47"/>
        <pc:sldMkLst>
          <pc:docMk/>
          <pc:sldMk cId="4219974568" sldId="296"/>
        </pc:sldMkLst>
      </pc:sldChg>
      <pc:sldChg chg="del">
        <pc:chgData name="moath momani" userId="720708e143949568" providerId="LiveId" clId="{5CAD5C34-023A-4A33-BC01-8F1E2D8444BA}" dt="2020-10-14T07:34:45.440" v="1911" actId="47"/>
        <pc:sldMkLst>
          <pc:docMk/>
          <pc:sldMk cId="1580388485" sldId="297"/>
        </pc:sldMkLst>
      </pc:sldChg>
      <pc:sldChg chg="addSp delSp modSp add mod delAnim modAnim modNotesTx">
        <pc:chgData name="moath momani" userId="720708e143949568" providerId="LiveId" clId="{5CAD5C34-023A-4A33-BC01-8F1E2D8444BA}" dt="2020-10-14T08:39:11.390" v="2492" actId="20577"/>
        <pc:sldMkLst>
          <pc:docMk/>
          <pc:sldMk cId="2093286337" sldId="298"/>
        </pc:sldMkLst>
        <pc:spChg chg="mod">
          <ac:chgData name="moath momani" userId="720708e143949568" providerId="LiveId" clId="{5CAD5C34-023A-4A33-BC01-8F1E2D8444BA}" dt="2020-10-14T06:02:39.411" v="492" actId="1076"/>
          <ac:spMkLst>
            <pc:docMk/>
            <pc:sldMk cId="2093286337" sldId="298"/>
            <ac:spMk id="2" creationId="{0B2AAF93-F372-4E32-8DE3-2B37B0349A7C}"/>
          </ac:spMkLst>
        </pc:spChg>
        <pc:spChg chg="del mod">
          <ac:chgData name="moath momani" userId="720708e143949568" providerId="LiveId" clId="{5CAD5C34-023A-4A33-BC01-8F1E2D8444BA}" dt="2020-10-14T06:00:41.911" v="487" actId="478"/>
          <ac:spMkLst>
            <pc:docMk/>
            <pc:sldMk cId="2093286337" sldId="298"/>
            <ac:spMk id="17" creationId="{6F23D8BD-787D-4284-810F-276704CC0200}"/>
          </ac:spMkLst>
        </pc:spChg>
        <pc:spChg chg="mod">
          <ac:chgData name="moath momani" userId="720708e143949568" providerId="LiveId" clId="{5CAD5C34-023A-4A33-BC01-8F1E2D8444BA}" dt="2020-10-14T06:02:36.298" v="491" actId="1076"/>
          <ac:spMkLst>
            <pc:docMk/>
            <pc:sldMk cId="2093286337" sldId="298"/>
            <ac:spMk id="18" creationId="{62605D86-DEA7-4D40-906C-66D92E9112CF}"/>
          </ac:spMkLst>
        </pc:spChg>
        <pc:spChg chg="del mod">
          <ac:chgData name="moath momani" userId="720708e143949568" providerId="LiveId" clId="{5CAD5C34-023A-4A33-BC01-8F1E2D8444BA}" dt="2020-10-14T06:00:41.911" v="487" actId="478"/>
          <ac:spMkLst>
            <pc:docMk/>
            <pc:sldMk cId="2093286337" sldId="298"/>
            <ac:spMk id="19" creationId="{BE275E7A-EB96-402C-BB89-129A034EC597}"/>
          </ac:spMkLst>
        </pc:spChg>
        <pc:spChg chg="del">
          <ac:chgData name="moath momani" userId="720708e143949568" providerId="LiveId" clId="{5CAD5C34-023A-4A33-BC01-8F1E2D8444BA}" dt="2020-10-14T05:56:37.846" v="485" actId="478"/>
          <ac:spMkLst>
            <pc:docMk/>
            <pc:sldMk cId="2093286337" sldId="298"/>
            <ac:spMk id="20" creationId="{B998D8D1-D5F8-47B7-925C-10A48A0D8C53}"/>
          </ac:spMkLst>
        </pc:spChg>
        <pc:spChg chg="del">
          <ac:chgData name="moath momani" userId="720708e143949568" providerId="LiveId" clId="{5CAD5C34-023A-4A33-BC01-8F1E2D8444BA}" dt="2020-10-14T05:56:37.846" v="485" actId="478"/>
          <ac:spMkLst>
            <pc:docMk/>
            <pc:sldMk cId="2093286337" sldId="298"/>
            <ac:spMk id="21" creationId="{C4444049-84FB-4279-B211-7378DABE5225}"/>
          </ac:spMkLst>
        </pc:spChg>
        <pc:picChg chg="add del mod">
          <ac:chgData name="moath momani" userId="720708e143949568" providerId="LiveId" clId="{5CAD5C34-023A-4A33-BC01-8F1E2D8444BA}" dt="2020-10-14T06:10:47.398" v="517" actId="478"/>
          <ac:picMkLst>
            <pc:docMk/>
            <pc:sldMk cId="2093286337" sldId="298"/>
            <ac:picMk id="3" creationId="{87F7002C-AFC4-4212-876E-83200058EB5E}"/>
          </ac:picMkLst>
        </pc:picChg>
        <pc:picChg chg="add mod">
          <ac:chgData name="moath momani" userId="720708e143949568" providerId="LiveId" clId="{5CAD5C34-023A-4A33-BC01-8F1E2D8444BA}" dt="2020-10-14T06:14:09.562" v="519" actId="1076"/>
          <ac:picMkLst>
            <pc:docMk/>
            <pc:sldMk cId="2093286337" sldId="298"/>
            <ac:picMk id="4" creationId="{F6A67DF8-1A22-4D50-88C6-9DA6707D6715}"/>
          </ac:picMkLst>
        </pc:picChg>
        <pc:picChg chg="del mod">
          <ac:chgData name="moath momani" userId="720708e143949568" providerId="LiveId" clId="{5CAD5C34-023A-4A33-BC01-8F1E2D8444BA}" dt="2020-10-14T06:00:41.911" v="487" actId="478"/>
          <ac:picMkLst>
            <pc:docMk/>
            <pc:sldMk cId="2093286337" sldId="298"/>
            <ac:picMk id="9" creationId="{982CC5F6-48F2-4EE5-8155-9B979C95E572}"/>
          </ac:picMkLst>
        </pc:picChg>
        <pc:picChg chg="del">
          <ac:chgData name="moath momani" userId="720708e143949568" providerId="LiveId" clId="{5CAD5C34-023A-4A33-BC01-8F1E2D8444BA}" dt="2020-10-14T05:56:37.846" v="485" actId="478"/>
          <ac:picMkLst>
            <pc:docMk/>
            <pc:sldMk cId="2093286337" sldId="298"/>
            <ac:picMk id="13" creationId="{6B630FB3-A762-4085-B059-A7C2605E794D}"/>
          </ac:picMkLst>
        </pc:picChg>
      </pc:sldChg>
      <pc:sldChg chg="addSp delSp modSp add mod modNotesTx">
        <pc:chgData name="moath momani" userId="720708e143949568" providerId="LiveId" clId="{5CAD5C34-023A-4A33-BC01-8F1E2D8444BA}" dt="2020-10-14T08:45:39.227" v="2509" actId="20577"/>
        <pc:sldMkLst>
          <pc:docMk/>
          <pc:sldMk cId="3017246029" sldId="299"/>
        </pc:sldMkLst>
        <pc:spChg chg="mod">
          <ac:chgData name="moath momani" userId="720708e143949568" providerId="LiveId" clId="{5CAD5C34-023A-4A33-BC01-8F1E2D8444BA}" dt="2020-10-14T07:22:13.318" v="1586" actId="113"/>
          <ac:spMkLst>
            <pc:docMk/>
            <pc:sldMk cId="3017246029" sldId="299"/>
            <ac:spMk id="9" creationId="{00000000-0000-0000-0000-000000000000}"/>
          </ac:spMkLst>
        </pc:spChg>
        <pc:spChg chg="del mod">
          <ac:chgData name="moath momani" userId="720708e143949568" providerId="LiveId" clId="{5CAD5C34-023A-4A33-BC01-8F1E2D8444BA}" dt="2020-10-14T07:06:08.648" v="1400"/>
          <ac:spMkLst>
            <pc:docMk/>
            <pc:sldMk cId="3017246029" sldId="299"/>
            <ac:spMk id="12" creationId="{CB7F213B-E680-4F6E-B850-3B9D657A9E84}"/>
          </ac:spMkLst>
        </pc:spChg>
        <pc:spChg chg="del mod">
          <ac:chgData name="moath momani" userId="720708e143949568" providerId="LiveId" clId="{5CAD5C34-023A-4A33-BC01-8F1E2D8444BA}" dt="2020-10-14T07:06:45.645" v="1410" actId="478"/>
          <ac:spMkLst>
            <pc:docMk/>
            <pc:sldMk cId="3017246029" sldId="299"/>
            <ac:spMk id="14" creationId="{E02D2F0A-A520-44A2-B8E2-5DD6E542987A}"/>
          </ac:spMkLst>
        </pc:spChg>
        <pc:picChg chg="add mod">
          <ac:chgData name="moath momani" userId="720708e143949568" providerId="LiveId" clId="{5CAD5C34-023A-4A33-BC01-8F1E2D8444BA}" dt="2020-10-14T07:10:03.421" v="1414" actId="1440"/>
          <ac:picMkLst>
            <pc:docMk/>
            <pc:sldMk cId="3017246029" sldId="299"/>
            <ac:picMk id="2" creationId="{9A3CD030-E159-4ADF-A22E-D5CDA5F9DD80}"/>
          </ac:picMkLst>
        </pc:picChg>
      </pc:sldChg>
      <pc:sldChg chg="addSp delSp modSp add mod modNotesTx">
        <pc:chgData name="moath momani" userId="720708e143949568" providerId="LiveId" clId="{5CAD5C34-023A-4A33-BC01-8F1E2D8444BA}" dt="2020-10-14T07:22:09.902" v="1585"/>
        <pc:sldMkLst>
          <pc:docMk/>
          <pc:sldMk cId="252104698" sldId="300"/>
        </pc:sldMkLst>
        <pc:spChg chg="mod">
          <ac:chgData name="moath momani" userId="720708e143949568" providerId="LiveId" clId="{5CAD5C34-023A-4A33-BC01-8F1E2D8444BA}" dt="2020-10-14T07:22:08.504" v="1583" actId="20577"/>
          <ac:spMkLst>
            <pc:docMk/>
            <pc:sldMk cId="252104698" sldId="300"/>
            <ac:spMk id="9" creationId="{00000000-0000-0000-0000-000000000000}"/>
          </ac:spMkLst>
        </pc:spChg>
        <pc:spChg chg="add del mod">
          <ac:chgData name="moath momani" userId="720708e143949568" providerId="LiveId" clId="{5CAD5C34-023A-4A33-BC01-8F1E2D8444BA}" dt="2020-10-14T07:22:09.902" v="1585"/>
          <ac:spMkLst>
            <pc:docMk/>
            <pc:sldMk cId="252104698" sldId="300"/>
            <ac:spMk id="11" creationId="{B75EAF6D-815B-42D4-BC23-B553AF6E023D}"/>
          </ac:spMkLst>
        </pc:spChg>
        <pc:picChg chg="del">
          <ac:chgData name="moath momani" userId="720708e143949568" providerId="LiveId" clId="{5CAD5C34-023A-4A33-BC01-8F1E2D8444BA}" dt="2020-10-14T07:10:40.587" v="1429" actId="478"/>
          <ac:picMkLst>
            <pc:docMk/>
            <pc:sldMk cId="252104698" sldId="300"/>
            <ac:picMk id="2" creationId="{9A3CD030-E159-4ADF-A22E-D5CDA5F9DD80}"/>
          </ac:picMkLst>
        </pc:picChg>
        <pc:picChg chg="add mod">
          <ac:chgData name="moath momani" userId="720708e143949568" providerId="LiveId" clId="{5CAD5C34-023A-4A33-BC01-8F1E2D8444BA}" dt="2020-10-14T07:15:42.476" v="1478" actId="1076"/>
          <ac:picMkLst>
            <pc:docMk/>
            <pc:sldMk cId="252104698" sldId="300"/>
            <ac:picMk id="3" creationId="{FB03B3F4-9E67-474D-83BC-6579114D850F}"/>
          </ac:picMkLst>
        </pc:picChg>
        <pc:picChg chg="del">
          <ac:chgData name="moath momani" userId="720708e143949568" providerId="LiveId" clId="{5CAD5C34-023A-4A33-BC01-8F1E2D8444BA}" dt="2020-10-14T07:12:53.764" v="1455" actId="478"/>
          <ac:picMkLst>
            <pc:docMk/>
            <pc:sldMk cId="252104698" sldId="300"/>
            <ac:picMk id="6" creationId="{00000000-0000-0000-0000-000000000000}"/>
          </ac:picMkLst>
        </pc:picChg>
        <pc:picChg chg="add del mod">
          <ac:chgData name="moath momani" userId="720708e143949568" providerId="LiveId" clId="{5CAD5C34-023A-4A33-BC01-8F1E2D8444BA}" dt="2020-10-14T07:15:04.117" v="1469" actId="478"/>
          <ac:picMkLst>
            <pc:docMk/>
            <pc:sldMk cId="252104698" sldId="300"/>
            <ac:picMk id="12" creationId="{78346E8A-25E1-4422-9D9A-BD2C47B0653E}"/>
          </ac:picMkLst>
        </pc:picChg>
        <pc:picChg chg="add mod">
          <ac:chgData name="moath momani" userId="720708e143949568" providerId="LiveId" clId="{5CAD5C34-023A-4A33-BC01-8F1E2D8444BA}" dt="2020-10-14T07:15:47.092" v="1480" actId="14100"/>
          <ac:picMkLst>
            <pc:docMk/>
            <pc:sldMk cId="252104698" sldId="300"/>
            <ac:picMk id="13" creationId="{A9BBF4E9-2DFD-43F0-A096-FA0A652667B0}"/>
          </ac:picMkLst>
        </pc:picChg>
      </pc:sldChg>
      <pc:sldChg chg="addSp delSp modSp add mod modNotesTx">
        <pc:chgData name="moath momani" userId="720708e143949568" providerId="LiveId" clId="{5CAD5C34-023A-4A33-BC01-8F1E2D8444BA}" dt="2020-10-14T08:46:54.743" v="2511" actId="20577"/>
        <pc:sldMkLst>
          <pc:docMk/>
          <pc:sldMk cId="1289275880" sldId="301"/>
        </pc:sldMkLst>
        <pc:spChg chg="mod">
          <ac:chgData name="moath momani" userId="720708e143949568" providerId="LiveId" clId="{5CAD5C34-023A-4A33-BC01-8F1E2D8444BA}" dt="2020-10-14T07:26:12.488" v="1617" actId="20577"/>
          <ac:spMkLst>
            <pc:docMk/>
            <pc:sldMk cId="1289275880" sldId="301"/>
            <ac:spMk id="2" creationId="{00000000-0000-0000-0000-000000000000}"/>
          </ac:spMkLst>
        </pc:spChg>
        <pc:picChg chg="del">
          <ac:chgData name="moath momani" userId="720708e143949568" providerId="LiveId" clId="{5CAD5C34-023A-4A33-BC01-8F1E2D8444BA}" dt="2020-10-14T07:25:15.707" v="1593" actId="478"/>
          <ac:picMkLst>
            <pc:docMk/>
            <pc:sldMk cId="1289275880" sldId="301"/>
            <ac:picMk id="3" creationId="{FAA65F2C-77CB-4A2E-B256-3F565B6B986A}"/>
          </ac:picMkLst>
        </pc:picChg>
        <pc:picChg chg="add mod">
          <ac:chgData name="moath momani" userId="720708e143949568" providerId="LiveId" clId="{5CAD5C34-023A-4A33-BC01-8F1E2D8444BA}" dt="2020-10-14T07:25:20.187" v="1597" actId="1076"/>
          <ac:picMkLst>
            <pc:docMk/>
            <pc:sldMk cId="1289275880" sldId="301"/>
            <ac:picMk id="4" creationId="{ADCB9524-C312-4E44-B2FB-57DBE4DB58E0}"/>
          </ac:picMkLst>
        </pc:picChg>
      </pc:sldChg>
      <pc:sldChg chg="addSp delSp modSp add mod modNotesTx">
        <pc:chgData name="moath momani" userId="720708e143949568" providerId="LiveId" clId="{5CAD5C34-023A-4A33-BC01-8F1E2D8444BA}" dt="2020-10-14T09:15:02.410" v="2592" actId="20577"/>
        <pc:sldMkLst>
          <pc:docMk/>
          <pc:sldMk cId="2791550574" sldId="302"/>
        </pc:sldMkLst>
        <pc:spChg chg="mod">
          <ac:chgData name="moath momani" userId="720708e143949568" providerId="LiveId" clId="{5CAD5C34-023A-4A33-BC01-8F1E2D8444BA}" dt="2020-10-14T09:15:02.410" v="2592" actId="20577"/>
          <ac:spMkLst>
            <pc:docMk/>
            <pc:sldMk cId="2791550574" sldId="302"/>
            <ac:spMk id="2" creationId="{00000000-0000-0000-0000-000000000000}"/>
          </ac:spMkLst>
        </pc:spChg>
        <pc:spChg chg="add mod">
          <ac:chgData name="moath momani" userId="720708e143949568" providerId="LiveId" clId="{5CAD5C34-023A-4A33-BC01-8F1E2D8444BA}" dt="2020-10-14T09:14:54.605" v="2591" actId="20577"/>
          <ac:spMkLst>
            <pc:docMk/>
            <pc:sldMk cId="2791550574" sldId="302"/>
            <ac:spMk id="15" creationId="{13DCF886-4045-4F80-9176-3F661ED3F5AE}"/>
          </ac:spMkLst>
        </pc:spChg>
        <pc:picChg chg="del">
          <ac:chgData name="moath momani" userId="720708e143949568" providerId="LiveId" clId="{5CAD5C34-023A-4A33-BC01-8F1E2D8444BA}" dt="2020-10-14T07:26:36.141" v="1636" actId="478"/>
          <ac:picMkLst>
            <pc:docMk/>
            <pc:sldMk cId="2791550574" sldId="302"/>
            <ac:picMk id="4" creationId="{ADCB9524-C312-4E44-B2FB-57DBE4DB58E0}"/>
          </ac:picMkLst>
        </pc:picChg>
        <pc:picChg chg="add mod">
          <ac:chgData name="moath momani" userId="720708e143949568" providerId="LiveId" clId="{5CAD5C34-023A-4A33-BC01-8F1E2D8444BA}" dt="2020-10-14T07:27:58.051" v="1652" actId="14100"/>
          <ac:picMkLst>
            <pc:docMk/>
            <pc:sldMk cId="2791550574" sldId="302"/>
            <ac:picMk id="5" creationId="{79C6DE40-C731-4314-A8E9-842B3DF385E3}"/>
          </ac:picMkLst>
        </pc:picChg>
        <pc:picChg chg="add del mod">
          <ac:chgData name="moath momani" userId="720708e143949568" providerId="LiveId" clId="{5CAD5C34-023A-4A33-BC01-8F1E2D8444BA}" dt="2020-10-14T07:27:39.129" v="1647" actId="478"/>
          <ac:picMkLst>
            <pc:docMk/>
            <pc:sldMk cId="2791550574" sldId="302"/>
            <ac:picMk id="11" creationId="{EB8FC869-F274-4B92-8CD5-C8AF2C2855B6}"/>
          </ac:picMkLst>
        </pc:picChg>
        <pc:picChg chg="add mod">
          <ac:chgData name="moath momani" userId="720708e143949568" providerId="LiveId" clId="{5CAD5C34-023A-4A33-BC01-8F1E2D8444BA}" dt="2020-10-14T07:28:03.355" v="1654" actId="14100"/>
          <ac:picMkLst>
            <pc:docMk/>
            <pc:sldMk cId="2791550574" sldId="302"/>
            <ac:picMk id="13" creationId="{8A0DE358-71B7-4BC8-9F1D-FD0128855E77}"/>
          </ac:picMkLst>
        </pc:picChg>
      </pc:sldChg>
      <pc:sldChg chg="addSp delSp modSp add del mod">
        <pc:chgData name="moath momani" userId="720708e143949568" providerId="LiveId" clId="{5CAD5C34-023A-4A33-BC01-8F1E2D8444BA}" dt="2020-10-14T08:17:09.171" v="2389" actId="47"/>
        <pc:sldMkLst>
          <pc:docMk/>
          <pc:sldMk cId="2904323482" sldId="303"/>
        </pc:sldMkLst>
        <pc:spChg chg="mod">
          <ac:chgData name="moath momani" userId="720708e143949568" providerId="LiveId" clId="{5CAD5C34-023A-4A33-BC01-8F1E2D8444BA}" dt="2020-10-14T07:33:19.699" v="1895" actId="20577"/>
          <ac:spMkLst>
            <pc:docMk/>
            <pc:sldMk cId="2904323482" sldId="303"/>
            <ac:spMk id="2" creationId="{00000000-0000-0000-0000-000000000000}"/>
          </ac:spMkLst>
        </pc:spChg>
        <pc:spChg chg="mod">
          <ac:chgData name="moath momani" userId="720708e143949568" providerId="LiveId" clId="{5CAD5C34-023A-4A33-BC01-8F1E2D8444BA}" dt="2020-10-14T07:34:24.538" v="1907" actId="1076"/>
          <ac:spMkLst>
            <pc:docMk/>
            <pc:sldMk cId="2904323482" sldId="303"/>
            <ac:spMk id="15" creationId="{13DCF886-4045-4F80-9176-3F661ED3F5AE}"/>
          </ac:spMkLst>
        </pc:spChg>
        <pc:picChg chg="add del">
          <ac:chgData name="moath momani" userId="720708e143949568" providerId="LiveId" clId="{5CAD5C34-023A-4A33-BC01-8F1E2D8444BA}" dt="2020-10-14T07:37:56.023" v="1964" actId="478"/>
          <ac:picMkLst>
            <pc:docMk/>
            <pc:sldMk cId="2904323482" sldId="303"/>
            <ac:picMk id="5" creationId="{79C6DE40-C731-4314-A8E9-842B3DF385E3}"/>
          </ac:picMkLst>
        </pc:picChg>
        <pc:picChg chg="add del">
          <ac:chgData name="moath momani" userId="720708e143949568" providerId="LiveId" clId="{5CAD5C34-023A-4A33-BC01-8F1E2D8444BA}" dt="2020-10-14T07:37:55.395" v="1963" actId="478"/>
          <ac:picMkLst>
            <pc:docMk/>
            <pc:sldMk cId="2904323482" sldId="303"/>
            <ac:picMk id="13" creationId="{8A0DE358-71B7-4BC8-9F1D-FD0128855E77}"/>
          </ac:picMkLst>
        </pc:picChg>
      </pc:sldChg>
      <pc:sldChg chg="addSp delSp modSp add del mod">
        <pc:chgData name="moath momani" userId="720708e143949568" providerId="LiveId" clId="{5CAD5C34-023A-4A33-BC01-8F1E2D8444BA}" dt="2020-10-14T07:37:54.534" v="1962" actId="2890"/>
        <pc:sldMkLst>
          <pc:docMk/>
          <pc:sldMk cId="2533936093" sldId="304"/>
        </pc:sldMkLst>
        <pc:spChg chg="mod">
          <ac:chgData name="moath momani" userId="720708e143949568" providerId="LiveId" clId="{5CAD5C34-023A-4A33-BC01-8F1E2D8444BA}" dt="2020-10-14T07:37:53.979" v="1961" actId="20577"/>
          <ac:spMkLst>
            <pc:docMk/>
            <pc:sldMk cId="2533936093" sldId="304"/>
            <ac:spMk id="2" creationId="{00000000-0000-0000-0000-000000000000}"/>
          </ac:spMkLst>
        </pc:spChg>
        <pc:spChg chg="add del">
          <ac:chgData name="moath momani" userId="720708e143949568" providerId="LiveId" clId="{5CAD5C34-023A-4A33-BC01-8F1E2D8444BA}" dt="2020-10-14T07:36:40.019" v="1956" actId="478"/>
          <ac:spMkLst>
            <pc:docMk/>
            <pc:sldMk cId="2533936093" sldId="304"/>
            <ac:spMk id="15" creationId="{13DCF886-4045-4F80-9176-3F661ED3F5AE}"/>
          </ac:spMkLst>
        </pc:spChg>
      </pc:sldChg>
      <pc:sldChg chg="addSp delSp modSp add mod modNotesTx">
        <pc:chgData name="moath momani" userId="720708e143949568" providerId="LiveId" clId="{5CAD5C34-023A-4A33-BC01-8F1E2D8444BA}" dt="2020-10-14T07:58:50.201" v="2388" actId="20577"/>
        <pc:sldMkLst>
          <pc:docMk/>
          <pc:sldMk cId="3321422314" sldId="304"/>
        </pc:sldMkLst>
        <pc:spChg chg="mod">
          <ac:chgData name="moath momani" userId="720708e143949568" providerId="LiveId" clId="{5CAD5C34-023A-4A33-BC01-8F1E2D8444BA}" dt="2020-10-14T07:43:54.618" v="2174" actId="21"/>
          <ac:spMkLst>
            <pc:docMk/>
            <pc:sldMk cId="3321422314" sldId="304"/>
            <ac:spMk id="2" creationId="{00000000-0000-0000-0000-000000000000}"/>
          </ac:spMkLst>
        </pc:spChg>
        <pc:spChg chg="add mod">
          <ac:chgData name="moath momani" userId="720708e143949568" providerId="LiveId" clId="{5CAD5C34-023A-4A33-BC01-8F1E2D8444BA}" dt="2020-10-14T07:55:49.648" v="2221" actId="1076"/>
          <ac:spMkLst>
            <pc:docMk/>
            <pc:sldMk cId="3321422314" sldId="304"/>
            <ac:spMk id="14" creationId="{342DE94F-A914-4E33-A3F2-399E6BE01246}"/>
          </ac:spMkLst>
        </pc:spChg>
        <pc:spChg chg="del mod">
          <ac:chgData name="moath momani" userId="720708e143949568" providerId="LiveId" clId="{5CAD5C34-023A-4A33-BC01-8F1E2D8444BA}" dt="2020-10-14T07:38:25.690" v="1993" actId="478"/>
          <ac:spMkLst>
            <pc:docMk/>
            <pc:sldMk cId="3321422314" sldId="304"/>
            <ac:spMk id="15" creationId="{13DCF886-4045-4F80-9176-3F661ED3F5AE}"/>
          </ac:spMkLst>
        </pc:spChg>
        <pc:spChg chg="add mod">
          <ac:chgData name="moath momani" userId="720708e143949568" providerId="LiveId" clId="{5CAD5C34-023A-4A33-BC01-8F1E2D8444BA}" dt="2020-10-14T07:55:47.368" v="2220" actId="1076"/>
          <ac:spMkLst>
            <pc:docMk/>
            <pc:sldMk cId="3321422314" sldId="304"/>
            <ac:spMk id="16" creationId="{B334C01C-6864-460A-BCCA-FEFE50E35EAE}"/>
          </ac:spMkLst>
        </pc:spChg>
        <pc:picChg chg="del">
          <ac:chgData name="moath momani" userId="720708e143949568" providerId="LiveId" clId="{5CAD5C34-023A-4A33-BC01-8F1E2D8444BA}" dt="2020-10-14T07:38:27.761" v="1994" actId="478"/>
          <ac:picMkLst>
            <pc:docMk/>
            <pc:sldMk cId="3321422314" sldId="304"/>
            <ac:picMk id="5" creationId="{79C6DE40-C731-4314-A8E9-842B3DF385E3}"/>
          </ac:picMkLst>
        </pc:picChg>
        <pc:picChg chg="del">
          <ac:chgData name="moath momani" userId="720708e143949568" providerId="LiveId" clId="{5CAD5C34-023A-4A33-BC01-8F1E2D8444BA}" dt="2020-10-14T07:38:29.547" v="1995" actId="478"/>
          <ac:picMkLst>
            <pc:docMk/>
            <pc:sldMk cId="3321422314" sldId="304"/>
            <ac:picMk id="13" creationId="{8A0DE358-71B7-4BC8-9F1D-FD0128855E77}"/>
          </ac:picMkLst>
        </pc:picChg>
        <pc:picChg chg="add mod">
          <ac:chgData name="moath momani" userId="720708e143949568" providerId="LiveId" clId="{5CAD5C34-023A-4A33-BC01-8F1E2D8444BA}" dt="2020-10-14T07:55:51.903" v="2222" actId="1076"/>
          <ac:picMkLst>
            <pc:docMk/>
            <pc:sldMk cId="3321422314" sldId="304"/>
            <ac:picMk id="1026" creationId="{C0BDBE8E-1641-42DE-9C73-6789959507AE}"/>
          </ac:picMkLst>
        </pc:picChg>
      </pc:sldChg>
      <pc:sldChg chg="addSp delSp modSp add mod modNotesTx">
        <pc:chgData name="moath momani" userId="720708e143949568" providerId="LiveId" clId="{5CAD5C34-023A-4A33-BC01-8F1E2D8444BA}" dt="2020-10-14T09:13:48.328" v="2588" actId="20577"/>
        <pc:sldMkLst>
          <pc:docMk/>
          <pc:sldMk cId="2858008987" sldId="305"/>
        </pc:sldMkLst>
        <pc:spChg chg="mod">
          <ac:chgData name="moath momani" userId="720708e143949568" providerId="LiveId" clId="{5CAD5C34-023A-4A33-BC01-8F1E2D8444BA}" dt="2020-10-14T09:13:48.328" v="2588" actId="20577"/>
          <ac:spMkLst>
            <pc:docMk/>
            <pc:sldMk cId="2858008987" sldId="305"/>
            <ac:spMk id="2" creationId="{00000000-0000-0000-0000-000000000000}"/>
          </ac:spMkLst>
        </pc:spChg>
        <pc:picChg chg="add del mod">
          <ac:chgData name="moath momani" userId="720708e143949568" providerId="LiveId" clId="{5CAD5C34-023A-4A33-BC01-8F1E2D8444BA}" dt="2020-10-14T09:12:07.710" v="2573" actId="478"/>
          <ac:picMkLst>
            <pc:docMk/>
            <pc:sldMk cId="2858008987" sldId="305"/>
            <ac:picMk id="3" creationId="{872F512B-475D-4B2A-9474-4C2158F1928E}"/>
          </ac:picMkLst>
        </pc:picChg>
        <pc:picChg chg="del">
          <ac:chgData name="moath momani" userId="720708e143949568" providerId="LiveId" clId="{5CAD5C34-023A-4A33-BC01-8F1E2D8444BA}" dt="2020-10-14T08:51:09.262" v="2535" actId="478"/>
          <ac:picMkLst>
            <pc:docMk/>
            <pc:sldMk cId="2858008987" sldId="305"/>
            <ac:picMk id="4" creationId="{ADCB9524-C312-4E44-B2FB-57DBE4DB58E0}"/>
          </ac:picMkLst>
        </pc:picChg>
        <pc:picChg chg="add del mod">
          <ac:chgData name="moath momani" userId="720708e143949568" providerId="LiveId" clId="{5CAD5C34-023A-4A33-BC01-8F1E2D8444BA}" dt="2020-10-14T09:13:35.450" v="2579" actId="478"/>
          <ac:picMkLst>
            <pc:docMk/>
            <pc:sldMk cId="2858008987" sldId="305"/>
            <ac:picMk id="5" creationId="{001589BE-BCF3-469B-A0AF-0741D0674D2C}"/>
          </ac:picMkLst>
        </pc:picChg>
        <pc:picChg chg="add mod">
          <ac:chgData name="moath momani" userId="720708e143949568" providerId="LiveId" clId="{5CAD5C34-023A-4A33-BC01-8F1E2D8444BA}" dt="2020-10-14T09:13:43.658" v="2583" actId="1076"/>
          <ac:picMkLst>
            <pc:docMk/>
            <pc:sldMk cId="2858008987" sldId="305"/>
            <ac:picMk id="2050" creationId="{DB12EC42-ABE7-4386-8829-3BDF40C6861E}"/>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68745EA0-7D2F-4716-B348-DDBFEF7F4E79}"/>
    <pc:docChg chg="undo custSel mod addSld delSld modSld sldOrd">
      <pc:chgData name="moath momani" userId="720708e143949568" providerId="LiveId" clId="{68745EA0-7D2F-4716-B348-DDBFEF7F4E79}" dt="2020-11-03T09:34:55.671" v="1896" actId="1076"/>
      <pc:docMkLst>
        <pc:docMk/>
      </pc:docMkLst>
      <pc:sldChg chg="addSp delSp modSp add mod setBg">
        <pc:chgData name="moath momani" userId="720708e143949568" providerId="LiveId" clId="{68745EA0-7D2F-4716-B348-DDBFEF7F4E79}" dt="2020-11-03T09:09:54.599" v="1578" actId="1076"/>
        <pc:sldMkLst>
          <pc:docMk/>
          <pc:sldMk cId="1259126751" sldId="258"/>
        </pc:sldMkLst>
        <pc:spChg chg="del">
          <ac:chgData name="moath momani" userId="720708e143949568" providerId="LiveId" clId="{68745EA0-7D2F-4716-B348-DDBFEF7F4E79}" dt="2020-11-01T08:39:20.252" v="72" actId="478"/>
          <ac:spMkLst>
            <pc:docMk/>
            <pc:sldMk cId="1259126751" sldId="258"/>
            <ac:spMk id="3" creationId="{00000000-0000-0000-0000-000000000000}"/>
          </ac:spMkLst>
        </pc:spChg>
        <pc:spChg chg="mod">
          <ac:chgData name="moath momani" userId="720708e143949568" providerId="LiveId" clId="{68745EA0-7D2F-4716-B348-DDBFEF7F4E79}" dt="2020-11-03T06:08:44.277" v="959" actId="20577"/>
          <ac:spMkLst>
            <pc:docMk/>
            <pc:sldMk cId="1259126751" sldId="258"/>
            <ac:spMk id="12" creationId="{06594FC6-F4CB-4E85-AAD7-70B20A110168}"/>
          </ac:spMkLst>
        </pc:spChg>
        <pc:spChg chg="mod">
          <ac:chgData name="moath momani" userId="720708e143949568" providerId="LiveId" clId="{68745EA0-7D2F-4716-B348-DDBFEF7F4E79}" dt="2020-11-03T06:16:15.573" v="1012" actId="20577"/>
          <ac:spMkLst>
            <pc:docMk/>
            <pc:sldMk cId="1259126751" sldId="258"/>
            <ac:spMk id="13" creationId="{CF8DF623-03E8-4688-BADC-09A9A4417BCD}"/>
          </ac:spMkLst>
        </pc:spChg>
        <pc:spChg chg="add mod">
          <ac:chgData name="moath momani" userId="720708e143949568" providerId="LiveId" clId="{68745EA0-7D2F-4716-B348-DDBFEF7F4E79}" dt="2020-11-01T08:40:18.036" v="93" actId="1076"/>
          <ac:spMkLst>
            <pc:docMk/>
            <pc:sldMk cId="1259126751" sldId="258"/>
            <ac:spMk id="14" creationId="{32132566-2E1D-4A3A-89D6-D78DBA9C50DD}"/>
          </ac:spMkLst>
        </pc:spChg>
        <pc:spChg chg="mod">
          <ac:chgData name="moath momani" userId="720708e143949568" providerId="LiveId" clId="{68745EA0-7D2F-4716-B348-DDBFEF7F4E79}" dt="2020-11-03T06:14:59.821" v="1007" actId="20577"/>
          <ac:spMkLst>
            <pc:docMk/>
            <pc:sldMk cId="1259126751" sldId="258"/>
            <ac:spMk id="19" creationId="{09088DA4-5BE1-4CF5-83BB-0C17EA144419}"/>
          </ac:spMkLst>
        </pc:spChg>
        <pc:grpChg chg="del">
          <ac:chgData name="moath momani" userId="720708e143949568" providerId="LiveId" clId="{68745EA0-7D2F-4716-B348-DDBFEF7F4E79}" dt="2020-11-01T08:39:20.252" v="72" actId="478"/>
          <ac:grpSpMkLst>
            <pc:docMk/>
            <pc:sldMk cId="1259126751" sldId="258"/>
            <ac:grpSpMk id="6" creationId="{00000000-0000-0000-0000-000000000000}"/>
          </ac:grpSpMkLst>
        </pc:grpChg>
        <pc:grpChg chg="add mod">
          <ac:chgData name="moath momani" userId="720708e143949568" providerId="LiveId" clId="{68745EA0-7D2F-4716-B348-DDBFEF7F4E79}" dt="2020-11-01T08:40:18.036" v="93" actId="1076"/>
          <ac:grpSpMkLst>
            <pc:docMk/>
            <pc:sldMk cId="1259126751" sldId="258"/>
            <ac:grpSpMk id="15" creationId="{A44AD060-46AB-45D5-B5FC-B04C61A66D73}"/>
          </ac:grpSpMkLst>
        </pc:grpChg>
        <pc:picChg chg="add">
          <ac:chgData name="moath momani" userId="720708e143949568" providerId="LiveId" clId="{68745EA0-7D2F-4716-B348-DDBFEF7F4E79}" dt="2020-11-01T08:39:49.792" v="89" actId="22"/>
          <ac:picMkLst>
            <pc:docMk/>
            <pc:sldMk cId="1259126751" sldId="258"/>
            <ac:picMk id="2" creationId="{DCD08CF5-2F2B-4C3A-8B3B-241AE1E8D910}"/>
          </ac:picMkLst>
        </pc:picChg>
        <pc:picChg chg="add mod">
          <ac:chgData name="moath momani" userId="720708e143949568" providerId="LiveId" clId="{68745EA0-7D2F-4716-B348-DDBFEF7F4E79}" dt="2020-11-03T06:17:10.903" v="1019" actId="1076"/>
          <ac:picMkLst>
            <pc:docMk/>
            <pc:sldMk cId="1259126751" sldId="258"/>
            <ac:picMk id="4" creationId="{404460E5-A7AB-432C-992F-4B2CCEA03D50}"/>
          </ac:picMkLst>
        </pc:picChg>
        <pc:picChg chg="del">
          <ac:chgData name="moath momani" userId="720708e143949568" providerId="LiveId" clId="{68745EA0-7D2F-4716-B348-DDBFEF7F4E79}" dt="2020-11-01T08:39:49.577" v="88" actId="478"/>
          <ac:picMkLst>
            <pc:docMk/>
            <pc:sldMk cId="1259126751" sldId="258"/>
            <ac:picMk id="5" creationId="{00000000-0000-0000-0000-000000000000}"/>
          </ac:picMkLst>
        </pc:picChg>
        <pc:picChg chg="add del mod">
          <ac:chgData name="moath momani" userId="720708e143949568" providerId="LiveId" clId="{68745EA0-7D2F-4716-B348-DDBFEF7F4E79}" dt="2020-11-03T06:17:02.582" v="1013" actId="478"/>
          <ac:picMkLst>
            <pc:docMk/>
            <pc:sldMk cId="1259126751" sldId="258"/>
            <ac:picMk id="6" creationId="{C4293EFB-5493-419B-B815-5BCE278BD333}"/>
          </ac:picMkLst>
        </pc:picChg>
        <pc:picChg chg="add mod">
          <ac:chgData name="moath momani" userId="720708e143949568" providerId="LiveId" clId="{68745EA0-7D2F-4716-B348-DDBFEF7F4E79}" dt="2020-11-03T09:09:54.599" v="1578" actId="1076"/>
          <ac:picMkLst>
            <pc:docMk/>
            <pc:sldMk cId="1259126751" sldId="258"/>
            <ac:picMk id="7" creationId="{49FBB1A1-9141-42DF-8023-D3C295845777}"/>
          </ac:picMkLst>
        </pc:picChg>
        <pc:picChg chg="del">
          <ac:chgData name="moath momani" userId="720708e143949568" providerId="LiveId" clId="{68745EA0-7D2F-4716-B348-DDBFEF7F4E79}" dt="2020-11-03T06:03:10.382" v="848" actId="478"/>
          <ac:picMkLst>
            <pc:docMk/>
            <pc:sldMk cId="1259126751" sldId="258"/>
            <ac:picMk id="10" creationId="{50BB823C-2AC4-4FD3-8D8E-92BDDAC12002}"/>
          </ac:picMkLst>
        </pc:picChg>
        <pc:picChg chg="del">
          <ac:chgData name="moath momani" userId="720708e143949568" providerId="LiveId" clId="{68745EA0-7D2F-4716-B348-DDBFEF7F4E79}" dt="2020-11-03T06:03:10.120" v="847" actId="478"/>
          <ac:picMkLst>
            <pc:docMk/>
            <pc:sldMk cId="1259126751" sldId="258"/>
            <ac:picMk id="11" creationId="{6BAF3F15-3850-47C1-9FC1-FEDEA3134BAE}"/>
          </ac:picMkLst>
        </pc:picChg>
        <pc:picChg chg="mod">
          <ac:chgData name="moath momani" userId="720708e143949568" providerId="LiveId" clId="{68745EA0-7D2F-4716-B348-DDBFEF7F4E79}" dt="2020-11-01T08:39:20.535" v="73"/>
          <ac:picMkLst>
            <pc:docMk/>
            <pc:sldMk cId="1259126751" sldId="258"/>
            <ac:picMk id="16" creationId="{EBE3B862-70EE-40F2-957E-E8CD72E4AF0D}"/>
          </ac:picMkLst>
        </pc:picChg>
        <pc:picChg chg="mod">
          <ac:chgData name="moath momani" userId="720708e143949568" providerId="LiveId" clId="{68745EA0-7D2F-4716-B348-DDBFEF7F4E79}" dt="2020-11-01T08:39:20.535" v="73"/>
          <ac:picMkLst>
            <pc:docMk/>
            <pc:sldMk cId="1259126751" sldId="258"/>
            <ac:picMk id="17" creationId="{62924859-9278-4A78-85A3-399ACAA79424}"/>
          </ac:picMkLst>
        </pc:picChg>
      </pc:sldChg>
      <pc:sldChg chg="addSp delSp modSp add mod ord setBg">
        <pc:chgData name="moath momani" userId="720708e143949568" providerId="LiveId" clId="{68745EA0-7D2F-4716-B348-DDBFEF7F4E79}" dt="2020-11-03T09:01:58.623" v="1497" actId="1076"/>
        <pc:sldMkLst>
          <pc:docMk/>
          <pc:sldMk cId="1825782188" sldId="259"/>
        </pc:sldMkLst>
        <pc:spChg chg="del">
          <ac:chgData name="moath momani" userId="720708e143949568" providerId="LiveId" clId="{68745EA0-7D2F-4716-B348-DDBFEF7F4E79}" dt="2020-11-01T08:37:32.520" v="61" actId="478"/>
          <ac:spMkLst>
            <pc:docMk/>
            <pc:sldMk cId="1825782188" sldId="259"/>
            <ac:spMk id="3" creationId="{00000000-0000-0000-0000-000000000000}"/>
          </ac:spMkLst>
        </pc:spChg>
        <pc:spChg chg="mod">
          <ac:chgData name="moath momani" userId="720708e143949568" providerId="LiveId" clId="{68745EA0-7D2F-4716-B348-DDBFEF7F4E79}" dt="2020-11-03T09:00:09.880" v="1480" actId="1076"/>
          <ac:spMkLst>
            <pc:docMk/>
            <pc:sldMk cId="1825782188" sldId="259"/>
            <ac:spMk id="10" creationId="{000FF15E-A267-4FB8-8F62-6058042044B3}"/>
          </ac:spMkLst>
        </pc:spChg>
        <pc:spChg chg="mod">
          <ac:chgData name="moath momani" userId="720708e143949568" providerId="LiveId" clId="{68745EA0-7D2F-4716-B348-DDBFEF7F4E79}" dt="2020-11-03T09:00:25.519" v="1482" actId="1076"/>
          <ac:spMkLst>
            <pc:docMk/>
            <pc:sldMk cId="1825782188" sldId="259"/>
            <ac:spMk id="12" creationId="{05FE2D00-F684-4AE0-8830-D761C2B4DB57}"/>
          </ac:spMkLst>
        </pc:spChg>
        <pc:spChg chg="mod">
          <ac:chgData name="moath momani" userId="720708e143949568" providerId="LiveId" clId="{68745EA0-7D2F-4716-B348-DDBFEF7F4E79}" dt="2020-11-03T09:01:52.262" v="1496" actId="255"/>
          <ac:spMkLst>
            <pc:docMk/>
            <pc:sldMk cId="1825782188" sldId="259"/>
            <ac:spMk id="13" creationId="{F47D9517-258D-4B68-8CB2-F1B6CD24FEB7}"/>
          </ac:spMkLst>
        </pc:spChg>
        <pc:spChg chg="mod">
          <ac:chgData name="moath momani" userId="720708e143949568" providerId="LiveId" clId="{68745EA0-7D2F-4716-B348-DDBFEF7F4E79}" dt="2020-11-01T08:36:58.967" v="56" actId="122"/>
          <ac:spMkLst>
            <pc:docMk/>
            <pc:sldMk cId="1825782188" sldId="259"/>
            <ac:spMk id="15" creationId="{68E1D4DC-B5FB-4723-919D-8D448EA6ED59}"/>
          </ac:spMkLst>
        </pc:spChg>
        <pc:spChg chg="mod">
          <ac:chgData name="moath momani" userId="720708e143949568" providerId="LiveId" clId="{68745EA0-7D2F-4716-B348-DDBFEF7F4E79}" dt="2020-11-03T09:00:09.880" v="1480" actId="1076"/>
          <ac:spMkLst>
            <pc:docMk/>
            <pc:sldMk cId="1825782188" sldId="259"/>
            <ac:spMk id="18" creationId="{0778A9FF-3D28-4B16-BEF3-C1D002867833}"/>
          </ac:spMkLst>
        </pc:spChg>
        <pc:spChg chg="mod">
          <ac:chgData name="moath momani" userId="720708e143949568" providerId="LiveId" clId="{68745EA0-7D2F-4716-B348-DDBFEF7F4E79}" dt="2020-11-03T09:00:39.320" v="1486" actId="1076"/>
          <ac:spMkLst>
            <pc:docMk/>
            <pc:sldMk cId="1825782188" sldId="259"/>
            <ac:spMk id="19" creationId="{78502A33-B4DF-4044-8A0C-46E01A06850A}"/>
          </ac:spMkLst>
        </pc:spChg>
        <pc:spChg chg="mod">
          <ac:chgData name="moath momani" userId="720708e143949568" providerId="LiveId" clId="{68745EA0-7D2F-4716-B348-DDBFEF7F4E79}" dt="2020-11-03T09:01:52.262" v="1496" actId="255"/>
          <ac:spMkLst>
            <pc:docMk/>
            <pc:sldMk cId="1825782188" sldId="259"/>
            <ac:spMk id="20" creationId="{D509EB5F-95E9-40BD-840E-3F417F229B0D}"/>
          </ac:spMkLst>
        </pc:spChg>
        <pc:spChg chg="mod">
          <ac:chgData name="moath momani" userId="720708e143949568" providerId="LiveId" clId="{68745EA0-7D2F-4716-B348-DDBFEF7F4E79}" dt="2020-11-01T08:37:08.588" v="58" actId="1076"/>
          <ac:spMkLst>
            <pc:docMk/>
            <pc:sldMk cId="1825782188" sldId="259"/>
            <ac:spMk id="21" creationId="{0D69A002-78D1-4DF4-AE92-EBC258B7EFFA}"/>
          </ac:spMkLst>
        </pc:spChg>
        <pc:spChg chg="add mod">
          <ac:chgData name="moath momani" userId="720708e143949568" providerId="LiveId" clId="{68745EA0-7D2F-4716-B348-DDBFEF7F4E79}" dt="2020-11-01T08:37:33.036" v="62"/>
          <ac:spMkLst>
            <pc:docMk/>
            <pc:sldMk cId="1825782188" sldId="259"/>
            <ac:spMk id="28" creationId="{206DCF1B-264D-4DC4-B03D-851A41546D84}"/>
          </ac:spMkLst>
        </pc:spChg>
        <pc:grpChg chg="mod">
          <ac:chgData name="moath momani" userId="720708e143949568" providerId="LiveId" clId="{68745EA0-7D2F-4716-B348-DDBFEF7F4E79}" dt="2020-11-03T09:01:58.623" v="1497" actId="1076"/>
          <ac:grpSpMkLst>
            <pc:docMk/>
            <pc:sldMk cId="1825782188" sldId="259"/>
            <ac:grpSpMk id="5" creationId="{1D1B02D8-9B8A-42DB-8984-0670E8E21596}"/>
          </ac:grpSpMkLst>
        </pc:grpChg>
        <pc:grpChg chg="del">
          <ac:chgData name="moath momani" userId="720708e143949568" providerId="LiveId" clId="{68745EA0-7D2F-4716-B348-DDBFEF7F4E79}" dt="2020-11-01T08:37:32.520" v="61" actId="478"/>
          <ac:grpSpMkLst>
            <pc:docMk/>
            <pc:sldMk cId="1825782188" sldId="259"/>
            <ac:grpSpMk id="6" creationId="{00000000-0000-0000-0000-000000000000}"/>
          </ac:grpSpMkLst>
        </pc:grpChg>
        <pc:grpChg chg="add del mod">
          <ac:chgData name="moath momani" userId="720708e143949568" providerId="LiveId" clId="{68745EA0-7D2F-4716-B348-DDBFEF7F4E79}" dt="2020-11-03T09:01:19.242" v="1487" actId="478"/>
          <ac:grpSpMkLst>
            <pc:docMk/>
            <pc:sldMk cId="1825782188" sldId="259"/>
            <ac:grpSpMk id="22" creationId="{F9C1B65E-8F5C-4FF5-A1F4-1D4CC342CB7C}"/>
          </ac:grpSpMkLst>
        </pc:grpChg>
        <pc:grpChg chg="add del mod">
          <ac:chgData name="moath momani" userId="720708e143949568" providerId="LiveId" clId="{68745EA0-7D2F-4716-B348-DDBFEF7F4E79}" dt="2020-11-03T09:01:58.623" v="1497" actId="1076"/>
          <ac:grpSpMkLst>
            <pc:docMk/>
            <pc:sldMk cId="1825782188" sldId="259"/>
            <ac:grpSpMk id="23" creationId="{C4C8F569-E2FA-4C52-A282-C4726F4E02BC}"/>
          </ac:grpSpMkLst>
        </pc:grpChg>
        <pc:grpChg chg="add mod">
          <ac:chgData name="moath momani" userId="720708e143949568" providerId="LiveId" clId="{68745EA0-7D2F-4716-B348-DDBFEF7F4E79}" dt="2020-11-01T08:37:33.036" v="62"/>
          <ac:grpSpMkLst>
            <pc:docMk/>
            <pc:sldMk cId="1825782188" sldId="259"/>
            <ac:grpSpMk id="29" creationId="{4E135EB1-BD05-4507-9AAC-268623422048}"/>
          </ac:grpSpMkLst>
        </pc:grpChg>
        <pc:picChg chg="del">
          <ac:chgData name="moath momani" userId="720708e143949568" providerId="LiveId" clId="{68745EA0-7D2F-4716-B348-DDBFEF7F4E79}" dt="2020-11-01T08:36:03.431" v="40" actId="478"/>
          <ac:picMkLst>
            <pc:docMk/>
            <pc:sldMk cId="1825782188" sldId="259"/>
            <ac:picMk id="2" creationId="{00000000-0000-0000-0000-000000000000}"/>
          </ac:picMkLst>
        </pc:picChg>
        <pc:picChg chg="add mod">
          <ac:chgData name="moath momani" userId="720708e143949568" providerId="LiveId" clId="{68745EA0-7D2F-4716-B348-DDBFEF7F4E79}" dt="2020-11-03T09:01:58.623" v="1497" actId="1076"/>
          <ac:picMkLst>
            <pc:docMk/>
            <pc:sldMk cId="1825782188" sldId="259"/>
            <ac:picMk id="2" creationId="{78043FD1-23B9-457F-8EA9-B72EDE01B3BD}"/>
          </ac:picMkLst>
        </pc:picChg>
        <pc:picChg chg="del mod">
          <ac:chgData name="moath momani" userId="720708e143949568" providerId="LiveId" clId="{68745EA0-7D2F-4716-B348-DDBFEF7F4E79}" dt="2020-11-01T08:33:14.923" v="14" actId="478"/>
          <ac:picMkLst>
            <pc:docMk/>
            <pc:sldMk cId="1825782188" sldId="259"/>
            <ac:picMk id="11" creationId="{BA22787E-9868-409F-A579-270BE4F6E221}"/>
          </ac:picMkLst>
        </pc:picChg>
        <pc:picChg chg="add del mod">
          <ac:chgData name="moath momani" userId="720708e143949568" providerId="LiveId" clId="{68745EA0-7D2F-4716-B348-DDBFEF7F4E79}" dt="2020-11-03T09:01:58.623" v="1497" actId="1076"/>
          <ac:picMkLst>
            <pc:docMk/>
            <pc:sldMk cId="1825782188" sldId="259"/>
            <ac:picMk id="14" creationId="{45AF6029-A8D0-445B-9042-4BD689686B6F}"/>
          </ac:picMkLst>
        </pc:picChg>
        <pc:picChg chg="del mod">
          <ac:chgData name="moath momani" userId="720708e143949568" providerId="LiveId" clId="{68745EA0-7D2F-4716-B348-DDBFEF7F4E79}" dt="2020-11-01T08:33:44.725" v="27" actId="478"/>
          <ac:picMkLst>
            <pc:docMk/>
            <pc:sldMk cId="1825782188" sldId="259"/>
            <ac:picMk id="16" creationId="{CBAF77D9-E1C8-4A10-9CCC-BFDE23EB5282}"/>
          </ac:picMkLst>
        </pc:picChg>
        <pc:picChg chg="add del mod">
          <ac:chgData name="moath momani" userId="720708e143949568" providerId="LiveId" clId="{68745EA0-7D2F-4716-B348-DDBFEF7F4E79}" dt="2020-11-03T09:01:19.242" v="1487" actId="478"/>
          <ac:picMkLst>
            <pc:docMk/>
            <pc:sldMk cId="1825782188" sldId="259"/>
            <ac:picMk id="17" creationId="{3DAD08A8-A17F-4E66-8B2A-4D9653E62518}"/>
          </ac:picMkLst>
        </pc:picChg>
        <pc:picChg chg="add del mod">
          <ac:chgData name="moath momani" userId="720708e143949568" providerId="LiveId" clId="{68745EA0-7D2F-4716-B348-DDBFEF7F4E79}" dt="2020-11-01T08:34:03.596" v="33" actId="478"/>
          <ac:picMkLst>
            <pc:docMk/>
            <pc:sldMk cId="1825782188" sldId="259"/>
            <ac:picMk id="25" creationId="{7D63E992-DCE6-47B1-B5E7-5DF02DAE74B4}"/>
          </ac:picMkLst>
        </pc:picChg>
        <pc:picChg chg="add del mod">
          <ac:chgData name="moath momani" userId="720708e143949568" providerId="LiveId" clId="{68745EA0-7D2F-4716-B348-DDBFEF7F4E79}" dt="2020-11-03T08:55:44.897" v="1436" actId="478"/>
          <ac:picMkLst>
            <pc:docMk/>
            <pc:sldMk cId="1825782188" sldId="259"/>
            <ac:picMk id="27" creationId="{F11CB766-53F6-429C-BC44-00E053CB1A6B}"/>
          </ac:picMkLst>
        </pc:picChg>
        <pc:picChg chg="mod">
          <ac:chgData name="moath momani" userId="720708e143949568" providerId="LiveId" clId="{68745EA0-7D2F-4716-B348-DDBFEF7F4E79}" dt="2020-11-01T08:37:33.036" v="62"/>
          <ac:picMkLst>
            <pc:docMk/>
            <pc:sldMk cId="1825782188" sldId="259"/>
            <ac:picMk id="30" creationId="{19783B0F-49FF-40B1-9147-25FD2B232090}"/>
          </ac:picMkLst>
        </pc:picChg>
        <pc:picChg chg="mod">
          <ac:chgData name="moath momani" userId="720708e143949568" providerId="LiveId" clId="{68745EA0-7D2F-4716-B348-DDBFEF7F4E79}" dt="2020-11-01T08:37:33.036" v="62"/>
          <ac:picMkLst>
            <pc:docMk/>
            <pc:sldMk cId="1825782188" sldId="259"/>
            <ac:picMk id="31" creationId="{8E079AFB-3934-494E-927D-12C23802F26E}"/>
          </ac:picMkLst>
        </pc:picChg>
      </pc:sldChg>
      <pc:sldChg chg="addSp delSp modSp add del mod setBg">
        <pc:chgData name="moath momani" userId="720708e143949568" providerId="LiveId" clId="{68745EA0-7D2F-4716-B348-DDBFEF7F4E79}" dt="2020-11-03T09:10:30.523" v="1582" actId="47"/>
        <pc:sldMkLst>
          <pc:docMk/>
          <pc:sldMk cId="1375915362" sldId="260"/>
        </pc:sldMkLst>
        <pc:spChg chg="del">
          <ac:chgData name="moath momani" userId="720708e143949568" providerId="LiveId" clId="{68745EA0-7D2F-4716-B348-DDBFEF7F4E79}" dt="2020-11-01T08:39:24.777" v="74" actId="478"/>
          <ac:spMkLst>
            <pc:docMk/>
            <pc:sldMk cId="1375915362" sldId="260"/>
            <ac:spMk id="3" creationId="{00000000-0000-0000-0000-000000000000}"/>
          </ac:spMkLst>
        </pc:spChg>
        <pc:spChg chg="add mod">
          <ac:chgData name="moath momani" userId="720708e143949568" providerId="LiveId" clId="{68745EA0-7D2F-4716-B348-DDBFEF7F4E79}" dt="2020-11-01T08:39:24.997" v="75"/>
          <ac:spMkLst>
            <pc:docMk/>
            <pc:sldMk cId="1375915362" sldId="260"/>
            <ac:spMk id="14" creationId="{085CDD0F-203C-4251-81D6-64B74B3EC437}"/>
          </ac:spMkLst>
        </pc:spChg>
        <pc:spChg chg="mod">
          <ac:chgData name="moath momani" userId="720708e143949568" providerId="LiveId" clId="{68745EA0-7D2F-4716-B348-DDBFEF7F4E79}" dt="2020-11-03T09:10:12.208" v="1579" actId="1076"/>
          <ac:spMkLst>
            <pc:docMk/>
            <pc:sldMk cId="1375915362" sldId="260"/>
            <ac:spMk id="16" creationId="{3F13C78A-EBB3-4CBE-A779-088513D901DB}"/>
          </ac:spMkLst>
        </pc:spChg>
        <pc:spChg chg="mod">
          <ac:chgData name="moath momani" userId="720708e143949568" providerId="LiveId" clId="{68745EA0-7D2F-4716-B348-DDBFEF7F4E79}" dt="2020-11-03T09:10:23.686" v="1581" actId="1076"/>
          <ac:spMkLst>
            <pc:docMk/>
            <pc:sldMk cId="1375915362" sldId="260"/>
            <ac:spMk id="17" creationId="{9D34A40D-2C0C-4412-82CE-76FB4938CF10}"/>
          </ac:spMkLst>
        </pc:spChg>
        <pc:grpChg chg="del">
          <ac:chgData name="moath momani" userId="720708e143949568" providerId="LiveId" clId="{68745EA0-7D2F-4716-B348-DDBFEF7F4E79}" dt="2020-11-01T08:39:24.777" v="74" actId="478"/>
          <ac:grpSpMkLst>
            <pc:docMk/>
            <pc:sldMk cId="1375915362" sldId="260"/>
            <ac:grpSpMk id="10" creationId="{00000000-0000-0000-0000-000000000000}"/>
          </ac:grpSpMkLst>
        </pc:grpChg>
        <pc:grpChg chg="add mod">
          <ac:chgData name="moath momani" userId="720708e143949568" providerId="LiveId" clId="{68745EA0-7D2F-4716-B348-DDBFEF7F4E79}" dt="2020-11-01T08:39:24.997" v="75"/>
          <ac:grpSpMkLst>
            <pc:docMk/>
            <pc:sldMk cId="1375915362" sldId="260"/>
            <ac:grpSpMk id="20" creationId="{651AD9D6-D70C-4E55-A71B-9A8B3F1F1AEC}"/>
          </ac:grpSpMkLst>
        </pc:grpChg>
        <pc:picChg chg="del">
          <ac:chgData name="moath momani" userId="720708e143949568" providerId="LiveId" clId="{68745EA0-7D2F-4716-B348-DDBFEF7F4E79}" dt="2020-11-01T08:39:46.395" v="86" actId="478"/>
          <ac:picMkLst>
            <pc:docMk/>
            <pc:sldMk cId="1375915362" sldId="260"/>
            <ac:picMk id="2" creationId="{00000000-0000-0000-0000-000000000000}"/>
          </ac:picMkLst>
        </pc:picChg>
        <pc:picChg chg="add">
          <ac:chgData name="moath momani" userId="720708e143949568" providerId="LiveId" clId="{68745EA0-7D2F-4716-B348-DDBFEF7F4E79}" dt="2020-11-01T08:39:46.553" v="87" actId="22"/>
          <ac:picMkLst>
            <pc:docMk/>
            <pc:sldMk cId="1375915362" sldId="260"/>
            <ac:picMk id="4" creationId="{F96D08E1-1AC2-4F88-A839-8C12FC6508B4}"/>
          </ac:picMkLst>
        </pc:picChg>
        <pc:picChg chg="mod">
          <ac:chgData name="moath momani" userId="720708e143949568" providerId="LiveId" clId="{68745EA0-7D2F-4716-B348-DDBFEF7F4E79}" dt="2020-11-03T09:10:19.831" v="1580" actId="1076"/>
          <ac:picMkLst>
            <pc:docMk/>
            <pc:sldMk cId="1375915362" sldId="260"/>
            <ac:picMk id="15" creationId="{0F6049CD-3DD2-4B05-9A56-9B5617BE742D}"/>
          </ac:picMkLst>
        </pc:picChg>
        <pc:picChg chg="mod">
          <ac:chgData name="moath momani" userId="720708e143949568" providerId="LiveId" clId="{68745EA0-7D2F-4716-B348-DDBFEF7F4E79}" dt="2020-11-01T08:39:24.997" v="75"/>
          <ac:picMkLst>
            <pc:docMk/>
            <pc:sldMk cId="1375915362" sldId="260"/>
            <ac:picMk id="21" creationId="{6C08586A-52AE-4089-B5B8-5483AD035AE9}"/>
          </ac:picMkLst>
        </pc:picChg>
        <pc:picChg chg="mod">
          <ac:chgData name="moath momani" userId="720708e143949568" providerId="LiveId" clId="{68745EA0-7D2F-4716-B348-DDBFEF7F4E79}" dt="2020-11-01T08:39:24.997" v="75"/>
          <ac:picMkLst>
            <pc:docMk/>
            <pc:sldMk cId="1375915362" sldId="260"/>
            <ac:picMk id="22" creationId="{B201511F-1DC7-4832-929B-70F4E22669A3}"/>
          </ac:picMkLst>
        </pc:picChg>
      </pc:sldChg>
      <pc:sldChg chg="del">
        <pc:chgData name="moath momani" userId="720708e143949568" providerId="LiveId" clId="{68745EA0-7D2F-4716-B348-DDBFEF7F4E79}" dt="2020-11-01T08:31:26.540" v="3" actId="47"/>
        <pc:sldMkLst>
          <pc:docMk/>
          <pc:sldMk cId="2036179745" sldId="264"/>
        </pc:sldMkLst>
      </pc:sldChg>
      <pc:sldChg chg="add del ord setBg">
        <pc:chgData name="moath momani" userId="720708e143949568" providerId="LiveId" clId="{68745EA0-7D2F-4716-B348-DDBFEF7F4E79}" dt="2020-11-01T08:43:59.282" v="134" actId="47"/>
        <pc:sldMkLst>
          <pc:docMk/>
          <pc:sldMk cId="738361665" sldId="268"/>
        </pc:sldMkLst>
      </pc:sldChg>
      <pc:sldChg chg="addSp delSp modSp add del mod">
        <pc:chgData name="moath momani" userId="720708e143949568" providerId="LiveId" clId="{68745EA0-7D2F-4716-B348-DDBFEF7F4E79}" dt="2020-11-03T06:03:05.401" v="846" actId="47"/>
        <pc:sldMkLst>
          <pc:docMk/>
          <pc:sldMk cId="2284319360" sldId="269"/>
        </pc:sldMkLst>
        <pc:spChg chg="del">
          <ac:chgData name="moath momani" userId="720708e143949568" providerId="LiveId" clId="{68745EA0-7D2F-4716-B348-DDBFEF7F4E79}" dt="2020-11-01T08:39:17.114" v="70" actId="478"/>
          <ac:spMkLst>
            <pc:docMk/>
            <pc:sldMk cId="2284319360" sldId="269"/>
            <ac:spMk id="3" creationId="{00000000-0000-0000-0000-000000000000}"/>
          </ac:spMkLst>
        </pc:spChg>
        <pc:spChg chg="mod">
          <ac:chgData name="moath momani" userId="720708e143949568" providerId="LiveId" clId="{68745EA0-7D2F-4716-B348-DDBFEF7F4E79}" dt="2020-11-03T06:02:52.582" v="843" actId="1076"/>
          <ac:spMkLst>
            <pc:docMk/>
            <pc:sldMk cId="2284319360" sldId="269"/>
            <ac:spMk id="10" creationId="{54850724-3125-41A2-9A7B-7C5C23C4C615}"/>
          </ac:spMkLst>
        </pc:spChg>
        <pc:spChg chg="mod">
          <ac:chgData name="moath momani" userId="720708e143949568" providerId="LiveId" clId="{68745EA0-7D2F-4716-B348-DDBFEF7F4E79}" dt="2020-11-03T06:03:01.599" v="845" actId="1076"/>
          <ac:spMkLst>
            <pc:docMk/>
            <pc:sldMk cId="2284319360" sldId="269"/>
            <ac:spMk id="11" creationId="{CE2B866A-84E3-4C87-BA43-0CDEA406EEE1}"/>
          </ac:spMkLst>
        </pc:spChg>
        <pc:spChg chg="mod">
          <ac:chgData name="moath momani" userId="720708e143949568" providerId="LiveId" clId="{68745EA0-7D2F-4716-B348-DDBFEF7F4E79}" dt="2020-11-03T06:02:52.582" v="843" actId="1076"/>
          <ac:spMkLst>
            <pc:docMk/>
            <pc:sldMk cId="2284319360" sldId="269"/>
            <ac:spMk id="12" creationId="{3F617055-1511-40E8-BC92-7C4E055CDCDF}"/>
          </ac:spMkLst>
        </pc:spChg>
        <pc:spChg chg="add del mod">
          <ac:chgData name="moath momani" userId="720708e143949568" providerId="LiveId" clId="{68745EA0-7D2F-4716-B348-DDBFEF7F4E79}" dt="2020-11-03T06:02:58.382" v="844" actId="1076"/>
          <ac:spMkLst>
            <pc:docMk/>
            <pc:sldMk cId="2284319360" sldId="269"/>
            <ac:spMk id="13" creationId="{5C400CF0-E394-4CE8-86CE-2BF92A96FBA3}"/>
          </ac:spMkLst>
        </pc:spChg>
        <pc:spChg chg="del mod">
          <ac:chgData name="moath momani" userId="720708e143949568" providerId="LiveId" clId="{68745EA0-7D2F-4716-B348-DDBFEF7F4E79}" dt="2020-11-03T06:02:30.245" v="832" actId="478"/>
          <ac:spMkLst>
            <pc:docMk/>
            <pc:sldMk cId="2284319360" sldId="269"/>
            <ac:spMk id="15" creationId="{1ED92882-2E84-449D-A942-B069FB5482EA}"/>
          </ac:spMkLst>
        </pc:spChg>
        <pc:spChg chg="add mod">
          <ac:chgData name="moath momani" userId="720708e143949568" providerId="LiveId" clId="{68745EA0-7D2F-4716-B348-DDBFEF7F4E79}" dt="2020-11-01T08:40:04.340" v="92" actId="1076"/>
          <ac:spMkLst>
            <pc:docMk/>
            <pc:sldMk cId="2284319360" sldId="269"/>
            <ac:spMk id="18" creationId="{00917D2E-F21B-46BB-AE8A-A284F8A1FBEB}"/>
          </ac:spMkLst>
        </pc:spChg>
        <pc:spChg chg="add del mod">
          <ac:chgData name="moath momani" userId="720708e143949568" providerId="LiveId" clId="{68745EA0-7D2F-4716-B348-DDBFEF7F4E79}" dt="2020-11-03T06:02:47.258" v="842" actId="571"/>
          <ac:spMkLst>
            <pc:docMk/>
            <pc:sldMk cId="2284319360" sldId="269"/>
            <ac:spMk id="22" creationId="{CF8472A3-6BA9-4DF4-9717-F16FBA3C596F}"/>
          </ac:spMkLst>
        </pc:spChg>
        <pc:spChg chg="add del mod">
          <ac:chgData name="moath momani" userId="720708e143949568" providerId="LiveId" clId="{68745EA0-7D2F-4716-B348-DDBFEF7F4E79}" dt="2020-11-03T06:02:47.258" v="842" actId="571"/>
          <ac:spMkLst>
            <pc:docMk/>
            <pc:sldMk cId="2284319360" sldId="269"/>
            <ac:spMk id="23" creationId="{239D1926-46FD-4216-B526-C0EF49FDA677}"/>
          </ac:spMkLst>
        </pc:spChg>
        <pc:spChg chg="add del mod">
          <ac:chgData name="moath momani" userId="720708e143949568" providerId="LiveId" clId="{68745EA0-7D2F-4716-B348-DDBFEF7F4E79}" dt="2020-11-03T06:02:47.258" v="842" actId="571"/>
          <ac:spMkLst>
            <pc:docMk/>
            <pc:sldMk cId="2284319360" sldId="269"/>
            <ac:spMk id="24" creationId="{124B1BF4-44BA-489D-BEF1-B9E92478A5DE}"/>
          </ac:spMkLst>
        </pc:spChg>
        <pc:spChg chg="mod">
          <ac:chgData name="moath momani" userId="720708e143949568" providerId="LiveId" clId="{68745EA0-7D2F-4716-B348-DDBFEF7F4E79}" dt="2020-11-01T08:39:58.948" v="91" actId="1076"/>
          <ac:spMkLst>
            <pc:docMk/>
            <pc:sldMk cId="2284319360" sldId="269"/>
            <ac:spMk id="25" creationId="{FD5F4147-FA9C-4835-87AB-68FF1CF32C2F}"/>
          </ac:spMkLst>
        </pc:spChg>
        <pc:grpChg chg="del">
          <ac:chgData name="moath momani" userId="720708e143949568" providerId="LiveId" clId="{68745EA0-7D2F-4716-B348-DDBFEF7F4E79}" dt="2020-11-01T08:39:17.114" v="70" actId="478"/>
          <ac:grpSpMkLst>
            <pc:docMk/>
            <pc:sldMk cId="2284319360" sldId="269"/>
            <ac:grpSpMk id="6" creationId="{00000000-0000-0000-0000-000000000000}"/>
          </ac:grpSpMkLst>
        </pc:grpChg>
        <pc:grpChg chg="add mod">
          <ac:chgData name="moath momani" userId="720708e143949568" providerId="LiveId" clId="{68745EA0-7D2F-4716-B348-DDBFEF7F4E79}" dt="2020-11-01T08:40:04.340" v="92" actId="1076"/>
          <ac:grpSpMkLst>
            <pc:docMk/>
            <pc:sldMk cId="2284319360" sldId="269"/>
            <ac:grpSpMk id="19" creationId="{4C4A8EAE-CF75-4490-92E4-D0871925199B}"/>
          </ac:grpSpMkLst>
        </pc:grpChg>
        <pc:picChg chg="mod">
          <ac:chgData name="moath momani" userId="720708e143949568" providerId="LiveId" clId="{68745EA0-7D2F-4716-B348-DDBFEF7F4E79}" dt="2020-11-01T08:39:52.940" v="90" actId="14100"/>
          <ac:picMkLst>
            <pc:docMk/>
            <pc:sldMk cId="2284319360" sldId="269"/>
            <ac:picMk id="5" creationId="{00000000-0000-0000-0000-000000000000}"/>
          </ac:picMkLst>
        </pc:picChg>
        <pc:picChg chg="mod">
          <ac:chgData name="moath momani" userId="720708e143949568" providerId="LiveId" clId="{68745EA0-7D2F-4716-B348-DDBFEF7F4E79}" dt="2020-11-01T08:39:58.948" v="91" actId="1076"/>
          <ac:picMkLst>
            <pc:docMk/>
            <pc:sldMk cId="2284319360" sldId="269"/>
            <ac:picMk id="16" creationId="{3F20C9CD-959E-4C7A-8982-CA99BBEF9239}"/>
          </ac:picMkLst>
        </pc:picChg>
        <pc:picChg chg="mod">
          <ac:chgData name="moath momani" userId="720708e143949568" providerId="LiveId" clId="{68745EA0-7D2F-4716-B348-DDBFEF7F4E79}" dt="2020-11-01T08:39:58.948" v="91" actId="1076"/>
          <ac:picMkLst>
            <pc:docMk/>
            <pc:sldMk cId="2284319360" sldId="269"/>
            <ac:picMk id="17" creationId="{C179D197-1908-4A05-8412-1AC0ADEA9C71}"/>
          </ac:picMkLst>
        </pc:picChg>
        <pc:picChg chg="mod">
          <ac:chgData name="moath momani" userId="720708e143949568" providerId="LiveId" clId="{68745EA0-7D2F-4716-B348-DDBFEF7F4E79}" dt="2020-11-01T08:39:17.321" v="71"/>
          <ac:picMkLst>
            <pc:docMk/>
            <pc:sldMk cId="2284319360" sldId="269"/>
            <ac:picMk id="20" creationId="{A5C3B6D3-19A7-4E13-9175-ECF7F21A7221}"/>
          </ac:picMkLst>
        </pc:picChg>
        <pc:picChg chg="mod">
          <ac:chgData name="moath momani" userId="720708e143949568" providerId="LiveId" clId="{68745EA0-7D2F-4716-B348-DDBFEF7F4E79}" dt="2020-11-01T08:39:17.321" v="71"/>
          <ac:picMkLst>
            <pc:docMk/>
            <pc:sldMk cId="2284319360" sldId="269"/>
            <ac:picMk id="21" creationId="{BD06A633-785B-482E-B816-1FC779E10B61}"/>
          </ac:picMkLst>
        </pc:picChg>
      </pc:sldChg>
      <pc:sldChg chg="addSp delSp modSp add mod setBg">
        <pc:chgData name="moath momani" userId="720708e143949568" providerId="LiveId" clId="{68745EA0-7D2F-4716-B348-DDBFEF7F4E79}" dt="2020-11-03T08:51:50.074" v="1426" actId="478"/>
        <pc:sldMkLst>
          <pc:docMk/>
          <pc:sldMk cId="894173370" sldId="270"/>
        </pc:sldMkLst>
        <pc:spChg chg="del">
          <ac:chgData name="moath momani" userId="720708e143949568" providerId="LiveId" clId="{68745EA0-7D2F-4716-B348-DDBFEF7F4E79}" dt="2020-11-01T08:39:12.274" v="68" actId="478"/>
          <ac:spMkLst>
            <pc:docMk/>
            <pc:sldMk cId="894173370" sldId="270"/>
            <ac:spMk id="3" creationId="{00000000-0000-0000-0000-000000000000}"/>
          </ac:spMkLst>
        </pc:spChg>
        <pc:spChg chg="add del mod">
          <ac:chgData name="moath momani" userId="720708e143949568" providerId="LiveId" clId="{68745EA0-7D2F-4716-B348-DDBFEF7F4E79}" dt="2020-11-03T08:51:23.148" v="1407" actId="21"/>
          <ac:spMkLst>
            <pc:docMk/>
            <pc:sldMk cId="894173370" sldId="270"/>
            <ac:spMk id="3" creationId="{17121153-2525-483E-B9E0-81691AF20782}"/>
          </ac:spMkLst>
        </pc:spChg>
        <pc:spChg chg="add del">
          <ac:chgData name="moath momani" userId="720708e143949568" providerId="LiveId" clId="{68745EA0-7D2F-4716-B348-DDBFEF7F4E79}" dt="2020-11-03T08:51:20.866" v="1404" actId="26606"/>
          <ac:spMkLst>
            <pc:docMk/>
            <pc:sldMk cId="894173370" sldId="270"/>
            <ac:spMk id="7" creationId="{42A4FC2C-047E-45A5-965D-8E1E3BF09BC6}"/>
          </ac:spMkLst>
        </pc:spChg>
        <pc:spChg chg="add del mod">
          <ac:chgData name="moath momani" userId="720708e143949568" providerId="LiveId" clId="{68745EA0-7D2F-4716-B348-DDBFEF7F4E79}" dt="2020-11-03T08:51:48.278" v="1421" actId="21"/>
          <ac:spMkLst>
            <pc:docMk/>
            <pc:sldMk cId="894173370" sldId="270"/>
            <ac:spMk id="11" creationId="{CEE95758-99DA-43C6-A99E-5C837B94AB2E}"/>
          </ac:spMkLst>
        </pc:spChg>
        <pc:spChg chg="add del">
          <ac:chgData name="moath momani" userId="720708e143949568" providerId="LiveId" clId="{68745EA0-7D2F-4716-B348-DDBFEF7F4E79}" dt="2020-11-03T08:51:47.108" v="1419" actId="26606"/>
          <ac:spMkLst>
            <pc:docMk/>
            <pc:sldMk cId="894173370" sldId="270"/>
            <ac:spMk id="12" creationId="{42A4FC2C-047E-45A5-965D-8E1E3BF09BC6}"/>
          </ac:spMkLst>
        </pc:spChg>
        <pc:spChg chg="add del mod">
          <ac:chgData name="moath momani" userId="720708e143949568" providerId="LiveId" clId="{68745EA0-7D2F-4716-B348-DDBFEF7F4E79}" dt="2020-11-03T08:51:48.278" v="1421" actId="21"/>
          <ac:spMkLst>
            <pc:docMk/>
            <pc:sldMk cId="894173370" sldId="270"/>
            <ac:spMk id="14" creationId="{BF4AF6A2-8479-495B-BC24-4BC4DEB2A005}"/>
          </ac:spMkLst>
        </pc:spChg>
        <pc:spChg chg="add del mod">
          <ac:chgData name="moath momani" userId="720708e143949568" providerId="LiveId" clId="{68745EA0-7D2F-4716-B348-DDBFEF7F4E79}" dt="2020-11-03T08:51:49.654" v="1425" actId="478"/>
          <ac:spMkLst>
            <pc:docMk/>
            <pc:sldMk cId="894173370" sldId="270"/>
            <ac:spMk id="15" creationId="{10E8AD16-996F-4DD2-93B9-76A41170B8B3}"/>
          </ac:spMkLst>
        </pc:spChg>
        <pc:spChg chg="del">
          <ac:chgData name="moath momani" userId="720708e143949568" providerId="LiveId" clId="{68745EA0-7D2F-4716-B348-DDBFEF7F4E79}" dt="2020-11-03T06:20:14.164" v="1026" actId="478"/>
          <ac:spMkLst>
            <pc:docMk/>
            <pc:sldMk cId="894173370" sldId="270"/>
            <ac:spMk id="16" creationId="{19102796-ED25-4FB4-9960-EC4DBE0ED571}"/>
          </ac:spMkLst>
        </pc:spChg>
        <pc:spChg chg="add del mod">
          <ac:chgData name="moath momani" userId="720708e143949568" providerId="LiveId" clId="{68745EA0-7D2F-4716-B348-DDBFEF7F4E79}" dt="2020-11-03T08:51:48.278" v="1421" actId="21"/>
          <ac:spMkLst>
            <pc:docMk/>
            <pc:sldMk cId="894173370" sldId="270"/>
            <ac:spMk id="17" creationId="{496AA3EC-73BE-427F-BDE8-D4690904AE5D}"/>
          </ac:spMkLst>
        </pc:spChg>
        <pc:spChg chg="add del mod">
          <ac:chgData name="moath momani" userId="720708e143949568" providerId="LiveId" clId="{68745EA0-7D2F-4716-B348-DDBFEF7F4E79}" dt="2020-11-03T08:51:46.729" v="1418"/>
          <ac:spMkLst>
            <pc:docMk/>
            <pc:sldMk cId="894173370" sldId="270"/>
            <ac:spMk id="21" creationId="{18A99098-7199-4B65-B3AC-85AD60F3EEA3}"/>
          </ac:spMkLst>
        </pc:spChg>
        <pc:spChg chg="add del mod">
          <ac:chgData name="moath momani" userId="720708e143949568" providerId="LiveId" clId="{68745EA0-7D2F-4716-B348-DDBFEF7F4E79}" dt="2020-11-03T08:51:48.278" v="1421" actId="21"/>
          <ac:spMkLst>
            <pc:docMk/>
            <pc:sldMk cId="894173370" sldId="270"/>
            <ac:spMk id="22" creationId="{1C9DE95B-AA72-4B22-9958-7124FED21CBD}"/>
          </ac:spMkLst>
        </pc:spChg>
        <pc:spChg chg="add del mod">
          <ac:chgData name="moath momani" userId="720708e143949568" providerId="LiveId" clId="{68745EA0-7D2F-4716-B348-DDBFEF7F4E79}" dt="2020-11-03T08:51:46.729" v="1418"/>
          <ac:spMkLst>
            <pc:docMk/>
            <pc:sldMk cId="894173370" sldId="270"/>
            <ac:spMk id="23" creationId="{583B3E9A-AA4F-42F7-9E3F-FE322706C3F8}"/>
          </ac:spMkLst>
        </pc:spChg>
        <pc:spChg chg="add del mod">
          <ac:chgData name="moath momani" userId="720708e143949568" providerId="LiveId" clId="{68745EA0-7D2F-4716-B348-DDBFEF7F4E79}" dt="2020-11-03T08:51:46.729" v="1418"/>
          <ac:spMkLst>
            <pc:docMk/>
            <pc:sldMk cId="894173370" sldId="270"/>
            <ac:spMk id="24" creationId="{0F712872-49E4-47C0-8A67-1B6E6DFADF3E}"/>
          </ac:spMkLst>
        </pc:spChg>
        <pc:spChg chg="del">
          <ac:chgData name="moath momani" userId="720708e143949568" providerId="LiveId" clId="{68745EA0-7D2F-4716-B348-DDBFEF7F4E79}" dt="2020-11-03T06:20:11.390" v="1025" actId="478"/>
          <ac:spMkLst>
            <pc:docMk/>
            <pc:sldMk cId="894173370" sldId="270"/>
            <ac:spMk id="24" creationId="{5D593910-6467-4B20-9C20-1CE0D7D3FC07}"/>
          </ac:spMkLst>
        </pc:spChg>
        <pc:spChg chg="add mod">
          <ac:chgData name="moath momani" userId="720708e143949568" providerId="LiveId" clId="{68745EA0-7D2F-4716-B348-DDBFEF7F4E79}" dt="2020-11-03T08:51:45.918" v="1416" actId="571"/>
          <ac:spMkLst>
            <pc:docMk/>
            <pc:sldMk cId="894173370" sldId="270"/>
            <ac:spMk id="25" creationId="{3AA9263F-9F53-41C6-BF2C-425AE0C1FD5D}"/>
          </ac:spMkLst>
        </pc:spChg>
        <pc:spChg chg="add mod">
          <ac:chgData name="moath momani" userId="720708e143949568" providerId="LiveId" clId="{68745EA0-7D2F-4716-B348-DDBFEF7F4E79}" dt="2020-11-03T08:51:45.918" v="1416" actId="571"/>
          <ac:spMkLst>
            <pc:docMk/>
            <pc:sldMk cId="894173370" sldId="270"/>
            <ac:spMk id="26" creationId="{A72C7391-6F53-40A3-8B0A-03173F1E53CC}"/>
          </ac:spMkLst>
        </pc:spChg>
        <pc:spChg chg="add mod">
          <ac:chgData name="moath momani" userId="720708e143949568" providerId="LiveId" clId="{68745EA0-7D2F-4716-B348-DDBFEF7F4E79}" dt="2020-11-03T08:51:45.918" v="1416" actId="571"/>
          <ac:spMkLst>
            <pc:docMk/>
            <pc:sldMk cId="894173370" sldId="270"/>
            <ac:spMk id="27" creationId="{85BD1ADF-0A49-4C56-B034-D6B0F9691CBC}"/>
          </ac:spMkLst>
        </pc:spChg>
        <pc:grpChg chg="del">
          <ac:chgData name="moath momani" userId="720708e143949568" providerId="LiveId" clId="{68745EA0-7D2F-4716-B348-DDBFEF7F4E79}" dt="2020-11-01T08:39:12.274" v="68" actId="478"/>
          <ac:grpSpMkLst>
            <pc:docMk/>
            <pc:sldMk cId="894173370" sldId="270"/>
            <ac:grpSpMk id="10" creationId="{00000000-0000-0000-0000-000000000000}"/>
          </ac:grpSpMkLst>
        </pc:grpChg>
        <pc:grpChg chg="add del mod">
          <ac:chgData name="moath momani" userId="720708e143949568" providerId="LiveId" clId="{68745EA0-7D2F-4716-B348-DDBFEF7F4E79}" dt="2020-11-03T08:51:49.654" v="1425" actId="478"/>
          <ac:grpSpMkLst>
            <pc:docMk/>
            <pc:sldMk cId="894173370" sldId="270"/>
            <ac:grpSpMk id="18" creationId="{A1C46111-71BC-46B4-8D71-F4AA392E7588}"/>
          </ac:grpSpMkLst>
        </pc:grpChg>
        <pc:picChg chg="del">
          <ac:chgData name="moath momani" userId="720708e143949568" providerId="LiveId" clId="{68745EA0-7D2F-4716-B348-DDBFEF7F4E79}" dt="2020-11-01T08:39:39.180" v="80" actId="478"/>
          <ac:picMkLst>
            <pc:docMk/>
            <pc:sldMk cId="894173370" sldId="270"/>
            <ac:picMk id="2" creationId="{00000000-0000-0000-0000-000000000000}"/>
          </ac:picMkLst>
        </pc:picChg>
        <pc:picChg chg="add del">
          <ac:chgData name="moath momani" userId="720708e143949568" providerId="LiveId" clId="{68745EA0-7D2F-4716-B348-DDBFEF7F4E79}" dt="2020-11-03T08:51:50.074" v="1426" actId="478"/>
          <ac:picMkLst>
            <pc:docMk/>
            <pc:sldMk cId="894173370" sldId="270"/>
            <ac:picMk id="4" creationId="{31DF4F72-4F6A-4E7A-8164-BAA840288E0D}"/>
          </ac:picMkLst>
        </pc:picChg>
        <pc:picChg chg="mod">
          <ac:chgData name="moath momani" userId="720708e143949568" providerId="LiveId" clId="{68745EA0-7D2F-4716-B348-DDBFEF7F4E79}" dt="2020-11-03T08:51:49.388" v="1424" actId="14100"/>
          <ac:picMkLst>
            <pc:docMk/>
            <pc:sldMk cId="894173370" sldId="270"/>
            <ac:picMk id="5" creationId="{FB4CA9A6-AB36-428A-8611-1DCB45DD4525}"/>
          </ac:picMkLst>
        </pc:picChg>
        <pc:picChg chg="add del">
          <ac:chgData name="moath momani" userId="720708e143949568" providerId="LiveId" clId="{68745EA0-7D2F-4716-B348-DDBFEF7F4E79}" dt="2020-11-03T08:51:16.634" v="1401" actId="22"/>
          <ac:picMkLst>
            <pc:docMk/>
            <pc:sldMk cId="894173370" sldId="270"/>
            <ac:picMk id="8" creationId="{FE7138F7-C220-40AC-9A7D-C98F8F3BBC77}"/>
          </ac:picMkLst>
        </pc:picChg>
        <pc:picChg chg="add del">
          <ac:chgData name="moath momani" userId="720708e143949568" providerId="LiveId" clId="{68745EA0-7D2F-4716-B348-DDBFEF7F4E79}" dt="2020-11-03T08:51:19.144" v="1403" actId="22"/>
          <ac:picMkLst>
            <pc:docMk/>
            <pc:sldMk cId="894173370" sldId="270"/>
            <ac:picMk id="9" creationId="{75F491C7-61D7-43B8-97B5-7490E8BAEB0D}"/>
          </ac:picMkLst>
        </pc:picChg>
        <pc:picChg chg="mod">
          <ac:chgData name="moath momani" userId="720708e143949568" providerId="LiveId" clId="{68745EA0-7D2F-4716-B348-DDBFEF7F4E79}" dt="2020-11-01T08:39:12.541" v="69"/>
          <ac:picMkLst>
            <pc:docMk/>
            <pc:sldMk cId="894173370" sldId="270"/>
            <ac:picMk id="19" creationId="{447A2C17-F7A2-48EE-A70C-D4DF4E5061A6}"/>
          </ac:picMkLst>
        </pc:picChg>
        <pc:picChg chg="mod">
          <ac:chgData name="moath momani" userId="720708e143949568" providerId="LiveId" clId="{68745EA0-7D2F-4716-B348-DDBFEF7F4E79}" dt="2020-11-01T08:39:12.541" v="69"/>
          <ac:picMkLst>
            <pc:docMk/>
            <pc:sldMk cId="894173370" sldId="270"/>
            <ac:picMk id="20" creationId="{AFDC5974-32AF-4DF9-BC4D-26D896B06F03}"/>
          </ac:picMkLst>
        </pc:picChg>
        <pc:picChg chg="del">
          <ac:chgData name="moath momani" userId="720708e143949568" providerId="LiveId" clId="{68745EA0-7D2F-4716-B348-DDBFEF7F4E79}" dt="2020-11-03T06:20:11.390" v="1025" actId="478"/>
          <ac:picMkLst>
            <pc:docMk/>
            <pc:sldMk cId="894173370" sldId="270"/>
            <ac:picMk id="23" creationId="{FA661E88-2D09-4971-8507-43B65DF7CD8A}"/>
          </ac:picMkLst>
        </pc:picChg>
      </pc:sldChg>
      <pc:sldChg chg="addSp delSp modSp add mod ord setBg">
        <pc:chgData name="moath momani" userId="720708e143949568" providerId="LiveId" clId="{68745EA0-7D2F-4716-B348-DDBFEF7F4E79}" dt="2020-11-03T09:10:37.464" v="1584"/>
        <pc:sldMkLst>
          <pc:docMk/>
          <pc:sldMk cId="708451443" sldId="271"/>
        </pc:sldMkLst>
        <pc:spChg chg="del">
          <ac:chgData name="moath momani" userId="720708e143949568" providerId="LiveId" clId="{68745EA0-7D2F-4716-B348-DDBFEF7F4E79}" dt="2020-11-01T08:39:09.111" v="66" actId="478"/>
          <ac:spMkLst>
            <pc:docMk/>
            <pc:sldMk cId="708451443" sldId="271"/>
            <ac:spMk id="3" creationId="{00000000-0000-0000-0000-000000000000}"/>
          </ac:spMkLst>
        </pc:spChg>
        <pc:spChg chg="add del mod">
          <ac:chgData name="moath momani" userId="720708e143949568" providerId="LiveId" clId="{68745EA0-7D2F-4716-B348-DDBFEF7F4E79}" dt="2020-11-03T08:46:14.390" v="1286" actId="478"/>
          <ac:spMkLst>
            <pc:docMk/>
            <pc:sldMk cId="708451443" sldId="271"/>
            <ac:spMk id="3" creationId="{14830A1B-99FE-4F08-B1CE-860D0CD96FD6}"/>
          </ac:spMkLst>
        </pc:spChg>
        <pc:spChg chg="del mod">
          <ac:chgData name="moath momani" userId="720708e143949568" providerId="LiveId" clId="{68745EA0-7D2F-4716-B348-DDBFEF7F4E79}" dt="2020-11-03T08:46:08.203" v="1283" actId="21"/>
          <ac:spMkLst>
            <pc:docMk/>
            <pc:sldMk cId="708451443" sldId="271"/>
            <ac:spMk id="9" creationId="{B0F6439F-B95E-44A5-9678-72ECC24CFA9C}"/>
          </ac:spMkLst>
        </pc:spChg>
        <pc:spChg chg="add mod">
          <ac:chgData name="moath momani" userId="720708e143949568" providerId="LiveId" clId="{68745EA0-7D2F-4716-B348-DDBFEF7F4E79}" dt="2020-11-03T08:46:59.720" v="1299" actId="403"/>
          <ac:spMkLst>
            <pc:docMk/>
            <pc:sldMk cId="708451443" sldId="271"/>
            <ac:spMk id="13" creationId="{B2E15839-7073-43A4-A837-6D784AC0147B}"/>
          </ac:spMkLst>
        </pc:spChg>
        <pc:spChg chg="del mod">
          <ac:chgData name="moath momani" userId="720708e143949568" providerId="LiveId" clId="{68745EA0-7D2F-4716-B348-DDBFEF7F4E79}" dt="2020-11-03T08:46:08.203" v="1283" actId="21"/>
          <ac:spMkLst>
            <pc:docMk/>
            <pc:sldMk cId="708451443" sldId="271"/>
            <ac:spMk id="14" creationId="{A7DA7981-2B97-4E66-A9E4-FB161883811B}"/>
          </ac:spMkLst>
        </pc:spChg>
        <pc:spChg chg="add del mod">
          <ac:chgData name="moath momani" userId="720708e143949568" providerId="LiveId" clId="{68745EA0-7D2F-4716-B348-DDBFEF7F4E79}" dt="2020-11-03T08:45:45.265" v="1279" actId="478"/>
          <ac:spMkLst>
            <pc:docMk/>
            <pc:sldMk cId="708451443" sldId="271"/>
            <ac:spMk id="15" creationId="{49071796-645A-4E20-8162-3F06A2DBCD02}"/>
          </ac:spMkLst>
        </pc:spChg>
        <pc:spChg chg="add mod">
          <ac:chgData name="moath momani" userId="720708e143949568" providerId="LiveId" clId="{68745EA0-7D2F-4716-B348-DDBFEF7F4E79}" dt="2020-11-03T08:47:10.480" v="1302" actId="1076"/>
          <ac:spMkLst>
            <pc:docMk/>
            <pc:sldMk cId="708451443" sldId="271"/>
            <ac:spMk id="19" creationId="{825BA9D7-FDCC-48C4-B3F1-BFA92ACBAE69}"/>
          </ac:spMkLst>
        </pc:spChg>
        <pc:spChg chg="add">
          <ac:chgData name="moath momani" userId="720708e143949568" providerId="LiveId" clId="{68745EA0-7D2F-4716-B348-DDBFEF7F4E79}" dt="2020-11-03T08:46:17.613" v="1288" actId="26606"/>
          <ac:spMkLst>
            <pc:docMk/>
            <pc:sldMk cId="708451443" sldId="271"/>
            <ac:spMk id="71" creationId="{42A4FC2C-047E-45A5-965D-8E1E3BF09BC6}"/>
          </ac:spMkLst>
        </pc:spChg>
        <pc:grpChg chg="del">
          <ac:chgData name="moath momani" userId="720708e143949568" providerId="LiveId" clId="{68745EA0-7D2F-4716-B348-DDBFEF7F4E79}" dt="2020-11-01T08:39:09.111" v="66" actId="478"/>
          <ac:grpSpMkLst>
            <pc:docMk/>
            <pc:sldMk cId="708451443" sldId="271"/>
            <ac:grpSpMk id="10" creationId="{00000000-0000-0000-0000-000000000000}"/>
          </ac:grpSpMkLst>
        </pc:grpChg>
        <pc:grpChg chg="add del mod">
          <ac:chgData name="moath momani" userId="720708e143949568" providerId="LiveId" clId="{68745EA0-7D2F-4716-B348-DDBFEF7F4E79}" dt="2020-11-03T08:45:45.265" v="1279" actId="478"/>
          <ac:grpSpMkLst>
            <pc:docMk/>
            <pc:sldMk cId="708451443" sldId="271"/>
            <ac:grpSpMk id="16" creationId="{8BACC53B-6C98-4E6A-98FA-591774BFAA23}"/>
          </ac:grpSpMkLst>
        </pc:grpChg>
        <pc:picChg chg="del">
          <ac:chgData name="moath momani" userId="720708e143949568" providerId="LiveId" clId="{68745EA0-7D2F-4716-B348-DDBFEF7F4E79}" dt="2020-11-01T08:39:41.307" v="82" actId="478"/>
          <ac:picMkLst>
            <pc:docMk/>
            <pc:sldMk cId="708451443" sldId="271"/>
            <ac:picMk id="2" creationId="{00000000-0000-0000-0000-000000000000}"/>
          </ac:picMkLst>
        </pc:picChg>
        <pc:picChg chg="add del">
          <ac:chgData name="moath momani" userId="720708e143949568" providerId="LiveId" clId="{68745EA0-7D2F-4716-B348-DDBFEF7F4E79}" dt="2020-11-03T08:45:41.534" v="1278" actId="478"/>
          <ac:picMkLst>
            <pc:docMk/>
            <pc:sldMk cId="708451443" sldId="271"/>
            <ac:picMk id="4" creationId="{BD6BA0E4-312C-46CE-9F40-796CBB8155DA}"/>
          </ac:picMkLst>
        </pc:picChg>
        <pc:picChg chg="del">
          <ac:chgData name="moath momani" userId="720708e143949568" providerId="LiveId" clId="{68745EA0-7D2F-4716-B348-DDBFEF7F4E79}" dt="2020-11-03T06:25:55.178" v="1052" actId="478"/>
          <ac:picMkLst>
            <pc:docMk/>
            <pc:sldMk cId="708451443" sldId="271"/>
            <ac:picMk id="8" creationId="{545212FA-AC3F-4DF6-92A3-EEB25F02C8E1}"/>
          </ac:picMkLst>
        </pc:picChg>
        <pc:picChg chg="mod">
          <ac:chgData name="moath momani" userId="720708e143949568" providerId="LiveId" clId="{68745EA0-7D2F-4716-B348-DDBFEF7F4E79}" dt="2020-11-01T08:39:09.314" v="67"/>
          <ac:picMkLst>
            <pc:docMk/>
            <pc:sldMk cId="708451443" sldId="271"/>
            <ac:picMk id="17" creationId="{0D07000B-7187-494D-9E26-3527A009A10B}"/>
          </ac:picMkLst>
        </pc:picChg>
        <pc:picChg chg="mod">
          <ac:chgData name="moath momani" userId="720708e143949568" providerId="LiveId" clId="{68745EA0-7D2F-4716-B348-DDBFEF7F4E79}" dt="2020-11-01T08:39:09.314" v="67"/>
          <ac:picMkLst>
            <pc:docMk/>
            <pc:sldMk cId="708451443" sldId="271"/>
            <ac:picMk id="18" creationId="{A93443B9-EDE1-4DAF-9332-31E537F88047}"/>
          </ac:picMkLst>
        </pc:picChg>
        <pc:picChg chg="add del mod">
          <ac:chgData name="moath momani" userId="720708e143949568" providerId="LiveId" clId="{68745EA0-7D2F-4716-B348-DDBFEF7F4E79}" dt="2020-11-03T08:46:17.613" v="1288" actId="26606"/>
          <ac:picMkLst>
            <pc:docMk/>
            <pc:sldMk cId="708451443" sldId="271"/>
            <ac:picMk id="2050" creationId="{D86EB315-60F7-444E-8AEF-3FC59B2FEF46}"/>
          </ac:picMkLst>
        </pc:picChg>
      </pc:sldChg>
      <pc:sldChg chg="addSp delSp modSp add del mod">
        <pc:chgData name="moath momani" userId="720708e143949568" providerId="LiveId" clId="{68745EA0-7D2F-4716-B348-DDBFEF7F4E79}" dt="2020-11-03T08:47:15.067" v="1303" actId="47"/>
        <pc:sldMkLst>
          <pc:docMk/>
          <pc:sldMk cId="4124230599" sldId="272"/>
        </pc:sldMkLst>
        <pc:spChg chg="del">
          <ac:chgData name="moath momani" userId="720708e143949568" providerId="LiveId" clId="{68745EA0-7D2F-4716-B348-DDBFEF7F4E79}" dt="2020-11-01T08:39:05.098" v="64" actId="478"/>
          <ac:spMkLst>
            <pc:docMk/>
            <pc:sldMk cId="4124230599" sldId="272"/>
            <ac:spMk id="3" creationId="{00000000-0000-0000-0000-000000000000}"/>
          </ac:spMkLst>
        </pc:spChg>
        <pc:spChg chg="add mod">
          <ac:chgData name="moath momani" userId="720708e143949568" providerId="LiveId" clId="{68745EA0-7D2F-4716-B348-DDBFEF7F4E79}" dt="2020-11-01T08:39:06.026" v="65"/>
          <ac:spMkLst>
            <pc:docMk/>
            <pc:sldMk cId="4124230599" sldId="272"/>
            <ac:spMk id="15" creationId="{2C664F02-D8C6-487C-BCD1-4B415F39D3A6}"/>
          </ac:spMkLst>
        </pc:spChg>
        <pc:grpChg chg="del">
          <ac:chgData name="moath momani" userId="720708e143949568" providerId="LiveId" clId="{68745EA0-7D2F-4716-B348-DDBFEF7F4E79}" dt="2020-11-01T08:39:05.098" v="64" actId="478"/>
          <ac:grpSpMkLst>
            <pc:docMk/>
            <pc:sldMk cId="4124230599" sldId="272"/>
            <ac:grpSpMk id="10" creationId="{00000000-0000-0000-0000-000000000000}"/>
          </ac:grpSpMkLst>
        </pc:grpChg>
        <pc:grpChg chg="add mod">
          <ac:chgData name="moath momani" userId="720708e143949568" providerId="LiveId" clId="{68745EA0-7D2F-4716-B348-DDBFEF7F4E79}" dt="2020-11-01T08:39:06.026" v="65"/>
          <ac:grpSpMkLst>
            <pc:docMk/>
            <pc:sldMk cId="4124230599" sldId="272"/>
            <ac:grpSpMk id="16" creationId="{4AC37F90-6B5D-45D6-945A-B78F887FA365}"/>
          </ac:grpSpMkLst>
        </pc:grpChg>
        <pc:picChg chg="del">
          <ac:chgData name="moath momani" userId="720708e143949568" providerId="LiveId" clId="{68745EA0-7D2F-4716-B348-DDBFEF7F4E79}" dt="2020-11-01T08:39:43.520" v="84" actId="478"/>
          <ac:picMkLst>
            <pc:docMk/>
            <pc:sldMk cId="4124230599" sldId="272"/>
            <ac:picMk id="2" creationId="{00000000-0000-0000-0000-000000000000}"/>
          </ac:picMkLst>
        </pc:picChg>
        <pc:picChg chg="add">
          <ac:chgData name="moath momani" userId="720708e143949568" providerId="LiveId" clId="{68745EA0-7D2F-4716-B348-DDBFEF7F4E79}" dt="2020-11-01T08:39:43.708" v="85" actId="22"/>
          <ac:picMkLst>
            <pc:docMk/>
            <pc:sldMk cId="4124230599" sldId="272"/>
            <ac:picMk id="4" creationId="{0FDAE12E-3758-4067-B97F-52C7647D91DB}"/>
          </ac:picMkLst>
        </pc:picChg>
        <pc:picChg chg="add del">
          <ac:chgData name="moath momani" userId="720708e143949568" providerId="LiveId" clId="{68745EA0-7D2F-4716-B348-DDBFEF7F4E79}" dt="2020-11-01T08:44:26.623" v="137" actId="22"/>
          <ac:picMkLst>
            <pc:docMk/>
            <pc:sldMk cId="4124230599" sldId="272"/>
            <ac:picMk id="5" creationId="{EBBAFCB1-09B9-401B-9508-4EF114B4AE7F}"/>
          </ac:picMkLst>
        </pc:picChg>
        <pc:picChg chg="del">
          <ac:chgData name="moath momani" userId="720708e143949568" providerId="LiveId" clId="{68745EA0-7D2F-4716-B348-DDBFEF7F4E79}" dt="2020-11-03T06:22:28.462" v="1046" actId="478"/>
          <ac:picMkLst>
            <pc:docMk/>
            <pc:sldMk cId="4124230599" sldId="272"/>
            <ac:picMk id="8" creationId="{0019A2BC-7DAA-4F74-B93B-D16EA4E59096}"/>
          </ac:picMkLst>
        </pc:picChg>
        <pc:picChg chg="mod">
          <ac:chgData name="moath momani" userId="720708e143949568" providerId="LiveId" clId="{68745EA0-7D2F-4716-B348-DDBFEF7F4E79}" dt="2020-11-01T08:39:06.026" v="65"/>
          <ac:picMkLst>
            <pc:docMk/>
            <pc:sldMk cId="4124230599" sldId="272"/>
            <ac:picMk id="17" creationId="{40285002-AFE4-45DE-931A-BF49908BB364}"/>
          </ac:picMkLst>
        </pc:picChg>
        <pc:picChg chg="mod">
          <ac:chgData name="moath momani" userId="720708e143949568" providerId="LiveId" clId="{68745EA0-7D2F-4716-B348-DDBFEF7F4E79}" dt="2020-11-01T08:39:06.026" v="65"/>
          <ac:picMkLst>
            <pc:docMk/>
            <pc:sldMk cId="4124230599" sldId="272"/>
            <ac:picMk id="18" creationId="{8B02F83F-B03E-4407-BD9F-4EF75B9DBB86}"/>
          </ac:picMkLst>
        </pc:picChg>
        <pc:picChg chg="add mod">
          <ac:chgData name="moath momani" userId="720708e143949568" providerId="LiveId" clId="{68745EA0-7D2F-4716-B348-DDBFEF7F4E79}" dt="2020-11-03T06:22:47.503" v="1051" actId="1076"/>
          <ac:picMkLst>
            <pc:docMk/>
            <pc:sldMk cId="4124230599" sldId="272"/>
            <ac:picMk id="1026" creationId="{D205744A-48A6-4C30-9F32-DE0A755DE57F}"/>
          </ac:picMkLst>
        </pc:picChg>
      </pc:sldChg>
      <pc:sldChg chg="modSp mod">
        <pc:chgData name="moath momani" userId="720708e143949568" providerId="LiveId" clId="{68745EA0-7D2F-4716-B348-DDBFEF7F4E79}" dt="2020-11-01T09:09:58.867" v="598" actId="20577"/>
        <pc:sldMkLst>
          <pc:docMk/>
          <pc:sldMk cId="911208218" sldId="273"/>
        </pc:sldMkLst>
        <pc:spChg chg="mod">
          <ac:chgData name="moath momani" userId="720708e143949568" providerId="LiveId" clId="{68745EA0-7D2F-4716-B348-DDBFEF7F4E79}" dt="2020-11-01T09:09:49.714" v="591" actId="20577"/>
          <ac:spMkLst>
            <pc:docMk/>
            <pc:sldMk cId="911208218" sldId="273"/>
            <ac:spMk id="4" creationId="{00000000-0000-0000-0000-000000000000}"/>
          </ac:spMkLst>
        </pc:spChg>
        <pc:spChg chg="mod">
          <ac:chgData name="moath momani" userId="720708e143949568" providerId="LiveId" clId="{68745EA0-7D2F-4716-B348-DDBFEF7F4E79}" dt="2020-11-01T09:09:58.867" v="598" actId="20577"/>
          <ac:spMkLst>
            <pc:docMk/>
            <pc:sldMk cId="911208218" sldId="273"/>
            <ac:spMk id="14" creationId="{00000000-0000-0000-0000-000000000000}"/>
          </ac:spMkLst>
        </pc:spChg>
      </pc:sldChg>
      <pc:sldChg chg="modNotesTx">
        <pc:chgData name="moath momani" userId="720708e143949568" providerId="LiveId" clId="{68745EA0-7D2F-4716-B348-DDBFEF7F4E79}" dt="2020-11-01T09:10:39.974" v="599" actId="20577"/>
        <pc:sldMkLst>
          <pc:docMk/>
          <pc:sldMk cId="1582608556" sldId="274"/>
        </pc:sldMkLst>
      </pc:sldChg>
      <pc:sldChg chg="addSp delSp modSp add mod setBg setClrOvrMap">
        <pc:chgData name="moath momani" userId="720708e143949568" providerId="LiveId" clId="{68745EA0-7D2F-4716-B348-DDBFEF7F4E79}" dt="2020-11-03T08:50:28.167" v="1389" actId="1076"/>
        <pc:sldMkLst>
          <pc:docMk/>
          <pc:sldMk cId="106721241" sldId="275"/>
        </pc:sldMkLst>
        <pc:spChg chg="del">
          <ac:chgData name="moath momani" userId="720708e143949568" providerId="LiveId" clId="{68745EA0-7D2F-4716-B348-DDBFEF7F4E79}" dt="2020-11-01T08:39:30.909" v="76" actId="478"/>
          <ac:spMkLst>
            <pc:docMk/>
            <pc:sldMk cId="106721241" sldId="275"/>
            <ac:spMk id="3" creationId="{00000000-0000-0000-0000-000000000000}"/>
          </ac:spMkLst>
        </pc:spChg>
        <pc:spChg chg="add del mod">
          <ac:chgData name="moath momani" userId="720708e143949568" providerId="LiveId" clId="{68745EA0-7D2F-4716-B348-DDBFEF7F4E79}" dt="2020-11-03T08:48:19.195" v="1312" actId="478"/>
          <ac:spMkLst>
            <pc:docMk/>
            <pc:sldMk cId="106721241" sldId="275"/>
            <ac:spMk id="3" creationId="{DD166B7F-F6E8-471D-A278-874652C67C24}"/>
          </ac:spMkLst>
        </pc:spChg>
        <pc:spChg chg="del mod">
          <ac:chgData name="moath momani" userId="720708e143949568" providerId="LiveId" clId="{68745EA0-7D2F-4716-B348-DDBFEF7F4E79}" dt="2020-11-03T08:48:14.397" v="1310" actId="21"/>
          <ac:spMkLst>
            <pc:docMk/>
            <pc:sldMk cId="106721241" sldId="275"/>
            <ac:spMk id="8" creationId="{72A92FB9-7B40-4858-B502-0E8A8BC68B2F}"/>
          </ac:spMkLst>
        </pc:spChg>
        <pc:spChg chg="del">
          <ac:chgData name="moath momani" userId="720708e143949568" providerId="LiveId" clId="{68745EA0-7D2F-4716-B348-DDBFEF7F4E79}" dt="2020-11-03T08:48:14.397" v="1310" actId="21"/>
          <ac:spMkLst>
            <pc:docMk/>
            <pc:sldMk cId="106721241" sldId="275"/>
            <ac:spMk id="14" creationId="{457D4CC6-67F2-4892-948F-6D9814D3CB9D}"/>
          </ac:spMkLst>
        </pc:spChg>
        <pc:spChg chg="add del mod">
          <ac:chgData name="moath momani" userId="720708e143949568" providerId="LiveId" clId="{68745EA0-7D2F-4716-B348-DDBFEF7F4E79}" dt="2020-11-03T08:48:20.075" v="1313" actId="478"/>
          <ac:spMkLst>
            <pc:docMk/>
            <pc:sldMk cId="106721241" sldId="275"/>
            <ac:spMk id="15" creationId="{EB524A73-5E8D-4880-84B8-01FCDF93C462}"/>
          </ac:spMkLst>
        </pc:spChg>
        <pc:spChg chg="add del mod">
          <ac:chgData name="moath momani" userId="720708e143949568" providerId="LiveId" clId="{68745EA0-7D2F-4716-B348-DDBFEF7F4E79}" dt="2020-11-03T08:49:46.541" v="1361"/>
          <ac:spMkLst>
            <pc:docMk/>
            <pc:sldMk cId="106721241" sldId="275"/>
            <ac:spMk id="19" creationId="{00F864C3-BF4D-4893-BAA6-726D2D95E05D}"/>
          </ac:spMkLst>
        </pc:spChg>
        <pc:spChg chg="add del mod">
          <ac:chgData name="moath momani" userId="720708e143949568" providerId="LiveId" clId="{68745EA0-7D2F-4716-B348-DDBFEF7F4E79}" dt="2020-11-03T08:49:46.541" v="1361"/>
          <ac:spMkLst>
            <pc:docMk/>
            <pc:sldMk cId="106721241" sldId="275"/>
            <ac:spMk id="20" creationId="{A26EA3B3-5E5F-4FD2-9AB3-6A6810791CAD}"/>
          </ac:spMkLst>
        </pc:spChg>
        <pc:spChg chg="add mod">
          <ac:chgData name="moath momani" userId="720708e143949568" providerId="LiveId" clId="{68745EA0-7D2F-4716-B348-DDBFEF7F4E79}" dt="2020-11-03T08:50:17.197" v="1388" actId="20577"/>
          <ac:spMkLst>
            <pc:docMk/>
            <pc:sldMk cId="106721241" sldId="275"/>
            <ac:spMk id="25" creationId="{1429D8FD-8B3D-4392-A6E9-CD1071EBCA9A}"/>
          </ac:spMkLst>
        </pc:spChg>
        <pc:spChg chg="add mod">
          <ac:chgData name="moath momani" userId="720708e143949568" providerId="LiveId" clId="{68745EA0-7D2F-4716-B348-DDBFEF7F4E79}" dt="2020-11-03T08:50:28.167" v="1389" actId="1076"/>
          <ac:spMkLst>
            <pc:docMk/>
            <pc:sldMk cId="106721241" sldId="275"/>
            <ac:spMk id="26" creationId="{1ADD6298-4167-418D-9B28-FF68462BC99F}"/>
          </ac:spMkLst>
        </pc:spChg>
        <pc:spChg chg="add del">
          <ac:chgData name="moath momani" userId="720708e143949568" providerId="LiveId" clId="{68745EA0-7D2F-4716-B348-DDBFEF7F4E79}" dt="2020-11-03T08:49:47.549" v="1362" actId="26606"/>
          <ac:spMkLst>
            <pc:docMk/>
            <pc:sldMk cId="106721241" sldId="275"/>
            <ac:spMk id="71" creationId="{8B089790-F4B6-46A7-BB28-7B74A9A9EFDC}"/>
          </ac:spMkLst>
        </pc:spChg>
        <pc:spChg chg="add del">
          <ac:chgData name="moath momani" userId="720708e143949568" providerId="LiveId" clId="{68745EA0-7D2F-4716-B348-DDBFEF7F4E79}" dt="2020-11-03T08:49:40.371" v="1348" actId="26606"/>
          <ac:spMkLst>
            <pc:docMk/>
            <pc:sldMk cId="106721241" sldId="275"/>
            <ac:spMk id="135" creationId="{5A59F003-E00A-43F9-91DC-CC54E3B87466}"/>
          </ac:spMkLst>
        </pc:spChg>
        <pc:spChg chg="add del">
          <ac:chgData name="moath momani" userId="720708e143949568" providerId="LiveId" clId="{68745EA0-7D2F-4716-B348-DDBFEF7F4E79}" dt="2020-11-03T08:49:40.371" v="1348" actId="26606"/>
          <ac:spMkLst>
            <pc:docMk/>
            <pc:sldMk cId="106721241" sldId="275"/>
            <ac:spMk id="137" creationId="{D74A4382-E3AD-430A-9A1F-DFA3E0E77A7D}"/>
          </ac:spMkLst>
        </pc:spChg>
        <pc:spChg chg="add del">
          <ac:chgData name="moath momani" userId="720708e143949568" providerId="LiveId" clId="{68745EA0-7D2F-4716-B348-DDBFEF7F4E79}" dt="2020-11-03T08:49:40.371" v="1348" actId="26606"/>
          <ac:spMkLst>
            <pc:docMk/>
            <pc:sldMk cId="106721241" sldId="275"/>
            <ac:spMk id="139" creationId="{79F40191-0F44-4FD1-82CC-ACB507C14BE6}"/>
          </ac:spMkLst>
        </pc:spChg>
        <pc:spChg chg="add">
          <ac:chgData name="moath momani" userId="720708e143949568" providerId="LiveId" clId="{68745EA0-7D2F-4716-B348-DDBFEF7F4E79}" dt="2020-11-03T08:49:50.507" v="1363" actId="26606"/>
          <ac:spMkLst>
            <pc:docMk/>
            <pc:sldMk cId="106721241" sldId="275"/>
            <ac:spMk id="1028" creationId="{42A4FC2C-047E-45A5-965D-8E1E3BF09BC6}"/>
          </ac:spMkLst>
        </pc:spChg>
        <pc:grpChg chg="del">
          <ac:chgData name="moath momani" userId="720708e143949568" providerId="LiveId" clId="{68745EA0-7D2F-4716-B348-DDBFEF7F4E79}" dt="2020-11-01T08:39:30.909" v="76" actId="478"/>
          <ac:grpSpMkLst>
            <pc:docMk/>
            <pc:sldMk cId="106721241" sldId="275"/>
            <ac:grpSpMk id="10" creationId="{00000000-0000-0000-0000-000000000000}"/>
          </ac:grpSpMkLst>
        </pc:grpChg>
        <pc:grpChg chg="add del mod">
          <ac:chgData name="moath momani" userId="720708e143949568" providerId="LiveId" clId="{68745EA0-7D2F-4716-B348-DDBFEF7F4E79}" dt="2020-11-03T08:48:20.075" v="1313" actId="478"/>
          <ac:grpSpMkLst>
            <pc:docMk/>
            <pc:sldMk cId="106721241" sldId="275"/>
            <ac:grpSpMk id="16" creationId="{8C38B3B1-4B35-4E7C-BBAE-CA44D6749034}"/>
          </ac:grpSpMkLst>
        </pc:grpChg>
        <pc:grpChg chg="add del">
          <ac:chgData name="moath momani" userId="720708e143949568" providerId="LiveId" clId="{68745EA0-7D2F-4716-B348-DDBFEF7F4E79}" dt="2020-11-03T08:49:47.549" v="1362" actId="26606"/>
          <ac:grpSpMkLst>
            <pc:docMk/>
            <pc:sldMk cId="106721241" sldId="275"/>
            <ac:grpSpMk id="73" creationId="{9DE3F54D-33BC-4382-A2AB-5E002F0F1166}"/>
          </ac:grpSpMkLst>
        </pc:grpChg>
        <pc:picChg chg="del">
          <ac:chgData name="moath momani" userId="720708e143949568" providerId="LiveId" clId="{68745EA0-7D2F-4716-B348-DDBFEF7F4E79}" dt="2020-11-01T08:39:32.903" v="78" actId="478"/>
          <ac:picMkLst>
            <pc:docMk/>
            <pc:sldMk cId="106721241" sldId="275"/>
            <ac:picMk id="2" creationId="{00000000-0000-0000-0000-000000000000}"/>
          </ac:picMkLst>
        </pc:picChg>
        <pc:picChg chg="add del">
          <ac:chgData name="moath momani" userId="720708e143949568" providerId="LiveId" clId="{68745EA0-7D2F-4716-B348-DDBFEF7F4E79}" dt="2020-11-03T08:47:20.470" v="1304" actId="478"/>
          <ac:picMkLst>
            <pc:docMk/>
            <pc:sldMk cId="106721241" sldId="275"/>
            <ac:picMk id="4" creationId="{6DE20990-EE58-48A7-93AA-252C73626E45}"/>
          </ac:picMkLst>
        </pc:picChg>
        <pc:picChg chg="del mod">
          <ac:chgData name="moath momani" userId="720708e143949568" providerId="LiveId" clId="{68745EA0-7D2F-4716-B348-DDBFEF7F4E79}" dt="2020-11-03T08:48:04.588" v="1306" actId="478"/>
          <ac:picMkLst>
            <pc:docMk/>
            <pc:sldMk cId="106721241" sldId="275"/>
            <ac:picMk id="9" creationId="{2FEAEF21-BE9E-42F9-9EA2-A2D9076E9995}"/>
          </ac:picMkLst>
        </pc:picChg>
        <pc:picChg chg="mod">
          <ac:chgData name="moath momani" userId="720708e143949568" providerId="LiveId" clId="{68745EA0-7D2F-4716-B348-DDBFEF7F4E79}" dt="2020-11-01T08:39:31.148" v="77"/>
          <ac:picMkLst>
            <pc:docMk/>
            <pc:sldMk cId="106721241" sldId="275"/>
            <ac:picMk id="17" creationId="{C79FA8C3-E761-4FE2-AB68-A630C73D994A}"/>
          </ac:picMkLst>
        </pc:picChg>
        <pc:picChg chg="mod">
          <ac:chgData name="moath momani" userId="720708e143949568" providerId="LiveId" clId="{68745EA0-7D2F-4716-B348-DDBFEF7F4E79}" dt="2020-11-01T08:39:31.148" v="77"/>
          <ac:picMkLst>
            <pc:docMk/>
            <pc:sldMk cId="106721241" sldId="275"/>
            <ac:picMk id="18" creationId="{AEE99622-7FBA-4694-A3B3-CA1A570B01C0}"/>
          </ac:picMkLst>
        </pc:picChg>
        <pc:picChg chg="add mod">
          <ac:chgData name="moath momani" userId="720708e143949568" providerId="LiveId" clId="{68745EA0-7D2F-4716-B348-DDBFEF7F4E79}" dt="2020-11-03T08:49:50.507" v="1363" actId="26606"/>
          <ac:picMkLst>
            <pc:docMk/>
            <pc:sldMk cId="106721241" sldId="275"/>
            <ac:picMk id="1026" creationId="{0C208832-0811-46EF-88E4-541D982B9D71}"/>
          </ac:picMkLst>
        </pc:picChg>
      </pc:sldChg>
      <pc:sldChg chg="add del">
        <pc:chgData name="moath momani" userId="720708e143949568" providerId="LiveId" clId="{68745EA0-7D2F-4716-B348-DDBFEF7F4E79}" dt="2020-11-03T06:26:49.728" v="1059" actId="47"/>
        <pc:sldMkLst>
          <pc:docMk/>
          <pc:sldMk cId="2122620844" sldId="276"/>
        </pc:sldMkLst>
      </pc:sldChg>
      <pc:sldChg chg="addSp delSp modSp add del mod">
        <pc:chgData name="moath momani" userId="720708e143949568" providerId="LiveId" clId="{68745EA0-7D2F-4716-B348-DDBFEF7F4E79}" dt="2020-11-03T06:33:17.604" v="1094" actId="478"/>
        <pc:sldMkLst>
          <pc:docMk/>
          <pc:sldMk cId="2729657736" sldId="276"/>
        </pc:sldMkLst>
        <pc:spChg chg="add mod">
          <ac:chgData name="moath momani" userId="720708e143949568" providerId="LiveId" clId="{68745EA0-7D2F-4716-B348-DDBFEF7F4E79}" dt="2020-11-03T06:31:17.471" v="1090" actId="207"/>
          <ac:spMkLst>
            <pc:docMk/>
            <pc:sldMk cId="2729657736" sldId="276"/>
            <ac:spMk id="2" creationId="{4AB161C6-B9E9-4A17-AABF-BE501B4B1ABA}"/>
          </ac:spMkLst>
        </pc:spChg>
        <pc:spChg chg="mod">
          <ac:chgData name="moath momani" userId="720708e143949568" providerId="LiveId" clId="{68745EA0-7D2F-4716-B348-DDBFEF7F4E79}" dt="2020-11-03T06:28:11.960" v="1078" actId="1076"/>
          <ac:spMkLst>
            <pc:docMk/>
            <pc:sldMk cId="2729657736" sldId="276"/>
            <ac:spMk id="7" creationId="{9E33896C-8318-4ED3-B30E-381542C1AF01}"/>
          </ac:spMkLst>
        </pc:spChg>
        <pc:spChg chg="mod">
          <ac:chgData name="moath momani" userId="720708e143949568" providerId="LiveId" clId="{68745EA0-7D2F-4716-B348-DDBFEF7F4E79}" dt="2020-11-03T06:28:18.847" v="1079" actId="1076"/>
          <ac:spMkLst>
            <pc:docMk/>
            <pc:sldMk cId="2729657736" sldId="276"/>
            <ac:spMk id="16" creationId="{CCA082C2-3FEC-4BC1-8F72-5280462EB1FD}"/>
          </ac:spMkLst>
        </pc:spChg>
        <pc:spChg chg="mod">
          <ac:chgData name="moath momani" userId="720708e143949568" providerId="LiveId" clId="{68745EA0-7D2F-4716-B348-DDBFEF7F4E79}" dt="2020-11-03T06:28:18.847" v="1079" actId="1076"/>
          <ac:spMkLst>
            <pc:docMk/>
            <pc:sldMk cId="2729657736" sldId="276"/>
            <ac:spMk id="19" creationId="{3A19FDB5-205D-41F2-A62C-196EC416734C}"/>
          </ac:spMkLst>
        </pc:spChg>
        <pc:picChg chg="add del mod">
          <ac:chgData name="moath momani" userId="720708e143949568" providerId="LiveId" clId="{68745EA0-7D2F-4716-B348-DDBFEF7F4E79}" dt="2020-11-03T06:33:17.604" v="1094" actId="478"/>
          <ac:picMkLst>
            <pc:docMk/>
            <pc:sldMk cId="2729657736" sldId="276"/>
            <ac:picMk id="4" creationId="{127AA600-4156-40B5-8E27-5C721E5C2A47}"/>
          </ac:picMkLst>
        </pc:picChg>
        <pc:picChg chg="mod">
          <ac:chgData name="moath momani" userId="720708e143949568" providerId="LiveId" clId="{68745EA0-7D2F-4716-B348-DDBFEF7F4E79}" dt="2020-11-03T06:28:18.847" v="1079" actId="1076"/>
          <ac:picMkLst>
            <pc:docMk/>
            <pc:sldMk cId="2729657736" sldId="276"/>
            <ac:picMk id="15" creationId="{C2742168-B3D3-4C6C-AB27-7F880DD7FEA3}"/>
          </ac:picMkLst>
        </pc:picChg>
        <pc:picChg chg="mod">
          <ac:chgData name="moath momani" userId="720708e143949568" providerId="LiveId" clId="{68745EA0-7D2F-4716-B348-DDBFEF7F4E79}" dt="2020-11-03T06:28:18.847" v="1079" actId="1076"/>
          <ac:picMkLst>
            <pc:docMk/>
            <pc:sldMk cId="2729657736" sldId="276"/>
            <ac:picMk id="17" creationId="{2C970B63-BAEC-4260-96B1-A55EB8E0F421}"/>
          </ac:picMkLst>
        </pc:picChg>
        <pc:picChg chg="mod">
          <ac:chgData name="moath momani" userId="720708e143949568" providerId="LiveId" clId="{68745EA0-7D2F-4716-B348-DDBFEF7F4E79}" dt="2020-11-03T06:28:18.847" v="1079" actId="1076"/>
          <ac:picMkLst>
            <pc:docMk/>
            <pc:sldMk cId="2729657736" sldId="276"/>
            <ac:picMk id="18" creationId="{7AE498B4-B891-4E9A-9CDE-DD8F3DF89E8F}"/>
          </ac:picMkLst>
        </pc:picChg>
      </pc:sldChg>
      <pc:sldChg chg="add del ord">
        <pc:chgData name="moath momani" userId="720708e143949568" providerId="LiveId" clId="{68745EA0-7D2F-4716-B348-DDBFEF7F4E79}" dt="2020-11-01T08:44:00.730" v="135" actId="47"/>
        <pc:sldMkLst>
          <pc:docMk/>
          <pc:sldMk cId="2293705616" sldId="277"/>
        </pc:sldMkLst>
      </pc:sldChg>
      <pc:sldChg chg="del">
        <pc:chgData name="moath momani" userId="720708e143949568" providerId="LiveId" clId="{68745EA0-7D2F-4716-B348-DDBFEF7F4E79}" dt="2020-11-01T08:31:12.784" v="2" actId="47"/>
        <pc:sldMkLst>
          <pc:docMk/>
          <pc:sldMk cId="2271298433" sldId="279"/>
        </pc:sldMkLst>
      </pc:sldChg>
      <pc:sldChg chg="addSp delSp modSp add mod">
        <pc:chgData name="moath momani" userId="720708e143949568" providerId="LiveId" clId="{68745EA0-7D2F-4716-B348-DDBFEF7F4E79}" dt="2020-11-03T08:23:31.072" v="1230" actId="1076"/>
        <pc:sldMkLst>
          <pc:docMk/>
          <pc:sldMk cId="2711164443" sldId="280"/>
        </pc:sldMkLst>
        <pc:spChg chg="mod">
          <ac:chgData name="moath momani" userId="720708e143949568" providerId="LiveId" clId="{68745EA0-7D2F-4716-B348-DDBFEF7F4E79}" dt="2020-11-03T05:48:01.978" v="717" actId="20577"/>
          <ac:spMkLst>
            <pc:docMk/>
            <pc:sldMk cId="2711164443" sldId="280"/>
            <ac:spMk id="11" creationId="{21145E93-6959-479A-BC9D-CD8B8034E6FB}"/>
          </ac:spMkLst>
        </pc:spChg>
        <pc:spChg chg="add mod">
          <ac:chgData name="moath momani" userId="720708e143949568" providerId="LiveId" clId="{68745EA0-7D2F-4716-B348-DDBFEF7F4E79}" dt="2020-11-03T08:22:41.311" v="1220" actId="1076"/>
          <ac:spMkLst>
            <pc:docMk/>
            <pc:sldMk cId="2711164443" sldId="280"/>
            <ac:spMk id="14" creationId="{DB639055-C893-4D7E-9F39-33956E684C44}"/>
          </ac:spMkLst>
        </pc:spChg>
        <pc:spChg chg="add del mod">
          <ac:chgData name="moath momani" userId="720708e143949568" providerId="LiveId" clId="{68745EA0-7D2F-4716-B348-DDBFEF7F4E79}" dt="2020-11-03T05:46:29.876" v="641" actId="21"/>
          <ac:spMkLst>
            <pc:docMk/>
            <pc:sldMk cId="2711164443" sldId="280"/>
            <ac:spMk id="19" creationId="{9B757F78-E460-4737-8889-5CE0D793D350}"/>
          </ac:spMkLst>
        </pc:spChg>
        <pc:spChg chg="del">
          <ac:chgData name="moath momani" userId="720708e143949568" providerId="LiveId" clId="{68745EA0-7D2F-4716-B348-DDBFEF7F4E79}" dt="2020-11-03T05:45:18.113" v="607" actId="21"/>
          <ac:spMkLst>
            <pc:docMk/>
            <pc:sldMk cId="2711164443" sldId="280"/>
            <ac:spMk id="20" creationId="{4DD50BB6-16D5-49A6-994A-1A54E85C7CC1}"/>
          </ac:spMkLst>
        </pc:spChg>
        <pc:spChg chg="del">
          <ac:chgData name="moath momani" userId="720708e143949568" providerId="LiveId" clId="{68745EA0-7D2F-4716-B348-DDBFEF7F4E79}" dt="2020-11-03T05:46:23.436" v="638" actId="478"/>
          <ac:spMkLst>
            <pc:docMk/>
            <pc:sldMk cId="2711164443" sldId="280"/>
            <ac:spMk id="21" creationId="{D3DCC745-BCAC-499D-9A39-076BB9634850}"/>
          </ac:spMkLst>
        </pc:spChg>
        <pc:spChg chg="add del mod">
          <ac:chgData name="moath momani" userId="720708e143949568" providerId="LiveId" clId="{68745EA0-7D2F-4716-B348-DDBFEF7F4E79}" dt="2020-11-03T08:20:32.901" v="1201" actId="21"/>
          <ac:spMkLst>
            <pc:docMk/>
            <pc:sldMk cId="2711164443" sldId="280"/>
            <ac:spMk id="23" creationId="{CEAE18A7-C4B7-444A-9249-9D2183AFBBE6}"/>
          </ac:spMkLst>
        </pc:spChg>
        <pc:picChg chg="add mod">
          <ac:chgData name="moath momani" userId="720708e143949568" providerId="LiveId" clId="{68745EA0-7D2F-4716-B348-DDBFEF7F4E79}" dt="2020-11-03T08:22:41.311" v="1220" actId="1076"/>
          <ac:picMkLst>
            <pc:docMk/>
            <pc:sldMk cId="2711164443" sldId="280"/>
            <ac:picMk id="3" creationId="{B406C26A-8EAC-40C5-B1E5-F83EBCEE9271}"/>
          </ac:picMkLst>
        </pc:picChg>
        <pc:picChg chg="add del mod">
          <ac:chgData name="moath momani" userId="720708e143949568" providerId="LiveId" clId="{68745EA0-7D2F-4716-B348-DDBFEF7F4E79}" dt="2020-11-03T05:46:21.888" v="636" actId="478"/>
          <ac:picMkLst>
            <pc:docMk/>
            <pc:sldMk cId="2711164443" sldId="280"/>
            <ac:picMk id="3" creationId="{DEBDC5B4-536A-4D1C-8197-50D7271F8E84}"/>
          </ac:picMkLst>
        </pc:picChg>
        <pc:picChg chg="add mod">
          <ac:chgData name="moath momani" userId="720708e143949568" providerId="LiveId" clId="{68745EA0-7D2F-4716-B348-DDBFEF7F4E79}" dt="2020-11-03T08:22:44.934" v="1221" actId="1076"/>
          <ac:picMkLst>
            <pc:docMk/>
            <pc:sldMk cId="2711164443" sldId="280"/>
            <ac:picMk id="5" creationId="{C1BD46FB-2F08-40C1-8855-3963554083A9}"/>
          </ac:picMkLst>
        </pc:picChg>
        <pc:picChg chg="del">
          <ac:chgData name="moath momani" userId="720708e143949568" providerId="LiveId" clId="{68745EA0-7D2F-4716-B348-DDBFEF7F4E79}" dt="2020-11-03T05:45:21.685" v="610" actId="478"/>
          <ac:picMkLst>
            <pc:docMk/>
            <pc:sldMk cId="2711164443" sldId="280"/>
            <ac:picMk id="7" creationId="{00000000-0000-0000-0000-000000000000}"/>
          </ac:picMkLst>
        </pc:picChg>
        <pc:picChg chg="add del mod">
          <ac:chgData name="moath momani" userId="720708e143949568" providerId="LiveId" clId="{68745EA0-7D2F-4716-B348-DDBFEF7F4E79}" dt="2020-11-03T08:18:08.747" v="1192" actId="478"/>
          <ac:picMkLst>
            <pc:docMk/>
            <pc:sldMk cId="2711164443" sldId="280"/>
            <ac:picMk id="13" creationId="{B120044A-8A97-44A8-9F22-6C27CCAEAAF1}"/>
          </ac:picMkLst>
        </pc:picChg>
        <pc:picChg chg="del">
          <ac:chgData name="moath momani" userId="720708e143949568" providerId="LiveId" clId="{68745EA0-7D2F-4716-B348-DDBFEF7F4E79}" dt="2020-11-03T05:46:22.383" v="637" actId="478"/>
          <ac:picMkLst>
            <pc:docMk/>
            <pc:sldMk cId="2711164443" sldId="280"/>
            <ac:picMk id="15" creationId="{54D65C45-14ED-474C-BE82-0CDF11734F82}"/>
          </ac:picMkLst>
        </pc:picChg>
        <pc:picChg chg="del">
          <ac:chgData name="moath momani" userId="720708e143949568" providerId="LiveId" clId="{68745EA0-7D2F-4716-B348-DDBFEF7F4E79}" dt="2020-11-03T05:45:11.950" v="603" actId="478"/>
          <ac:picMkLst>
            <pc:docMk/>
            <pc:sldMk cId="2711164443" sldId="280"/>
            <ac:picMk id="16" creationId="{C092AA9E-4255-4259-8707-5EE780DE83F2}"/>
          </ac:picMkLst>
        </pc:picChg>
        <pc:cxnChg chg="add mod">
          <ac:chgData name="moath momani" userId="720708e143949568" providerId="LiveId" clId="{68745EA0-7D2F-4716-B348-DDBFEF7F4E79}" dt="2020-11-03T08:22:41.311" v="1220" actId="1076"/>
          <ac:cxnSpMkLst>
            <pc:docMk/>
            <pc:sldMk cId="2711164443" sldId="280"/>
            <ac:cxnSpMk id="12" creationId="{87E5822C-F925-43B7-9B20-E270E140FB53}"/>
          </ac:cxnSpMkLst>
        </pc:cxnChg>
        <pc:cxnChg chg="add mod">
          <ac:chgData name="moath momani" userId="720708e143949568" providerId="LiveId" clId="{68745EA0-7D2F-4716-B348-DDBFEF7F4E79}" dt="2020-11-03T08:22:41.311" v="1220" actId="1076"/>
          <ac:cxnSpMkLst>
            <pc:docMk/>
            <pc:sldMk cId="2711164443" sldId="280"/>
            <ac:cxnSpMk id="15" creationId="{766A3CB4-78D0-41FA-AACF-49B694FC6128}"/>
          </ac:cxnSpMkLst>
        </pc:cxnChg>
        <pc:cxnChg chg="del">
          <ac:chgData name="moath momani" userId="720708e143949568" providerId="LiveId" clId="{68745EA0-7D2F-4716-B348-DDBFEF7F4E79}" dt="2020-11-03T05:45:18.113" v="607" actId="21"/>
          <ac:cxnSpMkLst>
            <pc:docMk/>
            <pc:sldMk cId="2711164443" sldId="280"/>
            <ac:cxnSpMk id="17" creationId="{9F0C558A-C5CB-4DAB-975B-AC811373B9A8}"/>
          </ac:cxnSpMkLst>
        </pc:cxnChg>
        <pc:cxnChg chg="add mod">
          <ac:chgData name="moath momani" userId="720708e143949568" providerId="LiveId" clId="{68745EA0-7D2F-4716-B348-DDBFEF7F4E79}" dt="2020-11-03T08:23:10.199" v="1226" actId="1076"/>
          <ac:cxnSpMkLst>
            <pc:docMk/>
            <pc:sldMk cId="2711164443" sldId="280"/>
            <ac:cxnSpMk id="17" creationId="{BFD452E7-C446-4E0F-8157-F882AD8081C4}"/>
          </ac:cxnSpMkLst>
        </pc:cxnChg>
        <pc:cxnChg chg="add del mod">
          <ac:chgData name="moath momani" userId="720708e143949568" providerId="LiveId" clId="{68745EA0-7D2F-4716-B348-DDBFEF7F4E79}" dt="2020-11-03T05:46:29.876" v="641" actId="21"/>
          <ac:cxnSpMkLst>
            <pc:docMk/>
            <pc:sldMk cId="2711164443" sldId="280"/>
            <ac:cxnSpMk id="18" creationId="{F29EF2D5-DB98-4315-A706-883A522AEFC0}"/>
          </ac:cxnSpMkLst>
        </pc:cxnChg>
        <pc:cxnChg chg="add mod">
          <ac:chgData name="moath momani" userId="720708e143949568" providerId="LiveId" clId="{68745EA0-7D2F-4716-B348-DDBFEF7F4E79}" dt="2020-11-03T08:23:25.639" v="1228" actId="1076"/>
          <ac:cxnSpMkLst>
            <pc:docMk/>
            <pc:sldMk cId="2711164443" sldId="280"/>
            <ac:cxnSpMk id="20" creationId="{99EAF6D2-BF22-4C2E-9343-F7A4AE6F0137}"/>
          </ac:cxnSpMkLst>
        </pc:cxnChg>
        <pc:cxnChg chg="add mod">
          <ac:chgData name="moath momani" userId="720708e143949568" providerId="LiveId" clId="{68745EA0-7D2F-4716-B348-DDBFEF7F4E79}" dt="2020-11-03T08:23:31.072" v="1230" actId="1076"/>
          <ac:cxnSpMkLst>
            <pc:docMk/>
            <pc:sldMk cId="2711164443" sldId="280"/>
            <ac:cxnSpMk id="21" creationId="{24E7932D-3261-4B33-B725-8A824BE07AAB}"/>
          </ac:cxnSpMkLst>
        </pc:cxnChg>
        <pc:cxnChg chg="add del mod">
          <ac:chgData name="moath momani" userId="720708e143949568" providerId="LiveId" clId="{68745EA0-7D2F-4716-B348-DDBFEF7F4E79}" dt="2020-11-03T08:20:32.901" v="1201" actId="21"/>
          <ac:cxnSpMkLst>
            <pc:docMk/>
            <pc:sldMk cId="2711164443" sldId="280"/>
            <ac:cxnSpMk id="22" creationId="{1E275355-BCEF-48B3-842C-5350896F9FF8}"/>
          </ac:cxnSpMkLst>
        </pc:cxnChg>
      </pc:sldChg>
      <pc:sldChg chg="add del">
        <pc:chgData name="moath momani" userId="720708e143949568" providerId="LiveId" clId="{68745EA0-7D2F-4716-B348-DDBFEF7F4E79}" dt="2020-11-01T08:46:23.916" v="142" actId="47"/>
        <pc:sldMkLst>
          <pc:docMk/>
          <pc:sldMk cId="1982408467" sldId="281"/>
        </pc:sldMkLst>
      </pc:sldChg>
      <pc:sldChg chg="addSp delSp modSp add mod ord">
        <pc:chgData name="moath momani" userId="720708e143949568" providerId="LiveId" clId="{68745EA0-7D2F-4716-B348-DDBFEF7F4E79}" dt="2020-11-03T06:20:56.337" v="1044"/>
        <pc:sldMkLst>
          <pc:docMk/>
          <pc:sldMk cId="603920196" sldId="282"/>
        </pc:sldMkLst>
        <pc:spChg chg="del">
          <ac:chgData name="moath momani" userId="720708e143949568" providerId="LiveId" clId="{68745EA0-7D2F-4716-B348-DDBFEF7F4E79}" dt="2020-11-01T08:45:17.023" v="140" actId="478"/>
          <ac:spMkLst>
            <pc:docMk/>
            <pc:sldMk cId="603920196" sldId="282"/>
            <ac:spMk id="3" creationId="{00000000-0000-0000-0000-000000000000}"/>
          </ac:spMkLst>
        </pc:spChg>
        <pc:spChg chg="add mod">
          <ac:chgData name="moath momani" userId="720708e143949568" providerId="LiveId" clId="{68745EA0-7D2F-4716-B348-DDBFEF7F4E79}" dt="2020-11-01T08:45:21.856" v="141"/>
          <ac:spMkLst>
            <pc:docMk/>
            <pc:sldMk cId="603920196" sldId="282"/>
            <ac:spMk id="15" creationId="{65C8F5A3-AD1B-4E1A-B297-7FB11BDE08A2}"/>
          </ac:spMkLst>
        </pc:spChg>
        <pc:grpChg chg="del">
          <ac:chgData name="moath momani" userId="720708e143949568" providerId="LiveId" clId="{68745EA0-7D2F-4716-B348-DDBFEF7F4E79}" dt="2020-11-01T08:45:17.023" v="140" actId="478"/>
          <ac:grpSpMkLst>
            <pc:docMk/>
            <pc:sldMk cId="603920196" sldId="282"/>
            <ac:grpSpMk id="10" creationId="{00000000-0000-0000-0000-000000000000}"/>
          </ac:grpSpMkLst>
        </pc:grpChg>
        <pc:grpChg chg="add mod">
          <ac:chgData name="moath momani" userId="720708e143949568" providerId="LiveId" clId="{68745EA0-7D2F-4716-B348-DDBFEF7F4E79}" dt="2020-11-01T08:45:21.856" v="141"/>
          <ac:grpSpMkLst>
            <pc:docMk/>
            <pc:sldMk cId="603920196" sldId="282"/>
            <ac:grpSpMk id="17" creationId="{F39470B8-728B-4A67-9272-104E71A2B871}"/>
          </ac:grpSpMkLst>
        </pc:grpChg>
        <pc:picChg chg="mod">
          <ac:chgData name="moath momani" userId="720708e143949568" providerId="LiveId" clId="{68745EA0-7D2F-4716-B348-DDBFEF7F4E79}" dt="2020-11-01T08:45:21.856" v="141"/>
          <ac:picMkLst>
            <pc:docMk/>
            <pc:sldMk cId="603920196" sldId="282"/>
            <ac:picMk id="18" creationId="{76A55869-13FD-4761-AA35-2220DBDF59C3}"/>
          </ac:picMkLst>
        </pc:picChg>
        <pc:picChg chg="mod">
          <ac:chgData name="moath momani" userId="720708e143949568" providerId="LiveId" clId="{68745EA0-7D2F-4716-B348-DDBFEF7F4E79}" dt="2020-11-01T08:45:21.856" v="141"/>
          <ac:picMkLst>
            <pc:docMk/>
            <pc:sldMk cId="603920196" sldId="282"/>
            <ac:picMk id="19" creationId="{8EE3D8B8-9FA1-4BEB-B9CC-7904B0D0AAE9}"/>
          </ac:picMkLst>
        </pc:picChg>
      </pc:sldChg>
      <pc:sldChg chg="addSp delSp modSp add del mod">
        <pc:chgData name="moath momani" userId="720708e143949568" providerId="LiveId" clId="{68745EA0-7D2F-4716-B348-DDBFEF7F4E79}" dt="2020-11-03T08:30:41.494" v="1269" actId="47"/>
        <pc:sldMkLst>
          <pc:docMk/>
          <pc:sldMk cId="4024515025" sldId="283"/>
        </pc:sldMkLst>
        <pc:spChg chg="mod">
          <ac:chgData name="moath momani" userId="720708e143949568" providerId="LiveId" clId="{68745EA0-7D2F-4716-B348-DDBFEF7F4E79}" dt="2020-11-01T08:52:27.445" v="180" actId="1036"/>
          <ac:spMkLst>
            <pc:docMk/>
            <pc:sldMk cId="4024515025" sldId="283"/>
            <ac:spMk id="6" creationId="{00000000-0000-0000-0000-000000000000}"/>
          </ac:spMkLst>
        </pc:spChg>
        <pc:spChg chg="mod">
          <ac:chgData name="moath momani" userId="720708e143949568" providerId="LiveId" clId="{68745EA0-7D2F-4716-B348-DDBFEF7F4E79}" dt="2020-11-03T05:59:57.616" v="811" actId="20577"/>
          <ac:spMkLst>
            <pc:docMk/>
            <pc:sldMk cId="4024515025" sldId="283"/>
            <ac:spMk id="11" creationId="{21145E93-6959-479A-BC9D-CD8B8034E6FB}"/>
          </ac:spMkLst>
        </pc:spChg>
        <pc:spChg chg="add mod">
          <ac:chgData name="moath momani" userId="720708e143949568" providerId="LiveId" clId="{68745EA0-7D2F-4716-B348-DDBFEF7F4E79}" dt="2020-11-01T08:52:40.780" v="184" actId="1076"/>
          <ac:spMkLst>
            <pc:docMk/>
            <pc:sldMk cId="4024515025" sldId="283"/>
            <ac:spMk id="14" creationId="{1951D4D2-8ACD-4BF3-A798-36948497329B}"/>
          </ac:spMkLst>
        </pc:spChg>
        <pc:spChg chg="del">
          <ac:chgData name="moath momani" userId="720708e143949568" providerId="LiveId" clId="{68745EA0-7D2F-4716-B348-DDBFEF7F4E79}" dt="2020-11-01T08:52:05.811" v="169" actId="21"/>
          <ac:spMkLst>
            <pc:docMk/>
            <pc:sldMk cId="4024515025" sldId="283"/>
            <ac:spMk id="18" creationId="{51CC1885-A008-4C0F-9ABA-90DDE3393929}"/>
          </ac:spMkLst>
        </pc:spChg>
        <pc:grpChg chg="mod">
          <ac:chgData name="moath momani" userId="720708e143949568" providerId="LiveId" clId="{68745EA0-7D2F-4716-B348-DDBFEF7F4E79}" dt="2020-11-01T08:52:27.445" v="180" actId="1036"/>
          <ac:grpSpMkLst>
            <pc:docMk/>
            <pc:sldMk cId="4024515025" sldId="283"/>
            <ac:grpSpMk id="8" creationId="{00000000-0000-0000-0000-000000000000}"/>
          </ac:grpSpMkLst>
        </pc:grpChg>
        <pc:picChg chg="del">
          <ac:chgData name="moath momani" userId="720708e143949568" providerId="LiveId" clId="{68745EA0-7D2F-4716-B348-DDBFEF7F4E79}" dt="2020-11-01T08:52:00.616" v="166" actId="478"/>
          <ac:picMkLst>
            <pc:docMk/>
            <pc:sldMk cId="4024515025" sldId="283"/>
            <ac:picMk id="2" creationId="{8A990C79-2D3B-4C66-B056-BE9F096F4E7C}"/>
          </ac:picMkLst>
        </pc:picChg>
        <pc:picChg chg="add mod">
          <ac:chgData name="moath momani" userId="720708e143949568" providerId="LiveId" clId="{68745EA0-7D2F-4716-B348-DDBFEF7F4E79}" dt="2020-11-01T08:52:20.332" v="175" actId="1076"/>
          <ac:picMkLst>
            <pc:docMk/>
            <pc:sldMk cId="4024515025" sldId="283"/>
            <ac:picMk id="4" creationId="{CBB48040-90A8-437C-ABD7-F549EA926C9A}"/>
          </ac:picMkLst>
        </pc:picChg>
        <pc:picChg chg="del">
          <ac:chgData name="moath momani" userId="720708e143949568" providerId="LiveId" clId="{68745EA0-7D2F-4716-B348-DDBFEF7F4E79}" dt="2020-11-01T08:52:09.710" v="172" actId="478"/>
          <ac:picMkLst>
            <pc:docMk/>
            <pc:sldMk cId="4024515025" sldId="283"/>
            <ac:picMk id="7" creationId="{00000000-0000-0000-0000-000000000000}"/>
          </ac:picMkLst>
        </pc:picChg>
        <pc:cxnChg chg="add mod">
          <ac:chgData name="moath momani" userId="720708e143949568" providerId="LiveId" clId="{68745EA0-7D2F-4716-B348-DDBFEF7F4E79}" dt="2020-11-01T08:52:58.435" v="186" actId="1076"/>
          <ac:cxnSpMkLst>
            <pc:docMk/>
            <pc:sldMk cId="4024515025" sldId="283"/>
            <ac:cxnSpMk id="13" creationId="{0BD18A21-E88A-4EA9-B3BA-F6C51CB3059A}"/>
          </ac:cxnSpMkLst>
        </pc:cxnChg>
        <pc:cxnChg chg="del">
          <ac:chgData name="moath momani" userId="720708e143949568" providerId="LiveId" clId="{68745EA0-7D2F-4716-B348-DDBFEF7F4E79}" dt="2020-11-01T08:52:05.811" v="169" actId="21"/>
          <ac:cxnSpMkLst>
            <pc:docMk/>
            <pc:sldMk cId="4024515025" sldId="283"/>
            <ac:cxnSpMk id="15" creationId="{CB9E72AA-4A8F-4389-99D5-1CA4A867F0ED}"/>
          </ac:cxnSpMkLst>
        </pc:cxnChg>
      </pc:sldChg>
      <pc:sldChg chg="addSp delSp modSp add mod">
        <pc:chgData name="moath momani" userId="720708e143949568" providerId="LiveId" clId="{68745EA0-7D2F-4716-B348-DDBFEF7F4E79}" dt="2020-11-03T08:32:12.863" v="1277" actId="14100"/>
        <pc:sldMkLst>
          <pc:docMk/>
          <pc:sldMk cId="1618748802" sldId="284"/>
        </pc:sldMkLst>
        <pc:spChg chg="del">
          <ac:chgData name="moath momani" userId="720708e143949568" providerId="LiveId" clId="{68745EA0-7D2F-4716-B348-DDBFEF7F4E79}" dt="2020-11-01T08:55:59.436" v="202" actId="478"/>
          <ac:spMkLst>
            <pc:docMk/>
            <pc:sldMk cId="1618748802" sldId="284"/>
            <ac:spMk id="6" creationId="{00000000-0000-0000-0000-000000000000}"/>
          </ac:spMkLst>
        </pc:spChg>
        <pc:spChg chg="mod">
          <ac:chgData name="moath momani" userId="720708e143949568" providerId="LiveId" clId="{68745EA0-7D2F-4716-B348-DDBFEF7F4E79}" dt="2020-11-01T08:56:45.994" v="227" actId="20577"/>
          <ac:spMkLst>
            <pc:docMk/>
            <pc:sldMk cId="1618748802" sldId="284"/>
            <ac:spMk id="11" creationId="{21145E93-6959-479A-BC9D-CD8B8034E6FB}"/>
          </ac:spMkLst>
        </pc:spChg>
        <pc:spChg chg="add del mod">
          <ac:chgData name="moath momani" userId="720708e143949568" providerId="LiveId" clId="{68745EA0-7D2F-4716-B348-DDBFEF7F4E79}" dt="2020-11-03T08:31:57.235" v="1273" actId="21"/>
          <ac:spMkLst>
            <pc:docMk/>
            <pc:sldMk cId="1618748802" sldId="284"/>
            <ac:spMk id="12" creationId="{510DDA8C-4297-4BF9-9EF3-A47023030FEA}"/>
          </ac:spMkLst>
        </pc:spChg>
        <pc:spChg chg="del">
          <ac:chgData name="moath momani" userId="720708e143949568" providerId="LiveId" clId="{68745EA0-7D2F-4716-B348-DDBFEF7F4E79}" dt="2020-11-01T08:53:11.144" v="187" actId="21"/>
          <ac:spMkLst>
            <pc:docMk/>
            <pc:sldMk cId="1618748802" sldId="284"/>
            <ac:spMk id="13" creationId="{584B4477-3C6D-417A-87F7-BA52EE217E96}"/>
          </ac:spMkLst>
        </pc:spChg>
        <pc:spChg chg="add del mod">
          <ac:chgData name="moath momani" userId="720708e143949568" providerId="LiveId" clId="{68745EA0-7D2F-4716-B348-DDBFEF7F4E79}" dt="2020-11-03T08:31:57.235" v="1273" actId="21"/>
          <ac:spMkLst>
            <pc:docMk/>
            <pc:sldMk cId="1618748802" sldId="284"/>
            <ac:spMk id="13" creationId="{82B5C711-748B-4FF2-B991-163E687287BE}"/>
          </ac:spMkLst>
        </pc:spChg>
        <pc:spChg chg="add del mod">
          <ac:chgData name="moath momani" userId="720708e143949568" providerId="LiveId" clId="{68745EA0-7D2F-4716-B348-DDBFEF7F4E79}" dt="2020-11-01T08:55:49.096" v="197" actId="478"/>
          <ac:spMkLst>
            <pc:docMk/>
            <pc:sldMk cId="1618748802" sldId="284"/>
            <ac:spMk id="14" creationId="{487A87B1-5AD6-4FE7-93B8-77485475DF33}"/>
          </ac:spMkLst>
        </pc:spChg>
        <pc:spChg chg="add del mod">
          <ac:chgData name="moath momani" userId="720708e143949568" providerId="LiveId" clId="{68745EA0-7D2F-4716-B348-DDBFEF7F4E79}" dt="2020-11-03T08:31:57.235" v="1273" actId="21"/>
          <ac:spMkLst>
            <pc:docMk/>
            <pc:sldMk cId="1618748802" sldId="284"/>
            <ac:spMk id="14" creationId="{852CE081-A330-4FCB-8DA1-5649072A9303}"/>
          </ac:spMkLst>
        </pc:spChg>
        <pc:spChg chg="add mod">
          <ac:chgData name="moath momani" userId="720708e143949568" providerId="LiveId" clId="{68745EA0-7D2F-4716-B348-DDBFEF7F4E79}" dt="2020-11-03T08:31:58.236" v="1274"/>
          <ac:spMkLst>
            <pc:docMk/>
            <pc:sldMk cId="1618748802" sldId="284"/>
            <ac:spMk id="17" creationId="{0F7E5886-540B-4D3B-8036-5D6742C318E7}"/>
          </ac:spMkLst>
        </pc:spChg>
        <pc:spChg chg="del">
          <ac:chgData name="moath momani" userId="720708e143949568" providerId="LiveId" clId="{68745EA0-7D2F-4716-B348-DDBFEF7F4E79}" dt="2020-11-01T08:55:53.800" v="200" actId="478"/>
          <ac:spMkLst>
            <pc:docMk/>
            <pc:sldMk cId="1618748802" sldId="284"/>
            <ac:spMk id="17" creationId="{335C7E9B-A431-4ABA-871D-9675C170A9C5}"/>
          </ac:spMkLst>
        </pc:spChg>
        <pc:spChg chg="add mod">
          <ac:chgData name="moath momani" userId="720708e143949568" providerId="LiveId" clId="{68745EA0-7D2F-4716-B348-DDBFEF7F4E79}" dt="2020-11-03T08:31:58.236" v="1274"/>
          <ac:spMkLst>
            <pc:docMk/>
            <pc:sldMk cId="1618748802" sldId="284"/>
            <ac:spMk id="18" creationId="{48FDE3B3-4539-4B7A-880A-B054C5AB9E7C}"/>
          </ac:spMkLst>
        </pc:spChg>
        <pc:spChg chg="add mod">
          <ac:chgData name="moath momani" userId="720708e143949568" providerId="LiveId" clId="{68745EA0-7D2F-4716-B348-DDBFEF7F4E79}" dt="2020-11-03T08:32:12.863" v="1277" actId="14100"/>
          <ac:spMkLst>
            <pc:docMk/>
            <pc:sldMk cId="1618748802" sldId="284"/>
            <ac:spMk id="19" creationId="{AD39FB36-1F33-4880-A837-3BBA5C0EFF2C}"/>
          </ac:spMkLst>
        </pc:spChg>
        <pc:spChg chg="del mod">
          <ac:chgData name="moath momani" userId="720708e143949568" providerId="LiveId" clId="{68745EA0-7D2F-4716-B348-DDBFEF7F4E79}" dt="2020-11-01T08:55:51.485" v="199" actId="478"/>
          <ac:spMkLst>
            <pc:docMk/>
            <pc:sldMk cId="1618748802" sldId="284"/>
            <ac:spMk id="20" creationId="{01DF5C94-B22C-42E4-8F28-18C94442B9BD}"/>
          </ac:spMkLst>
        </pc:spChg>
        <pc:spChg chg="add del mod">
          <ac:chgData name="moath momani" userId="720708e143949568" providerId="LiveId" clId="{68745EA0-7D2F-4716-B348-DDBFEF7F4E79}" dt="2020-11-01T08:55:43.225" v="196" actId="21"/>
          <ac:spMkLst>
            <pc:docMk/>
            <pc:sldMk cId="1618748802" sldId="284"/>
            <ac:spMk id="21" creationId="{A1EACAC2-E6AF-4D72-9747-D33E0D782C76}"/>
          </ac:spMkLst>
        </pc:spChg>
        <pc:spChg chg="add del mod">
          <ac:chgData name="moath momani" userId="720708e143949568" providerId="LiveId" clId="{68745EA0-7D2F-4716-B348-DDBFEF7F4E79}" dt="2020-11-01T08:55:43.225" v="196" actId="21"/>
          <ac:spMkLst>
            <pc:docMk/>
            <pc:sldMk cId="1618748802" sldId="284"/>
            <ac:spMk id="22" creationId="{FC367C6D-3E7B-44D2-AAA4-E86DF9F7E7D4}"/>
          </ac:spMkLst>
        </pc:spChg>
        <pc:spChg chg="add del mod">
          <ac:chgData name="moath momani" userId="720708e143949568" providerId="LiveId" clId="{68745EA0-7D2F-4716-B348-DDBFEF7F4E79}" dt="2020-11-01T08:55:43.225" v="196" actId="21"/>
          <ac:spMkLst>
            <pc:docMk/>
            <pc:sldMk cId="1618748802" sldId="284"/>
            <ac:spMk id="23" creationId="{97F69CDD-056F-473A-ADA6-AEC7AE0522EE}"/>
          </ac:spMkLst>
        </pc:spChg>
        <pc:spChg chg="add del mod">
          <ac:chgData name="moath momani" userId="720708e143949568" providerId="LiveId" clId="{68745EA0-7D2F-4716-B348-DDBFEF7F4E79}" dt="2020-11-03T06:01:46.503" v="815" actId="21"/>
          <ac:spMkLst>
            <pc:docMk/>
            <pc:sldMk cId="1618748802" sldId="284"/>
            <ac:spMk id="26" creationId="{BDBF49B0-5260-45B4-AD47-9B23D3069541}"/>
          </ac:spMkLst>
        </pc:spChg>
        <pc:spChg chg="add del mod">
          <ac:chgData name="moath momani" userId="720708e143949568" providerId="LiveId" clId="{68745EA0-7D2F-4716-B348-DDBFEF7F4E79}" dt="2020-11-03T06:01:46.503" v="815" actId="21"/>
          <ac:spMkLst>
            <pc:docMk/>
            <pc:sldMk cId="1618748802" sldId="284"/>
            <ac:spMk id="27" creationId="{375063D3-2EBF-4F2F-9445-F3C2139C08A4}"/>
          </ac:spMkLst>
        </pc:spChg>
        <pc:spChg chg="add del mod">
          <ac:chgData name="moath momani" userId="720708e143949568" providerId="LiveId" clId="{68745EA0-7D2F-4716-B348-DDBFEF7F4E79}" dt="2020-11-03T06:01:46.503" v="815" actId="21"/>
          <ac:spMkLst>
            <pc:docMk/>
            <pc:sldMk cId="1618748802" sldId="284"/>
            <ac:spMk id="28" creationId="{67D5FFE2-F4DF-4791-AF15-59B8DF736D05}"/>
          </ac:spMkLst>
        </pc:spChg>
        <pc:grpChg chg="del">
          <ac:chgData name="moath momani" userId="720708e143949568" providerId="LiveId" clId="{68745EA0-7D2F-4716-B348-DDBFEF7F4E79}" dt="2020-11-01T08:55:59.436" v="202" actId="478"/>
          <ac:grpSpMkLst>
            <pc:docMk/>
            <pc:sldMk cId="1618748802" sldId="284"/>
            <ac:grpSpMk id="8" creationId="{00000000-0000-0000-0000-000000000000}"/>
          </ac:grpSpMkLst>
        </pc:grpChg>
        <pc:picChg chg="add del mod">
          <ac:chgData name="moath momani" userId="720708e143949568" providerId="LiveId" clId="{68745EA0-7D2F-4716-B348-DDBFEF7F4E79}" dt="2020-11-03T06:00:11.294" v="812" actId="478"/>
          <ac:picMkLst>
            <pc:docMk/>
            <pc:sldMk cId="1618748802" sldId="284"/>
            <ac:picMk id="3" creationId="{B6242A3E-7CD6-4498-A678-506684811115}"/>
          </ac:picMkLst>
        </pc:picChg>
        <pc:picChg chg="add mod">
          <ac:chgData name="moath momani" userId="720708e143949568" providerId="LiveId" clId="{68745EA0-7D2F-4716-B348-DDBFEF7F4E79}" dt="2020-11-03T08:32:02.120" v="1275" actId="1076"/>
          <ac:picMkLst>
            <pc:docMk/>
            <pc:sldMk cId="1618748802" sldId="284"/>
            <ac:picMk id="3" creationId="{FB2F10EE-0646-4698-9398-656250E8800F}"/>
          </ac:picMkLst>
        </pc:picChg>
        <pc:picChg chg="del">
          <ac:chgData name="moath momani" userId="720708e143949568" providerId="LiveId" clId="{68745EA0-7D2F-4716-B348-DDBFEF7F4E79}" dt="2020-11-01T08:53:15.292" v="189" actId="478"/>
          <ac:picMkLst>
            <pc:docMk/>
            <pc:sldMk cId="1618748802" sldId="284"/>
            <ac:picMk id="4" creationId="{179D4F1B-4812-447B-AE80-4B3C1632CD2D}"/>
          </ac:picMkLst>
        </pc:picChg>
        <pc:picChg chg="add del mod">
          <ac:chgData name="moath momani" userId="720708e143949568" providerId="LiveId" clId="{68745EA0-7D2F-4716-B348-DDBFEF7F4E79}" dt="2020-11-03T08:31:02.600" v="1270" actId="478"/>
          <ac:picMkLst>
            <pc:docMk/>
            <pc:sldMk cId="1618748802" sldId="284"/>
            <ac:picMk id="4" creationId="{B3EE604B-60AC-4497-BFD0-E984989A369D}"/>
          </ac:picMkLst>
        </pc:picChg>
        <pc:picChg chg="del mod">
          <ac:chgData name="moath momani" userId="720708e143949568" providerId="LiveId" clId="{68745EA0-7D2F-4716-B348-DDBFEF7F4E79}" dt="2020-11-01T08:55:35.320" v="193" actId="478"/>
          <ac:picMkLst>
            <pc:docMk/>
            <pc:sldMk cId="1618748802" sldId="284"/>
            <ac:picMk id="7" creationId="{00000000-0000-0000-0000-000000000000}"/>
          </ac:picMkLst>
        </pc:picChg>
        <pc:cxnChg chg="add del mod">
          <ac:chgData name="moath momani" userId="720708e143949568" providerId="LiveId" clId="{68745EA0-7D2F-4716-B348-DDBFEF7F4E79}" dt="2020-11-01T08:55:49.096" v="197" actId="478"/>
          <ac:cxnSpMkLst>
            <pc:docMk/>
            <pc:sldMk cId="1618748802" sldId="284"/>
            <ac:cxnSpMk id="15" creationId="{3AB64641-702A-4CC5-AEE7-E8814B434586}"/>
          </ac:cxnSpMkLst>
        </pc:cxnChg>
        <pc:cxnChg chg="add del mod">
          <ac:chgData name="moath momani" userId="720708e143949568" providerId="LiveId" clId="{68745EA0-7D2F-4716-B348-DDBFEF7F4E79}" dt="2020-11-03T08:31:57.235" v="1273" actId="21"/>
          <ac:cxnSpMkLst>
            <pc:docMk/>
            <pc:sldMk cId="1618748802" sldId="284"/>
            <ac:cxnSpMk id="15" creationId="{3C34235C-EB80-4459-828E-5C8E42B0DEC7}"/>
          </ac:cxnSpMkLst>
        </pc:cxnChg>
        <pc:cxnChg chg="del">
          <ac:chgData name="moath momani" userId="720708e143949568" providerId="LiveId" clId="{68745EA0-7D2F-4716-B348-DDBFEF7F4E79}" dt="2020-11-01T08:53:11.144" v="187" actId="21"/>
          <ac:cxnSpMkLst>
            <pc:docMk/>
            <pc:sldMk cId="1618748802" sldId="284"/>
            <ac:cxnSpMk id="16" creationId="{00991D6E-AC79-4A0D-8B4E-0595A0AEA307}"/>
          </ac:cxnSpMkLst>
        </pc:cxnChg>
        <pc:cxnChg chg="add del mod">
          <ac:chgData name="moath momani" userId="720708e143949568" providerId="LiveId" clId="{68745EA0-7D2F-4716-B348-DDBFEF7F4E79}" dt="2020-11-03T08:31:57.235" v="1273" actId="21"/>
          <ac:cxnSpMkLst>
            <pc:docMk/>
            <pc:sldMk cId="1618748802" sldId="284"/>
            <ac:cxnSpMk id="16" creationId="{7CA8B028-FC8E-4804-843C-C3D6ADDE6B81}"/>
          </ac:cxnSpMkLst>
        </pc:cxnChg>
        <pc:cxnChg chg="add del mod">
          <ac:chgData name="moath momani" userId="720708e143949568" providerId="LiveId" clId="{68745EA0-7D2F-4716-B348-DDBFEF7F4E79}" dt="2020-11-01T08:55:49.096" v="197" actId="478"/>
          <ac:cxnSpMkLst>
            <pc:docMk/>
            <pc:sldMk cId="1618748802" sldId="284"/>
            <ac:cxnSpMk id="18" creationId="{394F0B99-6AC8-44F1-B184-DD24E3219077}"/>
          </ac:cxnSpMkLst>
        </pc:cxnChg>
        <pc:cxnChg chg="del">
          <ac:chgData name="moath momani" userId="720708e143949568" providerId="LiveId" clId="{68745EA0-7D2F-4716-B348-DDBFEF7F4E79}" dt="2020-11-01T08:53:11.144" v="187" actId="21"/>
          <ac:cxnSpMkLst>
            <pc:docMk/>
            <pc:sldMk cId="1618748802" sldId="284"/>
            <ac:cxnSpMk id="19" creationId="{DA3E15B5-6098-4877-B1F5-DB2342CCFDE4}"/>
          </ac:cxnSpMkLst>
        </pc:cxnChg>
        <pc:cxnChg chg="add mod">
          <ac:chgData name="moath momani" userId="720708e143949568" providerId="LiveId" clId="{68745EA0-7D2F-4716-B348-DDBFEF7F4E79}" dt="2020-11-03T08:32:10.015" v="1276" actId="1076"/>
          <ac:cxnSpMkLst>
            <pc:docMk/>
            <pc:sldMk cId="1618748802" sldId="284"/>
            <ac:cxnSpMk id="20" creationId="{FDDC65F0-89BB-401A-A755-4FE5196E90B5}"/>
          </ac:cxnSpMkLst>
        </pc:cxnChg>
        <pc:cxnChg chg="add mod">
          <ac:chgData name="moath momani" userId="720708e143949568" providerId="LiveId" clId="{68745EA0-7D2F-4716-B348-DDBFEF7F4E79}" dt="2020-11-03T08:32:10.015" v="1276" actId="1076"/>
          <ac:cxnSpMkLst>
            <pc:docMk/>
            <pc:sldMk cId="1618748802" sldId="284"/>
            <ac:cxnSpMk id="21" creationId="{8A59D88D-DA46-4D7E-8763-D5D46D81EF03}"/>
          </ac:cxnSpMkLst>
        </pc:cxnChg>
        <pc:cxnChg chg="add del mod">
          <ac:chgData name="moath momani" userId="720708e143949568" providerId="LiveId" clId="{68745EA0-7D2F-4716-B348-DDBFEF7F4E79}" dt="2020-11-01T08:55:43.225" v="196" actId="21"/>
          <ac:cxnSpMkLst>
            <pc:docMk/>
            <pc:sldMk cId="1618748802" sldId="284"/>
            <ac:cxnSpMk id="24" creationId="{5D871745-D6BF-48CA-9615-B6DB8FCBCD8D}"/>
          </ac:cxnSpMkLst>
        </pc:cxnChg>
        <pc:cxnChg chg="add del mod">
          <ac:chgData name="moath momani" userId="720708e143949568" providerId="LiveId" clId="{68745EA0-7D2F-4716-B348-DDBFEF7F4E79}" dt="2020-11-01T08:55:43.225" v="196" actId="21"/>
          <ac:cxnSpMkLst>
            <pc:docMk/>
            <pc:sldMk cId="1618748802" sldId="284"/>
            <ac:cxnSpMk id="25" creationId="{7A3F17CD-40BC-409F-ABB9-A849917EAD1F}"/>
          </ac:cxnSpMkLst>
        </pc:cxnChg>
        <pc:cxnChg chg="add del mod">
          <ac:chgData name="moath momani" userId="720708e143949568" providerId="LiveId" clId="{68745EA0-7D2F-4716-B348-DDBFEF7F4E79}" dt="2020-11-03T06:01:46.503" v="815" actId="21"/>
          <ac:cxnSpMkLst>
            <pc:docMk/>
            <pc:sldMk cId="1618748802" sldId="284"/>
            <ac:cxnSpMk id="29" creationId="{E9AB2881-24FC-467F-8E82-A362E62918F5}"/>
          </ac:cxnSpMkLst>
        </pc:cxnChg>
        <pc:cxnChg chg="add del mod">
          <ac:chgData name="moath momani" userId="720708e143949568" providerId="LiveId" clId="{68745EA0-7D2F-4716-B348-DDBFEF7F4E79}" dt="2020-11-03T06:01:46.503" v="815" actId="21"/>
          <ac:cxnSpMkLst>
            <pc:docMk/>
            <pc:sldMk cId="1618748802" sldId="284"/>
            <ac:cxnSpMk id="30" creationId="{3CE8DA5D-23CA-4DDD-BCE9-253A8C9A5407}"/>
          </ac:cxnSpMkLst>
        </pc:cxnChg>
      </pc:sldChg>
      <pc:sldChg chg="add">
        <pc:chgData name="moath momani" userId="720708e143949568" providerId="LiveId" clId="{68745EA0-7D2F-4716-B348-DDBFEF7F4E79}" dt="2020-11-01T08:47:57.488" v="145"/>
        <pc:sldMkLst>
          <pc:docMk/>
          <pc:sldMk cId="350599734" sldId="285"/>
        </pc:sldMkLst>
      </pc:sldChg>
      <pc:sldChg chg="addSp modSp add mod">
        <pc:chgData name="moath momani" userId="720708e143949568" providerId="LiveId" clId="{68745EA0-7D2F-4716-B348-DDBFEF7F4E79}" dt="2020-11-03T05:43:57.761" v="602" actId="1076"/>
        <pc:sldMkLst>
          <pc:docMk/>
          <pc:sldMk cId="2682651527" sldId="286"/>
        </pc:sldMkLst>
        <pc:cxnChg chg="add mod">
          <ac:chgData name="moath momani" userId="720708e143949568" providerId="LiveId" clId="{68745EA0-7D2F-4716-B348-DDBFEF7F4E79}" dt="2020-11-03T05:43:57.761" v="602" actId="1076"/>
          <ac:cxnSpMkLst>
            <pc:docMk/>
            <pc:sldMk cId="2682651527" sldId="286"/>
            <ac:cxnSpMk id="12" creationId="{679295EB-8FBD-4986-AA81-98A63FD76B6E}"/>
          </ac:cxnSpMkLst>
        </pc:cxnChg>
      </pc:sldChg>
      <pc:sldChg chg="modSp add mod">
        <pc:chgData name="moath momani" userId="720708e143949568" providerId="LiveId" clId="{68745EA0-7D2F-4716-B348-DDBFEF7F4E79}" dt="2020-11-03T09:09:40.833" v="1577" actId="113"/>
        <pc:sldMkLst>
          <pc:docMk/>
          <pc:sldMk cId="2514924934" sldId="288"/>
        </pc:sldMkLst>
        <pc:spChg chg="mod">
          <ac:chgData name="moath momani" userId="720708e143949568" providerId="LiveId" clId="{68745EA0-7D2F-4716-B348-DDBFEF7F4E79}" dt="2020-11-03T09:09:40.833" v="1577" actId="113"/>
          <ac:spMkLst>
            <pc:docMk/>
            <pc:sldMk cId="2514924934" sldId="288"/>
            <ac:spMk id="40" creationId="{163E4506-78CC-450F-B675-EC079FA4AE69}"/>
          </ac:spMkLst>
        </pc:spChg>
      </pc:sldChg>
      <pc:sldChg chg="del">
        <pc:chgData name="moath momani" userId="720708e143949568" providerId="LiveId" clId="{68745EA0-7D2F-4716-B348-DDBFEF7F4E79}" dt="2020-11-01T08:31:26.540" v="3" actId="47"/>
        <pc:sldMkLst>
          <pc:docMk/>
          <pc:sldMk cId="2252611959" sldId="290"/>
        </pc:sldMkLst>
      </pc:sldChg>
      <pc:sldChg chg="del">
        <pc:chgData name="moath momani" userId="720708e143949568" providerId="LiveId" clId="{68745EA0-7D2F-4716-B348-DDBFEF7F4E79}" dt="2020-11-01T08:31:26.540" v="3" actId="47"/>
        <pc:sldMkLst>
          <pc:docMk/>
          <pc:sldMk cId="1109524678" sldId="292"/>
        </pc:sldMkLst>
      </pc:sldChg>
      <pc:sldChg chg="del">
        <pc:chgData name="moath momani" userId="720708e143949568" providerId="LiveId" clId="{68745EA0-7D2F-4716-B348-DDBFEF7F4E79}" dt="2020-11-01T08:31:26.540" v="3" actId="47"/>
        <pc:sldMkLst>
          <pc:docMk/>
          <pc:sldMk cId="1866362295" sldId="293"/>
        </pc:sldMkLst>
      </pc:sldChg>
      <pc:sldChg chg="del">
        <pc:chgData name="moath momani" userId="720708e143949568" providerId="LiveId" clId="{68745EA0-7D2F-4716-B348-DDBFEF7F4E79}" dt="2020-11-03T09:09:22.322" v="1572" actId="47"/>
        <pc:sldMkLst>
          <pc:docMk/>
          <pc:sldMk cId="562752853" sldId="294"/>
        </pc:sldMkLst>
      </pc:sldChg>
      <pc:sldChg chg="add del">
        <pc:chgData name="moath momani" userId="720708e143949568" providerId="LiveId" clId="{68745EA0-7D2F-4716-B348-DDBFEF7F4E79}" dt="2020-11-03T06:21:06.305" v="1045" actId="47"/>
        <pc:sldMkLst>
          <pc:docMk/>
          <pc:sldMk cId="829893480" sldId="295"/>
        </pc:sldMkLst>
      </pc:sldChg>
      <pc:sldChg chg="addSp delSp modSp add mod">
        <pc:chgData name="moath momani" userId="720708e143949568" providerId="LiveId" clId="{68745EA0-7D2F-4716-B348-DDBFEF7F4E79}" dt="2020-11-03T09:34:55.671" v="1896" actId="1076"/>
        <pc:sldMkLst>
          <pc:docMk/>
          <pc:sldMk cId="1823530429" sldId="296"/>
        </pc:sldMkLst>
        <pc:spChg chg="mod">
          <ac:chgData name="moath momani" userId="720708e143949568" providerId="LiveId" clId="{68745EA0-7D2F-4716-B348-DDBFEF7F4E79}" dt="2020-11-03T09:34:45.591" v="1892" actId="1076"/>
          <ac:spMkLst>
            <pc:docMk/>
            <pc:sldMk cId="1823530429" sldId="296"/>
            <ac:spMk id="2" creationId="{F0D4CB88-E06C-4D99-82A6-340B466CEE0C}"/>
          </ac:spMkLst>
        </pc:spChg>
        <pc:spChg chg="mod">
          <ac:chgData name="moath momani" userId="720708e143949568" providerId="LiveId" clId="{68745EA0-7D2F-4716-B348-DDBFEF7F4E79}" dt="2020-11-03T09:34:55.671" v="1896" actId="1076"/>
          <ac:spMkLst>
            <pc:docMk/>
            <pc:sldMk cId="1823530429" sldId="296"/>
            <ac:spMk id="3" creationId="{A538DF91-232F-4B65-B72F-5BAABCC43053}"/>
          </ac:spMkLst>
        </pc:spChg>
        <pc:spChg chg="add del mod">
          <ac:chgData name="moath momani" userId="720708e143949568" providerId="LiveId" clId="{68745EA0-7D2F-4716-B348-DDBFEF7F4E79}" dt="2020-11-03T06:34:31.873" v="1107" actId="478"/>
          <ac:spMkLst>
            <pc:docMk/>
            <pc:sldMk cId="1823530429" sldId="296"/>
            <ac:spMk id="5" creationId="{7806F2DD-9BE8-406F-B170-455F0A3EF454}"/>
          </ac:spMkLst>
        </pc:spChg>
        <pc:spChg chg="add del">
          <ac:chgData name="moath momani" userId="720708e143949568" providerId="LiveId" clId="{68745EA0-7D2F-4716-B348-DDBFEF7F4E79}" dt="2020-11-03T09:32:14.079" v="1874" actId="478"/>
          <ac:spMkLst>
            <pc:docMk/>
            <pc:sldMk cId="1823530429" sldId="296"/>
            <ac:spMk id="5" creationId="{845C3DE0-6BD9-40B6-9F40-D5231416FBB8}"/>
          </ac:spMkLst>
        </pc:spChg>
        <pc:spChg chg="add del mod">
          <ac:chgData name="moath momani" userId="720708e143949568" providerId="LiveId" clId="{68745EA0-7D2F-4716-B348-DDBFEF7F4E79}" dt="2020-11-03T09:31:28.034" v="1872" actId="478"/>
          <ac:spMkLst>
            <pc:docMk/>
            <pc:sldMk cId="1823530429" sldId="296"/>
            <ac:spMk id="6" creationId="{4C1EDE37-7726-46DC-97BF-BAB275CCD3FC}"/>
          </ac:spMkLst>
        </pc:spChg>
        <pc:spChg chg="add del mod">
          <ac:chgData name="moath momani" userId="720708e143949568" providerId="LiveId" clId="{68745EA0-7D2F-4716-B348-DDBFEF7F4E79}" dt="2020-11-03T09:31:28.034" v="1872" actId="478"/>
          <ac:spMkLst>
            <pc:docMk/>
            <pc:sldMk cId="1823530429" sldId="296"/>
            <ac:spMk id="8" creationId="{F71CCF29-FB3A-4CB1-AE67-3249C220C1A1}"/>
          </ac:spMkLst>
        </pc:spChg>
        <pc:spChg chg="add del mod">
          <ac:chgData name="moath momani" userId="720708e143949568" providerId="LiveId" clId="{68745EA0-7D2F-4716-B348-DDBFEF7F4E79}" dt="2020-11-03T09:34:34.319" v="1889" actId="1076"/>
          <ac:spMkLst>
            <pc:docMk/>
            <pc:sldMk cId="1823530429" sldId="296"/>
            <ac:spMk id="9" creationId="{1FE63BD6-C272-4BA5-A549-712611B0EA8C}"/>
          </ac:spMkLst>
        </pc:spChg>
        <pc:picChg chg="add del mod">
          <ac:chgData name="moath momani" userId="720708e143949568" providerId="LiveId" clId="{68745EA0-7D2F-4716-B348-DDBFEF7F4E79}" dt="2020-11-03T09:31:28.034" v="1872" actId="478"/>
          <ac:picMkLst>
            <pc:docMk/>
            <pc:sldMk cId="1823530429" sldId="296"/>
            <ac:picMk id="4" creationId="{2CB61E95-F960-471A-91EE-F6C978CCCB46}"/>
          </ac:picMkLst>
        </pc:picChg>
        <pc:picChg chg="del">
          <ac:chgData name="moath momani" userId="720708e143949568" providerId="LiveId" clId="{68745EA0-7D2F-4716-B348-DDBFEF7F4E79}" dt="2020-11-03T06:34:01.133" v="1095" actId="478"/>
          <ac:picMkLst>
            <pc:docMk/>
            <pc:sldMk cId="1823530429" sldId="296"/>
            <ac:picMk id="9" creationId="{571AEE00-F8A4-4A4F-BDD6-241EBEBB0003}"/>
          </ac:picMkLst>
        </pc:picChg>
        <pc:picChg chg="del">
          <ac:chgData name="moath momani" userId="720708e143949568" providerId="LiveId" clId="{68745EA0-7D2F-4716-B348-DDBFEF7F4E79}" dt="2020-11-03T06:34:03.550" v="1096" actId="478"/>
          <ac:picMkLst>
            <pc:docMk/>
            <pc:sldMk cId="1823530429" sldId="296"/>
            <ac:picMk id="10" creationId="{ACE9A4D4-4EC5-4DD8-A6F8-7FF0C1C16581}"/>
          </ac:picMkLst>
        </pc:picChg>
      </pc:sldChg>
      <pc:sldChg chg="addSp delSp modSp add mod">
        <pc:chgData name="moath momani" userId="720708e143949568" providerId="LiveId" clId="{68745EA0-7D2F-4716-B348-DDBFEF7F4E79}" dt="2020-11-03T08:28:53.217" v="1267" actId="1038"/>
        <pc:sldMkLst>
          <pc:docMk/>
          <pc:sldMk cId="1336283073" sldId="297"/>
        </pc:sldMkLst>
        <pc:spChg chg="del">
          <ac:chgData name="moath momani" userId="720708e143949568" providerId="LiveId" clId="{68745EA0-7D2F-4716-B348-DDBFEF7F4E79}" dt="2020-11-01T09:04:09.158" v="534" actId="478"/>
          <ac:spMkLst>
            <pc:docMk/>
            <pc:sldMk cId="1336283073" sldId="297"/>
            <ac:spMk id="6" creationId="{00000000-0000-0000-0000-000000000000}"/>
          </ac:spMkLst>
        </pc:spChg>
        <pc:spChg chg="mod">
          <ac:chgData name="moath momani" userId="720708e143949568" providerId="LiveId" clId="{68745EA0-7D2F-4716-B348-DDBFEF7F4E79}" dt="2020-11-01T09:04:02.036" v="527" actId="20577"/>
          <ac:spMkLst>
            <pc:docMk/>
            <pc:sldMk cId="1336283073" sldId="297"/>
            <ac:spMk id="11" creationId="{21145E93-6959-479A-BC9D-CD8B8034E6FB}"/>
          </ac:spMkLst>
        </pc:spChg>
        <pc:grpChg chg="del">
          <ac:chgData name="moath momani" userId="720708e143949568" providerId="LiveId" clId="{68745EA0-7D2F-4716-B348-DDBFEF7F4E79}" dt="2020-11-01T09:04:09.158" v="534" actId="478"/>
          <ac:grpSpMkLst>
            <pc:docMk/>
            <pc:sldMk cId="1336283073" sldId="297"/>
            <ac:grpSpMk id="8" creationId="{00000000-0000-0000-0000-000000000000}"/>
          </ac:grpSpMkLst>
        </pc:grpChg>
        <pc:picChg chg="add del mod">
          <ac:chgData name="moath momani" userId="720708e143949568" providerId="LiveId" clId="{68745EA0-7D2F-4716-B348-DDBFEF7F4E79}" dt="2020-11-03T05:52:06.699" v="718" actId="478"/>
          <ac:picMkLst>
            <pc:docMk/>
            <pc:sldMk cId="1336283073" sldId="297"/>
            <ac:picMk id="3" creationId="{1C30440F-202B-4720-A0EE-20FE7E92C8D3}"/>
          </ac:picMkLst>
        </pc:picChg>
        <pc:picChg chg="add mod">
          <ac:chgData name="moath momani" userId="720708e143949568" providerId="LiveId" clId="{68745EA0-7D2F-4716-B348-DDBFEF7F4E79}" dt="2020-11-03T08:28:47.950" v="1257" actId="1076"/>
          <ac:picMkLst>
            <pc:docMk/>
            <pc:sldMk cId="1336283073" sldId="297"/>
            <ac:picMk id="3" creationId="{F192FC2F-3396-4B53-AD4F-52C26642490F}"/>
          </ac:picMkLst>
        </pc:picChg>
        <pc:picChg chg="add del mod">
          <ac:chgData name="moath momani" userId="720708e143949568" providerId="LiveId" clId="{68745EA0-7D2F-4716-B348-DDBFEF7F4E79}" dt="2020-11-03T08:27:34.542" v="1252" actId="478"/>
          <ac:picMkLst>
            <pc:docMk/>
            <pc:sldMk cId="1336283073" sldId="297"/>
            <ac:picMk id="4" creationId="{1FC16FB8-C0D1-47EF-817A-C603B737915A}"/>
          </ac:picMkLst>
        </pc:picChg>
        <pc:picChg chg="del">
          <ac:chgData name="moath momani" userId="720708e143949568" providerId="LiveId" clId="{68745EA0-7D2F-4716-B348-DDBFEF7F4E79}" dt="2020-11-01T08:50:16.216" v="148" actId="478"/>
          <ac:picMkLst>
            <pc:docMk/>
            <pc:sldMk cId="1336283073" sldId="297"/>
            <ac:picMk id="4" creationId="{342429C4-8C27-4338-84CC-5006789A1C43}"/>
          </ac:picMkLst>
        </pc:picChg>
        <pc:picChg chg="del">
          <ac:chgData name="moath momani" userId="720708e143949568" providerId="LiveId" clId="{68745EA0-7D2F-4716-B348-DDBFEF7F4E79}" dt="2020-11-01T08:50:33.231" v="157" actId="478"/>
          <ac:picMkLst>
            <pc:docMk/>
            <pc:sldMk cId="1336283073" sldId="297"/>
            <ac:picMk id="7" creationId="{00000000-0000-0000-0000-000000000000}"/>
          </ac:picMkLst>
        </pc:picChg>
        <pc:cxnChg chg="add del mod">
          <ac:chgData name="moath momani" userId="720708e143949568" providerId="LiveId" clId="{68745EA0-7D2F-4716-B348-DDBFEF7F4E79}" dt="2020-11-03T08:28:45.775" v="1256" actId="21"/>
          <ac:cxnSpMkLst>
            <pc:docMk/>
            <pc:sldMk cId="1336283073" sldId="297"/>
            <ac:cxnSpMk id="9" creationId="{3AF6ABAF-1B57-48BC-8C42-9C43B5E3A78E}"/>
          </ac:cxnSpMkLst>
        </pc:cxnChg>
        <pc:cxnChg chg="add del mod">
          <ac:chgData name="moath momani" userId="720708e143949568" providerId="LiveId" clId="{68745EA0-7D2F-4716-B348-DDBFEF7F4E79}" dt="2020-11-03T08:28:45.775" v="1256" actId="21"/>
          <ac:cxnSpMkLst>
            <pc:docMk/>
            <pc:sldMk cId="1336283073" sldId="297"/>
            <ac:cxnSpMk id="10" creationId="{049F2ED5-FF68-45A2-8FBC-39332B39AF18}"/>
          </ac:cxnSpMkLst>
        </pc:cxnChg>
        <pc:cxnChg chg="add del mod">
          <ac:chgData name="moath momani" userId="720708e143949568" providerId="LiveId" clId="{68745EA0-7D2F-4716-B348-DDBFEF7F4E79}" dt="2020-11-03T08:28:45.775" v="1256" actId="21"/>
          <ac:cxnSpMkLst>
            <pc:docMk/>
            <pc:sldMk cId="1336283073" sldId="297"/>
            <ac:cxnSpMk id="12" creationId="{19A7D744-AFD7-4768-9E21-8F59E55BA382}"/>
          </ac:cxnSpMkLst>
        </pc:cxnChg>
        <pc:cxnChg chg="del">
          <ac:chgData name="moath momani" userId="720708e143949568" providerId="LiveId" clId="{68745EA0-7D2F-4716-B348-DDBFEF7F4E79}" dt="2020-11-01T08:50:23.102" v="152" actId="21"/>
          <ac:cxnSpMkLst>
            <pc:docMk/>
            <pc:sldMk cId="1336283073" sldId="297"/>
            <ac:cxnSpMk id="12" creationId="{1A56B2A3-F76D-405F-969B-89B770D24E26}"/>
          </ac:cxnSpMkLst>
        </pc:cxnChg>
        <pc:cxnChg chg="add del mod">
          <ac:chgData name="moath momani" userId="720708e143949568" providerId="LiveId" clId="{68745EA0-7D2F-4716-B348-DDBFEF7F4E79}" dt="2020-11-03T05:55:40.132" v="725" actId="21"/>
          <ac:cxnSpMkLst>
            <pc:docMk/>
            <pc:sldMk cId="1336283073" sldId="297"/>
            <ac:cxnSpMk id="13" creationId="{22A529E1-F107-4AC0-A36A-5232871DE9AC}"/>
          </ac:cxnSpMkLst>
        </pc:cxnChg>
        <pc:cxnChg chg="add mod">
          <ac:chgData name="moath momani" userId="720708e143949568" providerId="LiveId" clId="{68745EA0-7D2F-4716-B348-DDBFEF7F4E79}" dt="2020-11-03T08:28:53.217" v="1267" actId="1038"/>
          <ac:cxnSpMkLst>
            <pc:docMk/>
            <pc:sldMk cId="1336283073" sldId="297"/>
            <ac:cxnSpMk id="13" creationId="{A6EE7463-5458-43E9-96D4-A1CE95CBEDA0}"/>
          </ac:cxnSpMkLst>
        </pc:cxnChg>
        <pc:cxnChg chg="del">
          <ac:chgData name="moath momani" userId="720708e143949568" providerId="LiveId" clId="{68745EA0-7D2F-4716-B348-DDBFEF7F4E79}" dt="2020-11-01T08:50:23.102" v="152" actId="21"/>
          <ac:cxnSpMkLst>
            <pc:docMk/>
            <pc:sldMk cId="1336283073" sldId="297"/>
            <ac:cxnSpMk id="14" creationId="{89954C4E-9A75-4852-B1E8-8E96CC7CC7BA}"/>
          </ac:cxnSpMkLst>
        </pc:cxnChg>
        <pc:cxnChg chg="add mod">
          <ac:chgData name="moath momani" userId="720708e143949568" providerId="LiveId" clId="{68745EA0-7D2F-4716-B348-DDBFEF7F4E79}" dt="2020-11-03T08:28:53.217" v="1267" actId="1038"/>
          <ac:cxnSpMkLst>
            <pc:docMk/>
            <pc:sldMk cId="1336283073" sldId="297"/>
            <ac:cxnSpMk id="14" creationId="{8F841502-0678-4440-9E35-FEBB8D986A64}"/>
          </ac:cxnSpMkLst>
        </pc:cxnChg>
        <pc:cxnChg chg="add del mod">
          <ac:chgData name="moath momani" userId="720708e143949568" providerId="LiveId" clId="{68745EA0-7D2F-4716-B348-DDBFEF7F4E79}" dt="2020-11-03T05:55:40.132" v="725" actId="21"/>
          <ac:cxnSpMkLst>
            <pc:docMk/>
            <pc:sldMk cId="1336283073" sldId="297"/>
            <ac:cxnSpMk id="15" creationId="{87838A71-0EDB-4F22-9FE0-91F2D35221C7}"/>
          </ac:cxnSpMkLst>
        </pc:cxnChg>
        <pc:cxnChg chg="add mod">
          <ac:chgData name="moath momani" userId="720708e143949568" providerId="LiveId" clId="{68745EA0-7D2F-4716-B348-DDBFEF7F4E79}" dt="2020-11-03T08:28:53.217" v="1267" actId="1038"/>
          <ac:cxnSpMkLst>
            <pc:docMk/>
            <pc:sldMk cId="1336283073" sldId="297"/>
            <ac:cxnSpMk id="15" creationId="{9C075AAE-6C4B-4B3F-97B1-50CEFF34292C}"/>
          </ac:cxnSpMkLst>
        </pc:cxnChg>
        <pc:cxnChg chg="add del mod">
          <ac:chgData name="moath momani" userId="720708e143949568" providerId="LiveId" clId="{68745EA0-7D2F-4716-B348-DDBFEF7F4E79}" dt="2020-11-03T05:55:40.132" v="725" actId="21"/>
          <ac:cxnSpMkLst>
            <pc:docMk/>
            <pc:sldMk cId="1336283073" sldId="297"/>
            <ac:cxnSpMk id="16" creationId="{B6D46F25-F3C3-4F92-AD61-74DD8DF88CB8}"/>
          </ac:cxnSpMkLst>
        </pc:cxnChg>
      </pc:sldChg>
      <pc:sldChg chg="addSp delSp modSp add del mod">
        <pc:chgData name="moath momani" userId="720708e143949568" providerId="LiveId" clId="{68745EA0-7D2F-4716-B348-DDBFEF7F4E79}" dt="2020-11-03T08:30:34.639" v="1268" actId="47"/>
        <pc:sldMkLst>
          <pc:docMk/>
          <pc:sldMk cId="443881152" sldId="298"/>
        </pc:sldMkLst>
        <pc:spChg chg="del">
          <ac:chgData name="moath momani" userId="720708e143949568" providerId="LiveId" clId="{68745EA0-7D2F-4716-B348-DDBFEF7F4E79}" dt="2020-11-01T08:59:18.483" v="238" actId="478"/>
          <ac:spMkLst>
            <pc:docMk/>
            <pc:sldMk cId="443881152" sldId="298"/>
            <ac:spMk id="6" creationId="{00000000-0000-0000-0000-000000000000}"/>
          </ac:spMkLst>
        </pc:spChg>
        <pc:spChg chg="del mod">
          <ac:chgData name="moath momani" userId="720708e143949568" providerId="LiveId" clId="{68745EA0-7D2F-4716-B348-DDBFEF7F4E79}" dt="2020-11-03T05:59:10.958" v="740" actId="478"/>
          <ac:spMkLst>
            <pc:docMk/>
            <pc:sldMk cId="443881152" sldId="298"/>
            <ac:spMk id="11" creationId="{21145E93-6959-479A-BC9D-CD8B8034E6FB}"/>
          </ac:spMkLst>
        </pc:spChg>
        <pc:grpChg chg="del">
          <ac:chgData name="moath momani" userId="720708e143949568" providerId="LiveId" clId="{68745EA0-7D2F-4716-B348-DDBFEF7F4E79}" dt="2020-11-01T08:59:18.483" v="238" actId="478"/>
          <ac:grpSpMkLst>
            <pc:docMk/>
            <pc:sldMk cId="443881152" sldId="298"/>
            <ac:grpSpMk id="8" creationId="{00000000-0000-0000-0000-000000000000}"/>
          </ac:grpSpMkLst>
        </pc:grpChg>
        <pc:picChg chg="del">
          <ac:chgData name="moath momani" userId="720708e143949568" providerId="LiveId" clId="{68745EA0-7D2F-4716-B348-DDBFEF7F4E79}" dt="2020-11-01T08:58:08.902" v="229" actId="478"/>
          <ac:picMkLst>
            <pc:docMk/>
            <pc:sldMk cId="443881152" sldId="298"/>
            <ac:picMk id="3" creationId="{1C30440F-202B-4720-A0EE-20FE7E92C8D3}"/>
          </ac:picMkLst>
        </pc:picChg>
        <pc:picChg chg="add mod">
          <ac:chgData name="moath momani" userId="720708e143949568" providerId="LiveId" clId="{68745EA0-7D2F-4716-B348-DDBFEF7F4E79}" dt="2020-11-03T05:59:21.687" v="743" actId="1076"/>
          <ac:picMkLst>
            <pc:docMk/>
            <pc:sldMk cId="443881152" sldId="298"/>
            <ac:picMk id="3" creationId="{C2133300-00E4-4606-ACF8-DF150722245E}"/>
          </ac:picMkLst>
        </pc:picChg>
        <pc:picChg chg="add del mod">
          <ac:chgData name="moath momani" userId="720708e143949568" providerId="LiveId" clId="{68745EA0-7D2F-4716-B348-DDBFEF7F4E79}" dt="2020-11-01T08:58:13.210" v="232" actId="478"/>
          <ac:picMkLst>
            <pc:docMk/>
            <pc:sldMk cId="443881152" sldId="298"/>
            <ac:picMk id="4" creationId="{6E021F48-0353-4AD7-98B1-629BDE7C297C}"/>
          </ac:picMkLst>
        </pc:picChg>
        <pc:picChg chg="add del mod">
          <ac:chgData name="moath momani" userId="720708e143949568" providerId="LiveId" clId="{68745EA0-7D2F-4716-B348-DDBFEF7F4E79}" dt="2020-11-03T05:56:26.773" v="736" actId="478"/>
          <ac:picMkLst>
            <pc:docMk/>
            <pc:sldMk cId="443881152" sldId="298"/>
            <ac:picMk id="7" creationId="{4CB2C793-DB74-4B3D-8823-462CDB25E074}"/>
          </ac:picMkLst>
        </pc:picChg>
        <pc:cxnChg chg="del">
          <ac:chgData name="moath momani" userId="720708e143949568" providerId="LiveId" clId="{68745EA0-7D2F-4716-B348-DDBFEF7F4E79}" dt="2020-11-01T08:59:11.600" v="235" actId="21"/>
          <ac:cxnSpMkLst>
            <pc:docMk/>
            <pc:sldMk cId="443881152" sldId="298"/>
            <ac:cxnSpMk id="13" creationId="{22A529E1-F107-4AC0-A36A-5232871DE9AC}"/>
          </ac:cxnSpMkLst>
        </pc:cxnChg>
        <pc:cxnChg chg="del">
          <ac:chgData name="moath momani" userId="720708e143949568" providerId="LiveId" clId="{68745EA0-7D2F-4716-B348-DDBFEF7F4E79}" dt="2020-11-01T08:59:11.600" v="235" actId="21"/>
          <ac:cxnSpMkLst>
            <pc:docMk/>
            <pc:sldMk cId="443881152" sldId="298"/>
            <ac:cxnSpMk id="15" creationId="{87838A71-0EDB-4F22-9FE0-91F2D35221C7}"/>
          </ac:cxnSpMkLst>
        </pc:cxnChg>
        <pc:cxnChg chg="del">
          <ac:chgData name="moath momani" userId="720708e143949568" providerId="LiveId" clId="{68745EA0-7D2F-4716-B348-DDBFEF7F4E79}" dt="2020-11-01T08:59:11.600" v="235" actId="21"/>
          <ac:cxnSpMkLst>
            <pc:docMk/>
            <pc:sldMk cId="443881152" sldId="298"/>
            <ac:cxnSpMk id="16" creationId="{B6D46F25-F3C3-4F92-AD61-74DD8DF88CB8}"/>
          </ac:cxnSpMkLst>
        </pc:cxnChg>
        <pc:cxnChg chg="add del mod">
          <ac:chgData name="moath momani" userId="720708e143949568" providerId="LiveId" clId="{68745EA0-7D2F-4716-B348-DDBFEF7F4E79}" dt="2020-11-03T05:59:17.173" v="742" actId="478"/>
          <ac:cxnSpMkLst>
            <pc:docMk/>
            <pc:sldMk cId="443881152" sldId="298"/>
            <ac:cxnSpMk id="17" creationId="{4874ACA6-A80C-46E9-9E0C-8300D9B15655}"/>
          </ac:cxnSpMkLst>
        </pc:cxnChg>
        <pc:cxnChg chg="add del mod">
          <ac:chgData name="moath momani" userId="720708e143949568" providerId="LiveId" clId="{68745EA0-7D2F-4716-B348-DDBFEF7F4E79}" dt="2020-11-03T05:59:14.164" v="741" actId="478"/>
          <ac:cxnSpMkLst>
            <pc:docMk/>
            <pc:sldMk cId="443881152" sldId="298"/>
            <ac:cxnSpMk id="18" creationId="{20AA8CDB-6A85-4D7E-A17F-79D81D4F9118}"/>
          </ac:cxnSpMkLst>
        </pc:cxnChg>
        <pc:cxnChg chg="add del mod">
          <ac:chgData name="moath momani" userId="720708e143949568" providerId="LiveId" clId="{68745EA0-7D2F-4716-B348-DDBFEF7F4E79}" dt="2020-11-03T05:59:14.164" v="741" actId="478"/>
          <ac:cxnSpMkLst>
            <pc:docMk/>
            <pc:sldMk cId="443881152" sldId="298"/>
            <ac:cxnSpMk id="19" creationId="{8706C9D4-C986-49FE-A7D7-241A2302E99C}"/>
          </ac:cxnSpMkLst>
        </pc:cxnChg>
      </pc:sldChg>
      <pc:sldChg chg="del">
        <pc:chgData name="moath momani" userId="720708e143949568" providerId="LiveId" clId="{68745EA0-7D2F-4716-B348-DDBFEF7F4E79}" dt="2020-11-01T08:31:26.540" v="3" actId="47"/>
        <pc:sldMkLst>
          <pc:docMk/>
          <pc:sldMk cId="2093286337" sldId="298"/>
        </pc:sldMkLst>
      </pc:sldChg>
      <pc:sldChg chg="del">
        <pc:chgData name="moath momani" userId="720708e143949568" providerId="LiveId" clId="{68745EA0-7D2F-4716-B348-DDBFEF7F4E79}" dt="2020-11-01T08:31:26.540" v="3" actId="47"/>
        <pc:sldMkLst>
          <pc:docMk/>
          <pc:sldMk cId="3017246029" sldId="299"/>
        </pc:sldMkLst>
      </pc:sldChg>
      <pc:sldChg chg="addSp delSp modSp add mod">
        <pc:chgData name="moath momani" userId="720708e143949568" providerId="LiveId" clId="{68745EA0-7D2F-4716-B348-DDBFEF7F4E79}" dt="2020-11-03T08:24:57.246" v="1251" actId="1076"/>
        <pc:sldMkLst>
          <pc:docMk/>
          <pc:sldMk cId="4204627537" sldId="299"/>
        </pc:sldMkLst>
        <pc:spChg chg="del">
          <ac:chgData name="moath momani" userId="720708e143949568" providerId="LiveId" clId="{68745EA0-7D2F-4716-B348-DDBFEF7F4E79}" dt="2020-11-03T08:24:02.889" v="1232" actId="478"/>
          <ac:spMkLst>
            <pc:docMk/>
            <pc:sldMk cId="4204627537" sldId="299"/>
            <ac:spMk id="14" creationId="{DB639055-C893-4D7E-9F39-33956E684C44}"/>
          </ac:spMkLst>
        </pc:spChg>
        <pc:picChg chg="del">
          <ac:chgData name="moath momani" userId="720708e143949568" providerId="LiveId" clId="{68745EA0-7D2F-4716-B348-DDBFEF7F4E79}" dt="2020-11-03T08:24:02.889" v="1232" actId="478"/>
          <ac:picMkLst>
            <pc:docMk/>
            <pc:sldMk cId="4204627537" sldId="299"/>
            <ac:picMk id="3" creationId="{B406C26A-8EAC-40C5-B1E5-F83EBCEE9271}"/>
          </ac:picMkLst>
        </pc:picChg>
        <pc:picChg chg="add mod">
          <ac:chgData name="moath momani" userId="720708e143949568" providerId="LiveId" clId="{68745EA0-7D2F-4716-B348-DDBFEF7F4E79}" dt="2020-11-03T08:24:53.167" v="1250" actId="14100"/>
          <ac:picMkLst>
            <pc:docMk/>
            <pc:sldMk cId="4204627537" sldId="299"/>
            <ac:picMk id="4" creationId="{B927D407-E2B0-4742-BC66-B9CC5F1B141B}"/>
          </ac:picMkLst>
        </pc:picChg>
        <pc:picChg chg="mod">
          <ac:chgData name="moath momani" userId="720708e143949568" providerId="LiveId" clId="{68745EA0-7D2F-4716-B348-DDBFEF7F4E79}" dt="2020-11-03T08:24:40.143" v="1244" actId="14100"/>
          <ac:picMkLst>
            <pc:docMk/>
            <pc:sldMk cId="4204627537" sldId="299"/>
            <ac:picMk id="5" creationId="{C1BD46FB-2F08-40C1-8855-3963554083A9}"/>
          </ac:picMkLst>
        </pc:picChg>
        <pc:cxnChg chg="del">
          <ac:chgData name="moath momani" userId="720708e143949568" providerId="LiveId" clId="{68745EA0-7D2F-4716-B348-DDBFEF7F4E79}" dt="2020-11-03T08:24:02.889" v="1232" actId="478"/>
          <ac:cxnSpMkLst>
            <pc:docMk/>
            <pc:sldMk cId="4204627537" sldId="299"/>
            <ac:cxnSpMk id="12" creationId="{87E5822C-F925-43B7-9B20-E270E140FB53}"/>
          </ac:cxnSpMkLst>
        </pc:cxnChg>
        <pc:cxnChg chg="del">
          <ac:chgData name="moath momani" userId="720708e143949568" providerId="LiveId" clId="{68745EA0-7D2F-4716-B348-DDBFEF7F4E79}" dt="2020-11-03T08:24:02.889" v="1232" actId="478"/>
          <ac:cxnSpMkLst>
            <pc:docMk/>
            <pc:sldMk cId="4204627537" sldId="299"/>
            <ac:cxnSpMk id="15" creationId="{766A3CB4-78D0-41FA-AACF-49B694FC6128}"/>
          </ac:cxnSpMkLst>
        </pc:cxnChg>
        <pc:cxnChg chg="mod">
          <ac:chgData name="moath momani" userId="720708e143949568" providerId="LiveId" clId="{68745EA0-7D2F-4716-B348-DDBFEF7F4E79}" dt="2020-11-03T08:24:57.246" v="1251" actId="1076"/>
          <ac:cxnSpMkLst>
            <pc:docMk/>
            <pc:sldMk cId="4204627537" sldId="299"/>
            <ac:cxnSpMk id="17" creationId="{BFD452E7-C446-4E0F-8157-F882AD8081C4}"/>
          </ac:cxnSpMkLst>
        </pc:cxnChg>
        <pc:cxnChg chg="mod">
          <ac:chgData name="moath momani" userId="720708e143949568" providerId="LiveId" clId="{68745EA0-7D2F-4716-B348-DDBFEF7F4E79}" dt="2020-11-03T08:24:42.799" v="1245" actId="1076"/>
          <ac:cxnSpMkLst>
            <pc:docMk/>
            <pc:sldMk cId="4204627537" sldId="299"/>
            <ac:cxnSpMk id="20" creationId="{99EAF6D2-BF22-4C2E-9343-F7A4AE6F0137}"/>
          </ac:cxnSpMkLst>
        </pc:cxnChg>
        <pc:cxnChg chg="mod">
          <ac:chgData name="moath momani" userId="720708e143949568" providerId="LiveId" clId="{68745EA0-7D2F-4716-B348-DDBFEF7F4E79}" dt="2020-11-03T08:24:44.639" v="1246" actId="1076"/>
          <ac:cxnSpMkLst>
            <pc:docMk/>
            <pc:sldMk cId="4204627537" sldId="299"/>
            <ac:cxnSpMk id="21" creationId="{24E7932D-3261-4B33-B725-8A824BE07AAB}"/>
          </ac:cxnSpMkLst>
        </pc:cxnChg>
      </pc:sldChg>
      <pc:sldChg chg="del">
        <pc:chgData name="moath momani" userId="720708e143949568" providerId="LiveId" clId="{68745EA0-7D2F-4716-B348-DDBFEF7F4E79}" dt="2020-11-01T08:31:26.540" v="3" actId="47"/>
        <pc:sldMkLst>
          <pc:docMk/>
          <pc:sldMk cId="252104698" sldId="300"/>
        </pc:sldMkLst>
      </pc:sldChg>
      <pc:sldChg chg="addSp delSp modSp add mod">
        <pc:chgData name="moath momani" userId="720708e143949568" providerId="LiveId" clId="{68745EA0-7D2F-4716-B348-DDBFEF7F4E79}" dt="2020-11-03T09:07:17.985" v="1570" actId="403"/>
        <pc:sldMkLst>
          <pc:docMk/>
          <pc:sldMk cId="1007813328" sldId="300"/>
        </pc:sldMkLst>
        <pc:spChg chg="add mod">
          <ac:chgData name="moath momani" userId="720708e143949568" providerId="LiveId" clId="{68745EA0-7D2F-4716-B348-DDBFEF7F4E79}" dt="2020-11-03T09:07:17.985" v="1570" actId="403"/>
          <ac:spMkLst>
            <pc:docMk/>
            <pc:sldMk cId="1007813328" sldId="300"/>
            <ac:spMk id="3" creationId="{8AACAF99-0356-4983-BE3B-E1B0FEF3DC70}"/>
          </ac:spMkLst>
        </pc:spChg>
        <pc:spChg chg="mod">
          <ac:chgData name="moath momani" userId="720708e143949568" providerId="LiveId" clId="{68745EA0-7D2F-4716-B348-DDBFEF7F4E79}" dt="2020-11-03T09:06:18.287" v="1503" actId="1076"/>
          <ac:spMkLst>
            <pc:docMk/>
            <pc:sldMk cId="1007813328" sldId="300"/>
            <ac:spMk id="14" creationId="{45262E02-7A62-458A-BD18-50DA0F578CF2}"/>
          </ac:spMkLst>
        </pc:spChg>
        <pc:picChg chg="add mod">
          <ac:chgData name="moath momani" userId="720708e143949568" providerId="LiveId" clId="{68745EA0-7D2F-4716-B348-DDBFEF7F4E79}" dt="2020-11-03T09:06:29.663" v="1512" actId="1076"/>
          <ac:picMkLst>
            <pc:docMk/>
            <pc:sldMk cId="1007813328" sldId="300"/>
            <ac:picMk id="2" creationId="{493614AD-CBE5-4574-9188-30856758CADA}"/>
          </ac:picMkLst>
        </pc:picChg>
        <pc:picChg chg="del">
          <ac:chgData name="moath momani" userId="720708e143949568" providerId="LiveId" clId="{68745EA0-7D2F-4716-B348-DDBFEF7F4E79}" dt="2020-11-03T09:06:04.854" v="1499" actId="478"/>
          <ac:picMkLst>
            <pc:docMk/>
            <pc:sldMk cId="1007813328" sldId="300"/>
            <ac:picMk id="9" creationId="{1883D929-D3FE-4E42-9EAC-37720D68ADE3}"/>
          </ac:picMkLst>
        </pc:picChg>
      </pc:sldChg>
      <pc:sldChg chg="del">
        <pc:chgData name="moath momani" userId="720708e143949568" providerId="LiveId" clId="{68745EA0-7D2F-4716-B348-DDBFEF7F4E79}" dt="2020-11-01T08:31:29.122" v="4" actId="47"/>
        <pc:sldMkLst>
          <pc:docMk/>
          <pc:sldMk cId="1289275880" sldId="301"/>
        </pc:sldMkLst>
      </pc:sldChg>
      <pc:sldChg chg="del">
        <pc:chgData name="moath momani" userId="720708e143949568" providerId="LiveId" clId="{68745EA0-7D2F-4716-B348-DDBFEF7F4E79}" dt="2020-11-01T08:31:31.847" v="5" actId="47"/>
        <pc:sldMkLst>
          <pc:docMk/>
          <pc:sldMk cId="2858008987" sldId="305"/>
        </pc:sldMkLst>
      </pc:sldChg>
      <pc:sldChg chg="del">
        <pc:chgData name="moath momani" userId="720708e143949568" providerId="LiveId" clId="{68745EA0-7D2F-4716-B348-DDBFEF7F4E79}" dt="2020-11-01T08:31:33.181" v="6" actId="47"/>
        <pc:sldMkLst>
          <pc:docMk/>
          <pc:sldMk cId="3473786291" sldId="306"/>
        </pc:sldMkLst>
      </pc:sldChg>
      <pc:sldChg chg="del">
        <pc:chgData name="moath momani" userId="720708e143949568" providerId="LiveId" clId="{68745EA0-7D2F-4716-B348-DDBFEF7F4E79}" dt="2020-11-01T08:31:36.495" v="7" actId="47"/>
        <pc:sldMkLst>
          <pc:docMk/>
          <pc:sldMk cId="1740385884" sldId="307"/>
        </pc:sldMkLst>
      </pc:sldChg>
      <pc:sldChg chg="del">
        <pc:chgData name="moath momani" userId="720708e143949568" providerId="LiveId" clId="{68745EA0-7D2F-4716-B348-DDBFEF7F4E79}" dt="2020-11-01T08:31:36.495" v="7" actId="47"/>
        <pc:sldMkLst>
          <pc:docMk/>
          <pc:sldMk cId="2229489537" sldId="308"/>
        </pc:sldMkLst>
      </pc:sldChg>
      <pc:sldChg chg="del">
        <pc:chgData name="moath momani" userId="720708e143949568" providerId="LiveId" clId="{68745EA0-7D2F-4716-B348-DDBFEF7F4E79}" dt="2020-11-01T08:31:36.495" v="7" actId="47"/>
        <pc:sldMkLst>
          <pc:docMk/>
          <pc:sldMk cId="1262894383" sldId="309"/>
        </pc:sldMkLst>
      </pc:sldChg>
      <pc:sldChg chg="del">
        <pc:chgData name="moath momani" userId="720708e143949568" providerId="LiveId" clId="{68745EA0-7D2F-4716-B348-DDBFEF7F4E79}" dt="2020-11-01T08:31:36.495" v="7" actId="47"/>
        <pc:sldMkLst>
          <pc:docMk/>
          <pc:sldMk cId="1677475368" sldId="310"/>
        </pc:sldMkLst>
      </pc:sldChg>
      <pc:sldChg chg="add">
        <pc:chgData name="moath momani" userId="720708e143949568" providerId="LiveId" clId="{68745EA0-7D2F-4716-B348-DDBFEF7F4E79}" dt="2020-11-03T09:08:43.863" v="1571"/>
        <pc:sldMkLst>
          <pc:docMk/>
          <pc:sldMk cId="2873478590" sldId="326"/>
        </pc:sldMkLst>
      </pc:sldChg>
      <pc:sldChg chg="add">
        <pc:chgData name="moath momani" userId="720708e143949568" providerId="LiveId" clId="{68745EA0-7D2F-4716-B348-DDBFEF7F4E79}" dt="2020-11-03T09:03:29.649" v="1498"/>
        <pc:sldMkLst>
          <pc:docMk/>
          <pc:sldMk cId="3662399940" sldId="328"/>
        </pc:sldMkLst>
      </pc:sldChg>
      <pc:sldChg chg="addSp delSp modSp add mod">
        <pc:chgData name="moath momani" userId="720708e143949568" providerId="LiveId" clId="{68745EA0-7D2F-4716-B348-DDBFEF7F4E79}" dt="2020-11-03T09:24:47.457" v="1871" actId="20577"/>
        <pc:sldMkLst>
          <pc:docMk/>
          <pc:sldMk cId="1205817433" sldId="329"/>
        </pc:sldMkLst>
        <pc:spChg chg="del">
          <ac:chgData name="moath momani" userId="720708e143949568" providerId="LiveId" clId="{68745EA0-7D2F-4716-B348-DDBFEF7F4E79}" dt="2020-11-03T09:14:30.156" v="1586" actId="478"/>
          <ac:spMkLst>
            <pc:docMk/>
            <pc:sldMk cId="1205817433" sldId="329"/>
            <ac:spMk id="2" creationId="{4AB161C6-B9E9-4A17-AABF-BE501B4B1ABA}"/>
          </ac:spMkLst>
        </pc:spChg>
        <pc:spChg chg="mod">
          <ac:chgData name="moath momani" userId="720708e143949568" providerId="LiveId" clId="{68745EA0-7D2F-4716-B348-DDBFEF7F4E79}" dt="2020-11-03T09:24:05.543" v="1818" actId="1076"/>
          <ac:spMkLst>
            <pc:docMk/>
            <pc:sldMk cId="1205817433" sldId="329"/>
            <ac:spMk id="7" creationId="{9E33896C-8318-4ED3-B30E-381542C1AF01}"/>
          </ac:spMkLst>
        </pc:spChg>
        <pc:spChg chg="del">
          <ac:chgData name="moath momani" userId="720708e143949568" providerId="LiveId" clId="{68745EA0-7D2F-4716-B348-DDBFEF7F4E79}" dt="2020-11-03T09:14:30.156" v="1586" actId="478"/>
          <ac:spMkLst>
            <pc:docMk/>
            <pc:sldMk cId="1205817433" sldId="329"/>
            <ac:spMk id="16" creationId="{CCA082C2-3FEC-4BC1-8F72-5280462EB1FD}"/>
          </ac:spMkLst>
        </pc:spChg>
        <pc:spChg chg="del">
          <ac:chgData name="moath momani" userId="720708e143949568" providerId="LiveId" clId="{68745EA0-7D2F-4716-B348-DDBFEF7F4E79}" dt="2020-11-03T09:14:30.156" v="1586" actId="478"/>
          <ac:spMkLst>
            <pc:docMk/>
            <pc:sldMk cId="1205817433" sldId="329"/>
            <ac:spMk id="19" creationId="{3A19FDB5-205D-41F2-A62C-196EC416734C}"/>
          </ac:spMkLst>
        </pc:spChg>
        <pc:spChg chg="add del mod">
          <ac:chgData name="moath momani" userId="720708e143949568" providerId="LiveId" clId="{68745EA0-7D2F-4716-B348-DDBFEF7F4E79}" dt="2020-11-03T09:20:15.288" v="1760" actId="478"/>
          <ac:spMkLst>
            <pc:docMk/>
            <pc:sldMk cId="1205817433" sldId="329"/>
            <ac:spMk id="20" creationId="{8CD39EE2-EB96-49CE-A3FF-65D3C042BEB4}"/>
          </ac:spMkLst>
        </pc:spChg>
        <pc:spChg chg="add del mod">
          <ac:chgData name="moath momani" userId="720708e143949568" providerId="LiveId" clId="{68745EA0-7D2F-4716-B348-DDBFEF7F4E79}" dt="2020-11-03T09:20:13.908" v="1759" actId="478"/>
          <ac:spMkLst>
            <pc:docMk/>
            <pc:sldMk cId="1205817433" sldId="329"/>
            <ac:spMk id="21" creationId="{687A78C9-6846-4376-B623-F801BDB8D0DA}"/>
          </ac:spMkLst>
        </pc:spChg>
        <pc:spChg chg="add mod">
          <ac:chgData name="moath momani" userId="720708e143949568" providerId="LiveId" clId="{68745EA0-7D2F-4716-B348-DDBFEF7F4E79}" dt="2020-11-03T09:24:47.457" v="1871" actId="20577"/>
          <ac:spMkLst>
            <pc:docMk/>
            <pc:sldMk cId="1205817433" sldId="329"/>
            <ac:spMk id="22" creationId="{533BDB4F-B9EA-4E52-877C-78C996FFF39F}"/>
          </ac:spMkLst>
        </pc:spChg>
        <pc:picChg chg="add del mod">
          <ac:chgData name="moath momani" userId="720708e143949568" providerId="LiveId" clId="{68745EA0-7D2F-4716-B348-DDBFEF7F4E79}" dt="2020-11-03T09:20:04.730" v="1757" actId="478"/>
          <ac:picMkLst>
            <pc:docMk/>
            <pc:sldMk cId="1205817433" sldId="329"/>
            <ac:picMk id="4" creationId="{7451AE94-414A-4D25-8F72-C02025C6D70C}"/>
          </ac:picMkLst>
        </pc:picChg>
        <pc:picChg chg="del">
          <ac:chgData name="moath momani" userId="720708e143949568" providerId="LiveId" clId="{68745EA0-7D2F-4716-B348-DDBFEF7F4E79}" dt="2020-11-03T09:24:03.109" v="1817" actId="478"/>
          <ac:picMkLst>
            <pc:docMk/>
            <pc:sldMk cId="1205817433" sldId="329"/>
            <ac:picMk id="9" creationId="{00000000-0000-0000-0000-000000000000}"/>
          </ac:picMkLst>
        </pc:picChg>
        <pc:picChg chg="add del mod">
          <ac:chgData name="moath momani" userId="720708e143949568" providerId="LiveId" clId="{68745EA0-7D2F-4716-B348-DDBFEF7F4E79}" dt="2020-11-03T09:24:20.569" v="1848" actId="1037"/>
          <ac:picMkLst>
            <pc:docMk/>
            <pc:sldMk cId="1205817433" sldId="329"/>
            <ac:picMk id="14" creationId="{5DDA5CD4-9F0E-44D5-A745-02FDC5312C14}"/>
          </ac:picMkLst>
        </pc:picChg>
        <pc:picChg chg="del">
          <ac:chgData name="moath momani" userId="720708e143949568" providerId="LiveId" clId="{68745EA0-7D2F-4716-B348-DDBFEF7F4E79}" dt="2020-11-03T09:14:30.156" v="1586" actId="478"/>
          <ac:picMkLst>
            <pc:docMk/>
            <pc:sldMk cId="1205817433" sldId="329"/>
            <ac:picMk id="15" creationId="{C2742168-B3D3-4C6C-AB27-7F880DD7FEA3}"/>
          </ac:picMkLst>
        </pc:picChg>
        <pc:picChg chg="del">
          <ac:chgData name="moath momani" userId="720708e143949568" providerId="LiveId" clId="{68745EA0-7D2F-4716-B348-DDBFEF7F4E79}" dt="2020-11-03T09:14:30.156" v="1586" actId="478"/>
          <ac:picMkLst>
            <pc:docMk/>
            <pc:sldMk cId="1205817433" sldId="329"/>
            <ac:picMk id="17" creationId="{2C970B63-BAEC-4260-96B1-A55EB8E0F421}"/>
          </ac:picMkLst>
        </pc:picChg>
        <pc:picChg chg="del">
          <ac:chgData name="moath momani" userId="720708e143949568" providerId="LiveId" clId="{68745EA0-7D2F-4716-B348-DDBFEF7F4E79}" dt="2020-11-03T09:14:30.156" v="1586" actId="478"/>
          <ac:picMkLst>
            <pc:docMk/>
            <pc:sldMk cId="1205817433" sldId="329"/>
            <ac:picMk id="18" creationId="{7AE498B4-B891-4E9A-9CDE-DD8F3DF89E8F}"/>
          </ac:picMkLst>
        </pc:picChg>
        <pc:picChg chg="add del mod">
          <ac:chgData name="moath momani" userId="720708e143949568" providerId="LiveId" clId="{68745EA0-7D2F-4716-B348-DDBFEF7F4E79}" dt="2020-11-03T09:23:39.814" v="1812" actId="478"/>
          <ac:picMkLst>
            <pc:docMk/>
            <pc:sldMk cId="1205817433" sldId="329"/>
            <ac:picMk id="24" creationId="{06FFE402-75CB-4B77-9218-740861CCA655}"/>
          </ac:picMkLst>
        </pc:picChg>
        <pc:picChg chg="add mod">
          <ac:chgData name="moath momani" userId="720708e143949568" providerId="LiveId" clId="{68745EA0-7D2F-4716-B348-DDBFEF7F4E79}" dt="2020-11-03T09:24:20.569" v="1848" actId="1037"/>
          <ac:picMkLst>
            <pc:docMk/>
            <pc:sldMk cId="1205817433" sldId="329"/>
            <ac:picMk id="26" creationId="{D3E1F836-096B-4C1A-B676-6C5FE655512E}"/>
          </ac:picMkLst>
        </pc:pic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11T10:06:07.205" v="2920" actId="1076"/>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modSp mod">
        <pc:chgData name="moath momani" userId="720708e143949568" providerId="LiveId" clId="{E97006B9-446E-4CDA-99B7-6A1EA71FF27B}" dt="2020-10-07T10:51:34.673" v="12" actId="20577"/>
        <pc:sldMkLst>
          <pc:docMk/>
          <pc:sldMk cId="911208218" sldId="273"/>
        </pc:sldMkLst>
        <pc:spChg chg="mod">
          <ac:chgData name="moath momani" userId="720708e143949568" providerId="LiveId" clId="{E97006B9-446E-4CDA-99B7-6A1EA71FF27B}" dt="2020-10-07T10:51:34.673" v="12"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10T15:35:56.056" v="2768" actId="20577"/>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07T21:40:34.801" v="812"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10T15:35:20.484" v="2740" actId="20577"/>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07T21:43:02.809" v="1071" actId="1037"/>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07T21:25:18.225" v="486" actId="20577"/>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07T21:25:18.225" v="486" actId="20577"/>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9CFED8EA-132B-4861-9A69-09BCC1AFE1C5}"/>
    <pc:docChg chg="delSld">
      <pc:chgData name="moath momani" userId="720708e143949568" providerId="LiveId" clId="{9CFED8EA-132B-4861-9A69-09BCC1AFE1C5}" dt="2021-01-09T16:07:19.077" v="2" actId="47"/>
      <pc:docMkLst>
        <pc:docMk/>
      </pc:docMkLst>
      <pc:sldChg chg="del">
        <pc:chgData name="moath momani" userId="720708e143949568" providerId="LiveId" clId="{9CFED8EA-132B-4861-9A69-09BCC1AFE1C5}" dt="2021-01-09T16:07:19.077" v="2" actId="47"/>
        <pc:sldMkLst>
          <pc:docMk/>
          <pc:sldMk cId="2046296258" sldId="294"/>
        </pc:sldMkLst>
      </pc:sldChg>
      <pc:sldChg chg="del">
        <pc:chgData name="moath momani" userId="720708e143949568" providerId="LiveId" clId="{9CFED8EA-132B-4861-9A69-09BCC1AFE1C5}" dt="2021-01-09T16:07:09.195" v="0" actId="47"/>
        <pc:sldMkLst>
          <pc:docMk/>
          <pc:sldMk cId="3662399940" sldId="328"/>
        </pc:sldMkLst>
      </pc:sldChg>
      <pc:sldChg chg="del">
        <pc:chgData name="moath momani" userId="720708e143949568" providerId="LiveId" clId="{9CFED8EA-132B-4861-9A69-09BCC1AFE1C5}" dt="2021-01-09T16:07:14.258" v="1" actId="47"/>
        <pc:sldMkLst>
          <pc:docMk/>
          <pc:sldMk cId="1052389484" sldId="338"/>
        </pc:sldMkLst>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docChgLst>
    <pc:chgData name="moath momani" userId="720708e143949568" providerId="LiveId" clId="{57A2079F-8473-42B4-96A8-90EEA2EBF8A6}"/>
    <pc:docChg chg="delSld">
      <pc:chgData name="moath momani" userId="720708e143949568" providerId="LiveId" clId="{57A2079F-8473-42B4-96A8-90EEA2EBF8A6}" dt="2020-11-04T04:34:29.721" v="1" actId="47"/>
      <pc:docMkLst>
        <pc:docMk/>
      </pc:docMkLst>
      <pc:sldChg chg="del">
        <pc:chgData name="moath momani" userId="720708e143949568" providerId="LiveId" clId="{57A2079F-8473-42B4-96A8-90EEA2EBF8A6}" dt="2020-11-04T04:34:29.721" v="1" actId="47"/>
        <pc:sldMkLst>
          <pc:docMk/>
          <pc:sldMk cId="2682651527" sldId="286"/>
        </pc:sldMkLst>
      </pc:sldChg>
      <pc:sldChg chg="del">
        <pc:chgData name="moath momani" userId="720708e143949568" providerId="LiveId" clId="{57A2079F-8473-42B4-96A8-90EEA2EBF8A6}" dt="2020-11-04T04:34:00.290" v="0" actId="47"/>
        <pc:sldMkLst>
          <pc:docMk/>
          <pc:sldMk cId="1205817433" sldId="329"/>
        </pc:sldMkLst>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4D051023-7139-4F76-90D0-8C8FECEAA85F}"/>
    <pc:docChg chg="modSld">
      <pc:chgData name="moath momani" userId="720708e143949568" providerId="LiveId" clId="{4D051023-7139-4F76-90D0-8C8FECEAA85F}" dt="2021-01-09T16:01:31.126" v="76" actId="20577"/>
      <pc:docMkLst>
        <pc:docMk/>
      </pc:docMkLst>
      <pc:sldChg chg="modSp mod">
        <pc:chgData name="moath momani" userId="720708e143949568" providerId="LiveId" clId="{4D051023-7139-4F76-90D0-8C8FECEAA85F}" dt="2021-01-09T16:01:31.126" v="76" actId="20577"/>
        <pc:sldMkLst>
          <pc:docMk/>
          <pc:sldMk cId="2711164443" sldId="280"/>
        </pc:sldMkLst>
        <pc:spChg chg="mod">
          <ac:chgData name="moath momani" userId="720708e143949568" providerId="LiveId" clId="{4D051023-7139-4F76-90D0-8C8FECEAA85F}" dt="2021-01-09T16:01:31.126" v="76" actId="20577"/>
          <ac:spMkLst>
            <pc:docMk/>
            <pc:sldMk cId="2711164443" sldId="280"/>
            <ac:spMk id="11" creationId="{21145E93-6959-479A-BC9D-CD8B8034E6FB}"/>
          </ac:spMkLst>
        </pc:spChg>
      </pc:sldChg>
      <pc:sldChg chg="modSp mod">
        <pc:chgData name="moath momani" userId="720708e143949568" providerId="LiveId" clId="{4D051023-7139-4F76-90D0-8C8FECEAA85F}" dt="2021-01-09T15:59:27.485" v="11" actId="20577"/>
        <pc:sldMkLst>
          <pc:docMk/>
          <pc:sldMk cId="4204627537" sldId="299"/>
        </pc:sldMkLst>
        <pc:spChg chg="mod">
          <ac:chgData name="moath momani" userId="720708e143949568" providerId="LiveId" clId="{4D051023-7139-4F76-90D0-8C8FECEAA85F}" dt="2021-01-09T15:59:27.485" v="11" actId="20577"/>
          <ac:spMkLst>
            <pc:docMk/>
            <pc:sldMk cId="4204627537" sldId="299"/>
            <ac:spMk id="11" creationId="{21145E93-6959-479A-BC9D-CD8B8034E6FB}"/>
          </ac:spMkLst>
        </pc:spChg>
      </pc:sldChg>
    </pc:docChg>
  </pc:docChgLst>
  <pc:docChgLst>
    <pc:chgData name="moath momani" userId="720708e143949568" providerId="LiveId" clId="{8C049B6C-83F1-4B04-9C85-07E2DAC9DCE8}"/>
    <pc:docChg chg="undo custSel addSld delSld modSld">
      <pc:chgData name="moath momani" userId="720708e143949568" providerId="LiveId" clId="{8C049B6C-83F1-4B04-9C85-07E2DAC9DCE8}" dt="2020-10-25T08:07:54.856" v="1991" actId="1076"/>
      <pc:docMkLst>
        <pc:docMk/>
      </pc:docMkLst>
      <pc:sldChg chg="modSp mod">
        <pc:chgData name="moath momani" userId="720708e143949568" providerId="LiveId" clId="{8C049B6C-83F1-4B04-9C85-07E2DAC9DCE8}" dt="2020-10-21T06:59:03.741" v="248" actId="20577"/>
        <pc:sldMkLst>
          <pc:docMk/>
          <pc:sldMk cId="2036179745" sldId="264"/>
        </pc:sldMkLst>
        <pc:spChg chg="mod">
          <ac:chgData name="moath momani" userId="720708e143949568" providerId="LiveId" clId="{8C049B6C-83F1-4B04-9C85-07E2DAC9DCE8}" dt="2020-10-21T06:58:46.440" v="233" actId="1076"/>
          <ac:spMkLst>
            <pc:docMk/>
            <pc:sldMk cId="2036179745" sldId="264"/>
            <ac:spMk id="12" creationId="{CB7F213B-E680-4F6E-B850-3B9D657A9E84}"/>
          </ac:spMkLst>
        </pc:spChg>
        <pc:spChg chg="mod">
          <ac:chgData name="moath momani" userId="720708e143949568" providerId="LiveId" clId="{8C049B6C-83F1-4B04-9C85-07E2DAC9DCE8}" dt="2020-10-21T06:59:03.741" v="248" actId="20577"/>
          <ac:spMkLst>
            <pc:docMk/>
            <pc:sldMk cId="2036179745" sldId="264"/>
            <ac:spMk id="14" creationId="{E02D2F0A-A520-44A2-B8E2-5DD6E542987A}"/>
          </ac:spMkLst>
        </pc:spChg>
      </pc:sldChg>
      <pc:sldChg chg="modSp mod">
        <pc:chgData name="moath momani" userId="720708e143949568" providerId="LiveId" clId="{8C049B6C-83F1-4B04-9C85-07E2DAC9DCE8}" dt="2020-10-21T09:53:29.478" v="1796" actId="20577"/>
        <pc:sldMkLst>
          <pc:docMk/>
          <pc:sldMk cId="911208218" sldId="273"/>
        </pc:sldMkLst>
        <pc:spChg chg="mod">
          <ac:chgData name="moath momani" userId="720708e143949568" providerId="LiveId" clId="{8C049B6C-83F1-4B04-9C85-07E2DAC9DCE8}" dt="2020-10-21T09:53:21.030" v="1794" actId="20577"/>
          <ac:spMkLst>
            <pc:docMk/>
            <pc:sldMk cId="911208218" sldId="273"/>
            <ac:spMk id="4" creationId="{00000000-0000-0000-0000-000000000000}"/>
          </ac:spMkLst>
        </pc:spChg>
        <pc:spChg chg="mod">
          <ac:chgData name="moath momani" userId="720708e143949568" providerId="LiveId" clId="{8C049B6C-83F1-4B04-9C85-07E2DAC9DCE8}" dt="2020-10-21T09:53:29.478" v="1796" actId="20577"/>
          <ac:spMkLst>
            <pc:docMk/>
            <pc:sldMk cId="911208218" sldId="273"/>
            <ac:spMk id="14" creationId="{00000000-0000-0000-0000-000000000000}"/>
          </ac:spMkLst>
        </pc:spChg>
      </pc:sldChg>
      <pc:sldChg chg="modSp mod">
        <pc:chgData name="moath momani" userId="720708e143949568" providerId="LiveId" clId="{8C049B6C-83F1-4B04-9C85-07E2DAC9DCE8}" dt="2020-10-21T06:57:50.156" v="208" actId="1076"/>
        <pc:sldMkLst>
          <pc:docMk/>
          <pc:sldMk cId="2729657736" sldId="276"/>
        </pc:sldMkLst>
        <pc:spChg chg="mod">
          <ac:chgData name="moath momani" userId="720708e143949568" providerId="LiveId" clId="{8C049B6C-83F1-4B04-9C85-07E2DAC9DCE8}" dt="2020-10-21T06:57:50.156" v="208" actId="1076"/>
          <ac:spMkLst>
            <pc:docMk/>
            <pc:sldMk cId="2729657736" sldId="276"/>
            <ac:spMk id="23" creationId="{DBCEF4BA-D7D0-4AE5-AA42-1485677533AF}"/>
          </ac:spMkLst>
        </pc:spChg>
      </pc:sldChg>
      <pc:sldChg chg="addSp delSp modSp mod">
        <pc:chgData name="moath momani" userId="720708e143949568" providerId="LiveId" clId="{8C049B6C-83F1-4B04-9C85-07E2DAC9DCE8}" dt="2020-10-21T07:38:49.845" v="660" actId="1076"/>
        <pc:sldMkLst>
          <pc:docMk/>
          <pc:sldMk cId="2293705616" sldId="277"/>
        </pc:sldMkLst>
        <pc:spChg chg="del mod">
          <ac:chgData name="moath momani" userId="720708e143949568" providerId="LiveId" clId="{8C049B6C-83F1-4B04-9C85-07E2DAC9DCE8}" dt="2020-10-21T07:38:36.145" v="655" actId="21"/>
          <ac:spMkLst>
            <pc:docMk/>
            <pc:sldMk cId="2293705616" sldId="277"/>
            <ac:spMk id="2" creationId="{00000000-0000-0000-0000-000000000000}"/>
          </ac:spMkLst>
        </pc:spChg>
        <pc:spChg chg="add del mod">
          <ac:chgData name="moath momani" userId="720708e143949568" providerId="LiveId" clId="{8C049B6C-83F1-4B04-9C85-07E2DAC9DCE8}" dt="2020-10-21T07:38:39.581" v="656" actId="478"/>
          <ac:spMkLst>
            <pc:docMk/>
            <pc:sldMk cId="2293705616" sldId="277"/>
            <ac:spMk id="5" creationId="{2EE8BDBD-EDFE-424A-A3E5-05A8E3858705}"/>
          </ac:spMkLst>
        </pc:spChg>
        <pc:spChg chg="add mod">
          <ac:chgData name="moath momani" userId="720708e143949568" providerId="LiveId" clId="{8C049B6C-83F1-4B04-9C85-07E2DAC9DCE8}" dt="2020-10-21T07:38:49.845" v="660" actId="1076"/>
          <ac:spMkLst>
            <pc:docMk/>
            <pc:sldMk cId="2293705616" sldId="277"/>
            <ac:spMk id="12" creationId="{3E969209-77B6-4539-8ACE-44A3F8688896}"/>
          </ac:spMkLst>
        </pc:spChg>
        <pc:picChg chg="add mod">
          <ac:chgData name="moath momani" userId="720708e143949568" providerId="LiveId" clId="{8C049B6C-83F1-4B04-9C85-07E2DAC9DCE8}" dt="2020-10-21T07:38:46.700" v="659" actId="1076"/>
          <ac:picMkLst>
            <pc:docMk/>
            <pc:sldMk cId="2293705616" sldId="277"/>
            <ac:picMk id="1026" creationId="{D467BB56-4EB1-4AF8-900F-C7A20771220E}"/>
          </ac:picMkLst>
        </pc:picChg>
      </pc:sldChg>
      <pc:sldChg chg="addSp delSp modSp mod">
        <pc:chgData name="moath momani" userId="720708e143949568" providerId="LiveId" clId="{8C049B6C-83F1-4B04-9C85-07E2DAC9DCE8}" dt="2020-10-21T11:16:23.608" v="1941" actId="478"/>
        <pc:sldMkLst>
          <pc:docMk/>
          <pc:sldMk cId="2271298433" sldId="279"/>
        </pc:sldMkLst>
        <pc:spChg chg="mod">
          <ac:chgData name="moath momani" userId="720708e143949568" providerId="LiveId" clId="{8C049B6C-83F1-4B04-9C85-07E2DAC9DCE8}" dt="2020-10-21T05:54:04.900" v="89" actId="20577"/>
          <ac:spMkLst>
            <pc:docMk/>
            <pc:sldMk cId="2271298433" sldId="279"/>
            <ac:spMk id="17" creationId="{4955A6DA-815F-4124-A9F3-75EDB42FED58}"/>
          </ac:spMkLst>
        </pc:spChg>
        <pc:picChg chg="del">
          <ac:chgData name="moath momani" userId="720708e143949568" providerId="LiveId" clId="{8C049B6C-83F1-4B04-9C85-07E2DAC9DCE8}" dt="2020-10-21T05:33:32.812" v="0" actId="478"/>
          <ac:picMkLst>
            <pc:docMk/>
            <pc:sldMk cId="2271298433" sldId="279"/>
            <ac:picMk id="3" creationId="{03821ED9-2EDD-4A50-B0F5-3B4A8EC5E335}"/>
          </ac:picMkLst>
        </pc:picChg>
        <pc:picChg chg="add mod">
          <ac:chgData name="moath momani" userId="720708e143949568" providerId="LiveId" clId="{8C049B6C-83F1-4B04-9C85-07E2DAC9DCE8}" dt="2020-10-21T11:16:22.336" v="1939" actId="1076"/>
          <ac:picMkLst>
            <pc:docMk/>
            <pc:sldMk cId="2271298433" sldId="279"/>
            <ac:picMk id="7" creationId="{EB430A87-A0D2-4A2C-A418-A4159D06A3FA}"/>
          </ac:picMkLst>
        </pc:picChg>
        <pc:picChg chg="add del mod">
          <ac:chgData name="moath momani" userId="720708e143949568" providerId="LiveId" clId="{8C049B6C-83F1-4B04-9C85-07E2DAC9DCE8}" dt="2020-10-21T11:16:23.608" v="1941" actId="478"/>
          <ac:picMkLst>
            <pc:docMk/>
            <pc:sldMk cId="2271298433" sldId="279"/>
            <ac:picMk id="9" creationId="{CB8FD839-7816-4507-8EF6-35C1ED439789}"/>
          </ac:picMkLst>
        </pc:picChg>
        <pc:picChg chg="add del mod">
          <ac:chgData name="moath momani" userId="720708e143949568" providerId="LiveId" clId="{8C049B6C-83F1-4B04-9C85-07E2DAC9DCE8}" dt="2020-10-21T11:16:23" v="1940" actId="478"/>
          <ac:picMkLst>
            <pc:docMk/>
            <pc:sldMk cId="2271298433" sldId="279"/>
            <ac:picMk id="24" creationId="{DE716A95-8587-40CF-9AF7-63D84DD74EB3}"/>
          </ac:picMkLst>
        </pc:picChg>
        <pc:picChg chg="del">
          <ac:chgData name="moath momani" userId="720708e143949568" providerId="LiveId" clId="{8C049B6C-83F1-4B04-9C85-07E2DAC9DCE8}" dt="2020-10-21T05:33:43.784" v="4" actId="478"/>
          <ac:picMkLst>
            <pc:docMk/>
            <pc:sldMk cId="2271298433" sldId="279"/>
            <ac:picMk id="26" creationId="{987918EF-845F-42B2-AFB5-8470EE6AE81C}"/>
          </ac:picMkLst>
        </pc:picChg>
      </pc:sldChg>
      <pc:sldChg chg="del">
        <pc:chgData name="moath momani" userId="720708e143949568" providerId="LiveId" clId="{8C049B6C-83F1-4B04-9C85-07E2DAC9DCE8}" dt="2020-10-21T05:53:49.329" v="85" actId="47"/>
        <pc:sldMkLst>
          <pc:docMk/>
          <pc:sldMk cId="2514924934" sldId="288"/>
        </pc:sldMkLst>
      </pc:sldChg>
      <pc:sldChg chg="addSp delSp modSp mod">
        <pc:chgData name="moath momani" userId="720708e143949568" providerId="LiveId" clId="{8C049B6C-83F1-4B04-9C85-07E2DAC9DCE8}" dt="2020-10-25T08:03:55.055" v="1955" actId="1036"/>
        <pc:sldMkLst>
          <pc:docMk/>
          <pc:sldMk cId="927733710" sldId="289"/>
        </pc:sldMkLst>
        <pc:spChg chg="del">
          <ac:chgData name="moath momani" userId="720708e143949568" providerId="LiveId" clId="{8C049B6C-83F1-4B04-9C85-07E2DAC9DCE8}" dt="2020-10-25T08:03:39.718" v="1947" actId="478"/>
          <ac:spMkLst>
            <pc:docMk/>
            <pc:sldMk cId="927733710" sldId="289"/>
            <ac:spMk id="4" creationId="{9C67E42A-6E72-41DB-B8B3-76AE8C2DDCB8}"/>
          </ac:spMkLst>
        </pc:spChg>
        <pc:spChg chg="del">
          <ac:chgData name="moath momani" userId="720708e143949568" providerId="LiveId" clId="{8C049B6C-83F1-4B04-9C85-07E2DAC9DCE8}" dt="2020-10-25T08:03:39.718" v="1947" actId="478"/>
          <ac:spMkLst>
            <pc:docMk/>
            <pc:sldMk cId="927733710" sldId="289"/>
            <ac:spMk id="13" creationId="{3F1A2497-1971-4C58-B102-B8E32919937F}"/>
          </ac:spMkLst>
        </pc:spChg>
        <pc:spChg chg="del">
          <ac:chgData name="moath momani" userId="720708e143949568" providerId="LiveId" clId="{8C049B6C-83F1-4B04-9C85-07E2DAC9DCE8}" dt="2020-10-25T08:03:39.718" v="1947" actId="478"/>
          <ac:spMkLst>
            <pc:docMk/>
            <pc:sldMk cId="927733710" sldId="289"/>
            <ac:spMk id="14" creationId="{A364EDD5-34D7-4092-84F1-0940EF494C7F}"/>
          </ac:spMkLst>
        </pc:spChg>
        <pc:spChg chg="del">
          <ac:chgData name="moath momani" userId="720708e143949568" providerId="LiveId" clId="{8C049B6C-83F1-4B04-9C85-07E2DAC9DCE8}" dt="2020-10-25T08:03:39.718" v="1947" actId="478"/>
          <ac:spMkLst>
            <pc:docMk/>
            <pc:sldMk cId="927733710" sldId="289"/>
            <ac:spMk id="15" creationId="{BECB638C-BDFC-4105-A05D-A1518A3C43F1}"/>
          </ac:spMkLst>
        </pc:spChg>
        <pc:spChg chg="del">
          <ac:chgData name="moath momani" userId="720708e143949568" providerId="LiveId" clId="{8C049B6C-83F1-4B04-9C85-07E2DAC9DCE8}" dt="2020-10-25T08:03:39.718" v="1947" actId="478"/>
          <ac:spMkLst>
            <pc:docMk/>
            <pc:sldMk cId="927733710" sldId="289"/>
            <ac:spMk id="17" creationId="{583524F1-A195-4FD5-A3AD-118DFC05E033}"/>
          </ac:spMkLst>
        </pc:spChg>
        <pc:spChg chg="del">
          <ac:chgData name="moath momani" userId="720708e143949568" providerId="LiveId" clId="{8C049B6C-83F1-4B04-9C85-07E2DAC9DCE8}" dt="2020-10-25T08:03:39.718" v="1947" actId="478"/>
          <ac:spMkLst>
            <pc:docMk/>
            <pc:sldMk cId="927733710" sldId="289"/>
            <ac:spMk id="18" creationId="{60F53F81-3300-4A60-B610-264693357C54}"/>
          </ac:spMkLst>
        </pc:spChg>
        <pc:spChg chg="del">
          <ac:chgData name="moath momani" userId="720708e143949568" providerId="LiveId" clId="{8C049B6C-83F1-4B04-9C85-07E2DAC9DCE8}" dt="2020-10-25T08:03:39.718" v="1947" actId="478"/>
          <ac:spMkLst>
            <pc:docMk/>
            <pc:sldMk cId="927733710" sldId="289"/>
            <ac:spMk id="19" creationId="{12A20B6A-5407-4573-A1BF-351DFD266313}"/>
          </ac:spMkLst>
        </pc:spChg>
        <pc:spChg chg="del">
          <ac:chgData name="moath momani" userId="720708e143949568" providerId="LiveId" clId="{8C049B6C-83F1-4B04-9C85-07E2DAC9DCE8}" dt="2020-10-25T08:03:39.718" v="1947" actId="478"/>
          <ac:spMkLst>
            <pc:docMk/>
            <pc:sldMk cId="927733710" sldId="289"/>
            <ac:spMk id="20" creationId="{CD099CD4-0177-4332-AAC3-DAB82DEAF086}"/>
          </ac:spMkLst>
        </pc:spChg>
        <pc:spChg chg="del">
          <ac:chgData name="moath momani" userId="720708e143949568" providerId="LiveId" clId="{8C049B6C-83F1-4B04-9C85-07E2DAC9DCE8}" dt="2020-10-25T08:03:39.718" v="1947" actId="478"/>
          <ac:spMkLst>
            <pc:docMk/>
            <pc:sldMk cId="927733710" sldId="289"/>
            <ac:spMk id="21" creationId="{65B16ACB-AF0A-4AF5-B042-23FCD6ADD2A5}"/>
          </ac:spMkLst>
        </pc:spChg>
        <pc:spChg chg="del">
          <ac:chgData name="moath momani" userId="720708e143949568" providerId="LiveId" clId="{8C049B6C-83F1-4B04-9C85-07E2DAC9DCE8}" dt="2020-10-25T08:03:39.718" v="1947" actId="478"/>
          <ac:spMkLst>
            <pc:docMk/>
            <pc:sldMk cId="927733710" sldId="289"/>
            <ac:spMk id="22" creationId="{21352EEB-5013-480D-A746-F08CC27E5D3F}"/>
          </ac:spMkLst>
        </pc:spChg>
        <pc:picChg chg="add mod">
          <ac:chgData name="moath momani" userId="720708e143949568" providerId="LiveId" clId="{8C049B6C-83F1-4B04-9C85-07E2DAC9DCE8}" dt="2020-10-25T08:03:55.055" v="1955" actId="1036"/>
          <ac:picMkLst>
            <pc:docMk/>
            <pc:sldMk cId="927733710" sldId="289"/>
            <ac:picMk id="3" creationId="{EA2C80A7-6EFD-4AEC-AFDF-9F9DAA539DD7}"/>
          </ac:picMkLst>
        </pc:picChg>
        <pc:picChg chg="del">
          <ac:chgData name="moath momani" userId="720708e143949568" providerId="LiveId" clId="{8C049B6C-83F1-4B04-9C85-07E2DAC9DCE8}" dt="2020-10-25T08:03:39.718" v="1947" actId="478"/>
          <ac:picMkLst>
            <pc:docMk/>
            <pc:sldMk cId="927733710" sldId="289"/>
            <ac:picMk id="9" creationId="{8F73BB18-6D38-480A-968D-4357CA986BEA}"/>
          </ac:picMkLst>
        </pc:picChg>
      </pc:sldChg>
      <pc:sldChg chg="addSp delSp modSp mod">
        <pc:chgData name="moath momani" userId="720708e143949568" providerId="LiveId" clId="{8C049B6C-83F1-4B04-9C85-07E2DAC9DCE8}" dt="2020-10-25T08:02:42.209" v="1946" actId="1076"/>
        <pc:sldMkLst>
          <pc:docMk/>
          <pc:sldMk cId="2252611959" sldId="290"/>
        </pc:sldMkLst>
        <pc:spChg chg="mod">
          <ac:chgData name="moath momani" userId="720708e143949568" providerId="LiveId" clId="{8C049B6C-83F1-4B04-9C85-07E2DAC9DCE8}" dt="2020-10-21T06:54:53.601" v="172" actId="1076"/>
          <ac:spMkLst>
            <pc:docMk/>
            <pc:sldMk cId="2252611959" sldId="290"/>
            <ac:spMk id="2" creationId="{0B2AAF93-F372-4E32-8DE3-2B37B0349A7C}"/>
          </ac:spMkLst>
        </pc:spChg>
        <pc:spChg chg="mod">
          <ac:chgData name="moath momani" userId="720708e143949568" providerId="LiveId" clId="{8C049B6C-83F1-4B04-9C85-07E2DAC9DCE8}" dt="2020-10-21T06:54:30.772" v="168" actId="1076"/>
          <ac:spMkLst>
            <pc:docMk/>
            <pc:sldMk cId="2252611959" sldId="290"/>
            <ac:spMk id="17" creationId="{6F23D8BD-787D-4284-810F-276704CC0200}"/>
          </ac:spMkLst>
        </pc:spChg>
        <pc:spChg chg="mod">
          <ac:chgData name="moath momani" userId="720708e143949568" providerId="LiveId" clId="{8C049B6C-83F1-4B04-9C85-07E2DAC9DCE8}" dt="2020-10-21T06:54:48.574" v="171" actId="1076"/>
          <ac:spMkLst>
            <pc:docMk/>
            <pc:sldMk cId="2252611959" sldId="290"/>
            <ac:spMk id="18" creationId="{62605D86-DEA7-4D40-906C-66D92E9112CF}"/>
          </ac:spMkLst>
        </pc:spChg>
        <pc:spChg chg="mod">
          <ac:chgData name="moath momani" userId="720708e143949568" providerId="LiveId" clId="{8C049B6C-83F1-4B04-9C85-07E2DAC9DCE8}" dt="2020-10-21T06:54:34.731" v="169" actId="1076"/>
          <ac:spMkLst>
            <pc:docMk/>
            <pc:sldMk cId="2252611959" sldId="290"/>
            <ac:spMk id="19" creationId="{BE275E7A-EB96-402C-BB89-129A034EC597}"/>
          </ac:spMkLst>
        </pc:spChg>
        <pc:spChg chg="del">
          <ac:chgData name="moath momani" userId="720708e143949568" providerId="LiveId" clId="{8C049B6C-83F1-4B04-9C85-07E2DAC9DCE8}" dt="2020-10-21T06:53:01.423" v="138" actId="478"/>
          <ac:spMkLst>
            <pc:docMk/>
            <pc:sldMk cId="2252611959" sldId="290"/>
            <ac:spMk id="20" creationId="{B998D8D1-D5F8-47B7-925C-10A48A0D8C53}"/>
          </ac:spMkLst>
        </pc:spChg>
        <pc:spChg chg="del">
          <ac:chgData name="moath momani" userId="720708e143949568" providerId="LiveId" clId="{8C049B6C-83F1-4B04-9C85-07E2DAC9DCE8}" dt="2020-10-21T06:53:01.423" v="138" actId="478"/>
          <ac:spMkLst>
            <pc:docMk/>
            <pc:sldMk cId="2252611959" sldId="290"/>
            <ac:spMk id="21" creationId="{C4444049-84FB-4279-B211-7378DABE5225}"/>
          </ac:spMkLst>
        </pc:spChg>
        <pc:picChg chg="add mod">
          <ac:chgData name="moath momani" userId="720708e143949568" providerId="LiveId" clId="{8C049B6C-83F1-4B04-9C85-07E2DAC9DCE8}" dt="2020-10-25T08:02:42.209" v="1946" actId="1076"/>
          <ac:picMkLst>
            <pc:docMk/>
            <pc:sldMk cId="2252611959" sldId="290"/>
            <ac:picMk id="4" creationId="{A108ADC0-C77A-43AD-B221-4C0BE1DDB50D}"/>
          </ac:picMkLst>
        </pc:picChg>
        <pc:picChg chg="add del mod">
          <ac:chgData name="moath momani" userId="720708e143949568" providerId="LiveId" clId="{8C049B6C-83F1-4B04-9C85-07E2DAC9DCE8}" dt="2020-10-21T06:52:49.556" v="131" actId="478"/>
          <ac:picMkLst>
            <pc:docMk/>
            <pc:sldMk cId="2252611959" sldId="290"/>
            <ac:picMk id="4" creationId="{FA40821E-70F1-4834-9CDA-B4CD3842309C}"/>
          </ac:picMkLst>
        </pc:picChg>
        <pc:picChg chg="del">
          <ac:chgData name="moath momani" userId="720708e143949568" providerId="LiveId" clId="{8C049B6C-83F1-4B04-9C85-07E2DAC9DCE8}" dt="2020-10-21T06:50:47.591" v="110" actId="478"/>
          <ac:picMkLst>
            <pc:docMk/>
            <pc:sldMk cId="2252611959" sldId="290"/>
            <ac:picMk id="9" creationId="{982CC5F6-48F2-4EE5-8155-9B979C95E572}"/>
          </ac:picMkLst>
        </pc:picChg>
        <pc:picChg chg="del">
          <ac:chgData name="moath momani" userId="720708e143949568" providerId="LiveId" clId="{8C049B6C-83F1-4B04-9C85-07E2DAC9DCE8}" dt="2020-10-21T06:52:49.885" v="132" actId="478"/>
          <ac:picMkLst>
            <pc:docMk/>
            <pc:sldMk cId="2252611959" sldId="290"/>
            <ac:picMk id="13" creationId="{6B630FB3-A762-4085-B059-A7C2605E794D}"/>
          </ac:picMkLst>
        </pc:picChg>
        <pc:picChg chg="add del mod">
          <ac:chgData name="moath momani" userId="720708e143949568" providerId="LiveId" clId="{8C049B6C-83F1-4B04-9C85-07E2DAC9DCE8}" dt="2020-10-25T08:02:35.539" v="1942" actId="478"/>
          <ac:picMkLst>
            <pc:docMk/>
            <pc:sldMk cId="2252611959" sldId="290"/>
            <ac:picMk id="14" creationId="{6BC6724E-F15B-4299-A5CD-EE4E0718E775}"/>
          </ac:picMkLst>
        </pc:picChg>
      </pc:sldChg>
      <pc:sldChg chg="addSp delSp modSp mod">
        <pc:chgData name="moath momani" userId="720708e143949568" providerId="LiveId" clId="{8C049B6C-83F1-4B04-9C85-07E2DAC9DCE8}" dt="2020-10-25T08:07:54.856" v="1991" actId="1076"/>
        <pc:sldMkLst>
          <pc:docMk/>
          <pc:sldMk cId="1866362295" sldId="293"/>
        </pc:sldMkLst>
        <pc:spChg chg="mod">
          <ac:chgData name="moath momani" userId="720708e143949568" providerId="LiveId" clId="{8C049B6C-83F1-4B04-9C85-07E2DAC9DCE8}" dt="2020-10-21T06:55:12.200" v="207" actId="20577"/>
          <ac:spMkLst>
            <pc:docMk/>
            <pc:sldMk cId="1866362295" sldId="293"/>
            <ac:spMk id="2" creationId="{0B2AAF93-F372-4E32-8DE3-2B37B0349A7C}"/>
          </ac:spMkLst>
        </pc:spChg>
        <pc:spChg chg="mod">
          <ac:chgData name="moath momani" userId="720708e143949568" providerId="LiveId" clId="{8C049B6C-83F1-4B04-9C85-07E2DAC9DCE8}" dt="2020-10-21T06:18:33.543" v="109" actId="20577"/>
          <ac:spMkLst>
            <pc:docMk/>
            <pc:sldMk cId="1866362295" sldId="293"/>
            <ac:spMk id="18" creationId="{62605D86-DEA7-4D40-906C-66D92E9112CF}"/>
          </ac:spMkLst>
        </pc:spChg>
        <pc:spChg chg="mod">
          <ac:chgData name="moath momani" userId="720708e143949568" providerId="LiveId" clId="{8C049B6C-83F1-4B04-9C85-07E2DAC9DCE8}" dt="2020-10-25T08:06:16.121" v="1968" actId="20577"/>
          <ac:spMkLst>
            <pc:docMk/>
            <pc:sldMk cId="1866362295" sldId="293"/>
            <ac:spMk id="20" creationId="{B998D8D1-D5F8-47B7-925C-10A48A0D8C53}"/>
          </ac:spMkLst>
        </pc:spChg>
        <pc:spChg chg="mod">
          <ac:chgData name="moath momani" userId="720708e143949568" providerId="LiveId" clId="{8C049B6C-83F1-4B04-9C85-07E2DAC9DCE8}" dt="2020-10-25T08:06:38.595" v="1970" actId="113"/>
          <ac:spMkLst>
            <pc:docMk/>
            <pc:sldMk cId="1866362295" sldId="293"/>
            <ac:spMk id="21" creationId="{C4444049-84FB-4279-B211-7378DABE5225}"/>
          </ac:spMkLst>
        </pc:spChg>
        <pc:picChg chg="add mod">
          <ac:chgData name="moath momani" userId="720708e143949568" providerId="LiveId" clId="{8C049B6C-83F1-4B04-9C85-07E2DAC9DCE8}" dt="2020-10-25T08:07:23.208" v="1984" actId="14100"/>
          <ac:picMkLst>
            <pc:docMk/>
            <pc:sldMk cId="1866362295" sldId="293"/>
            <ac:picMk id="3" creationId="{CBCA5585-9DEE-44B2-8247-325C876CA43F}"/>
          </ac:picMkLst>
        </pc:picChg>
        <pc:picChg chg="add del mod">
          <ac:chgData name="moath momani" userId="720708e143949568" providerId="LiveId" clId="{8C049B6C-83F1-4B04-9C85-07E2DAC9DCE8}" dt="2020-10-25T08:05:57.087" v="1956" actId="478"/>
          <ac:picMkLst>
            <pc:docMk/>
            <pc:sldMk cId="1866362295" sldId="293"/>
            <ac:picMk id="4" creationId="{22FF5D08-20ED-4D3F-AB2A-01508321CAC9}"/>
          </ac:picMkLst>
        </pc:picChg>
        <pc:picChg chg="del">
          <ac:chgData name="moath momani" userId="720708e143949568" providerId="LiveId" clId="{8C049B6C-83F1-4B04-9C85-07E2DAC9DCE8}" dt="2020-10-21T05:34:25.559" v="7" actId="478"/>
          <ac:picMkLst>
            <pc:docMk/>
            <pc:sldMk cId="1866362295" sldId="293"/>
            <ac:picMk id="7" creationId="{5F6083D4-6AAB-48BF-9B4E-6950265223CD}"/>
          </ac:picMkLst>
        </pc:picChg>
        <pc:picChg chg="add del">
          <ac:chgData name="moath momani" userId="720708e143949568" providerId="LiveId" clId="{8C049B6C-83F1-4B04-9C85-07E2DAC9DCE8}" dt="2020-10-25T08:07:42.040" v="1986" actId="478"/>
          <ac:picMkLst>
            <pc:docMk/>
            <pc:sldMk cId="1866362295" sldId="293"/>
            <ac:picMk id="9" creationId="{5BBC0386-E99C-4744-B780-844C87F2EB5C}"/>
          </ac:picMkLst>
        </pc:picChg>
        <pc:picChg chg="add mod">
          <ac:chgData name="moath momani" userId="720708e143949568" providerId="LiveId" clId="{8C049B6C-83F1-4B04-9C85-07E2DAC9DCE8}" dt="2020-10-25T08:07:54.856" v="1991" actId="1076"/>
          <ac:picMkLst>
            <pc:docMk/>
            <pc:sldMk cId="1866362295" sldId="293"/>
            <ac:picMk id="13" creationId="{32E9D174-1643-490F-BBE5-2E5E95F944F7}"/>
          </ac:picMkLst>
        </pc:picChg>
        <pc:picChg chg="add mod">
          <ac:chgData name="moath momani" userId="720708e143949568" providerId="LiveId" clId="{8C049B6C-83F1-4B04-9C85-07E2DAC9DCE8}" dt="2020-10-25T08:07:17.704" v="1980" actId="1076"/>
          <ac:picMkLst>
            <pc:docMk/>
            <pc:sldMk cId="1866362295" sldId="293"/>
            <ac:picMk id="1026" creationId="{66D1E919-CFCA-484F-95AD-75833E374946}"/>
          </ac:picMkLst>
        </pc:picChg>
      </pc:sldChg>
      <pc:sldChg chg="add">
        <pc:chgData name="moath momani" userId="720708e143949568" providerId="LiveId" clId="{8C049B6C-83F1-4B04-9C85-07E2DAC9DCE8}" dt="2020-10-21T05:53:32.699" v="84"/>
        <pc:sldMkLst>
          <pc:docMk/>
          <pc:sldMk cId="562752853" sldId="294"/>
        </pc:sldMkLst>
      </pc:sldChg>
      <pc:sldChg chg="addSp delSp modSp mod">
        <pc:chgData name="moath momani" userId="720708e143949568" providerId="LiveId" clId="{8C049B6C-83F1-4B04-9C85-07E2DAC9DCE8}" dt="2020-10-21T10:01:25.953" v="1836" actId="1036"/>
        <pc:sldMkLst>
          <pc:docMk/>
          <pc:sldMk cId="3017246029" sldId="299"/>
        </pc:sldMkLst>
        <pc:spChg chg="mod">
          <ac:chgData name="moath momani" userId="720708e143949568" providerId="LiveId" clId="{8C049B6C-83F1-4B04-9C85-07E2DAC9DCE8}" dt="2020-10-21T07:37:42.009" v="641" actId="20577"/>
          <ac:spMkLst>
            <pc:docMk/>
            <pc:sldMk cId="3017246029" sldId="299"/>
            <ac:spMk id="9" creationId="{00000000-0000-0000-0000-000000000000}"/>
          </ac:spMkLst>
        </pc:spChg>
        <pc:picChg chg="del mod">
          <ac:chgData name="moath momani" userId="720708e143949568" providerId="LiveId" clId="{8C049B6C-83F1-4B04-9C85-07E2DAC9DCE8}" dt="2020-10-21T10:00:30.468" v="1811" actId="478"/>
          <ac:picMkLst>
            <pc:docMk/>
            <pc:sldMk cId="3017246029" sldId="299"/>
            <ac:picMk id="2" creationId="{9A3CD030-E159-4ADF-A22E-D5CDA5F9DD80}"/>
          </ac:picMkLst>
        </pc:picChg>
        <pc:picChg chg="add del mod">
          <ac:chgData name="moath momani" userId="720708e143949568" providerId="LiveId" clId="{8C049B6C-83F1-4B04-9C85-07E2DAC9DCE8}" dt="2020-10-21T10:00:40.966" v="1817" actId="478"/>
          <ac:picMkLst>
            <pc:docMk/>
            <pc:sldMk cId="3017246029" sldId="299"/>
            <ac:picMk id="3" creationId="{064DB32F-CA58-461E-9BAE-17582B80C03B}"/>
          </ac:picMkLst>
        </pc:picChg>
        <pc:picChg chg="add mod">
          <ac:chgData name="moath momani" userId="720708e143949568" providerId="LiveId" clId="{8C049B6C-83F1-4B04-9C85-07E2DAC9DCE8}" dt="2020-10-21T10:01:25.953" v="1836" actId="1036"/>
          <ac:picMkLst>
            <pc:docMk/>
            <pc:sldMk cId="3017246029" sldId="299"/>
            <ac:picMk id="4" creationId="{A0C1DC93-78BA-41BB-98AD-A894B42280C5}"/>
          </ac:picMkLst>
        </pc:picChg>
        <pc:picChg chg="add mod">
          <ac:chgData name="moath momani" userId="720708e143949568" providerId="LiveId" clId="{8C049B6C-83F1-4B04-9C85-07E2DAC9DCE8}" dt="2020-10-21T10:01:15.959" v="1822" actId="1076"/>
          <ac:picMkLst>
            <pc:docMk/>
            <pc:sldMk cId="3017246029" sldId="299"/>
            <ac:picMk id="11" creationId="{CF363AD8-68BB-4D95-A129-E0D45C492346}"/>
          </ac:picMkLst>
        </pc:picChg>
      </pc:sldChg>
      <pc:sldChg chg="addSp delSp modSp mod">
        <pc:chgData name="moath momani" userId="720708e143949568" providerId="LiveId" clId="{8C049B6C-83F1-4B04-9C85-07E2DAC9DCE8}" dt="2020-10-21T10:02:01.546" v="1882" actId="1036"/>
        <pc:sldMkLst>
          <pc:docMk/>
          <pc:sldMk cId="252104698" sldId="300"/>
        </pc:sldMkLst>
        <pc:spChg chg="mod">
          <ac:chgData name="moath momani" userId="720708e143949568" providerId="LiveId" clId="{8C049B6C-83F1-4B04-9C85-07E2DAC9DCE8}" dt="2020-10-21T07:36:47.733" v="634" actId="1076"/>
          <ac:spMkLst>
            <pc:docMk/>
            <pc:sldMk cId="252104698" sldId="300"/>
            <ac:spMk id="9" creationId="{00000000-0000-0000-0000-000000000000}"/>
          </ac:spMkLst>
        </pc:spChg>
        <pc:picChg chg="add del mod">
          <ac:chgData name="moath momani" userId="720708e143949568" providerId="LiveId" clId="{8C049B6C-83F1-4B04-9C85-07E2DAC9DCE8}" dt="2020-10-21T10:01:51.079" v="1841" actId="478"/>
          <ac:picMkLst>
            <pc:docMk/>
            <pc:sldMk cId="252104698" sldId="300"/>
            <ac:picMk id="2" creationId="{0FB0BD39-C0F5-4172-9981-96BB08CBC7E8}"/>
          </ac:picMkLst>
        </pc:picChg>
        <pc:picChg chg="mod">
          <ac:chgData name="moath momani" userId="720708e143949568" providerId="LiveId" clId="{8C049B6C-83F1-4B04-9C85-07E2DAC9DCE8}" dt="2020-10-21T10:02:01.546" v="1882" actId="1036"/>
          <ac:picMkLst>
            <pc:docMk/>
            <pc:sldMk cId="252104698" sldId="300"/>
            <ac:picMk id="3" creationId="{FB03B3F4-9E67-474D-83BC-6579114D850F}"/>
          </ac:picMkLst>
        </pc:picChg>
        <pc:picChg chg="add mod">
          <ac:chgData name="moath momani" userId="720708e143949568" providerId="LiveId" clId="{8C049B6C-83F1-4B04-9C85-07E2DAC9DCE8}" dt="2020-10-21T10:01:58.890" v="1862" actId="571"/>
          <ac:picMkLst>
            <pc:docMk/>
            <pc:sldMk cId="252104698" sldId="300"/>
            <ac:picMk id="11" creationId="{34FBDA8E-7A11-4F34-ABC9-0E528AD292BF}"/>
          </ac:picMkLst>
        </pc:picChg>
        <pc:picChg chg="add mod">
          <ac:chgData name="moath momani" userId="720708e143949568" providerId="LiveId" clId="{8C049B6C-83F1-4B04-9C85-07E2DAC9DCE8}" dt="2020-10-21T10:01:58.890" v="1862" actId="571"/>
          <ac:picMkLst>
            <pc:docMk/>
            <pc:sldMk cId="252104698" sldId="300"/>
            <ac:picMk id="12" creationId="{2697D064-7F0B-48BB-9344-5DA17BD38442}"/>
          </ac:picMkLst>
        </pc:picChg>
        <pc:picChg chg="mod">
          <ac:chgData name="moath momani" userId="720708e143949568" providerId="LiveId" clId="{8C049B6C-83F1-4B04-9C85-07E2DAC9DCE8}" dt="2020-10-21T10:02:01.546" v="1882" actId="1036"/>
          <ac:picMkLst>
            <pc:docMk/>
            <pc:sldMk cId="252104698" sldId="300"/>
            <ac:picMk id="13" creationId="{A9BBF4E9-2DFD-43F0-A096-FA0A652667B0}"/>
          </ac:picMkLst>
        </pc:picChg>
        <pc:picChg chg="add mod">
          <ac:chgData name="moath momani" userId="720708e143949568" providerId="LiveId" clId="{8C049B6C-83F1-4B04-9C85-07E2DAC9DCE8}" dt="2020-10-21T10:01:58.235" v="1861" actId="571"/>
          <ac:picMkLst>
            <pc:docMk/>
            <pc:sldMk cId="252104698" sldId="300"/>
            <ac:picMk id="14" creationId="{ED0C4E2A-6B26-4B64-A42D-FFE9249B4856}"/>
          </ac:picMkLst>
        </pc:picChg>
        <pc:picChg chg="add mod">
          <ac:chgData name="moath momani" userId="720708e143949568" providerId="LiveId" clId="{8C049B6C-83F1-4B04-9C85-07E2DAC9DCE8}" dt="2020-10-21T10:01:58.235" v="1861" actId="571"/>
          <ac:picMkLst>
            <pc:docMk/>
            <pc:sldMk cId="252104698" sldId="300"/>
            <ac:picMk id="15" creationId="{97BF45B2-267E-410F-9CAA-EEC132945A73}"/>
          </ac:picMkLst>
        </pc:picChg>
      </pc:sldChg>
      <pc:sldChg chg="addSp delSp modSp mod modNotesTx">
        <pc:chgData name="moath momani" userId="720708e143949568" providerId="LiveId" clId="{8C049B6C-83F1-4B04-9C85-07E2DAC9DCE8}" dt="2020-10-21T07:40:47.125" v="748" actId="1076"/>
        <pc:sldMkLst>
          <pc:docMk/>
          <pc:sldMk cId="1289275880" sldId="301"/>
        </pc:sldMkLst>
        <pc:spChg chg="mod">
          <ac:chgData name="moath momani" userId="720708e143949568" providerId="LiveId" clId="{8C049B6C-83F1-4B04-9C85-07E2DAC9DCE8}" dt="2020-10-21T07:40:29.961" v="741" actId="1035"/>
          <ac:spMkLst>
            <pc:docMk/>
            <pc:sldMk cId="1289275880" sldId="301"/>
            <ac:spMk id="2" creationId="{00000000-0000-0000-0000-000000000000}"/>
          </ac:spMkLst>
        </pc:spChg>
        <pc:picChg chg="add mod">
          <ac:chgData name="moath momani" userId="720708e143949568" providerId="LiveId" clId="{8C049B6C-83F1-4B04-9C85-07E2DAC9DCE8}" dt="2020-10-21T07:40:47.125" v="748" actId="1076"/>
          <ac:picMkLst>
            <pc:docMk/>
            <pc:sldMk cId="1289275880" sldId="301"/>
            <ac:picMk id="3" creationId="{27C68FC3-022F-4407-B564-FD95A9D3C6C4}"/>
          </ac:picMkLst>
        </pc:picChg>
        <pc:picChg chg="mod">
          <ac:chgData name="moath momani" userId="720708e143949568" providerId="LiveId" clId="{8C049B6C-83F1-4B04-9C85-07E2DAC9DCE8}" dt="2020-10-21T07:40:41.732" v="746" actId="1076"/>
          <ac:picMkLst>
            <pc:docMk/>
            <pc:sldMk cId="1289275880" sldId="301"/>
            <ac:picMk id="4" creationId="{ADCB9524-C312-4E44-B2FB-57DBE4DB58E0}"/>
          </ac:picMkLst>
        </pc:picChg>
        <pc:picChg chg="add mod">
          <ac:chgData name="moath momani" userId="720708e143949568" providerId="LiveId" clId="{8C049B6C-83F1-4B04-9C85-07E2DAC9DCE8}" dt="2020-10-21T07:40:29.961" v="741" actId="1035"/>
          <ac:picMkLst>
            <pc:docMk/>
            <pc:sldMk cId="1289275880" sldId="301"/>
            <ac:picMk id="5" creationId="{69F8C7E8-3EF0-40CF-95F4-82570911A39B}"/>
          </ac:picMkLst>
        </pc:picChg>
        <pc:picChg chg="del">
          <ac:chgData name="moath momani" userId="720708e143949568" providerId="LiveId" clId="{8C049B6C-83F1-4B04-9C85-07E2DAC9DCE8}" dt="2020-10-21T07:40:37.543" v="743" actId="478"/>
          <ac:picMkLst>
            <pc:docMk/>
            <pc:sldMk cId="1289275880" sldId="301"/>
            <ac:picMk id="7" creationId="{00000000-0000-0000-0000-000000000000}"/>
          </ac:picMkLst>
        </pc:picChg>
      </pc:sldChg>
      <pc:sldChg chg="del">
        <pc:chgData name="moath momani" userId="720708e143949568" providerId="LiveId" clId="{8C049B6C-83F1-4B04-9C85-07E2DAC9DCE8}" dt="2020-10-21T07:13:56.875" v="391" actId="47"/>
        <pc:sldMkLst>
          <pc:docMk/>
          <pc:sldMk cId="2791550574" sldId="302"/>
        </pc:sldMkLst>
      </pc:sldChg>
      <pc:sldChg chg="modSp del mod">
        <pc:chgData name="moath momani" userId="720708e143949568" providerId="LiveId" clId="{8C049B6C-83F1-4B04-9C85-07E2DAC9DCE8}" dt="2020-10-21T07:13:41.144" v="390" actId="47"/>
        <pc:sldMkLst>
          <pc:docMk/>
          <pc:sldMk cId="3321422314" sldId="304"/>
        </pc:sldMkLst>
        <pc:spChg chg="mod">
          <ac:chgData name="moath momani" userId="720708e143949568" providerId="LiveId" clId="{8C049B6C-83F1-4B04-9C85-07E2DAC9DCE8}" dt="2020-10-21T07:12:20.662" v="362" actId="20577"/>
          <ac:spMkLst>
            <pc:docMk/>
            <pc:sldMk cId="3321422314" sldId="304"/>
            <ac:spMk id="2" creationId="{00000000-0000-0000-0000-000000000000}"/>
          </ac:spMkLst>
        </pc:spChg>
      </pc:sldChg>
      <pc:sldChg chg="addSp delSp modSp mod modNotesTx">
        <pc:chgData name="moath momani" userId="720708e143949568" providerId="LiveId" clId="{8C049B6C-83F1-4B04-9C85-07E2DAC9DCE8}" dt="2020-10-21T07:43:33.044" v="813" actId="1076"/>
        <pc:sldMkLst>
          <pc:docMk/>
          <pc:sldMk cId="2858008987" sldId="305"/>
        </pc:sldMkLst>
        <pc:spChg chg="mod">
          <ac:chgData name="moath momani" userId="720708e143949568" providerId="LiveId" clId="{8C049B6C-83F1-4B04-9C85-07E2DAC9DCE8}" dt="2020-10-21T07:43:33.044" v="813" actId="1076"/>
          <ac:spMkLst>
            <pc:docMk/>
            <pc:sldMk cId="2858008987" sldId="305"/>
            <ac:spMk id="2" creationId="{00000000-0000-0000-0000-000000000000}"/>
          </ac:spMkLst>
        </pc:spChg>
        <pc:spChg chg="add mod">
          <ac:chgData name="moath momani" userId="720708e143949568" providerId="LiveId" clId="{8C049B6C-83F1-4B04-9C85-07E2DAC9DCE8}" dt="2020-10-21T07:42:44.743" v="796" actId="14100"/>
          <ac:spMkLst>
            <pc:docMk/>
            <pc:sldMk cId="2858008987" sldId="305"/>
            <ac:spMk id="4" creationId="{82E6A052-C633-453D-BA7D-983C52ACDB6F}"/>
          </ac:spMkLst>
        </pc:spChg>
        <pc:spChg chg="add mod">
          <ac:chgData name="moath momani" userId="720708e143949568" providerId="LiveId" clId="{8C049B6C-83F1-4B04-9C85-07E2DAC9DCE8}" dt="2020-10-21T07:42:42.385" v="792" actId="14100"/>
          <ac:spMkLst>
            <pc:docMk/>
            <pc:sldMk cId="2858008987" sldId="305"/>
            <ac:spMk id="5" creationId="{A25589EA-6EA5-408D-B104-75BE840ACB08}"/>
          </ac:spMkLst>
        </pc:spChg>
        <pc:picChg chg="add mod">
          <ac:chgData name="moath momani" userId="720708e143949568" providerId="LiveId" clId="{8C049B6C-83F1-4B04-9C85-07E2DAC9DCE8}" dt="2020-10-21T07:42:45.618" v="798" actId="14100"/>
          <ac:picMkLst>
            <pc:docMk/>
            <pc:sldMk cId="2858008987" sldId="305"/>
            <ac:picMk id="3" creationId="{4D2871E9-62CA-4F26-802B-9E5CAFF630E6}"/>
          </ac:picMkLst>
        </pc:picChg>
        <pc:picChg chg="add del mod">
          <ac:chgData name="moath momani" userId="720708e143949568" providerId="LiveId" clId="{8C049B6C-83F1-4B04-9C85-07E2DAC9DCE8}" dt="2020-10-21T07:42:47.728" v="799" actId="21"/>
          <ac:picMkLst>
            <pc:docMk/>
            <pc:sldMk cId="2858008987" sldId="305"/>
            <ac:picMk id="13" creationId="{A3275522-8D65-4E72-B136-131C574176AC}"/>
          </ac:picMkLst>
        </pc:picChg>
        <pc:picChg chg="del">
          <ac:chgData name="moath momani" userId="720708e143949568" providerId="LiveId" clId="{8C049B6C-83F1-4B04-9C85-07E2DAC9DCE8}" dt="2020-10-21T07:05:41.910" v="356" actId="478"/>
          <ac:picMkLst>
            <pc:docMk/>
            <pc:sldMk cId="2858008987" sldId="305"/>
            <ac:picMk id="2050" creationId="{DB12EC42-ABE7-4386-8829-3BDF40C6861E}"/>
          </ac:picMkLst>
        </pc:picChg>
      </pc:sldChg>
      <pc:sldChg chg="addSp delSp modSp add mod modNotesTx">
        <pc:chgData name="moath momani" userId="720708e143949568" providerId="LiveId" clId="{8C049B6C-83F1-4B04-9C85-07E2DAC9DCE8}" dt="2020-10-21T08:25:51.062" v="1151" actId="12"/>
        <pc:sldMkLst>
          <pc:docMk/>
          <pc:sldMk cId="3473786291" sldId="306"/>
        </pc:sldMkLst>
        <pc:spChg chg="mod">
          <ac:chgData name="moath momani" userId="720708e143949568" providerId="LiveId" clId="{8C049B6C-83F1-4B04-9C85-07E2DAC9DCE8}" dt="2020-10-21T07:23:04.503" v="529" actId="1076"/>
          <ac:spMkLst>
            <pc:docMk/>
            <pc:sldMk cId="3473786291" sldId="306"/>
            <ac:spMk id="2" creationId="{00000000-0000-0000-0000-000000000000}"/>
          </ac:spMkLst>
        </pc:spChg>
        <pc:spChg chg="mod">
          <ac:chgData name="moath momani" userId="720708e143949568" providerId="LiveId" clId="{8C049B6C-83F1-4B04-9C85-07E2DAC9DCE8}" dt="2020-10-21T07:43:22.346" v="812" actId="20577"/>
          <ac:spMkLst>
            <pc:docMk/>
            <pc:sldMk cId="3473786291" sldId="306"/>
            <ac:spMk id="4" creationId="{82E6A052-C633-453D-BA7D-983C52ACDB6F}"/>
          </ac:spMkLst>
        </pc:spChg>
        <pc:spChg chg="mod">
          <ac:chgData name="moath momani" userId="720708e143949568" providerId="LiveId" clId="{8C049B6C-83F1-4B04-9C85-07E2DAC9DCE8}" dt="2020-10-21T07:43:12.093" v="810" actId="14100"/>
          <ac:spMkLst>
            <pc:docMk/>
            <pc:sldMk cId="3473786291" sldId="306"/>
            <ac:spMk id="5" creationId="{A25589EA-6EA5-408D-B104-75BE840ACB08}"/>
          </ac:spMkLst>
        </pc:spChg>
        <pc:picChg chg="del mod">
          <ac:chgData name="moath momani" userId="720708e143949568" providerId="LiveId" clId="{8C049B6C-83F1-4B04-9C85-07E2DAC9DCE8}" dt="2020-10-21T07:42:50.735" v="800" actId="478"/>
          <ac:picMkLst>
            <pc:docMk/>
            <pc:sldMk cId="3473786291" sldId="306"/>
            <ac:picMk id="3" creationId="{4D2871E9-62CA-4F26-802B-9E5CAFF630E6}"/>
          </ac:picMkLst>
        </pc:picChg>
        <pc:picChg chg="add mod">
          <ac:chgData name="moath momani" userId="720708e143949568" providerId="LiveId" clId="{8C049B6C-83F1-4B04-9C85-07E2DAC9DCE8}" dt="2020-10-21T07:42:58.645" v="806" actId="1076"/>
          <ac:picMkLst>
            <pc:docMk/>
            <pc:sldMk cId="3473786291" sldId="306"/>
            <ac:picMk id="12" creationId="{C631F413-CA09-44A0-9033-7A97B5DA72E3}"/>
          </ac:picMkLst>
        </pc:picChg>
      </pc:sldChg>
      <pc:sldChg chg="modSp add del mod">
        <pc:chgData name="moath momani" userId="720708e143949568" providerId="LiveId" clId="{8C049B6C-83F1-4B04-9C85-07E2DAC9DCE8}" dt="2020-10-21T07:04:46.512" v="334" actId="47"/>
        <pc:sldMkLst>
          <pc:docMk/>
          <pc:sldMk cId="4051759700" sldId="306"/>
        </pc:sldMkLst>
        <pc:spChg chg="mod">
          <ac:chgData name="moath momani" userId="720708e143949568" providerId="LiveId" clId="{8C049B6C-83F1-4B04-9C85-07E2DAC9DCE8}" dt="2020-10-21T07:03:27.249" v="333" actId="20577"/>
          <ac:spMkLst>
            <pc:docMk/>
            <pc:sldMk cId="4051759700" sldId="306"/>
            <ac:spMk id="2" creationId="{00000000-0000-0000-0000-000000000000}"/>
          </ac:spMkLst>
        </pc:spChg>
      </pc:sldChg>
      <pc:sldChg chg="addSp delSp modSp add mod modNotesTx">
        <pc:chgData name="moath momani" userId="720708e143949568" providerId="LiveId" clId="{8C049B6C-83F1-4B04-9C85-07E2DAC9DCE8}" dt="2020-10-21T08:18:42.758" v="1148" actId="1038"/>
        <pc:sldMkLst>
          <pc:docMk/>
          <pc:sldMk cId="1740385884" sldId="307"/>
        </pc:sldMkLst>
        <pc:spChg chg="del">
          <ac:chgData name="moath momani" userId="720708e143949568" providerId="LiveId" clId="{8C049B6C-83F1-4B04-9C85-07E2DAC9DCE8}" dt="2020-10-21T08:04:41.744" v="828" actId="478"/>
          <ac:spMkLst>
            <pc:docMk/>
            <pc:sldMk cId="1740385884" sldId="307"/>
            <ac:spMk id="2" creationId="{00000000-0000-0000-0000-000000000000}"/>
          </ac:spMkLst>
        </pc:spChg>
        <pc:spChg chg="del">
          <ac:chgData name="moath momani" userId="720708e143949568" providerId="LiveId" clId="{8C049B6C-83F1-4B04-9C85-07E2DAC9DCE8}" dt="2020-10-21T08:04:26.538" v="822" actId="478"/>
          <ac:spMkLst>
            <pc:docMk/>
            <pc:sldMk cId="1740385884" sldId="307"/>
            <ac:spMk id="4" creationId="{82E6A052-C633-453D-BA7D-983C52ACDB6F}"/>
          </ac:spMkLst>
        </pc:spChg>
        <pc:spChg chg="del">
          <ac:chgData name="moath momani" userId="720708e143949568" providerId="LiveId" clId="{8C049B6C-83F1-4B04-9C85-07E2DAC9DCE8}" dt="2020-10-21T08:04:26.538" v="822" actId="478"/>
          <ac:spMkLst>
            <pc:docMk/>
            <pc:sldMk cId="1740385884" sldId="307"/>
            <ac:spMk id="5" creationId="{A25589EA-6EA5-408D-B104-75BE840ACB08}"/>
          </ac:spMkLst>
        </pc:spChg>
        <pc:spChg chg="del">
          <ac:chgData name="moath momani" userId="720708e143949568" providerId="LiveId" clId="{8C049B6C-83F1-4B04-9C85-07E2DAC9DCE8}" dt="2020-10-21T08:04:33.008" v="825" actId="478"/>
          <ac:spMkLst>
            <pc:docMk/>
            <pc:sldMk cId="1740385884" sldId="307"/>
            <ac:spMk id="6" creationId="{00000000-0000-0000-0000-000000000000}"/>
          </ac:spMkLst>
        </pc:spChg>
        <pc:spChg chg="add del mod">
          <ac:chgData name="moath momani" userId="720708e143949568" providerId="LiveId" clId="{8C049B6C-83F1-4B04-9C85-07E2DAC9DCE8}" dt="2020-10-21T08:04:43.748" v="829" actId="478"/>
          <ac:spMkLst>
            <pc:docMk/>
            <pc:sldMk cId="1740385884" sldId="307"/>
            <ac:spMk id="14" creationId="{1C09FF0C-E24B-4E8F-BA36-399A27F75CE4}"/>
          </ac:spMkLst>
        </pc:spChg>
        <pc:spChg chg="add del">
          <ac:chgData name="moath momani" userId="720708e143949568" providerId="LiveId" clId="{8C049B6C-83F1-4B04-9C85-07E2DAC9DCE8}" dt="2020-10-21T08:05:29.367" v="833" actId="478"/>
          <ac:spMkLst>
            <pc:docMk/>
            <pc:sldMk cId="1740385884" sldId="307"/>
            <ac:spMk id="15" creationId="{123393E6-7A7C-4234-915C-9BD49D15277F}"/>
          </ac:spMkLst>
        </pc:spChg>
        <pc:spChg chg="add mod">
          <ac:chgData name="moath momani" userId="720708e143949568" providerId="LiveId" clId="{8C049B6C-83F1-4B04-9C85-07E2DAC9DCE8}" dt="2020-10-21T08:13:37.189" v="1059" actId="14100"/>
          <ac:spMkLst>
            <pc:docMk/>
            <pc:sldMk cId="1740385884" sldId="307"/>
            <ac:spMk id="16" creationId="{83BD475D-D219-4071-8778-F033B09FB6D2}"/>
          </ac:spMkLst>
        </pc:spChg>
        <pc:spChg chg="add mod">
          <ac:chgData name="moath momani" userId="720708e143949568" providerId="LiveId" clId="{8C049B6C-83F1-4B04-9C85-07E2DAC9DCE8}" dt="2020-10-21T08:06:22.013" v="844" actId="1076"/>
          <ac:spMkLst>
            <pc:docMk/>
            <pc:sldMk cId="1740385884" sldId="307"/>
            <ac:spMk id="17" creationId="{F023B7E6-3E8B-4937-86B1-6F514EA198C2}"/>
          </ac:spMkLst>
        </pc:spChg>
        <pc:spChg chg="add mod">
          <ac:chgData name="moath momani" userId="720708e143949568" providerId="LiveId" clId="{8C049B6C-83F1-4B04-9C85-07E2DAC9DCE8}" dt="2020-10-21T08:18:42.758" v="1148" actId="1038"/>
          <ac:spMkLst>
            <pc:docMk/>
            <pc:sldMk cId="1740385884" sldId="307"/>
            <ac:spMk id="18" creationId="{22F38F88-A15C-4F2A-9B2E-E658E8EC8EF3}"/>
          </ac:spMkLst>
        </pc:spChg>
        <pc:spChg chg="add mod">
          <ac:chgData name="moath momani" userId="720708e143949568" providerId="LiveId" clId="{8C049B6C-83F1-4B04-9C85-07E2DAC9DCE8}" dt="2020-10-21T08:07:21.038" v="878" actId="1076"/>
          <ac:spMkLst>
            <pc:docMk/>
            <pc:sldMk cId="1740385884" sldId="307"/>
            <ac:spMk id="19" creationId="{D9079D27-09C3-48F1-B8E1-D98747A63C50}"/>
          </ac:spMkLst>
        </pc:spChg>
        <pc:spChg chg="add mod">
          <ac:chgData name="moath momani" userId="720708e143949568" providerId="LiveId" clId="{8C049B6C-83F1-4B04-9C85-07E2DAC9DCE8}" dt="2020-10-21T08:06:57.225" v="852"/>
          <ac:spMkLst>
            <pc:docMk/>
            <pc:sldMk cId="1740385884" sldId="307"/>
            <ac:spMk id="20" creationId="{049A75BC-8B2B-47F9-B936-B1A23284526D}"/>
          </ac:spMkLst>
        </pc:spChg>
        <pc:spChg chg="add del mod">
          <ac:chgData name="moath momani" userId="720708e143949568" providerId="LiveId" clId="{8C049B6C-83F1-4B04-9C85-07E2DAC9DCE8}" dt="2020-10-21T08:07:22.547" v="879" actId="478"/>
          <ac:spMkLst>
            <pc:docMk/>
            <pc:sldMk cId="1740385884" sldId="307"/>
            <ac:spMk id="21" creationId="{BDA6025E-98B8-4CC7-8DA3-0332B2A1C303}"/>
          </ac:spMkLst>
        </pc:spChg>
        <pc:spChg chg="add del mod">
          <ac:chgData name="moath momani" userId="720708e143949568" providerId="LiveId" clId="{8C049B6C-83F1-4B04-9C85-07E2DAC9DCE8}" dt="2020-10-21T08:07:23.231" v="880" actId="478"/>
          <ac:spMkLst>
            <pc:docMk/>
            <pc:sldMk cId="1740385884" sldId="307"/>
            <ac:spMk id="22" creationId="{A0933EF2-7EA1-42DC-A6A2-A8386E00BA5A}"/>
          </ac:spMkLst>
        </pc:spChg>
        <pc:spChg chg="add mod">
          <ac:chgData name="moath momani" userId="720708e143949568" providerId="LiveId" clId="{8C049B6C-83F1-4B04-9C85-07E2DAC9DCE8}" dt="2020-10-21T08:09:20.150" v="945" actId="208"/>
          <ac:spMkLst>
            <pc:docMk/>
            <pc:sldMk cId="1740385884" sldId="307"/>
            <ac:spMk id="23" creationId="{EDBFDFEA-7DAA-4A37-81B4-6FB69FA540E5}"/>
          </ac:spMkLst>
        </pc:spChg>
        <pc:spChg chg="add mod">
          <ac:chgData name="moath momani" userId="720708e143949568" providerId="LiveId" clId="{8C049B6C-83F1-4B04-9C85-07E2DAC9DCE8}" dt="2020-10-21T08:09:41.782" v="948" actId="207"/>
          <ac:spMkLst>
            <pc:docMk/>
            <pc:sldMk cId="1740385884" sldId="307"/>
            <ac:spMk id="24" creationId="{8B5F059E-D7EB-4C2C-8B60-D3F788DABAE5}"/>
          </ac:spMkLst>
        </pc:spChg>
        <pc:spChg chg="add mod">
          <ac:chgData name="moath momani" userId="720708e143949568" providerId="LiveId" clId="{8C049B6C-83F1-4B04-9C85-07E2DAC9DCE8}" dt="2020-10-21T08:10:20.522" v="955" actId="20577"/>
          <ac:spMkLst>
            <pc:docMk/>
            <pc:sldMk cId="1740385884" sldId="307"/>
            <ac:spMk id="25" creationId="{8443D99A-6002-4D8D-9994-6277959C3CF9}"/>
          </ac:spMkLst>
        </pc:spChg>
        <pc:spChg chg="add mod">
          <ac:chgData name="moath momani" userId="720708e143949568" providerId="LiveId" clId="{8C049B6C-83F1-4B04-9C85-07E2DAC9DCE8}" dt="2020-10-21T08:10:36.084" v="965" actId="20577"/>
          <ac:spMkLst>
            <pc:docMk/>
            <pc:sldMk cId="1740385884" sldId="307"/>
            <ac:spMk id="26" creationId="{F706A071-79F2-490C-AF2C-F558583EF3B2}"/>
          </ac:spMkLst>
        </pc:spChg>
        <pc:spChg chg="add mod">
          <ac:chgData name="moath momani" userId="720708e143949568" providerId="LiveId" clId="{8C049B6C-83F1-4B04-9C85-07E2DAC9DCE8}" dt="2020-10-21T08:11:57.286" v="1001" actId="20577"/>
          <ac:spMkLst>
            <pc:docMk/>
            <pc:sldMk cId="1740385884" sldId="307"/>
            <ac:spMk id="27" creationId="{26ED179F-4C7D-4814-9E28-859B8F11A0F8}"/>
          </ac:spMkLst>
        </pc:spChg>
        <pc:spChg chg="add mod">
          <ac:chgData name="moath momani" userId="720708e143949568" providerId="LiveId" clId="{8C049B6C-83F1-4B04-9C85-07E2DAC9DCE8}" dt="2020-10-21T08:17:46.156" v="1111"/>
          <ac:spMkLst>
            <pc:docMk/>
            <pc:sldMk cId="1740385884" sldId="307"/>
            <ac:spMk id="28" creationId="{61A878DB-1DFB-4CE1-AE3B-B6D4D8024115}"/>
          </ac:spMkLst>
        </pc:spChg>
        <pc:spChg chg="add mod">
          <ac:chgData name="moath momani" userId="720708e143949568" providerId="LiveId" clId="{8C049B6C-83F1-4B04-9C85-07E2DAC9DCE8}" dt="2020-10-21T08:13:40.717" v="1064" actId="1037"/>
          <ac:spMkLst>
            <pc:docMk/>
            <pc:sldMk cId="1740385884" sldId="307"/>
            <ac:spMk id="29" creationId="{BF5B4A17-A1CE-45E0-B20C-D0343F7E2683}"/>
          </ac:spMkLst>
        </pc:spChg>
        <pc:spChg chg="add mod">
          <ac:chgData name="moath momani" userId="720708e143949568" providerId="LiveId" clId="{8C049B6C-83F1-4B04-9C85-07E2DAC9DCE8}" dt="2020-10-21T08:14:48.316" v="1073" actId="14100"/>
          <ac:spMkLst>
            <pc:docMk/>
            <pc:sldMk cId="1740385884" sldId="307"/>
            <ac:spMk id="30" creationId="{9D05602D-109C-4300-A5D5-38543EA2546C}"/>
          </ac:spMkLst>
        </pc:spChg>
        <pc:spChg chg="add mod">
          <ac:chgData name="moath momani" userId="720708e143949568" providerId="LiveId" clId="{8C049B6C-83F1-4B04-9C85-07E2DAC9DCE8}" dt="2020-10-21T08:17:26.934" v="1109" actId="14100"/>
          <ac:spMkLst>
            <pc:docMk/>
            <pc:sldMk cId="1740385884" sldId="307"/>
            <ac:spMk id="31" creationId="{C1A0B6CF-8A53-461B-B244-B2231298DF33}"/>
          </ac:spMkLst>
        </pc:spChg>
        <pc:spChg chg="add mod">
          <ac:chgData name="moath momani" userId="720708e143949568" providerId="LiveId" clId="{8C049B6C-83F1-4B04-9C85-07E2DAC9DCE8}" dt="2020-10-21T08:15:14.509" v="1079" actId="1076"/>
          <ac:spMkLst>
            <pc:docMk/>
            <pc:sldMk cId="1740385884" sldId="307"/>
            <ac:spMk id="32" creationId="{513EE6AB-F248-4EB4-8848-EDC77E795B11}"/>
          </ac:spMkLst>
        </pc:spChg>
        <pc:spChg chg="add mod">
          <ac:chgData name="moath momani" userId="720708e143949568" providerId="LiveId" clId="{8C049B6C-83F1-4B04-9C85-07E2DAC9DCE8}" dt="2020-10-21T08:18:36.741" v="1141" actId="1076"/>
          <ac:spMkLst>
            <pc:docMk/>
            <pc:sldMk cId="1740385884" sldId="307"/>
            <ac:spMk id="33" creationId="{5B1CD89A-BD27-405B-9CB8-3B20D94CEB2B}"/>
          </ac:spMkLst>
        </pc:spChg>
        <pc:grpChg chg="del">
          <ac:chgData name="moath momani" userId="720708e143949568" providerId="LiveId" clId="{8C049B6C-83F1-4B04-9C85-07E2DAC9DCE8}" dt="2020-10-21T08:04:33.008" v="825" actId="478"/>
          <ac:grpSpMkLst>
            <pc:docMk/>
            <pc:sldMk cId="1740385884" sldId="307"/>
            <ac:grpSpMk id="8" creationId="{00000000-0000-0000-0000-000000000000}"/>
          </ac:grpSpMkLst>
        </pc:grpChg>
        <pc:picChg chg="del">
          <ac:chgData name="moath momani" userId="720708e143949568" providerId="LiveId" clId="{8C049B6C-83F1-4B04-9C85-07E2DAC9DCE8}" dt="2020-10-21T08:04:31.448" v="824" actId="478"/>
          <ac:picMkLst>
            <pc:docMk/>
            <pc:sldMk cId="1740385884" sldId="307"/>
            <ac:picMk id="7" creationId="{00000000-0000-0000-0000-000000000000}"/>
          </ac:picMkLst>
        </pc:picChg>
        <pc:picChg chg="add mod">
          <ac:chgData name="moath momani" userId="720708e143949568" providerId="LiveId" clId="{8C049B6C-83F1-4B04-9C85-07E2DAC9DCE8}" dt="2020-10-21T08:18:17.224" v="1135" actId="1076"/>
          <ac:picMkLst>
            <pc:docMk/>
            <pc:sldMk cId="1740385884" sldId="307"/>
            <ac:picMk id="11" creationId="{804C182B-57F2-4E09-9223-6CE5E6031BB8}"/>
          </ac:picMkLst>
        </pc:picChg>
        <pc:picChg chg="del">
          <ac:chgData name="moath momani" userId="720708e143949568" providerId="LiveId" clId="{8C049B6C-83F1-4B04-9C85-07E2DAC9DCE8}" dt="2020-10-21T08:04:26.538" v="822" actId="478"/>
          <ac:picMkLst>
            <pc:docMk/>
            <pc:sldMk cId="1740385884" sldId="307"/>
            <ac:picMk id="12" creationId="{C631F413-CA09-44A0-9033-7A97B5DA72E3}"/>
          </ac:picMkLst>
        </pc:picChg>
      </pc:sldChg>
      <pc:sldChg chg="addSp delSp modSp add mod">
        <pc:chgData name="moath momani" userId="720708e143949568" providerId="LiveId" clId="{8C049B6C-83F1-4B04-9C85-07E2DAC9DCE8}" dt="2020-10-21T08:34:49.332" v="1284" actId="20577"/>
        <pc:sldMkLst>
          <pc:docMk/>
          <pc:sldMk cId="2229489537" sldId="308"/>
        </pc:sldMkLst>
        <pc:spChg chg="del">
          <ac:chgData name="moath momani" userId="720708e143949568" providerId="LiveId" clId="{8C049B6C-83F1-4B04-9C85-07E2DAC9DCE8}" dt="2020-10-21T08:27:17.142" v="1154" actId="478"/>
          <ac:spMkLst>
            <pc:docMk/>
            <pc:sldMk cId="2229489537" sldId="308"/>
            <ac:spMk id="17" creationId="{F023B7E6-3E8B-4937-86B1-6F514EA198C2}"/>
          </ac:spMkLst>
        </pc:spChg>
        <pc:spChg chg="mod">
          <ac:chgData name="moath momani" userId="720708e143949568" providerId="LiveId" clId="{8C049B6C-83F1-4B04-9C85-07E2DAC9DCE8}" dt="2020-10-21T08:27:32.829" v="1159" actId="1076"/>
          <ac:spMkLst>
            <pc:docMk/>
            <pc:sldMk cId="2229489537" sldId="308"/>
            <ac:spMk id="18" creationId="{22F38F88-A15C-4F2A-9B2E-E658E8EC8EF3}"/>
          </ac:spMkLst>
        </pc:spChg>
        <pc:spChg chg="del">
          <ac:chgData name="moath momani" userId="720708e143949568" providerId="LiveId" clId="{8C049B6C-83F1-4B04-9C85-07E2DAC9DCE8}" dt="2020-10-21T08:27:14.347" v="1153" actId="478"/>
          <ac:spMkLst>
            <pc:docMk/>
            <pc:sldMk cId="2229489537" sldId="308"/>
            <ac:spMk id="19" creationId="{D9079D27-09C3-48F1-B8E1-D98747A63C50}"/>
          </ac:spMkLst>
        </pc:spChg>
        <pc:spChg chg="del">
          <ac:chgData name="moath momani" userId="720708e143949568" providerId="LiveId" clId="{8C049B6C-83F1-4B04-9C85-07E2DAC9DCE8}" dt="2020-10-21T08:27:14.347" v="1153" actId="478"/>
          <ac:spMkLst>
            <pc:docMk/>
            <pc:sldMk cId="2229489537" sldId="308"/>
            <ac:spMk id="23" creationId="{EDBFDFEA-7DAA-4A37-81B4-6FB69FA540E5}"/>
          </ac:spMkLst>
        </pc:spChg>
        <pc:spChg chg="del">
          <ac:chgData name="moath momani" userId="720708e143949568" providerId="LiveId" clId="{8C049B6C-83F1-4B04-9C85-07E2DAC9DCE8}" dt="2020-10-21T08:27:14.347" v="1153" actId="478"/>
          <ac:spMkLst>
            <pc:docMk/>
            <pc:sldMk cId="2229489537" sldId="308"/>
            <ac:spMk id="24" creationId="{8B5F059E-D7EB-4C2C-8B60-D3F788DABAE5}"/>
          </ac:spMkLst>
        </pc:spChg>
        <pc:spChg chg="del">
          <ac:chgData name="moath momani" userId="720708e143949568" providerId="LiveId" clId="{8C049B6C-83F1-4B04-9C85-07E2DAC9DCE8}" dt="2020-10-21T08:27:14.347" v="1153" actId="478"/>
          <ac:spMkLst>
            <pc:docMk/>
            <pc:sldMk cId="2229489537" sldId="308"/>
            <ac:spMk id="25" creationId="{8443D99A-6002-4D8D-9994-6277959C3CF9}"/>
          </ac:spMkLst>
        </pc:spChg>
        <pc:spChg chg="del">
          <ac:chgData name="moath momani" userId="720708e143949568" providerId="LiveId" clId="{8C049B6C-83F1-4B04-9C85-07E2DAC9DCE8}" dt="2020-10-21T08:27:14.347" v="1153" actId="478"/>
          <ac:spMkLst>
            <pc:docMk/>
            <pc:sldMk cId="2229489537" sldId="308"/>
            <ac:spMk id="26" creationId="{F706A071-79F2-490C-AF2C-F558583EF3B2}"/>
          </ac:spMkLst>
        </pc:spChg>
        <pc:spChg chg="del">
          <ac:chgData name="moath momani" userId="720708e143949568" providerId="LiveId" clId="{8C049B6C-83F1-4B04-9C85-07E2DAC9DCE8}" dt="2020-10-21T08:27:14.347" v="1153" actId="478"/>
          <ac:spMkLst>
            <pc:docMk/>
            <pc:sldMk cId="2229489537" sldId="308"/>
            <ac:spMk id="27" creationId="{26ED179F-4C7D-4814-9E28-859B8F11A0F8}"/>
          </ac:spMkLst>
        </pc:spChg>
        <pc:spChg chg="del">
          <ac:chgData name="moath momani" userId="720708e143949568" providerId="LiveId" clId="{8C049B6C-83F1-4B04-9C85-07E2DAC9DCE8}" dt="2020-10-21T08:27:21.282" v="1156" actId="478"/>
          <ac:spMkLst>
            <pc:docMk/>
            <pc:sldMk cId="2229489537" sldId="308"/>
            <ac:spMk id="28" creationId="{61A878DB-1DFB-4CE1-AE3B-B6D4D8024115}"/>
          </ac:spMkLst>
        </pc:spChg>
        <pc:spChg chg="del">
          <ac:chgData name="moath momani" userId="720708e143949568" providerId="LiveId" clId="{8C049B6C-83F1-4B04-9C85-07E2DAC9DCE8}" dt="2020-10-21T08:27:17.142" v="1154" actId="478"/>
          <ac:spMkLst>
            <pc:docMk/>
            <pc:sldMk cId="2229489537" sldId="308"/>
            <ac:spMk id="29" creationId="{BF5B4A17-A1CE-45E0-B20C-D0343F7E2683}"/>
          </ac:spMkLst>
        </pc:spChg>
        <pc:spChg chg="del">
          <ac:chgData name="moath momani" userId="720708e143949568" providerId="LiveId" clId="{8C049B6C-83F1-4B04-9C85-07E2DAC9DCE8}" dt="2020-10-21T08:27:17.142" v="1154" actId="478"/>
          <ac:spMkLst>
            <pc:docMk/>
            <pc:sldMk cId="2229489537" sldId="308"/>
            <ac:spMk id="30" creationId="{9D05602D-109C-4300-A5D5-38543EA2546C}"/>
          </ac:spMkLst>
        </pc:spChg>
        <pc:spChg chg="del">
          <ac:chgData name="moath momani" userId="720708e143949568" providerId="LiveId" clId="{8C049B6C-83F1-4B04-9C85-07E2DAC9DCE8}" dt="2020-10-21T08:27:19.420" v="1155" actId="478"/>
          <ac:spMkLst>
            <pc:docMk/>
            <pc:sldMk cId="2229489537" sldId="308"/>
            <ac:spMk id="31" creationId="{C1A0B6CF-8A53-461B-B244-B2231298DF33}"/>
          </ac:spMkLst>
        </pc:spChg>
        <pc:spChg chg="del">
          <ac:chgData name="moath momani" userId="720708e143949568" providerId="LiveId" clId="{8C049B6C-83F1-4B04-9C85-07E2DAC9DCE8}" dt="2020-10-21T08:27:17.142" v="1154" actId="478"/>
          <ac:spMkLst>
            <pc:docMk/>
            <pc:sldMk cId="2229489537" sldId="308"/>
            <ac:spMk id="32" creationId="{513EE6AB-F248-4EB4-8848-EDC77E795B11}"/>
          </ac:spMkLst>
        </pc:spChg>
        <pc:spChg chg="mod">
          <ac:chgData name="moath momani" userId="720708e143949568" providerId="LiveId" clId="{8C049B6C-83F1-4B04-9C85-07E2DAC9DCE8}" dt="2020-10-21T08:34:49.332" v="1284" actId="20577"/>
          <ac:spMkLst>
            <pc:docMk/>
            <pc:sldMk cId="2229489537" sldId="308"/>
            <ac:spMk id="33" creationId="{5B1CD89A-BD27-405B-9CB8-3B20D94CEB2B}"/>
          </ac:spMkLst>
        </pc:spChg>
        <pc:picChg chg="add mod">
          <ac:chgData name="moath momani" userId="720708e143949568" providerId="LiveId" clId="{8C049B6C-83F1-4B04-9C85-07E2DAC9DCE8}" dt="2020-10-21T08:30:57.345" v="1265"/>
          <ac:picMkLst>
            <pc:docMk/>
            <pc:sldMk cId="2229489537" sldId="308"/>
            <ac:picMk id="20" creationId="{4812CC3A-73A4-43C1-A763-B4CB6D18BC81}"/>
          </ac:picMkLst>
        </pc:picChg>
      </pc:sldChg>
      <pc:sldChg chg="addSp delSp modSp add mod modNotesTx">
        <pc:chgData name="moath momani" userId="720708e143949568" providerId="LiveId" clId="{8C049B6C-83F1-4B04-9C85-07E2DAC9DCE8}" dt="2020-10-21T10:18:27.813" v="1931" actId="20577"/>
        <pc:sldMkLst>
          <pc:docMk/>
          <pc:sldMk cId="1262894383" sldId="309"/>
        </pc:sldMkLst>
        <pc:spChg chg="add mod">
          <ac:chgData name="moath momani" userId="720708e143949568" providerId="LiveId" clId="{8C049B6C-83F1-4B04-9C85-07E2DAC9DCE8}" dt="2020-10-21T10:18:27.813" v="1931" actId="20577"/>
          <ac:spMkLst>
            <pc:docMk/>
            <pc:sldMk cId="1262894383" sldId="309"/>
            <ac:spMk id="4" creationId="{BECA2DFB-C25E-478A-AA06-0E7E44F39C69}"/>
          </ac:spMkLst>
        </pc:spChg>
        <pc:spChg chg="add del mod">
          <ac:chgData name="moath momani" userId="720708e143949568" providerId="LiveId" clId="{8C049B6C-83F1-4B04-9C85-07E2DAC9DCE8}" dt="2020-10-21T09:49:31.253" v="1664" actId="21"/>
          <ac:spMkLst>
            <pc:docMk/>
            <pc:sldMk cId="1262894383" sldId="309"/>
            <ac:spMk id="5" creationId="{692EE962-E2E9-475D-B97F-AD7895794C1F}"/>
          </ac:spMkLst>
        </pc:spChg>
        <pc:spChg chg="del">
          <ac:chgData name="moath momani" userId="720708e143949568" providerId="LiveId" clId="{8C049B6C-83F1-4B04-9C85-07E2DAC9DCE8}" dt="2020-10-21T08:31:01.690" v="1267" actId="478"/>
          <ac:spMkLst>
            <pc:docMk/>
            <pc:sldMk cId="1262894383" sldId="309"/>
            <ac:spMk id="16" creationId="{83BD475D-D219-4071-8778-F033B09FB6D2}"/>
          </ac:spMkLst>
        </pc:spChg>
        <pc:spChg chg="del">
          <ac:chgData name="moath momani" userId="720708e143949568" providerId="LiveId" clId="{8C049B6C-83F1-4B04-9C85-07E2DAC9DCE8}" dt="2020-10-21T08:31:06.297" v="1269" actId="478"/>
          <ac:spMkLst>
            <pc:docMk/>
            <pc:sldMk cId="1262894383" sldId="309"/>
            <ac:spMk id="18" creationId="{22F38F88-A15C-4F2A-9B2E-E658E8EC8EF3}"/>
          </ac:spMkLst>
        </pc:spChg>
        <pc:spChg chg="del">
          <ac:chgData name="moath momani" userId="720708e143949568" providerId="LiveId" clId="{8C049B6C-83F1-4B04-9C85-07E2DAC9DCE8}" dt="2020-10-21T08:31:06.297" v="1269" actId="478"/>
          <ac:spMkLst>
            <pc:docMk/>
            <pc:sldMk cId="1262894383" sldId="309"/>
            <ac:spMk id="33" creationId="{5B1CD89A-BD27-405B-9CB8-3B20D94CEB2B}"/>
          </ac:spMkLst>
        </pc:spChg>
        <pc:picChg chg="add mod">
          <ac:chgData name="moath momani" userId="720708e143949568" providerId="LiveId" clId="{8C049B6C-83F1-4B04-9C85-07E2DAC9DCE8}" dt="2020-10-21T08:32:34.978" v="1280" actId="1036"/>
          <ac:picMkLst>
            <pc:docMk/>
            <pc:sldMk cId="1262894383" sldId="309"/>
            <ac:picMk id="3" creationId="{F04FF5FA-61E5-4254-B37B-17E47C0758C1}"/>
          </ac:picMkLst>
        </pc:picChg>
        <pc:picChg chg="del">
          <ac:chgData name="moath momani" userId="720708e143949568" providerId="LiveId" clId="{8C049B6C-83F1-4B04-9C85-07E2DAC9DCE8}" dt="2020-10-21T08:31:04.416" v="1268" actId="478"/>
          <ac:picMkLst>
            <pc:docMk/>
            <pc:sldMk cId="1262894383" sldId="309"/>
            <ac:picMk id="11" creationId="{804C182B-57F2-4E09-9223-6CE5E6031BB8}"/>
          </ac:picMkLst>
        </pc:picChg>
      </pc:sldChg>
      <pc:sldChg chg="addSp delSp modSp add mod">
        <pc:chgData name="moath momani" userId="720708e143949568" providerId="LiveId" clId="{8C049B6C-83F1-4B04-9C85-07E2DAC9DCE8}" dt="2020-10-21T09:52:42.328" v="1766" actId="1076"/>
        <pc:sldMkLst>
          <pc:docMk/>
          <pc:sldMk cId="1677475368" sldId="310"/>
        </pc:sldMkLst>
        <pc:spChg chg="del">
          <ac:chgData name="moath momani" userId="720708e143949568" providerId="LiveId" clId="{8C049B6C-83F1-4B04-9C85-07E2DAC9DCE8}" dt="2020-10-21T09:47:27.961" v="1558" actId="478"/>
          <ac:spMkLst>
            <pc:docMk/>
            <pc:sldMk cId="1677475368" sldId="310"/>
            <ac:spMk id="4" creationId="{BECA2DFB-C25E-478A-AA06-0E7E44F39C69}"/>
          </ac:spMkLst>
        </pc:spChg>
        <pc:spChg chg="add mod">
          <ac:chgData name="moath momani" userId="720708e143949568" providerId="LiveId" clId="{8C049B6C-83F1-4B04-9C85-07E2DAC9DCE8}" dt="2020-10-21T09:52:30.975" v="1762" actId="1076"/>
          <ac:spMkLst>
            <pc:docMk/>
            <pc:sldMk cId="1677475368" sldId="310"/>
            <ac:spMk id="9" creationId="{4CDA8E28-8E96-45ED-A693-3E8ECF5A26B3}"/>
          </ac:spMkLst>
        </pc:spChg>
        <pc:spChg chg="add mod">
          <ac:chgData name="moath momani" userId="720708e143949568" providerId="LiveId" clId="{8C049B6C-83F1-4B04-9C85-07E2DAC9DCE8}" dt="2020-10-21T09:49:49.154" v="1669" actId="14100"/>
          <ac:spMkLst>
            <pc:docMk/>
            <pc:sldMk cId="1677475368" sldId="310"/>
            <ac:spMk id="11" creationId="{B5302A3F-9FD6-4D1E-8E7F-7B484BAA08B5}"/>
          </ac:spMkLst>
        </pc:spChg>
        <pc:spChg chg="add mod">
          <ac:chgData name="moath momani" userId="720708e143949568" providerId="LiveId" clId="{8C049B6C-83F1-4B04-9C85-07E2DAC9DCE8}" dt="2020-10-21T09:52:42.328" v="1766" actId="1076"/>
          <ac:spMkLst>
            <pc:docMk/>
            <pc:sldMk cId="1677475368" sldId="310"/>
            <ac:spMk id="13" creationId="{EA4988EC-04D1-4BA2-8375-FE7D9689E992}"/>
          </ac:spMkLst>
        </pc:spChg>
        <pc:picChg chg="del">
          <ac:chgData name="moath momani" userId="720708e143949568" providerId="LiveId" clId="{8C049B6C-83F1-4B04-9C85-07E2DAC9DCE8}" dt="2020-10-21T09:47:27.961" v="1558" actId="478"/>
          <ac:picMkLst>
            <pc:docMk/>
            <pc:sldMk cId="1677475368" sldId="310"/>
            <ac:picMk id="3" creationId="{F04FF5FA-61E5-4254-B37B-17E47C0758C1}"/>
          </ac:picMkLst>
        </pc:picChg>
        <pc:picChg chg="add del mod">
          <ac:chgData name="moath momani" userId="720708e143949568" providerId="LiveId" clId="{8C049B6C-83F1-4B04-9C85-07E2DAC9DCE8}" dt="2020-10-21T09:47:36.543" v="1562" actId="478"/>
          <ac:picMkLst>
            <pc:docMk/>
            <pc:sldMk cId="1677475368" sldId="310"/>
            <ac:picMk id="5" creationId="{5F018E39-05FD-4E53-B7C4-8C4195F0E23F}"/>
          </ac:picMkLst>
        </pc:picChg>
        <pc:picChg chg="add">
          <ac:chgData name="moath momani" userId="720708e143949568" providerId="LiveId" clId="{8C049B6C-83F1-4B04-9C85-07E2DAC9DCE8}" dt="2020-10-21T09:47:50.891" v="1563" actId="22"/>
          <ac:picMkLst>
            <pc:docMk/>
            <pc:sldMk cId="1677475368" sldId="310"/>
            <ac:picMk id="7" creationId="{9454EEC3-6A52-4D3A-9F51-D6E4D65CFC21}"/>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B0EAE095-8D59-4966-B13C-39869BB24BB9}"/>
    <pc:docChg chg="custSel addSld modSld">
      <pc:chgData name="moath momani" userId="720708e143949568" providerId="LiveId" clId="{B0EAE095-8D59-4966-B13C-39869BB24BB9}" dt="2020-11-03T11:35:44.730" v="124" actId="1076"/>
      <pc:docMkLst>
        <pc:docMk/>
      </pc:docMkLst>
      <pc:sldChg chg="delSp modSp add mod">
        <pc:chgData name="moath momani" userId="720708e143949568" providerId="LiveId" clId="{B0EAE095-8D59-4966-B13C-39869BB24BB9}" dt="2020-11-03T11:35:44.730" v="124" actId="1076"/>
        <pc:sldMkLst>
          <pc:docMk/>
          <pc:sldMk cId="2271298433" sldId="279"/>
        </pc:sldMkLst>
        <pc:spChg chg="mod">
          <ac:chgData name="moath momani" userId="720708e143949568" providerId="LiveId" clId="{B0EAE095-8D59-4966-B13C-39869BB24BB9}" dt="2020-11-03T11:30:35.160" v="79" actId="20577"/>
          <ac:spMkLst>
            <pc:docMk/>
            <pc:sldMk cId="2271298433" sldId="279"/>
            <ac:spMk id="2" creationId="{0B2AAF93-F372-4E32-8DE3-2B37B0349A7C}"/>
          </ac:spMkLst>
        </pc:spChg>
        <pc:spChg chg="mod">
          <ac:chgData name="moath momani" userId="720708e143949568" providerId="LiveId" clId="{B0EAE095-8D59-4966-B13C-39869BB24BB9}" dt="2020-11-03T11:35:44.730" v="124" actId="1076"/>
          <ac:spMkLst>
            <pc:docMk/>
            <pc:sldMk cId="2271298433" sldId="279"/>
            <ac:spMk id="17" creationId="{4955A6DA-815F-4124-A9F3-75EDB42FED58}"/>
          </ac:spMkLst>
        </pc:spChg>
        <pc:picChg chg="del">
          <ac:chgData name="moath momani" userId="720708e143949568" providerId="LiveId" clId="{B0EAE095-8D59-4966-B13C-39869BB24BB9}" dt="2020-11-03T11:28:15.275" v="4" actId="478"/>
          <ac:picMkLst>
            <pc:docMk/>
            <pc:sldMk cId="2271298433" sldId="279"/>
            <ac:picMk id="13" creationId="{9319865D-7103-44A0-8690-685D1A6BCF9C}"/>
          </ac:picMkLst>
        </pc:picChg>
        <pc:picChg chg="del">
          <ac:chgData name="moath momani" userId="720708e143949568" providerId="LiveId" clId="{B0EAE095-8D59-4966-B13C-39869BB24BB9}" dt="2020-11-03T11:28:15.275" v="4" actId="478"/>
          <ac:picMkLst>
            <pc:docMk/>
            <pc:sldMk cId="2271298433" sldId="279"/>
            <ac:picMk id="14" creationId="{4F44C90C-9AB6-4E41-BBC9-EB36E64FA76A}"/>
          </ac:picMkLst>
        </pc:picChg>
        <pc:picChg chg="del">
          <ac:chgData name="moath momani" userId="720708e143949568" providerId="LiveId" clId="{B0EAE095-8D59-4966-B13C-39869BB24BB9}" dt="2020-11-03T11:28:15.275" v="4" actId="478"/>
          <ac:picMkLst>
            <pc:docMk/>
            <pc:sldMk cId="2271298433" sldId="279"/>
            <ac:picMk id="15" creationId="{782957B5-4F0A-4A4E-A07D-DE1207191CA4}"/>
          </ac:picMkLst>
        </pc:picChg>
      </pc:sldChg>
      <pc:sldChg chg="modSp mod">
        <pc:chgData name="moath momani" userId="720708e143949568" providerId="LiveId" clId="{B0EAE095-8D59-4966-B13C-39869BB24BB9}" dt="2020-11-03T10:22:31.400" v="2" actId="1076"/>
        <pc:sldMkLst>
          <pc:docMk/>
          <pc:sldMk cId="603920196" sldId="282"/>
        </pc:sldMkLst>
        <pc:spChg chg="mod">
          <ac:chgData name="moath momani" userId="720708e143949568" providerId="LiveId" clId="{B0EAE095-8D59-4966-B13C-39869BB24BB9}" dt="2020-11-03T10:22:28.168" v="1" actId="1076"/>
          <ac:spMkLst>
            <pc:docMk/>
            <pc:sldMk cId="603920196" sldId="282"/>
            <ac:spMk id="8" creationId="{72A92FB9-7B40-4858-B502-0E8A8BC68B2F}"/>
          </ac:spMkLst>
        </pc:spChg>
        <pc:spChg chg="mod">
          <ac:chgData name="moath momani" userId="720708e143949568" providerId="LiveId" clId="{B0EAE095-8D59-4966-B13C-39869BB24BB9}" dt="2020-11-03T10:22:31.400" v="2" actId="1076"/>
          <ac:spMkLst>
            <pc:docMk/>
            <pc:sldMk cId="603920196" sldId="282"/>
            <ac:spMk id="14" creationId="{457D4CC6-67F2-4892-948F-6D9814D3CB9D}"/>
          </ac:spMkLst>
        </pc:spChg>
      </pc:sldChg>
      <pc:sldChg chg="addSp modSp">
        <pc:chgData name="moath momani" userId="720708e143949568" providerId="LiveId" clId="{B0EAE095-8D59-4966-B13C-39869BB24BB9}" dt="2020-11-03T10:20:58.739" v="0"/>
        <pc:sldMkLst>
          <pc:docMk/>
          <pc:sldMk cId="1618748802" sldId="284"/>
        </pc:sldMkLst>
        <pc:spChg chg="add mod">
          <ac:chgData name="moath momani" userId="720708e143949568" providerId="LiveId" clId="{B0EAE095-8D59-4966-B13C-39869BB24BB9}" dt="2020-11-03T10:20:58.739" v="0"/>
          <ac:spMkLst>
            <pc:docMk/>
            <pc:sldMk cId="1618748802" sldId="284"/>
            <ac:spMk id="9" creationId="{55E0A7C1-6BE2-4E86-98DA-2AFAFDFD2E5D}"/>
          </ac:spMkLst>
        </pc:spChg>
        <pc:grpChg chg="add mod">
          <ac:chgData name="moath momani" userId="720708e143949568" providerId="LiveId" clId="{B0EAE095-8D59-4966-B13C-39869BB24BB9}" dt="2020-11-03T10:20:58.739" v="0"/>
          <ac:grpSpMkLst>
            <pc:docMk/>
            <pc:sldMk cId="1618748802" sldId="284"/>
            <ac:grpSpMk id="10" creationId="{B4CAAD2A-D742-40E5-8164-7EE58CE05AD3}"/>
          </ac:grpSpMkLst>
        </pc:grpChg>
        <pc:picChg chg="mod">
          <ac:chgData name="moath momani" userId="720708e143949568" providerId="LiveId" clId="{B0EAE095-8D59-4966-B13C-39869BB24BB9}" dt="2020-11-03T10:20:58.739" v="0"/>
          <ac:picMkLst>
            <pc:docMk/>
            <pc:sldMk cId="1618748802" sldId="284"/>
            <ac:picMk id="12" creationId="{D8A55AC1-7F13-45B5-895A-33D7F830FC95}"/>
          </ac:picMkLst>
        </pc:picChg>
        <pc:picChg chg="mod">
          <ac:chgData name="moath momani" userId="720708e143949568" providerId="LiveId" clId="{B0EAE095-8D59-4966-B13C-39869BB24BB9}" dt="2020-11-03T10:20:58.739" v="0"/>
          <ac:picMkLst>
            <pc:docMk/>
            <pc:sldMk cId="1618748802" sldId="284"/>
            <ac:picMk id="13" creationId="{82603213-C32A-457F-9AF6-480381376700}"/>
          </ac:picMkLst>
        </pc:picChg>
      </pc:sldChg>
    </pc:docChg>
  </pc:docChgLst>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3CB0B29A-81AF-4C9C-87E0-3241C9A29F58}"/>
    <pc:docChg chg="modSld">
      <pc:chgData name="moath momani" userId="720708e143949568" providerId="LiveId" clId="{3CB0B29A-81AF-4C9C-87E0-3241C9A29F58}" dt="2020-10-21T19:24:31.715" v="0" actId="1076"/>
      <pc:docMkLst>
        <pc:docMk/>
      </pc:docMkLst>
      <pc:sldChg chg="modSp mod">
        <pc:chgData name="moath momani" userId="720708e143949568" providerId="LiveId" clId="{3CB0B29A-81AF-4C9C-87E0-3241C9A29F58}" dt="2020-10-21T19:24:31.715" v="0" actId="1076"/>
        <pc:sldMkLst>
          <pc:docMk/>
          <pc:sldMk cId="1262894383" sldId="309"/>
        </pc:sldMkLst>
        <pc:picChg chg="mod">
          <ac:chgData name="moath momani" userId="720708e143949568" providerId="LiveId" clId="{3CB0B29A-81AF-4C9C-87E0-3241C9A29F58}" dt="2020-10-21T19:24:31.715" v="0" actId="1076"/>
          <ac:picMkLst>
            <pc:docMk/>
            <pc:sldMk cId="1262894383" sldId="309"/>
            <ac:picMk id="3" creationId="{F04FF5FA-61E5-4254-B37B-17E47C0758C1}"/>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momani" userId="720708e143949568" providerId="LiveId" clId="{27D59EAB-7460-4DA3-A0D9-C6BE2916666B}"/>
    <pc:docChg chg="undo custSel addSld delSld modSld sldOrd">
      <pc:chgData name="moath momani" userId="720708e143949568" providerId="LiveId" clId="{27D59EAB-7460-4DA3-A0D9-C6BE2916666B}" dt="2020-12-16T10:53:36.725" v="410" actId="478"/>
      <pc:docMkLst>
        <pc:docMk/>
      </pc:docMkLst>
      <pc:sldChg chg="addSp delSp modSp add del mod">
        <pc:chgData name="moath momani" userId="720708e143949568" providerId="LiveId" clId="{27D59EAB-7460-4DA3-A0D9-C6BE2916666B}" dt="2020-12-16T10:52:34.029" v="384" actId="14100"/>
        <pc:sldMkLst>
          <pc:docMk/>
          <pc:sldMk cId="1259126751" sldId="258"/>
        </pc:sldMkLst>
        <pc:spChg chg="mod">
          <ac:chgData name="moath momani" userId="720708e143949568" providerId="LiveId" clId="{27D59EAB-7460-4DA3-A0D9-C6BE2916666B}" dt="2020-12-16T07:33:49.198" v="243" actId="20577"/>
          <ac:spMkLst>
            <pc:docMk/>
            <pc:sldMk cId="1259126751" sldId="258"/>
            <ac:spMk id="18" creationId="{3FC5245E-CD4F-4AE3-BAA6-97DF0F56512D}"/>
          </ac:spMkLst>
        </pc:spChg>
        <pc:spChg chg="mod">
          <ac:chgData name="moath momani" userId="720708e143949568" providerId="LiveId" clId="{27D59EAB-7460-4DA3-A0D9-C6BE2916666B}" dt="2020-12-16T10:51:29.612" v="373" actId="20577"/>
          <ac:spMkLst>
            <pc:docMk/>
            <pc:sldMk cId="1259126751" sldId="258"/>
            <ac:spMk id="19" creationId="{09088DA4-5BE1-4CF5-83BB-0C17EA144419}"/>
          </ac:spMkLst>
        </pc:spChg>
        <pc:picChg chg="add mod">
          <ac:chgData name="moath momani" userId="720708e143949568" providerId="LiveId" clId="{27D59EAB-7460-4DA3-A0D9-C6BE2916666B}" dt="2020-12-16T10:52:34.029" v="384" actId="14100"/>
          <ac:picMkLst>
            <pc:docMk/>
            <pc:sldMk cId="1259126751" sldId="258"/>
            <ac:picMk id="2" creationId="{ABE517C4-2468-4232-B2B4-BE5AAD98A94C}"/>
          </ac:picMkLst>
        </pc:picChg>
        <pc:picChg chg="mod">
          <ac:chgData name="moath momani" userId="720708e143949568" providerId="LiveId" clId="{27D59EAB-7460-4DA3-A0D9-C6BE2916666B}" dt="2020-12-15T08:23:28.787" v="6" actId="1076"/>
          <ac:picMkLst>
            <pc:docMk/>
            <pc:sldMk cId="1259126751" sldId="258"/>
            <ac:picMk id="2" creationId="{DCD08CF5-2F2B-4C3A-8B3B-241AE1E8D910}"/>
          </ac:picMkLst>
        </pc:picChg>
        <pc:picChg chg="del mod">
          <ac:chgData name="moath momani" userId="720708e143949568" providerId="LiveId" clId="{27D59EAB-7460-4DA3-A0D9-C6BE2916666B}" dt="2020-12-16T10:52:23.844" v="378" actId="478"/>
          <ac:picMkLst>
            <pc:docMk/>
            <pc:sldMk cId="1259126751" sldId="258"/>
            <ac:picMk id="3" creationId="{279B1F9D-1DC6-4DD6-9367-5CE5DCE9D8A1}"/>
          </ac:picMkLst>
        </pc:picChg>
      </pc:sldChg>
      <pc:sldChg chg="addSp delSp modSp add del mod ord">
        <pc:chgData name="moath momani" userId="720708e143949568" providerId="LiveId" clId="{27D59EAB-7460-4DA3-A0D9-C6BE2916666B}" dt="2020-12-16T10:53:36.725" v="410" actId="478"/>
        <pc:sldMkLst>
          <pc:docMk/>
          <pc:sldMk cId="894173370" sldId="270"/>
        </pc:sldMkLst>
        <pc:spChg chg="add del mod">
          <ac:chgData name="moath momani" userId="720708e143949568" providerId="LiveId" clId="{27D59EAB-7460-4DA3-A0D9-C6BE2916666B}" dt="2020-12-16T10:53:36.725" v="410" actId="478"/>
          <ac:spMkLst>
            <pc:docMk/>
            <pc:sldMk cId="894173370" sldId="270"/>
            <ac:spMk id="11" creationId="{750FA0E2-8B0C-40E8-B394-7A88022659D7}"/>
          </ac:spMkLst>
        </pc:spChg>
        <pc:spChg chg="mod">
          <ac:chgData name="moath momani" userId="720708e143949568" providerId="LiveId" clId="{27D59EAB-7460-4DA3-A0D9-C6BE2916666B}" dt="2020-12-16T07:40:41.149" v="320" actId="1076"/>
          <ac:spMkLst>
            <pc:docMk/>
            <pc:sldMk cId="894173370" sldId="270"/>
            <ac:spMk id="17" creationId="{496AA3EC-73BE-427F-BDE8-D4690904AE5D}"/>
          </ac:spMkLst>
        </pc:spChg>
        <pc:spChg chg="mod">
          <ac:chgData name="moath momani" userId="720708e143949568" providerId="LiveId" clId="{27D59EAB-7460-4DA3-A0D9-C6BE2916666B}" dt="2020-12-16T07:40:38.934" v="319" actId="1076"/>
          <ac:spMkLst>
            <pc:docMk/>
            <pc:sldMk cId="894173370" sldId="270"/>
            <ac:spMk id="22" creationId="{1C9DE95B-AA72-4B22-9958-7124FED21CBD}"/>
          </ac:spMkLst>
        </pc:spChg>
        <pc:picChg chg="mod">
          <ac:chgData name="moath momani" userId="720708e143949568" providerId="LiveId" clId="{27D59EAB-7460-4DA3-A0D9-C6BE2916666B}" dt="2020-12-16T07:40:46.237" v="322" actId="1076"/>
          <ac:picMkLst>
            <pc:docMk/>
            <pc:sldMk cId="894173370" sldId="270"/>
            <ac:picMk id="3" creationId="{823CF932-CB50-4180-8B2D-D2A6C30A4A6C}"/>
          </ac:picMkLst>
        </pc:picChg>
      </pc:sldChg>
      <pc:sldChg chg="del">
        <pc:chgData name="moath momani" userId="720708e143949568" providerId="LiveId" clId="{27D59EAB-7460-4DA3-A0D9-C6BE2916666B}" dt="2020-12-16T07:32:08.779" v="203" actId="47"/>
        <pc:sldMkLst>
          <pc:docMk/>
          <pc:sldMk cId="708451443" sldId="271"/>
        </pc:sldMkLst>
      </pc:sldChg>
      <pc:sldChg chg="modSp mod">
        <pc:chgData name="moath momani" userId="720708e143949568" providerId="LiveId" clId="{27D59EAB-7460-4DA3-A0D9-C6BE2916666B}" dt="2020-12-16T10:41:46.674" v="367" actId="20577"/>
        <pc:sldMkLst>
          <pc:docMk/>
          <pc:sldMk cId="911208218" sldId="273"/>
        </pc:sldMkLst>
        <pc:spChg chg="mod">
          <ac:chgData name="moath momani" userId="720708e143949568" providerId="LiveId" clId="{27D59EAB-7460-4DA3-A0D9-C6BE2916666B}" dt="2020-12-16T10:41:46.674" v="367" actId="20577"/>
          <ac:spMkLst>
            <pc:docMk/>
            <pc:sldMk cId="911208218" sldId="273"/>
            <ac:spMk id="4" creationId="{00000000-0000-0000-0000-000000000000}"/>
          </ac:spMkLst>
        </pc:spChg>
        <pc:spChg chg="mod">
          <ac:chgData name="moath momani" userId="720708e143949568" providerId="LiveId" clId="{27D59EAB-7460-4DA3-A0D9-C6BE2916666B}" dt="2020-12-15T08:24:13.896" v="17" actId="20577"/>
          <ac:spMkLst>
            <pc:docMk/>
            <pc:sldMk cId="911208218" sldId="273"/>
            <ac:spMk id="14" creationId="{00000000-0000-0000-0000-000000000000}"/>
          </ac:spMkLst>
        </pc:spChg>
      </pc:sldChg>
      <pc:sldChg chg="del">
        <pc:chgData name="moath momani" userId="720708e143949568" providerId="LiveId" clId="{27D59EAB-7460-4DA3-A0D9-C6BE2916666B}" dt="2020-12-16T07:32:08.779" v="203" actId="47"/>
        <pc:sldMkLst>
          <pc:docMk/>
          <pc:sldMk cId="106721241" sldId="275"/>
        </pc:sldMkLst>
      </pc:sldChg>
      <pc:sldChg chg="addSp delSp modSp add del mod">
        <pc:chgData name="moath momani" userId="720708e143949568" providerId="LiveId" clId="{27D59EAB-7460-4DA3-A0D9-C6BE2916666B}" dt="2020-12-16T07:42:26.740" v="331" actId="47"/>
        <pc:sldMkLst>
          <pc:docMk/>
          <pc:sldMk cId="2729657736" sldId="276"/>
        </pc:sldMkLst>
        <pc:picChg chg="del">
          <ac:chgData name="moath momani" userId="720708e143949568" providerId="LiveId" clId="{27D59EAB-7460-4DA3-A0D9-C6BE2916666B}" dt="2020-12-15T08:23:39.558" v="11" actId="478"/>
          <ac:picMkLst>
            <pc:docMk/>
            <pc:sldMk cId="2729657736" sldId="276"/>
            <ac:picMk id="9" creationId="{00000000-0000-0000-0000-000000000000}"/>
          </ac:picMkLst>
        </pc:picChg>
        <pc:picChg chg="add mod">
          <ac:chgData name="moath momani" userId="720708e143949568" providerId="LiveId" clId="{27D59EAB-7460-4DA3-A0D9-C6BE2916666B}" dt="2020-12-15T08:23:39.723" v="12"/>
          <ac:picMkLst>
            <pc:docMk/>
            <pc:sldMk cId="2729657736" sldId="276"/>
            <ac:picMk id="20" creationId="{A774E7C7-F66A-4AE2-AD7F-0A8CB0FFC5FC}"/>
          </ac:picMkLst>
        </pc:picChg>
      </pc:sldChg>
      <pc:sldChg chg="addSp delSp modSp mod">
        <pc:chgData name="moath momani" userId="720708e143949568" providerId="LiveId" clId="{27D59EAB-7460-4DA3-A0D9-C6BE2916666B}" dt="2020-12-15T08:23:31.821" v="8"/>
        <pc:sldMkLst>
          <pc:docMk/>
          <pc:sldMk cId="2271298433" sldId="279"/>
        </pc:sldMkLst>
        <pc:picChg chg="add mod">
          <ac:chgData name="moath momani" userId="720708e143949568" providerId="LiveId" clId="{27D59EAB-7460-4DA3-A0D9-C6BE2916666B}" dt="2020-12-15T08:23:31.821" v="8"/>
          <ac:picMkLst>
            <pc:docMk/>
            <pc:sldMk cId="2271298433" sldId="279"/>
            <ac:picMk id="13" creationId="{314C565C-867A-45EB-A2CB-64DA6B6EC541}"/>
          </ac:picMkLst>
        </pc:picChg>
        <pc:picChg chg="del">
          <ac:chgData name="moath momani" userId="720708e143949568" providerId="LiveId" clId="{27D59EAB-7460-4DA3-A0D9-C6BE2916666B}" dt="2020-12-15T08:23:31.596" v="7" actId="478"/>
          <ac:picMkLst>
            <pc:docMk/>
            <pc:sldMk cId="2271298433" sldId="279"/>
            <ac:picMk id="16" creationId="{66B73202-E48F-4C29-AF70-F62EC9FDA449}"/>
          </ac:picMkLst>
        </pc:picChg>
      </pc:sldChg>
      <pc:sldChg chg="modSp del mod">
        <pc:chgData name="moath momani" userId="720708e143949568" providerId="LiveId" clId="{27D59EAB-7460-4DA3-A0D9-C6BE2916666B}" dt="2020-12-16T07:32:08.779" v="203" actId="47"/>
        <pc:sldMkLst>
          <pc:docMk/>
          <pc:sldMk cId="603920196" sldId="282"/>
        </pc:sldMkLst>
        <pc:spChg chg="mod">
          <ac:chgData name="moath momani" userId="720708e143949568" providerId="LiveId" clId="{27D59EAB-7460-4DA3-A0D9-C6BE2916666B}" dt="2020-12-15T08:24:28.804" v="18" actId="1076"/>
          <ac:spMkLst>
            <pc:docMk/>
            <pc:sldMk cId="603920196" sldId="282"/>
            <ac:spMk id="8" creationId="{72A92FB9-7B40-4858-B502-0E8A8BC68B2F}"/>
          </ac:spMkLst>
        </pc:spChg>
        <pc:spChg chg="mod">
          <ac:chgData name="moath momani" userId="720708e143949568" providerId="LiveId" clId="{27D59EAB-7460-4DA3-A0D9-C6BE2916666B}" dt="2020-12-15T08:24:31.668" v="19" actId="1076"/>
          <ac:spMkLst>
            <pc:docMk/>
            <pc:sldMk cId="603920196" sldId="282"/>
            <ac:spMk id="14" creationId="{457D4CC6-67F2-4892-948F-6D9814D3CB9D}"/>
          </ac:spMkLst>
        </pc:spChg>
      </pc:sldChg>
      <pc:sldChg chg="modSp add mod">
        <pc:chgData name="moath momani" userId="720708e143949568" providerId="LiveId" clId="{27D59EAB-7460-4DA3-A0D9-C6BE2916666B}" dt="2020-12-16T07:40:19.841" v="310" actId="20577"/>
        <pc:sldMkLst>
          <pc:docMk/>
          <pc:sldMk cId="2921388132" sldId="283"/>
        </pc:sldMkLst>
        <pc:spChg chg="mod">
          <ac:chgData name="moath momani" userId="720708e143949568" providerId="LiveId" clId="{27D59EAB-7460-4DA3-A0D9-C6BE2916666B}" dt="2020-12-16T07:40:15.134" v="303" actId="20577"/>
          <ac:spMkLst>
            <pc:docMk/>
            <pc:sldMk cId="2921388132" sldId="283"/>
            <ac:spMk id="13" creationId="{B2E15839-7073-43A4-A837-6D784AC0147B}"/>
          </ac:spMkLst>
        </pc:spChg>
        <pc:spChg chg="mod">
          <ac:chgData name="moath momani" userId="720708e143949568" providerId="LiveId" clId="{27D59EAB-7460-4DA3-A0D9-C6BE2916666B}" dt="2020-12-16T07:40:19.841" v="310" actId="20577"/>
          <ac:spMkLst>
            <pc:docMk/>
            <pc:sldMk cId="2921388132" sldId="283"/>
            <ac:spMk id="19" creationId="{825BA9D7-FDCC-48C4-B3F1-BFA92ACBAE69}"/>
          </ac:spMkLst>
        </pc:spChg>
      </pc:sldChg>
      <pc:sldChg chg="add del">
        <pc:chgData name="moath momani" userId="720708e143949568" providerId="LiveId" clId="{27D59EAB-7460-4DA3-A0D9-C6BE2916666B}" dt="2020-12-15T08:22:22.006" v="2"/>
        <pc:sldMkLst>
          <pc:docMk/>
          <pc:sldMk cId="350599734" sldId="285"/>
        </pc:sldMkLst>
      </pc:sldChg>
      <pc:sldChg chg="add">
        <pc:chgData name="moath momani" userId="720708e143949568" providerId="LiveId" clId="{27D59EAB-7460-4DA3-A0D9-C6BE2916666B}" dt="2020-12-15T08:22:22.006" v="2"/>
        <pc:sldMkLst>
          <pc:docMk/>
          <pc:sldMk cId="2682651527" sldId="286"/>
        </pc:sldMkLst>
      </pc:sldChg>
      <pc:sldChg chg="modSp mod">
        <pc:chgData name="moath momani" userId="720708e143949568" providerId="LiveId" clId="{27D59EAB-7460-4DA3-A0D9-C6BE2916666B}" dt="2020-12-16T10:42:41.463" v="371" actId="207"/>
        <pc:sldMkLst>
          <pc:docMk/>
          <pc:sldMk cId="2514924934" sldId="288"/>
        </pc:sldMkLst>
        <pc:spChg chg="mod">
          <ac:chgData name="moath momani" userId="720708e143949568" providerId="LiveId" clId="{27D59EAB-7460-4DA3-A0D9-C6BE2916666B}" dt="2020-12-16T10:42:41.463" v="371" actId="207"/>
          <ac:spMkLst>
            <pc:docMk/>
            <pc:sldMk cId="2514924934" sldId="288"/>
            <ac:spMk id="40" creationId="{163E4506-78CC-450F-B675-EC079FA4AE69}"/>
          </ac:spMkLst>
        </pc:spChg>
      </pc:sldChg>
      <pc:sldChg chg="addSp delSp modSp add mod">
        <pc:chgData name="moath momani" userId="720708e143949568" providerId="LiveId" clId="{27D59EAB-7460-4DA3-A0D9-C6BE2916666B}" dt="2020-12-16T10:52:50.342" v="388" actId="1076"/>
        <pc:sldMkLst>
          <pc:docMk/>
          <pc:sldMk cId="2046296258" sldId="294"/>
        </pc:sldMkLst>
        <pc:spChg chg="mod">
          <ac:chgData name="moath momani" userId="720708e143949568" providerId="LiveId" clId="{27D59EAB-7460-4DA3-A0D9-C6BE2916666B}" dt="2020-12-16T07:34:34.267" v="244"/>
          <ac:spMkLst>
            <pc:docMk/>
            <pc:sldMk cId="2046296258" sldId="294"/>
            <ac:spMk id="18" creationId="{95495D07-53B5-48DE-BA05-ACE9239320C8}"/>
          </ac:spMkLst>
        </pc:spChg>
        <pc:picChg chg="add mod">
          <ac:chgData name="moath momani" userId="720708e143949568" providerId="LiveId" clId="{27D59EAB-7460-4DA3-A0D9-C6BE2916666B}" dt="2020-12-16T10:52:50.342" v="388" actId="1076"/>
          <ac:picMkLst>
            <pc:docMk/>
            <pc:sldMk cId="2046296258" sldId="294"/>
            <ac:picMk id="2" creationId="{4C267195-865C-4CCB-B7F0-9B530DD9B789}"/>
          </ac:picMkLst>
        </pc:picChg>
        <pc:picChg chg="del">
          <ac:chgData name="moath momani" userId="720708e143949568" providerId="LiveId" clId="{27D59EAB-7460-4DA3-A0D9-C6BE2916666B}" dt="2020-12-16T10:52:43.800" v="385" actId="478"/>
          <ac:picMkLst>
            <pc:docMk/>
            <pc:sldMk cId="2046296258" sldId="294"/>
            <ac:picMk id="3" creationId="{279B1F9D-1DC6-4DD6-9367-5CE5DCE9D8A1}"/>
          </ac:picMkLst>
        </pc:picChg>
      </pc:sldChg>
      <pc:sldChg chg="delSp modSp add del mod">
        <pc:chgData name="moath momani" userId="720708e143949568" providerId="LiveId" clId="{27D59EAB-7460-4DA3-A0D9-C6BE2916666B}" dt="2020-12-16T07:39:00.156" v="270" actId="47"/>
        <pc:sldMkLst>
          <pc:docMk/>
          <pc:sldMk cId="504445919" sldId="295"/>
        </pc:sldMkLst>
        <pc:spChg chg="mod">
          <ac:chgData name="moath momani" userId="720708e143949568" providerId="LiveId" clId="{27D59EAB-7460-4DA3-A0D9-C6BE2916666B}" dt="2020-12-16T07:38:56.077" v="266" actId="20577"/>
          <ac:spMkLst>
            <pc:docMk/>
            <pc:sldMk cId="504445919" sldId="295"/>
            <ac:spMk id="8" creationId="{72A92FB9-7B40-4858-B502-0E8A8BC68B2F}"/>
          </ac:spMkLst>
        </pc:spChg>
        <pc:spChg chg="del mod">
          <ac:chgData name="moath momani" userId="720708e143949568" providerId="LiveId" clId="{27D59EAB-7460-4DA3-A0D9-C6BE2916666B}" dt="2020-12-16T07:38:59.661" v="269"/>
          <ac:spMkLst>
            <pc:docMk/>
            <pc:sldMk cId="504445919" sldId="295"/>
            <ac:spMk id="14" creationId="{457D4CC6-67F2-4892-948F-6D9814D3CB9D}"/>
          </ac:spMkLst>
        </pc:spChg>
      </pc:sldChg>
      <pc:sldChg chg="addSp delSp modSp mod">
        <pc:chgData name="moath momani" userId="720708e143949568" providerId="LiveId" clId="{27D59EAB-7460-4DA3-A0D9-C6BE2916666B}" dt="2020-12-15T08:23:37.523" v="10"/>
        <pc:sldMkLst>
          <pc:docMk/>
          <pc:sldMk cId="1823530429" sldId="296"/>
        </pc:sldMkLst>
        <pc:picChg chg="del">
          <ac:chgData name="moath momani" userId="720708e143949568" providerId="LiveId" clId="{27D59EAB-7460-4DA3-A0D9-C6BE2916666B}" dt="2020-12-15T08:23:37.303" v="9" actId="478"/>
          <ac:picMkLst>
            <pc:docMk/>
            <pc:sldMk cId="1823530429" sldId="296"/>
            <ac:picMk id="7" creationId="{00000000-0000-0000-0000-000000000000}"/>
          </ac:picMkLst>
        </pc:picChg>
        <pc:picChg chg="add mod">
          <ac:chgData name="moath momani" userId="720708e143949568" providerId="LiveId" clId="{27D59EAB-7460-4DA3-A0D9-C6BE2916666B}" dt="2020-12-15T08:23:37.523" v="10"/>
          <ac:picMkLst>
            <pc:docMk/>
            <pc:sldMk cId="1823530429" sldId="296"/>
            <ac:picMk id="10" creationId="{46E3021D-170D-4967-9D47-6314C1290D03}"/>
          </ac:picMkLst>
        </pc:picChg>
      </pc:sldChg>
      <pc:sldChg chg="modSp mod modNotesTx">
        <pc:chgData name="moath momani" userId="720708e143949568" providerId="LiveId" clId="{27D59EAB-7460-4DA3-A0D9-C6BE2916666B}" dt="2020-12-16T06:44:13.049" v="97"/>
        <pc:sldMkLst>
          <pc:docMk/>
          <pc:sldMk cId="1007813328" sldId="300"/>
        </pc:sldMkLst>
        <pc:spChg chg="mod">
          <ac:chgData name="moath momani" userId="720708e143949568" providerId="LiveId" clId="{27D59EAB-7460-4DA3-A0D9-C6BE2916666B}" dt="2020-12-16T06:41:43.687" v="32" actId="20577"/>
          <ac:spMkLst>
            <pc:docMk/>
            <pc:sldMk cId="1007813328" sldId="300"/>
            <ac:spMk id="3" creationId="{8AACAF99-0356-4983-BE3B-E1B0FEF3DC70}"/>
          </ac:spMkLst>
        </pc:spChg>
      </pc:sldChg>
      <pc:sldChg chg="addSp delSp modSp mod ord modNotesTx">
        <pc:chgData name="moath momani" userId="720708e143949568" providerId="LiveId" clId="{27D59EAB-7460-4DA3-A0D9-C6BE2916666B}" dt="2020-12-16T07:25:57.806" v="201" actId="1076"/>
        <pc:sldMkLst>
          <pc:docMk/>
          <pc:sldMk cId="3662399940" sldId="328"/>
        </pc:sldMkLst>
        <pc:spChg chg="add del mod">
          <ac:chgData name="moath momani" userId="720708e143949568" providerId="LiveId" clId="{27D59EAB-7460-4DA3-A0D9-C6BE2916666B}" dt="2020-12-16T07:21:39.698" v="127" actId="21"/>
          <ac:spMkLst>
            <pc:docMk/>
            <pc:sldMk cId="3662399940" sldId="328"/>
            <ac:spMk id="12" creationId="{74939816-DB38-457D-908E-C021B25B3F73}"/>
          </ac:spMkLst>
        </pc:spChg>
        <pc:spChg chg="del">
          <ac:chgData name="moath momani" userId="720708e143949568" providerId="LiveId" clId="{27D59EAB-7460-4DA3-A0D9-C6BE2916666B}" dt="2020-12-16T07:20:02.210" v="109" actId="21"/>
          <ac:spMkLst>
            <pc:docMk/>
            <pc:sldMk cId="3662399940" sldId="328"/>
            <ac:spMk id="15" creationId="{4ECD8A47-CB12-4E0C-B6F9-C6EF83FBFE64}"/>
          </ac:spMkLst>
        </pc:spChg>
        <pc:spChg chg="add del mod">
          <ac:chgData name="moath momani" userId="720708e143949568" providerId="LiveId" clId="{27D59EAB-7460-4DA3-A0D9-C6BE2916666B}" dt="2020-12-16T07:25:47.180" v="198" actId="21"/>
          <ac:spMkLst>
            <pc:docMk/>
            <pc:sldMk cId="3662399940" sldId="328"/>
            <ac:spMk id="17" creationId="{5D6F599D-81B0-4451-960A-98276D770B40}"/>
          </ac:spMkLst>
        </pc:spChg>
        <pc:spChg chg="add mod">
          <ac:chgData name="moath momani" userId="720708e143949568" providerId="LiveId" clId="{27D59EAB-7460-4DA3-A0D9-C6BE2916666B}" dt="2020-12-16T07:25:47.585" v="199"/>
          <ac:spMkLst>
            <pc:docMk/>
            <pc:sldMk cId="3662399940" sldId="328"/>
            <ac:spMk id="25" creationId="{28407FD2-075C-45B3-AB3B-768F99B5495E}"/>
          </ac:spMkLst>
        </pc:spChg>
        <pc:spChg chg="add mod">
          <ac:chgData name="moath momani" userId="720708e143949568" providerId="LiveId" clId="{27D59EAB-7460-4DA3-A0D9-C6BE2916666B}" dt="2020-12-16T07:25:57.806" v="201" actId="1076"/>
          <ac:spMkLst>
            <pc:docMk/>
            <pc:sldMk cId="3662399940" sldId="328"/>
            <ac:spMk id="26" creationId="{AB3C4799-2FAF-4E08-B047-996DF6D86E26}"/>
          </ac:spMkLst>
        </pc:spChg>
        <pc:picChg chg="add del mod">
          <ac:chgData name="moath momani" userId="720708e143949568" providerId="LiveId" clId="{27D59EAB-7460-4DA3-A0D9-C6BE2916666B}" dt="2020-12-16T07:22:39.056" v="135" actId="21"/>
          <ac:picMkLst>
            <pc:docMk/>
            <pc:sldMk cId="3662399940" sldId="328"/>
            <ac:picMk id="2" creationId="{1A72C877-AB72-4734-8393-490E21EFF427}"/>
          </ac:picMkLst>
        </pc:picChg>
        <pc:picChg chg="del mod">
          <ac:chgData name="moath momani" userId="720708e143949568" providerId="LiveId" clId="{27D59EAB-7460-4DA3-A0D9-C6BE2916666B}" dt="2020-12-16T07:21:15.780" v="116" actId="21"/>
          <ac:picMkLst>
            <pc:docMk/>
            <pc:sldMk cId="3662399940" sldId="328"/>
            <ac:picMk id="3" creationId="{E1095D80-2C10-4CF2-92F5-508C453C8A19}"/>
          </ac:picMkLst>
        </pc:picChg>
        <pc:picChg chg="add mod">
          <ac:chgData name="moath momani" userId="720708e143949568" providerId="LiveId" clId="{27D59EAB-7460-4DA3-A0D9-C6BE2916666B}" dt="2020-12-16T07:21:30.801" v="123" actId="1076"/>
          <ac:picMkLst>
            <pc:docMk/>
            <pc:sldMk cId="3662399940" sldId="328"/>
            <ac:picMk id="4" creationId="{E8F0015C-FA29-4227-B4E0-444A31178A72}"/>
          </ac:picMkLst>
        </pc:picChg>
        <pc:picChg chg="del">
          <ac:chgData name="moath momani" userId="720708e143949568" providerId="LiveId" clId="{27D59EAB-7460-4DA3-A0D9-C6BE2916666B}" dt="2020-12-16T07:22:44.586" v="138" actId="21"/>
          <ac:picMkLst>
            <pc:docMk/>
            <pc:sldMk cId="3662399940" sldId="328"/>
            <ac:picMk id="5" creationId="{87BD02F5-C619-49CC-B5D5-F02C050D6B5E}"/>
          </ac:picMkLst>
        </pc:picChg>
        <pc:picChg chg="add del mod">
          <ac:chgData name="moath momani" userId="720708e143949568" providerId="LiveId" clId="{27D59EAB-7460-4DA3-A0D9-C6BE2916666B}" dt="2020-12-16T07:22:51.399" v="140" actId="21"/>
          <ac:picMkLst>
            <pc:docMk/>
            <pc:sldMk cId="3662399940" sldId="328"/>
            <ac:picMk id="6" creationId="{CB062A29-364C-466F-A2DA-E8D3B17EB0B5}"/>
          </ac:picMkLst>
        </pc:picChg>
        <pc:picChg chg="del mod">
          <ac:chgData name="moath momani" userId="720708e143949568" providerId="LiveId" clId="{27D59EAB-7460-4DA3-A0D9-C6BE2916666B}" dt="2020-12-16T07:20:53.582" v="111" actId="478"/>
          <ac:picMkLst>
            <pc:docMk/>
            <pc:sldMk cId="3662399940" sldId="328"/>
            <ac:picMk id="7" creationId="{F9D8D03B-D9C6-4B6B-82E0-3BFA1C375D04}"/>
          </ac:picMkLst>
        </pc:picChg>
        <pc:picChg chg="add del mod">
          <ac:chgData name="moath momani" userId="720708e143949568" providerId="LiveId" clId="{27D59EAB-7460-4DA3-A0D9-C6BE2916666B}" dt="2020-12-16T07:25:23.181" v="187" actId="478"/>
          <ac:picMkLst>
            <pc:docMk/>
            <pc:sldMk cId="3662399940" sldId="328"/>
            <ac:picMk id="8" creationId="{9C7498E3-DE37-47CB-A527-5048CA4B993F}"/>
          </ac:picMkLst>
        </pc:picChg>
        <pc:picChg chg="del">
          <ac:chgData name="moath momani" userId="720708e143949568" providerId="LiveId" clId="{27D59EAB-7460-4DA3-A0D9-C6BE2916666B}" dt="2020-12-16T07:19:21.586" v="98" actId="478"/>
          <ac:picMkLst>
            <pc:docMk/>
            <pc:sldMk cId="3662399940" sldId="328"/>
            <ac:picMk id="9" creationId="{40EA6D59-035A-49C1-A129-D20073207AD7}"/>
          </ac:picMkLst>
        </pc:picChg>
        <pc:picChg chg="add del mod">
          <ac:chgData name="moath momani" userId="720708e143949568" providerId="LiveId" clId="{27D59EAB-7460-4DA3-A0D9-C6BE2916666B}" dt="2020-12-16T07:22:27.367" v="129" actId="478"/>
          <ac:picMkLst>
            <pc:docMk/>
            <pc:sldMk cId="3662399940" sldId="328"/>
            <ac:picMk id="10" creationId="{9A62F260-0CA8-41BC-8749-630563D3C7CE}"/>
          </ac:picMkLst>
        </pc:picChg>
        <pc:picChg chg="del">
          <ac:chgData name="moath momani" userId="720708e143949568" providerId="LiveId" clId="{27D59EAB-7460-4DA3-A0D9-C6BE2916666B}" dt="2020-12-16T07:21:32.170" v="124" actId="21"/>
          <ac:picMkLst>
            <pc:docMk/>
            <pc:sldMk cId="3662399940" sldId="328"/>
            <ac:picMk id="11" creationId="{6977F9CB-DD33-4FE3-911C-C214622946D4}"/>
          </ac:picMkLst>
        </pc:picChg>
        <pc:picChg chg="del">
          <ac:chgData name="moath momani" userId="720708e143949568" providerId="LiveId" clId="{27D59EAB-7460-4DA3-A0D9-C6BE2916666B}" dt="2020-12-16T07:19:37.126" v="104" actId="21"/>
          <ac:picMkLst>
            <pc:docMk/>
            <pc:sldMk cId="3662399940" sldId="328"/>
            <ac:picMk id="13" creationId="{611F3E05-D8FA-4EB6-852A-BBDD7832EC76}"/>
          </ac:picMkLst>
        </pc:picChg>
        <pc:picChg chg="add mod">
          <ac:chgData name="moath momani" userId="720708e143949568" providerId="LiveId" clId="{27D59EAB-7460-4DA3-A0D9-C6BE2916666B}" dt="2020-12-16T07:21:26.068" v="120" actId="1076"/>
          <ac:picMkLst>
            <pc:docMk/>
            <pc:sldMk cId="3662399940" sldId="328"/>
            <ac:picMk id="14" creationId="{EE3630E6-A64F-43CC-89B7-05F8C26B97C2}"/>
          </ac:picMkLst>
        </pc:picChg>
        <pc:picChg chg="add mod">
          <ac:chgData name="moath momani" userId="720708e143949568" providerId="LiveId" clId="{27D59EAB-7460-4DA3-A0D9-C6BE2916666B}" dt="2020-12-16T07:21:36.605" v="126" actId="1076"/>
          <ac:picMkLst>
            <pc:docMk/>
            <pc:sldMk cId="3662399940" sldId="328"/>
            <ac:picMk id="16" creationId="{507BB446-C1FE-4766-BC25-F4BA94F35345}"/>
          </ac:picMkLst>
        </pc:picChg>
        <pc:picChg chg="add del mod">
          <ac:chgData name="moath momani" userId="720708e143949568" providerId="LiveId" clId="{27D59EAB-7460-4DA3-A0D9-C6BE2916666B}" dt="2020-12-16T07:23:27.332" v="150" actId="21"/>
          <ac:picMkLst>
            <pc:docMk/>
            <pc:sldMk cId="3662399940" sldId="328"/>
            <ac:picMk id="18" creationId="{866E735B-ECAE-4E73-882C-1DF47A98B80D}"/>
          </ac:picMkLst>
        </pc:picChg>
        <pc:picChg chg="add del mod">
          <ac:chgData name="moath momani" userId="720708e143949568" providerId="LiveId" clId="{27D59EAB-7460-4DA3-A0D9-C6BE2916666B}" dt="2020-12-16T07:22:53.626" v="142" actId="21"/>
          <ac:picMkLst>
            <pc:docMk/>
            <pc:sldMk cId="3662399940" sldId="328"/>
            <ac:picMk id="19" creationId="{E43C8D07-E711-4946-A8B4-9C29EBF46C2B}"/>
          </ac:picMkLst>
        </pc:picChg>
        <pc:picChg chg="add mod">
          <ac:chgData name="moath momani" userId="720708e143949568" providerId="LiveId" clId="{27D59EAB-7460-4DA3-A0D9-C6BE2916666B}" dt="2020-12-16T07:25:27.100" v="191" actId="1076"/>
          <ac:picMkLst>
            <pc:docMk/>
            <pc:sldMk cId="3662399940" sldId="328"/>
            <ac:picMk id="20" creationId="{BDA74C3F-12CD-4CBE-B97F-F5F6BA0F7E9F}"/>
          </ac:picMkLst>
        </pc:picChg>
        <pc:picChg chg="add del mod">
          <ac:chgData name="moath momani" userId="720708e143949568" providerId="LiveId" clId="{27D59EAB-7460-4DA3-A0D9-C6BE2916666B}" dt="2020-12-16T07:23:45.383" v="180" actId="478"/>
          <ac:picMkLst>
            <pc:docMk/>
            <pc:sldMk cId="3662399940" sldId="328"/>
            <ac:picMk id="21" creationId="{FF74CCF4-F2C2-4771-BE67-99A7A870AD28}"/>
          </ac:picMkLst>
        </pc:picChg>
        <pc:picChg chg="add mod">
          <ac:chgData name="moath momani" userId="720708e143949568" providerId="LiveId" clId="{27D59EAB-7460-4DA3-A0D9-C6BE2916666B}" dt="2020-12-16T07:23:35.046" v="152" actId="14100"/>
          <ac:picMkLst>
            <pc:docMk/>
            <pc:sldMk cId="3662399940" sldId="328"/>
            <ac:picMk id="22" creationId="{F58031E0-3FB0-4979-A61E-A237EDCACC1F}"/>
          </ac:picMkLst>
        </pc:picChg>
        <pc:picChg chg="add mod">
          <ac:chgData name="moath momani" userId="720708e143949568" providerId="LiveId" clId="{27D59EAB-7460-4DA3-A0D9-C6BE2916666B}" dt="2020-12-16T07:25:44.742" v="197" actId="14100"/>
          <ac:picMkLst>
            <pc:docMk/>
            <pc:sldMk cId="3662399940" sldId="328"/>
            <ac:picMk id="24" creationId="{433F32D4-2461-438B-B9F9-35AED2648B5F}"/>
          </ac:picMkLst>
        </pc:picChg>
      </pc:sldChg>
      <pc:sldChg chg="addSp modSp add mod">
        <pc:chgData name="moath momani" userId="720708e143949568" providerId="LiveId" clId="{27D59EAB-7460-4DA3-A0D9-C6BE2916666B}" dt="2020-12-15T08:23:49.972" v="14" actId="1076"/>
        <pc:sldMkLst>
          <pc:docMk/>
          <pc:sldMk cId="2133548031" sldId="329"/>
        </pc:sldMkLst>
        <pc:picChg chg="add mod">
          <ac:chgData name="moath momani" userId="720708e143949568" providerId="LiveId" clId="{27D59EAB-7460-4DA3-A0D9-C6BE2916666B}" dt="2020-12-15T08:23:46.121" v="13"/>
          <ac:picMkLst>
            <pc:docMk/>
            <pc:sldMk cId="2133548031" sldId="329"/>
            <ac:picMk id="8" creationId="{A370A63D-A58F-4B36-82E5-C242846EF4F8}"/>
          </ac:picMkLst>
        </pc:picChg>
        <pc:picChg chg="mod">
          <ac:chgData name="moath momani" userId="720708e143949568" providerId="LiveId" clId="{27D59EAB-7460-4DA3-A0D9-C6BE2916666B}" dt="2020-12-15T08:23:49.972" v="14" actId="1076"/>
          <ac:picMkLst>
            <pc:docMk/>
            <pc:sldMk cId="2133548031" sldId="329"/>
            <ac:picMk id="9" creationId="{064EF85F-CD13-446D-B524-608BE94F3465}"/>
          </ac:picMkLst>
        </pc:picChg>
      </pc:sldChg>
      <pc:sldChg chg="add">
        <pc:chgData name="moath momani" userId="720708e143949568" providerId="LiveId" clId="{27D59EAB-7460-4DA3-A0D9-C6BE2916666B}" dt="2020-12-15T08:22:22.006" v="2"/>
        <pc:sldMkLst>
          <pc:docMk/>
          <pc:sldMk cId="2250883306" sldId="331"/>
        </pc:sldMkLst>
      </pc:sldChg>
      <pc:sldChg chg="add">
        <pc:chgData name="moath momani" userId="720708e143949568" providerId="LiveId" clId="{27D59EAB-7460-4DA3-A0D9-C6BE2916666B}" dt="2020-12-15T08:22:22.006" v="2"/>
        <pc:sldMkLst>
          <pc:docMk/>
          <pc:sldMk cId="666502937" sldId="332"/>
        </pc:sldMkLst>
      </pc:sldChg>
      <pc:sldChg chg="add">
        <pc:chgData name="moath momani" userId="720708e143949568" providerId="LiveId" clId="{27D59EAB-7460-4DA3-A0D9-C6BE2916666B}" dt="2020-12-15T08:22:22.006" v="2"/>
        <pc:sldMkLst>
          <pc:docMk/>
          <pc:sldMk cId="2541478738" sldId="333"/>
        </pc:sldMkLst>
      </pc:sldChg>
      <pc:sldChg chg="add">
        <pc:chgData name="moath momani" userId="720708e143949568" providerId="LiveId" clId="{27D59EAB-7460-4DA3-A0D9-C6BE2916666B}" dt="2020-12-15T08:22:22.006" v="2"/>
        <pc:sldMkLst>
          <pc:docMk/>
          <pc:sldMk cId="3967566841" sldId="334"/>
        </pc:sldMkLst>
      </pc:sldChg>
      <pc:sldChg chg="add">
        <pc:chgData name="moath momani" userId="720708e143949568" providerId="LiveId" clId="{27D59EAB-7460-4DA3-A0D9-C6BE2916666B}" dt="2020-12-15T08:22:22.006" v="2"/>
        <pc:sldMkLst>
          <pc:docMk/>
          <pc:sldMk cId="3956655816" sldId="335"/>
        </pc:sldMkLst>
      </pc:sldChg>
      <pc:sldChg chg="add">
        <pc:chgData name="moath momani" userId="720708e143949568" providerId="LiveId" clId="{27D59EAB-7460-4DA3-A0D9-C6BE2916666B}" dt="2020-12-15T08:22:22.006" v="2"/>
        <pc:sldMkLst>
          <pc:docMk/>
          <pc:sldMk cId="1559197939" sldId="336"/>
        </pc:sldMkLst>
      </pc:sldChg>
      <pc:sldChg chg="add">
        <pc:chgData name="moath momani" userId="720708e143949568" providerId="LiveId" clId="{27D59EAB-7460-4DA3-A0D9-C6BE2916666B}" dt="2020-12-15T08:22:22.006" v="2"/>
        <pc:sldMkLst>
          <pc:docMk/>
          <pc:sldMk cId="1650702203" sldId="337"/>
        </pc:sldMkLst>
      </pc:sldChg>
      <pc:sldChg chg="add modNotesTx">
        <pc:chgData name="moath momani" userId="720708e143949568" providerId="LiveId" clId="{27D59EAB-7460-4DA3-A0D9-C6BE2916666B}" dt="2020-12-16T07:27:36.022" v="202" actId="20577"/>
        <pc:sldMkLst>
          <pc:docMk/>
          <pc:sldMk cId="1052389484" sldId="338"/>
        </pc:sldMkLst>
      </pc:sldChg>
      <pc:sldChg chg="add del">
        <pc:chgData name="moath momani" userId="720708e143949568" providerId="LiveId" clId="{27D59EAB-7460-4DA3-A0D9-C6BE2916666B}" dt="2020-12-16T07:41:30.011" v="328" actId="47"/>
        <pc:sldMkLst>
          <pc:docMk/>
          <pc:sldMk cId="2319052691" sldId="339"/>
        </pc:sldMkLst>
      </pc:sldChg>
      <pc:sldChg chg="modSp add mod ord modNotesTx">
        <pc:chgData name="moath momani" userId="720708e143949568" providerId="LiveId" clId="{27D59EAB-7460-4DA3-A0D9-C6BE2916666B}" dt="2020-12-16T07:41:25.664" v="325"/>
        <pc:sldMkLst>
          <pc:docMk/>
          <pc:sldMk cId="2276950543" sldId="340"/>
        </pc:sldMkLst>
        <pc:spChg chg="mod">
          <ac:chgData name="moath momani" userId="720708e143949568" providerId="LiveId" clId="{27D59EAB-7460-4DA3-A0D9-C6BE2916666B}" dt="2020-12-16T07:41:19.397" v="323" actId="20577"/>
          <ac:spMkLst>
            <pc:docMk/>
            <pc:sldMk cId="2276950543" sldId="340"/>
            <ac:spMk id="25" creationId="{1429D8FD-8B3D-4392-A6E9-CD1071EBCA9A}"/>
          </ac:spMkLst>
        </pc:spChg>
        <pc:spChg chg="mod">
          <ac:chgData name="moath momani" userId="720708e143949568" providerId="LiveId" clId="{27D59EAB-7460-4DA3-A0D9-C6BE2916666B}" dt="2020-12-16T07:38:12.283" v="256" actId="20577"/>
          <ac:spMkLst>
            <pc:docMk/>
            <pc:sldMk cId="2276950543" sldId="340"/>
            <ac:spMk id="26" creationId="{1ADD6298-4167-418D-9B28-FF68462BC99F}"/>
          </ac:spMkLst>
        </pc:spChg>
      </pc:sldChg>
      <pc:sldChg chg="add modNotesTx">
        <pc:chgData name="moath momani" userId="720708e143949568" providerId="LiveId" clId="{27D59EAB-7460-4DA3-A0D9-C6BE2916666B}" dt="2020-12-16T08:14:10.457" v="365" actId="20577"/>
        <pc:sldMkLst>
          <pc:docMk/>
          <pc:sldMk cId="3592594099"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61193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303910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191051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1242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237855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427956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167903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3850903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20</a:t>
            </a:fld>
            <a:endParaRPr lang="en-US"/>
          </a:p>
        </p:txBody>
      </p:sp>
    </p:spTree>
    <p:extLst>
      <p:ext uri="{BB962C8B-B14F-4D97-AF65-F5344CB8AC3E}">
        <p14:creationId xmlns:p14="http://schemas.microsoft.com/office/powerpoint/2010/main" val="425432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21</a:t>
            </a:fld>
            <a:endParaRPr lang="en-US"/>
          </a:p>
        </p:txBody>
      </p:sp>
    </p:spTree>
    <p:extLst>
      <p:ext uri="{BB962C8B-B14F-4D97-AF65-F5344CB8AC3E}">
        <p14:creationId xmlns:p14="http://schemas.microsoft.com/office/powerpoint/2010/main" val="322387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22</a:t>
            </a:fld>
            <a:endParaRPr lang="en-US"/>
          </a:p>
        </p:txBody>
      </p:sp>
    </p:spTree>
    <p:extLst>
      <p:ext uri="{BB962C8B-B14F-4D97-AF65-F5344CB8AC3E}">
        <p14:creationId xmlns:p14="http://schemas.microsoft.com/office/powerpoint/2010/main" val="425432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23</a:t>
            </a:fld>
            <a:endParaRPr lang="en-US"/>
          </a:p>
        </p:txBody>
      </p:sp>
    </p:spTree>
    <p:extLst>
      <p:ext uri="{BB962C8B-B14F-4D97-AF65-F5344CB8AC3E}">
        <p14:creationId xmlns:p14="http://schemas.microsoft.com/office/powerpoint/2010/main" val="3223876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24</a:t>
            </a:fld>
            <a:endParaRPr lang="en-US"/>
          </a:p>
        </p:txBody>
      </p:sp>
    </p:spTree>
    <p:extLst>
      <p:ext uri="{BB962C8B-B14F-4D97-AF65-F5344CB8AC3E}">
        <p14:creationId xmlns:p14="http://schemas.microsoft.com/office/powerpoint/2010/main" val="243828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25</a:t>
            </a:fld>
            <a:endParaRPr lang="en-US"/>
          </a:p>
        </p:txBody>
      </p:sp>
    </p:spTree>
    <p:extLst>
      <p:ext uri="{BB962C8B-B14F-4D97-AF65-F5344CB8AC3E}">
        <p14:creationId xmlns:p14="http://schemas.microsoft.com/office/powerpoint/2010/main" val="216601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28</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celebration of National Day comes on the eighteenth of December of every year, which is the date of the late Sheikh </a:t>
            </a:r>
            <a:r>
              <a:rPr lang="en-US" dirty="0" err="1"/>
              <a:t>Jassim</a:t>
            </a:r>
            <a:r>
              <a:rPr lang="en-US" dirty="0"/>
              <a:t> bin Muhammad Al Thani the founder of modern Qatar, assuming power in the country in 1878.</a:t>
            </a:r>
          </a:p>
          <a:p>
            <a:endParaRPr lang="en-US" dirty="0"/>
          </a:p>
          <a:p>
            <a:r>
              <a:rPr lang="ar-QA" dirty="0"/>
              <a:t>ويأتي الاحتفال باليوم الوطني في الثامن عشر من ديسمبر من كل عام ، وهو تاريخ تولي المغفور له الشيخ جاسم بن محمد آل ثاني ، مؤسس دولة قطر الحديثة ، السلطة في البلاد عام 1878</a:t>
            </a: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230612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fully-immersive experience – complete with head-mounted displays, headphones, gloves, and maybe a treadmill or some kind of suspension apparatus. </a:t>
            </a:r>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dirty="0"/>
          </a:p>
        </p:txBody>
      </p:sp>
    </p:spTree>
    <p:extLst>
      <p:ext uri="{BB962C8B-B14F-4D97-AF65-F5344CB8AC3E}">
        <p14:creationId xmlns:p14="http://schemas.microsoft.com/office/powerpoint/2010/main" val="299835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dirty="0"/>
          </a:p>
        </p:txBody>
      </p:sp>
    </p:spTree>
    <p:extLst>
      <p:ext uri="{BB962C8B-B14F-4D97-AF65-F5344CB8AC3E}">
        <p14:creationId xmlns:p14="http://schemas.microsoft.com/office/powerpoint/2010/main" val="6072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313D"/>
                </a:solidFill>
                <a:effectLst/>
                <a:latin typeface="Barlow"/>
              </a:rPr>
              <a:t>Games are often forgotten as an actual type of VR, because it’s very common in our everyday lives.</a:t>
            </a:r>
          </a:p>
          <a:p>
            <a:pPr algn="l"/>
            <a:r>
              <a:rPr lang="en-US" b="0" i="0" dirty="0">
                <a:solidFill>
                  <a:srgbClr val="26313D"/>
                </a:solidFill>
                <a:effectLst/>
                <a:latin typeface="Barlow"/>
              </a:rPr>
              <a:t>The average video game is technically considered a virtual reality experience. Think about it, you’re sitting in a physical space, interacting with a virtual one.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dirty="0"/>
          </a:p>
        </p:txBody>
      </p:sp>
    </p:spTree>
    <p:extLst>
      <p:ext uri="{BB962C8B-B14F-4D97-AF65-F5344CB8AC3E}">
        <p14:creationId xmlns:p14="http://schemas.microsoft.com/office/powerpoint/2010/main" val="162385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313D"/>
                </a:solidFill>
                <a:effectLst/>
                <a:latin typeface="Barlow"/>
              </a:rPr>
              <a:t>Today we will build a VR world of a simulated environment to celebrate the national day in Qatar.</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dirty="0"/>
          </a:p>
        </p:txBody>
      </p:sp>
    </p:spTree>
    <p:extLst>
      <p:ext uri="{BB962C8B-B14F-4D97-AF65-F5344CB8AC3E}">
        <p14:creationId xmlns:p14="http://schemas.microsoft.com/office/powerpoint/2010/main" val="34973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35.png"/><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6v6-HExWtQ"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3D National Day </a:t>
            </a:r>
          </a:p>
        </p:txBody>
      </p:sp>
      <p:sp>
        <p:nvSpPr>
          <p:cNvPr id="14" name="TextBox 13"/>
          <p:cNvSpPr txBox="1"/>
          <p:nvPr/>
        </p:nvSpPr>
        <p:spPr>
          <a:xfrm>
            <a:off x="45024" y="2040048"/>
            <a:ext cx="566181"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1429D8FD-8B3D-4392-A6E9-CD1071EBCA9A}"/>
              </a:ext>
            </a:extLst>
          </p:cNvPr>
          <p:cNvSpPr>
            <a:spLocks noGrp="1"/>
          </p:cNvSpPr>
          <p:nvPr>
            <p:ph type="subTitle" idx="1"/>
          </p:nvPr>
        </p:nvSpPr>
        <p:spPr>
          <a:xfrm>
            <a:off x="2385098" y="948794"/>
            <a:ext cx="6410325" cy="1003841"/>
          </a:xfrm>
        </p:spPr>
        <p:txBody>
          <a:bodyPr>
            <a:noAutofit/>
          </a:bodyPr>
          <a:lstStyle/>
          <a:p>
            <a:pPr algn="l"/>
            <a:r>
              <a:rPr lang="en-US" sz="2800" dirty="0">
                <a:latin typeface="Politica" panose="02000506060000020004" pitchFamily="2" charset="0"/>
              </a:rPr>
              <a:t>What we will do today?</a:t>
            </a:r>
            <a:endParaRPr lang="en-US" sz="2800" i="0" dirty="0">
              <a:solidFill>
                <a:srgbClr val="26313D"/>
              </a:solidFill>
              <a:effectLst/>
              <a:latin typeface="Politica" panose="02000506060000020004" pitchFamily="2" charset="0"/>
            </a:endParaRPr>
          </a:p>
          <a:p>
            <a:pPr algn="l"/>
            <a:endParaRPr lang="en-US" sz="2800" dirty="0">
              <a:latin typeface="Politica" panose="02000506060000020004" pitchFamily="2" charset="0"/>
            </a:endParaRPr>
          </a:p>
        </p:txBody>
      </p:sp>
      <p:sp>
        <p:nvSpPr>
          <p:cNvPr id="26" name="TextBox 25">
            <a:extLst>
              <a:ext uri="{FF2B5EF4-FFF2-40B4-BE49-F238E27FC236}">
                <a16:creationId xmlns:a16="http://schemas.microsoft.com/office/drawing/2014/main" id="{1ADD6298-4167-418D-9B28-FF68462BC99F}"/>
              </a:ext>
            </a:extLst>
          </p:cNvPr>
          <p:cNvSpPr txBox="1"/>
          <p:nvPr/>
        </p:nvSpPr>
        <p:spPr>
          <a:xfrm>
            <a:off x="6096000" y="948794"/>
            <a:ext cx="3346713" cy="523220"/>
          </a:xfrm>
          <a:prstGeom prst="rect">
            <a:avLst/>
          </a:prstGeom>
          <a:noFill/>
        </p:spPr>
        <p:txBody>
          <a:bodyPr wrap="square" rtlCol="0">
            <a:spAutoFit/>
          </a:bodyPr>
          <a:lstStyle/>
          <a:p>
            <a:pPr algn="r"/>
            <a:r>
              <a:rPr lang="ar-QA" sz="2800" dirty="0">
                <a:latin typeface="Arabic Typesetting" panose="03020402040406030203" pitchFamily="66" charset="-78"/>
              </a:rPr>
              <a:t>ماذا سنفعل اليوم؟</a:t>
            </a:r>
            <a:endParaRPr lang="en-GB" sz="2800" dirty="0">
              <a:latin typeface="Arabic Typesetting" panose="03020402040406030203" pitchFamily="66" charset="-78"/>
            </a:endParaRPr>
          </a:p>
        </p:txBody>
      </p:sp>
      <p:sp>
        <p:nvSpPr>
          <p:cNvPr id="5" name="TextBox 4">
            <a:extLst>
              <a:ext uri="{FF2B5EF4-FFF2-40B4-BE49-F238E27FC236}">
                <a16:creationId xmlns:a16="http://schemas.microsoft.com/office/drawing/2014/main" id="{128D1D16-0385-478E-9D12-3B7F3E4EB55A}"/>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0BB712DE-CB4A-452E-B78A-49B209DDD2AF}"/>
              </a:ext>
            </a:extLst>
          </p:cNvPr>
          <p:cNvGrpSpPr/>
          <p:nvPr/>
        </p:nvGrpSpPr>
        <p:grpSpPr>
          <a:xfrm>
            <a:off x="9572947" y="6372150"/>
            <a:ext cx="1415160" cy="476766"/>
            <a:chOff x="8882864" y="6158525"/>
            <a:chExt cx="1780778" cy="599942"/>
          </a:xfrm>
        </p:grpSpPr>
        <p:pic>
          <p:nvPicPr>
            <p:cNvPr id="7" name="Picture 6">
              <a:extLst>
                <a:ext uri="{FF2B5EF4-FFF2-40B4-BE49-F238E27FC236}">
                  <a16:creationId xmlns:a16="http://schemas.microsoft.com/office/drawing/2014/main" id="{1D9772CF-C509-4EBE-AC80-4021CE712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1092342F-F978-4C54-A664-C6F3F249FF08}"/>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9F828F2-7755-4431-A929-731922F2F482}"/>
              </a:ext>
            </a:extLst>
          </p:cNvPr>
          <p:cNvPicPr>
            <a:picLocks noChangeAspect="1"/>
          </p:cNvPicPr>
          <p:nvPr/>
        </p:nvPicPr>
        <p:blipFill>
          <a:blip r:embed="rId4"/>
          <a:stretch>
            <a:fillRect/>
          </a:stretch>
        </p:blipFill>
        <p:spPr>
          <a:xfrm>
            <a:off x="0" y="0"/>
            <a:ext cx="1607574" cy="6858000"/>
          </a:xfrm>
          <a:prstGeom prst="rect">
            <a:avLst/>
          </a:prstGeom>
        </p:spPr>
      </p:pic>
      <p:pic>
        <p:nvPicPr>
          <p:cNvPr id="4" name="Picture 3">
            <a:extLst>
              <a:ext uri="{FF2B5EF4-FFF2-40B4-BE49-F238E27FC236}">
                <a16:creationId xmlns:a16="http://schemas.microsoft.com/office/drawing/2014/main" id="{8FA4F56C-8FA1-4E77-94C8-75E5C552F1A2}"/>
              </a:ext>
            </a:extLst>
          </p:cNvPr>
          <p:cNvPicPr>
            <a:picLocks noChangeAspect="1"/>
          </p:cNvPicPr>
          <p:nvPr/>
        </p:nvPicPr>
        <p:blipFill>
          <a:blip r:embed="rId5"/>
          <a:stretch>
            <a:fillRect/>
          </a:stretch>
        </p:blipFill>
        <p:spPr>
          <a:xfrm>
            <a:off x="2385098" y="1677575"/>
            <a:ext cx="7891462" cy="4459028"/>
          </a:xfrm>
          <a:prstGeom prst="rect">
            <a:avLst/>
          </a:prstGeom>
        </p:spPr>
      </p:pic>
    </p:spTree>
    <p:extLst>
      <p:ext uri="{BB962C8B-B14F-4D97-AF65-F5344CB8AC3E}">
        <p14:creationId xmlns:p14="http://schemas.microsoft.com/office/powerpoint/2010/main" val="359259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0FF15E-A267-4FB8-8F62-6058042044B3}"/>
              </a:ext>
            </a:extLst>
          </p:cNvPr>
          <p:cNvSpPr>
            <a:spLocks noGrp="1"/>
          </p:cNvSpPr>
          <p:nvPr>
            <p:ph type="ctrTitle"/>
          </p:nvPr>
        </p:nvSpPr>
        <p:spPr>
          <a:xfrm>
            <a:off x="1394974" y="546911"/>
            <a:ext cx="3637251" cy="659055"/>
          </a:xfrm>
        </p:spPr>
        <p:txBody>
          <a:bodyPr>
            <a:normAutofit/>
          </a:bodyPr>
          <a:lstStyle/>
          <a:p>
            <a:pPr algn="ctr"/>
            <a:r>
              <a:rPr lang="en-US" sz="4000" i="0" dirty="0">
                <a:latin typeface="Politica"/>
              </a:rPr>
              <a:t>HOW IT WORKS</a:t>
            </a:r>
          </a:p>
        </p:txBody>
      </p:sp>
      <p:sp>
        <p:nvSpPr>
          <p:cNvPr id="18" name="TextBox 17">
            <a:extLst>
              <a:ext uri="{FF2B5EF4-FFF2-40B4-BE49-F238E27FC236}">
                <a16:creationId xmlns:a16="http://schemas.microsoft.com/office/drawing/2014/main" id="{0778A9FF-3D28-4B16-BEF3-C1D002867833}"/>
              </a:ext>
            </a:extLst>
          </p:cNvPr>
          <p:cNvSpPr txBox="1"/>
          <p:nvPr/>
        </p:nvSpPr>
        <p:spPr>
          <a:xfrm>
            <a:off x="6556260" y="400892"/>
            <a:ext cx="4700499" cy="707886"/>
          </a:xfrm>
          <a:prstGeom prst="rect">
            <a:avLst/>
          </a:prstGeom>
          <a:noFill/>
        </p:spPr>
        <p:txBody>
          <a:bodyPr wrap="square" rtlCol="0">
            <a:spAutoFit/>
          </a:bodyPr>
          <a:lstStyle/>
          <a:p>
            <a:r>
              <a:rPr lang="ar-JO" sz="4000" dirty="0">
                <a:latin typeface="Century Gothic" panose="020B0502020202020204" pitchFamily="34" charset="0"/>
              </a:rPr>
              <a:t>آلية عمل الواقع الإفتراضي</a:t>
            </a:r>
            <a:endParaRPr lang="en-US" sz="4000" dirty="0">
              <a:latin typeface="Century Gothic" panose="020B0502020202020204" pitchFamily="34" charset="0"/>
            </a:endParaRPr>
          </a:p>
        </p:txBody>
      </p:sp>
      <p:grpSp>
        <p:nvGrpSpPr>
          <p:cNvPr id="23" name="Group 22">
            <a:extLst>
              <a:ext uri="{FF2B5EF4-FFF2-40B4-BE49-F238E27FC236}">
                <a16:creationId xmlns:a16="http://schemas.microsoft.com/office/drawing/2014/main" id="{C4C8F569-E2FA-4C52-A282-C4726F4E02BC}"/>
              </a:ext>
            </a:extLst>
          </p:cNvPr>
          <p:cNvGrpSpPr/>
          <p:nvPr/>
        </p:nvGrpSpPr>
        <p:grpSpPr>
          <a:xfrm>
            <a:off x="2674026" y="4582892"/>
            <a:ext cx="949299" cy="797957"/>
            <a:chOff x="8357259" y="6292709"/>
            <a:chExt cx="949299" cy="797957"/>
          </a:xfrm>
        </p:grpSpPr>
        <p:sp>
          <p:nvSpPr>
            <p:cNvPr id="12" name="TextBox 11">
              <a:extLst>
                <a:ext uri="{FF2B5EF4-FFF2-40B4-BE49-F238E27FC236}">
                  <a16:creationId xmlns:a16="http://schemas.microsoft.com/office/drawing/2014/main" id="{05FE2D00-F684-4AE0-8830-D761C2B4DB57}"/>
                </a:ext>
              </a:extLst>
            </p:cNvPr>
            <p:cNvSpPr txBox="1"/>
            <p:nvPr/>
          </p:nvSpPr>
          <p:spPr>
            <a:xfrm>
              <a:off x="8406953" y="6629001"/>
              <a:ext cx="849913" cy="461665"/>
            </a:xfrm>
            <a:prstGeom prst="rect">
              <a:avLst/>
            </a:prstGeom>
            <a:noFill/>
          </p:spPr>
          <p:txBody>
            <a:bodyPr wrap="none" rtlCol="0">
              <a:spAutoFit/>
            </a:bodyPr>
            <a:lstStyle/>
            <a:p>
              <a:r>
                <a:rPr lang="en-US" sz="2400" dirty="0">
                  <a:latin typeface="Politica" panose="02000506060000020004" pitchFamily="2" charset="0"/>
                </a:rPr>
                <a:t>Design</a:t>
              </a:r>
            </a:p>
          </p:txBody>
        </p:sp>
        <p:sp>
          <p:nvSpPr>
            <p:cNvPr id="19" name="TextBox 18">
              <a:extLst>
                <a:ext uri="{FF2B5EF4-FFF2-40B4-BE49-F238E27FC236}">
                  <a16:creationId xmlns:a16="http://schemas.microsoft.com/office/drawing/2014/main" id="{78502A33-B4DF-4044-8A0C-46E01A06850A}"/>
                </a:ext>
              </a:extLst>
            </p:cNvPr>
            <p:cNvSpPr txBox="1"/>
            <p:nvPr/>
          </p:nvSpPr>
          <p:spPr>
            <a:xfrm>
              <a:off x="8357259" y="6292709"/>
              <a:ext cx="949299" cy="461665"/>
            </a:xfrm>
            <a:prstGeom prst="rect">
              <a:avLst/>
            </a:prstGeom>
            <a:noFill/>
          </p:spPr>
          <p:txBody>
            <a:bodyPr wrap="none" rtlCol="0">
              <a:spAutoFit/>
            </a:bodyPr>
            <a:lstStyle/>
            <a:p>
              <a:r>
                <a:rPr lang="ar-JO" sz="2400" dirty="0"/>
                <a:t>التصميم</a:t>
              </a:r>
              <a:endParaRPr lang="en-US" sz="2400" dirty="0"/>
            </a:p>
          </p:txBody>
        </p:sp>
      </p:grpSp>
      <p:grpSp>
        <p:nvGrpSpPr>
          <p:cNvPr id="5" name="Group 4">
            <a:extLst>
              <a:ext uri="{FF2B5EF4-FFF2-40B4-BE49-F238E27FC236}">
                <a16:creationId xmlns:a16="http://schemas.microsoft.com/office/drawing/2014/main" id="{1D1B02D8-9B8A-42DB-8984-0670E8E21596}"/>
              </a:ext>
            </a:extLst>
          </p:cNvPr>
          <p:cNvGrpSpPr/>
          <p:nvPr/>
        </p:nvGrpSpPr>
        <p:grpSpPr>
          <a:xfrm>
            <a:off x="7331288" y="4708265"/>
            <a:ext cx="3395481" cy="790707"/>
            <a:chOff x="5111857" y="4002943"/>
            <a:chExt cx="3395481" cy="790707"/>
          </a:xfrm>
        </p:grpSpPr>
        <p:sp>
          <p:nvSpPr>
            <p:cNvPr id="13" name="TextBox 12">
              <a:extLst>
                <a:ext uri="{FF2B5EF4-FFF2-40B4-BE49-F238E27FC236}">
                  <a16:creationId xmlns:a16="http://schemas.microsoft.com/office/drawing/2014/main" id="{F47D9517-258D-4B68-8CB2-F1B6CD24FEB7}"/>
                </a:ext>
              </a:extLst>
            </p:cNvPr>
            <p:cNvSpPr txBox="1"/>
            <p:nvPr/>
          </p:nvSpPr>
          <p:spPr>
            <a:xfrm>
              <a:off x="5497700" y="4331985"/>
              <a:ext cx="2114681" cy="461665"/>
            </a:xfrm>
            <a:prstGeom prst="rect">
              <a:avLst/>
            </a:prstGeom>
            <a:noFill/>
          </p:spPr>
          <p:txBody>
            <a:bodyPr wrap="none" rtlCol="0">
              <a:spAutoFit/>
            </a:bodyPr>
            <a:lstStyle/>
            <a:p>
              <a:r>
                <a:rPr lang="en-US" sz="2400" dirty="0">
                  <a:latin typeface="Politica" panose="02000506060000020004" pitchFamily="2" charset="0"/>
                </a:rPr>
                <a:t>Settings(CoSpaces)</a:t>
              </a:r>
            </a:p>
          </p:txBody>
        </p:sp>
        <p:sp>
          <p:nvSpPr>
            <p:cNvPr id="20" name="TextBox 19">
              <a:extLst>
                <a:ext uri="{FF2B5EF4-FFF2-40B4-BE49-F238E27FC236}">
                  <a16:creationId xmlns:a16="http://schemas.microsoft.com/office/drawing/2014/main" id="{D509EB5F-95E9-40BD-840E-3F417F229B0D}"/>
                </a:ext>
              </a:extLst>
            </p:cNvPr>
            <p:cNvSpPr txBox="1"/>
            <p:nvPr/>
          </p:nvSpPr>
          <p:spPr>
            <a:xfrm>
              <a:off x="5111857" y="4002943"/>
              <a:ext cx="3395481" cy="461665"/>
            </a:xfrm>
            <a:prstGeom prst="rect">
              <a:avLst/>
            </a:prstGeom>
            <a:noFill/>
          </p:spPr>
          <p:txBody>
            <a:bodyPr wrap="none" rtlCol="0">
              <a:spAutoFit/>
            </a:bodyPr>
            <a:lstStyle/>
            <a:p>
              <a:r>
                <a:rPr lang="ar-JO" sz="2400" dirty="0">
                  <a:latin typeface="Politica" panose="02000506060000020004" pitchFamily="2" charset="0"/>
                </a:rPr>
                <a:t>بناء الإعدادات(برنامج </a:t>
              </a:r>
              <a:r>
                <a:rPr lang="ar-QA" sz="2400" dirty="0">
                  <a:latin typeface="Politica" panose="02000506060000020004" pitchFamily="2" charset="0"/>
                </a:rPr>
                <a:t>كوسبيسز</a:t>
              </a:r>
              <a:r>
                <a:rPr lang="ar-JO" sz="2400" dirty="0">
                  <a:latin typeface="Politica" panose="02000506060000020004" pitchFamily="2" charset="0"/>
                </a:rPr>
                <a:t>)</a:t>
              </a:r>
              <a:endParaRPr lang="en-US" sz="2400" dirty="0">
                <a:latin typeface="Politica" panose="02000506060000020004" pitchFamily="2" charset="0"/>
              </a:endParaRPr>
            </a:p>
          </p:txBody>
        </p:sp>
      </p:grpSp>
      <p:pic>
        <p:nvPicPr>
          <p:cNvPr id="14" name="Picture 13">
            <a:extLst>
              <a:ext uri="{FF2B5EF4-FFF2-40B4-BE49-F238E27FC236}">
                <a16:creationId xmlns:a16="http://schemas.microsoft.com/office/drawing/2014/main" id="{45AF6029-A8D0-445B-9042-4BD689686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7394" y="2556525"/>
            <a:ext cx="3387552" cy="1744951"/>
          </a:xfrm>
          <a:prstGeom prst="rect">
            <a:avLst/>
          </a:prstGeom>
        </p:spPr>
      </p:pic>
      <p:sp>
        <p:nvSpPr>
          <p:cNvPr id="28" name="TextBox 27">
            <a:extLst>
              <a:ext uri="{FF2B5EF4-FFF2-40B4-BE49-F238E27FC236}">
                <a16:creationId xmlns:a16="http://schemas.microsoft.com/office/drawing/2014/main" id="{206DCF1B-264D-4DC4-B03D-851A41546D84}"/>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9" name="Group 28">
            <a:extLst>
              <a:ext uri="{FF2B5EF4-FFF2-40B4-BE49-F238E27FC236}">
                <a16:creationId xmlns:a16="http://schemas.microsoft.com/office/drawing/2014/main" id="{4E135EB1-BD05-4507-9AAC-268623422048}"/>
              </a:ext>
            </a:extLst>
          </p:cNvPr>
          <p:cNvGrpSpPr/>
          <p:nvPr/>
        </p:nvGrpSpPr>
        <p:grpSpPr>
          <a:xfrm>
            <a:off x="9248482" y="6273830"/>
            <a:ext cx="1415160" cy="476766"/>
            <a:chOff x="8882864" y="6158525"/>
            <a:chExt cx="1780778" cy="599942"/>
          </a:xfrm>
        </p:grpSpPr>
        <p:pic>
          <p:nvPicPr>
            <p:cNvPr id="30" name="Picture 29">
              <a:extLst>
                <a:ext uri="{FF2B5EF4-FFF2-40B4-BE49-F238E27FC236}">
                  <a16:creationId xmlns:a16="http://schemas.microsoft.com/office/drawing/2014/main" id="{19783B0F-49FF-40B1-9147-25FD2B2320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31" name="Picture 30">
              <a:extLst>
                <a:ext uri="{FF2B5EF4-FFF2-40B4-BE49-F238E27FC236}">
                  <a16:creationId xmlns:a16="http://schemas.microsoft.com/office/drawing/2014/main" id="{8E079AFB-3934-494E-927D-12C23802F26E}"/>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78043FD1-23B9-457F-8EA9-B72EDE01B3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556524"/>
            <a:ext cx="4869633" cy="1744952"/>
          </a:xfrm>
          <a:prstGeom prst="rect">
            <a:avLst/>
          </a:prstGeom>
        </p:spPr>
      </p:pic>
    </p:spTree>
    <p:extLst>
      <p:ext uri="{BB962C8B-B14F-4D97-AF65-F5344CB8AC3E}">
        <p14:creationId xmlns:p14="http://schemas.microsoft.com/office/powerpoint/2010/main" val="182578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38DF91-232F-4B65-B72F-5BAABCC43053}"/>
              </a:ext>
            </a:extLst>
          </p:cNvPr>
          <p:cNvSpPr>
            <a:spLocks noGrp="1"/>
          </p:cNvSpPr>
          <p:nvPr>
            <p:ph type="title"/>
          </p:nvPr>
        </p:nvSpPr>
        <p:spPr>
          <a:xfrm>
            <a:off x="2445621" y="283026"/>
            <a:ext cx="9163449" cy="1352738"/>
          </a:xfrm>
        </p:spPr>
        <p:txBody>
          <a:bodyPr>
            <a:noAutofit/>
          </a:bodyPr>
          <a:lstStyle/>
          <a:p>
            <a:r>
              <a:rPr lang="en-US" sz="2400" dirty="0">
                <a:latin typeface="Politica" panose="02000506060000020004"/>
              </a:rPr>
              <a:t>We have a new tool today that will help us to build our 3D virtual game. </a:t>
            </a:r>
            <a:br>
              <a:rPr lang="en-US" sz="2400" dirty="0">
                <a:latin typeface="Politica" panose="02000506060000020004"/>
              </a:rPr>
            </a:br>
            <a:r>
              <a:rPr lang="en-US" sz="2400" b="1" i="0" dirty="0">
                <a:solidFill>
                  <a:srgbClr val="FF0000"/>
                </a:solidFill>
                <a:effectLst/>
                <a:latin typeface="Politica" panose="02000506060000020004"/>
              </a:rPr>
              <a:t>CoSpaces </a:t>
            </a:r>
            <a:r>
              <a:rPr lang="en-US" sz="2400" i="0" dirty="0">
                <a:effectLst/>
                <a:latin typeface="Politica" panose="02000506060000020004"/>
              </a:rPr>
              <a:t>is a </a:t>
            </a:r>
            <a:r>
              <a:rPr lang="en-US" sz="2400" b="0" i="0" dirty="0">
                <a:solidFill>
                  <a:srgbClr val="222222"/>
                </a:solidFill>
                <a:effectLst/>
                <a:latin typeface="Politica" panose="02000506060000020004"/>
              </a:rPr>
              <a:t>web-based application that allows us to create and engage with interactive 3D content using visual programming language.</a:t>
            </a:r>
            <a:br>
              <a:rPr lang="en-US" sz="2400" dirty="0">
                <a:latin typeface="Politica" panose="02000506060000020004"/>
              </a:rPr>
            </a:br>
            <a:endParaRPr lang="en-US" sz="2400" b="1" dirty="0">
              <a:solidFill>
                <a:srgbClr val="00B0F0"/>
              </a:solidFill>
              <a:latin typeface="Politica" panose="02000506060000020004"/>
            </a:endParaRPr>
          </a:p>
        </p:txBody>
      </p:sp>
      <p:sp>
        <p:nvSpPr>
          <p:cNvPr id="20" name="TextBox 19">
            <a:extLst>
              <a:ext uri="{FF2B5EF4-FFF2-40B4-BE49-F238E27FC236}">
                <a16:creationId xmlns:a16="http://schemas.microsoft.com/office/drawing/2014/main" id="{C704141F-42FE-4C37-B531-EB38DF6FDF60}"/>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a:extLst>
              <a:ext uri="{FF2B5EF4-FFF2-40B4-BE49-F238E27FC236}">
                <a16:creationId xmlns:a16="http://schemas.microsoft.com/office/drawing/2014/main" id="{3FB4F5AD-9B42-4E0A-B5F3-DCFC1C057DEA}"/>
              </a:ext>
            </a:extLst>
          </p:cNvPr>
          <p:cNvGrpSpPr/>
          <p:nvPr/>
        </p:nvGrpSpPr>
        <p:grpSpPr>
          <a:xfrm>
            <a:off x="9248482" y="6273830"/>
            <a:ext cx="1415160" cy="476766"/>
            <a:chOff x="8882864" y="6158525"/>
            <a:chExt cx="1780778" cy="599942"/>
          </a:xfrm>
        </p:grpSpPr>
        <p:pic>
          <p:nvPicPr>
            <p:cNvPr id="12" name="Picture 11">
              <a:extLst>
                <a:ext uri="{FF2B5EF4-FFF2-40B4-BE49-F238E27FC236}">
                  <a16:creationId xmlns:a16="http://schemas.microsoft.com/office/drawing/2014/main" id="{CDC4A027-1016-40E5-92FD-E5F85BFC31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3" name="Picture 12">
              <a:extLst>
                <a:ext uri="{FF2B5EF4-FFF2-40B4-BE49-F238E27FC236}">
                  <a16:creationId xmlns:a16="http://schemas.microsoft.com/office/drawing/2014/main" id="{C03CE5B2-E120-4343-8ED3-0D679967B464}"/>
                </a:ext>
              </a:extLst>
            </p:cNvPr>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F0D4CB88-E06C-4D99-82A6-340B466CEE0C}"/>
              </a:ext>
            </a:extLst>
          </p:cNvPr>
          <p:cNvSpPr/>
          <p:nvPr/>
        </p:nvSpPr>
        <p:spPr>
          <a:xfrm>
            <a:off x="4345354" y="1635764"/>
            <a:ext cx="6978084" cy="1200329"/>
          </a:xfrm>
          <a:prstGeom prst="rect">
            <a:avLst/>
          </a:prstGeom>
        </p:spPr>
        <p:txBody>
          <a:bodyPr wrap="square">
            <a:spAutoFit/>
          </a:bodyPr>
          <a:lstStyle/>
          <a:p>
            <a:pPr algn="r"/>
            <a:r>
              <a:rPr lang="en-US" sz="2400" dirty="0">
                <a:latin typeface="Arial" panose="020B0604020202020204" pitchFamily="34" charset="0"/>
                <a:cs typeface="Arial" panose="020B0604020202020204" pitchFamily="34" charset="0"/>
              </a:rPr>
              <a:t>لدينا أداة جديدة اليوم ستساعدنا في بناء لعبتنا الافتراضية ثلاثية الأبعاد</a:t>
            </a:r>
            <a:r>
              <a:rPr lang="ar-QA" sz="2400" dirty="0">
                <a:latin typeface="Arial" panose="020B0604020202020204" pitchFamily="34" charset="0"/>
                <a:cs typeface="Arial" panose="020B0604020202020204" pitchFamily="34" charset="0"/>
              </a:rPr>
              <a:t>.</a:t>
            </a:r>
          </a:p>
          <a:p>
            <a:pPr algn="r"/>
            <a:r>
              <a:rPr lang="en-US" sz="2400" dirty="0">
                <a:latin typeface="Arial" panose="020B0604020202020204" pitchFamily="34" charset="0"/>
                <a:cs typeface="Arial" panose="020B0604020202020204" pitchFamily="34" charset="0"/>
              </a:rPr>
              <a:t> </a:t>
            </a:r>
            <a:r>
              <a:rPr lang="ar-QA" sz="2400" b="1" dirty="0">
                <a:solidFill>
                  <a:srgbClr val="FF0000"/>
                </a:solidFill>
                <a:latin typeface="Arial" panose="020B0604020202020204" pitchFamily="34" charset="0"/>
                <a:cs typeface="Arial" panose="020B0604020202020204" pitchFamily="34" charset="0"/>
              </a:rPr>
              <a:t>كوسبيسس </a:t>
            </a:r>
            <a:r>
              <a:rPr lang="ar-QA" sz="2400" dirty="0">
                <a:latin typeface="Arial" panose="020B0604020202020204" pitchFamily="34" charset="0"/>
                <a:cs typeface="Arial" panose="020B0604020202020204" pitchFamily="34" charset="0"/>
              </a:rPr>
              <a:t>هو</a:t>
            </a:r>
            <a:r>
              <a:rPr lang="ar-QA" sz="2400" b="1"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تطبيق قائم على الويب يسمح لنا بإنشاء محتوى تفاعلي ثلاثي الأبعاد والتفاعل معه باستخدام لغة البرمجة المرئية</a:t>
            </a:r>
            <a:r>
              <a:rPr lang="ar-QA"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Rectangle: Diagonal Corners Snipped 8">
            <a:extLst>
              <a:ext uri="{FF2B5EF4-FFF2-40B4-BE49-F238E27FC236}">
                <a16:creationId xmlns:a16="http://schemas.microsoft.com/office/drawing/2014/main" id="{1FE63BD6-C272-4BA5-A549-712611B0EA8C}"/>
              </a:ext>
            </a:extLst>
          </p:cNvPr>
          <p:cNvSpPr/>
          <p:nvPr/>
        </p:nvSpPr>
        <p:spPr>
          <a:xfrm>
            <a:off x="2725310" y="3187337"/>
            <a:ext cx="6140015" cy="2813216"/>
          </a:xfrm>
          <a:prstGeom prst="snip2DiagRect">
            <a:avLst/>
          </a:prstGeom>
          <a:blipFill dpi="0" rotWithShape="1">
            <a:blip r:embed="rId4">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6E3021D-170D-4967-9D47-6314C1290D0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46" y="25597"/>
            <a:ext cx="1566602" cy="6724968"/>
          </a:xfrm>
          <a:prstGeom prst="rect">
            <a:avLst/>
          </a:prstGeom>
        </p:spPr>
      </p:pic>
    </p:spTree>
    <p:extLst>
      <p:ext uri="{BB962C8B-B14F-4D97-AF65-F5344CB8AC3E}">
        <p14:creationId xmlns:p14="http://schemas.microsoft.com/office/powerpoint/2010/main" val="182353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213007" y="478137"/>
            <a:ext cx="7378418" cy="523220"/>
          </a:xfrm>
          <a:prstGeom prst="rect">
            <a:avLst/>
          </a:prstGeom>
          <a:noFill/>
        </p:spPr>
        <p:txBody>
          <a:bodyPr wrap="square" rtlCol="0">
            <a:spAutoFit/>
          </a:bodyPr>
          <a:lstStyle/>
          <a:p>
            <a:r>
              <a:rPr lang="en-US" sz="2800" dirty="0">
                <a:latin typeface="Politica" charset="0"/>
                <a:ea typeface="Politica" charset="0"/>
                <a:cs typeface="Politica" charset="0"/>
              </a:rPr>
              <a:t>From CoSpaces select get started for free </a:t>
            </a:r>
          </a:p>
        </p:txBody>
      </p:sp>
      <p:pic>
        <p:nvPicPr>
          <p:cNvPr id="5" name="Picture 4">
            <a:extLst>
              <a:ext uri="{FF2B5EF4-FFF2-40B4-BE49-F238E27FC236}">
                <a16:creationId xmlns:a16="http://schemas.microsoft.com/office/drawing/2014/main" id="{C98BED97-C9C7-4CF3-BE8F-0647B8990990}"/>
              </a:ext>
            </a:extLst>
          </p:cNvPr>
          <p:cNvPicPr>
            <a:picLocks noChangeAspect="1"/>
          </p:cNvPicPr>
          <p:nvPr/>
        </p:nvPicPr>
        <p:blipFill>
          <a:blip r:embed="rId4"/>
          <a:stretch>
            <a:fillRect/>
          </a:stretch>
        </p:blipFill>
        <p:spPr>
          <a:xfrm>
            <a:off x="0" y="1454450"/>
            <a:ext cx="12164421" cy="5403550"/>
          </a:xfrm>
          <a:prstGeom prst="rect">
            <a:avLst/>
          </a:prstGeom>
        </p:spPr>
      </p:pic>
      <p:sp>
        <p:nvSpPr>
          <p:cNvPr id="13" name="Arrow: Down 12">
            <a:extLst>
              <a:ext uri="{FF2B5EF4-FFF2-40B4-BE49-F238E27FC236}">
                <a16:creationId xmlns:a16="http://schemas.microsoft.com/office/drawing/2014/main" id="{F0DF9D0E-9A48-4650-AC05-FE936DF22653}"/>
              </a:ext>
            </a:extLst>
          </p:cNvPr>
          <p:cNvSpPr/>
          <p:nvPr/>
        </p:nvSpPr>
        <p:spPr>
          <a:xfrm rot="17769643">
            <a:off x="4619625" y="5637020"/>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9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119981" y="322560"/>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Choose student account </a:t>
            </a:r>
          </a:p>
        </p:txBody>
      </p:sp>
      <p:pic>
        <p:nvPicPr>
          <p:cNvPr id="4" name="Picture 3">
            <a:extLst>
              <a:ext uri="{FF2B5EF4-FFF2-40B4-BE49-F238E27FC236}">
                <a16:creationId xmlns:a16="http://schemas.microsoft.com/office/drawing/2014/main" id="{A198E2E5-0E89-46AF-BA56-8629E4849478}"/>
              </a:ext>
            </a:extLst>
          </p:cNvPr>
          <p:cNvPicPr>
            <a:picLocks noChangeAspect="1"/>
          </p:cNvPicPr>
          <p:nvPr/>
        </p:nvPicPr>
        <p:blipFill>
          <a:blip r:embed="rId4"/>
          <a:stretch>
            <a:fillRect/>
          </a:stretch>
        </p:blipFill>
        <p:spPr>
          <a:xfrm>
            <a:off x="0" y="1028730"/>
            <a:ext cx="12192000" cy="5245100"/>
          </a:xfrm>
          <a:prstGeom prst="rect">
            <a:avLst/>
          </a:prstGeom>
        </p:spPr>
      </p:pic>
      <p:sp>
        <p:nvSpPr>
          <p:cNvPr id="13" name="Arrow: Down 12">
            <a:extLst>
              <a:ext uri="{FF2B5EF4-FFF2-40B4-BE49-F238E27FC236}">
                <a16:creationId xmlns:a16="http://schemas.microsoft.com/office/drawing/2014/main" id="{269B901B-07B9-4A86-A7DA-971C71A48FA1}"/>
              </a:ext>
            </a:extLst>
          </p:cNvPr>
          <p:cNvSpPr/>
          <p:nvPr/>
        </p:nvSpPr>
        <p:spPr>
          <a:xfrm rot="17769643">
            <a:off x="4133850" y="3511085"/>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65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119981" y="322560"/>
            <a:ext cx="9128501" cy="523220"/>
          </a:xfrm>
          <a:prstGeom prst="rect">
            <a:avLst/>
          </a:prstGeom>
          <a:noFill/>
        </p:spPr>
        <p:txBody>
          <a:bodyPr wrap="square" rtlCol="0">
            <a:spAutoFit/>
          </a:bodyPr>
          <a:lstStyle/>
          <a:p>
            <a:r>
              <a:rPr lang="en-US" sz="2800" dirty="0">
                <a:latin typeface="Politica" charset="0"/>
                <a:ea typeface="Politica" charset="0"/>
                <a:cs typeface="Politica" charset="0"/>
              </a:rPr>
              <a:t>Enter the class code: </a:t>
            </a:r>
            <a:r>
              <a:rPr lang="en-US" sz="2800" b="1" dirty="0">
                <a:latin typeface="Politica" charset="0"/>
                <a:ea typeface="Politica" charset="0"/>
                <a:cs typeface="Politica" charset="0"/>
              </a:rPr>
              <a:t>2 X K </a:t>
            </a:r>
            <a:r>
              <a:rPr lang="en-US" sz="2800" b="1" dirty="0" err="1">
                <a:latin typeface="Politica" charset="0"/>
                <a:ea typeface="Politica" charset="0"/>
                <a:cs typeface="Politica" charset="0"/>
              </a:rPr>
              <a:t>K</a:t>
            </a:r>
            <a:r>
              <a:rPr lang="en-US" sz="2800" b="1" dirty="0">
                <a:latin typeface="Politica" charset="0"/>
                <a:ea typeface="Politica" charset="0"/>
                <a:cs typeface="Politica" charset="0"/>
              </a:rPr>
              <a:t> X </a:t>
            </a:r>
          </a:p>
        </p:txBody>
      </p:sp>
      <p:pic>
        <p:nvPicPr>
          <p:cNvPr id="3" name="Picture 2">
            <a:extLst>
              <a:ext uri="{FF2B5EF4-FFF2-40B4-BE49-F238E27FC236}">
                <a16:creationId xmlns:a16="http://schemas.microsoft.com/office/drawing/2014/main" id="{C4489B4E-2001-413D-9F0A-058A8DE8F53F}"/>
              </a:ext>
            </a:extLst>
          </p:cNvPr>
          <p:cNvPicPr>
            <a:picLocks noChangeAspect="1"/>
          </p:cNvPicPr>
          <p:nvPr/>
        </p:nvPicPr>
        <p:blipFill>
          <a:blip r:embed="rId3"/>
          <a:stretch>
            <a:fillRect/>
          </a:stretch>
        </p:blipFill>
        <p:spPr>
          <a:xfrm>
            <a:off x="0" y="1137824"/>
            <a:ext cx="12192000" cy="5720176"/>
          </a:xfrm>
          <a:prstGeom prst="rect">
            <a:avLst/>
          </a:prstGeom>
        </p:spPr>
      </p:pic>
      <p:sp>
        <p:nvSpPr>
          <p:cNvPr id="12" name="Arrow: Down 11">
            <a:extLst>
              <a:ext uri="{FF2B5EF4-FFF2-40B4-BE49-F238E27FC236}">
                <a16:creationId xmlns:a16="http://schemas.microsoft.com/office/drawing/2014/main" id="{35E4C3AF-E52F-43EF-9332-3A795B549714}"/>
              </a:ext>
            </a:extLst>
          </p:cNvPr>
          <p:cNvSpPr/>
          <p:nvPr/>
        </p:nvSpPr>
        <p:spPr>
          <a:xfrm rot="17769643">
            <a:off x="4352924" y="3843415"/>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8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119981" y="322560"/>
            <a:ext cx="9128501" cy="523220"/>
          </a:xfrm>
          <a:prstGeom prst="rect">
            <a:avLst/>
          </a:prstGeom>
          <a:noFill/>
        </p:spPr>
        <p:txBody>
          <a:bodyPr wrap="square" rtlCol="0">
            <a:spAutoFit/>
          </a:bodyPr>
          <a:lstStyle/>
          <a:p>
            <a:r>
              <a:rPr lang="en-US" sz="2800" dirty="0">
                <a:latin typeface="Politica" charset="0"/>
                <a:ea typeface="Politica" charset="0"/>
                <a:cs typeface="Politica" charset="0"/>
              </a:rPr>
              <a:t>Fill your information</a:t>
            </a:r>
            <a:endParaRPr lang="en-US" sz="2800" b="1" dirty="0">
              <a:latin typeface="Politica" charset="0"/>
              <a:ea typeface="Politica" charset="0"/>
              <a:cs typeface="Politica" charset="0"/>
            </a:endParaRPr>
          </a:p>
        </p:txBody>
      </p:sp>
      <p:pic>
        <p:nvPicPr>
          <p:cNvPr id="4" name="Picture 3">
            <a:extLst>
              <a:ext uri="{FF2B5EF4-FFF2-40B4-BE49-F238E27FC236}">
                <a16:creationId xmlns:a16="http://schemas.microsoft.com/office/drawing/2014/main" id="{A74254E7-4137-491B-9AB8-A8049091A07D}"/>
              </a:ext>
            </a:extLst>
          </p:cNvPr>
          <p:cNvPicPr>
            <a:picLocks noChangeAspect="1"/>
          </p:cNvPicPr>
          <p:nvPr/>
        </p:nvPicPr>
        <p:blipFill>
          <a:blip r:embed="rId3"/>
          <a:stretch>
            <a:fillRect/>
          </a:stretch>
        </p:blipFill>
        <p:spPr>
          <a:xfrm>
            <a:off x="0" y="1360962"/>
            <a:ext cx="12192000" cy="5488626"/>
          </a:xfrm>
          <a:prstGeom prst="rect">
            <a:avLst/>
          </a:prstGeom>
        </p:spPr>
      </p:pic>
      <p:sp>
        <p:nvSpPr>
          <p:cNvPr id="7" name="Arrow: Down 6">
            <a:extLst>
              <a:ext uri="{FF2B5EF4-FFF2-40B4-BE49-F238E27FC236}">
                <a16:creationId xmlns:a16="http://schemas.microsoft.com/office/drawing/2014/main" id="{7B121439-E68A-4268-B5A2-FC126E983264}"/>
              </a:ext>
            </a:extLst>
          </p:cNvPr>
          <p:cNvSpPr/>
          <p:nvPr/>
        </p:nvSpPr>
        <p:spPr>
          <a:xfrm rot="17769643">
            <a:off x="4455630" y="4018261"/>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EC311B8-036E-4BB9-B5C4-F3D83D6F9BCB}"/>
              </a:ext>
            </a:extLst>
          </p:cNvPr>
          <p:cNvSpPr/>
          <p:nvPr/>
        </p:nvSpPr>
        <p:spPr>
          <a:xfrm rot="17769643">
            <a:off x="4455630" y="4504871"/>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668F1EFC-6950-4C8A-8BD2-260F9E54F595}"/>
              </a:ext>
            </a:extLst>
          </p:cNvPr>
          <p:cNvSpPr/>
          <p:nvPr/>
        </p:nvSpPr>
        <p:spPr>
          <a:xfrm rot="17769643">
            <a:off x="4455630" y="5001006"/>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50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119981" y="322560"/>
            <a:ext cx="9128501" cy="1384995"/>
          </a:xfrm>
          <a:prstGeom prst="rect">
            <a:avLst/>
          </a:prstGeom>
          <a:noFill/>
        </p:spPr>
        <p:txBody>
          <a:bodyPr wrap="square" rtlCol="0">
            <a:spAutoFit/>
          </a:bodyPr>
          <a:lstStyle/>
          <a:p>
            <a:pPr marL="514350" indent="-514350">
              <a:buFont typeface="+mj-lt"/>
              <a:buAutoNum type="arabicPeriod"/>
            </a:pPr>
            <a:r>
              <a:rPr lang="en-US" sz="2800" dirty="0">
                <a:latin typeface="Politica" charset="0"/>
                <a:ea typeface="Politica" charset="0"/>
                <a:cs typeface="Politica" charset="0"/>
              </a:rPr>
              <a:t>After you filled your information, rise you hand and aske the instructor to add you.</a:t>
            </a:r>
          </a:p>
          <a:p>
            <a:pPr marL="514350" indent="-514350">
              <a:buFont typeface="+mj-lt"/>
              <a:buAutoNum type="arabicPeriod"/>
            </a:pPr>
            <a:r>
              <a:rPr lang="en-US" sz="2800" dirty="0">
                <a:latin typeface="Politica" charset="0"/>
                <a:ea typeface="Politica" charset="0"/>
                <a:cs typeface="Politica" charset="0"/>
              </a:rPr>
              <a:t>Open the 3D National Day Class.</a:t>
            </a:r>
          </a:p>
        </p:txBody>
      </p:sp>
      <p:pic>
        <p:nvPicPr>
          <p:cNvPr id="3" name="Picture 2">
            <a:extLst>
              <a:ext uri="{FF2B5EF4-FFF2-40B4-BE49-F238E27FC236}">
                <a16:creationId xmlns:a16="http://schemas.microsoft.com/office/drawing/2014/main" id="{E4F4D000-2A97-4D04-A6B9-4C04F36FCB77}"/>
              </a:ext>
            </a:extLst>
          </p:cNvPr>
          <p:cNvPicPr>
            <a:picLocks noChangeAspect="1"/>
          </p:cNvPicPr>
          <p:nvPr/>
        </p:nvPicPr>
        <p:blipFill>
          <a:blip r:embed="rId3"/>
          <a:stretch>
            <a:fillRect/>
          </a:stretch>
        </p:blipFill>
        <p:spPr>
          <a:xfrm>
            <a:off x="0" y="1762002"/>
            <a:ext cx="12192000" cy="4238475"/>
          </a:xfrm>
          <a:prstGeom prst="rect">
            <a:avLst/>
          </a:prstGeom>
        </p:spPr>
      </p:pic>
      <p:sp>
        <p:nvSpPr>
          <p:cNvPr id="10" name="TextBox 9">
            <a:extLst>
              <a:ext uri="{FF2B5EF4-FFF2-40B4-BE49-F238E27FC236}">
                <a16:creationId xmlns:a16="http://schemas.microsoft.com/office/drawing/2014/main" id="{544C9316-3B79-4E50-88EC-4E2E8EF772B3}"/>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517CE32D-618B-49CC-9534-9C5510CB53D9}"/>
              </a:ext>
            </a:extLst>
          </p:cNvPr>
          <p:cNvGrpSpPr/>
          <p:nvPr/>
        </p:nvGrpSpPr>
        <p:grpSpPr>
          <a:xfrm>
            <a:off x="9063755" y="6273830"/>
            <a:ext cx="1415160" cy="476766"/>
            <a:chOff x="8882864" y="6158525"/>
            <a:chExt cx="1780778" cy="599942"/>
          </a:xfrm>
        </p:grpSpPr>
        <p:pic>
          <p:nvPicPr>
            <p:cNvPr id="13" name="Picture 12">
              <a:extLst>
                <a:ext uri="{FF2B5EF4-FFF2-40B4-BE49-F238E27FC236}">
                  <a16:creationId xmlns:a16="http://schemas.microsoft.com/office/drawing/2014/main" id="{34909F68-DD28-419C-BB81-F09907FDDE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4" name="Picture 13">
              <a:extLst>
                <a:ext uri="{FF2B5EF4-FFF2-40B4-BE49-F238E27FC236}">
                  <a16:creationId xmlns:a16="http://schemas.microsoft.com/office/drawing/2014/main" id="{81C15976-B6FE-4A74-989B-C1EC4C20EA9B}"/>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5" name="Arrow: Down 14">
            <a:extLst>
              <a:ext uri="{FF2B5EF4-FFF2-40B4-BE49-F238E27FC236}">
                <a16:creationId xmlns:a16="http://schemas.microsoft.com/office/drawing/2014/main" id="{E2273E19-6C2C-46FA-85DC-029D1A863656}"/>
              </a:ext>
            </a:extLst>
          </p:cNvPr>
          <p:cNvSpPr/>
          <p:nvPr/>
        </p:nvSpPr>
        <p:spPr>
          <a:xfrm rot="17769643">
            <a:off x="1165683" y="2758946"/>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291431" y="1020934"/>
            <a:ext cx="9128501" cy="523220"/>
          </a:xfrm>
          <a:prstGeom prst="rect">
            <a:avLst/>
          </a:prstGeom>
          <a:noFill/>
        </p:spPr>
        <p:txBody>
          <a:bodyPr wrap="square" rtlCol="0">
            <a:spAutoFit/>
          </a:bodyPr>
          <a:lstStyle/>
          <a:p>
            <a:r>
              <a:rPr lang="en-US" sz="2800" dirty="0">
                <a:latin typeface="Politica" charset="0"/>
                <a:ea typeface="Politica" charset="0"/>
                <a:cs typeface="Politica" charset="0"/>
              </a:rPr>
              <a:t>Open the assignment - 3D National Day 7-10.</a:t>
            </a:r>
          </a:p>
        </p:txBody>
      </p:sp>
      <p:sp>
        <p:nvSpPr>
          <p:cNvPr id="10" name="TextBox 9">
            <a:extLst>
              <a:ext uri="{FF2B5EF4-FFF2-40B4-BE49-F238E27FC236}">
                <a16:creationId xmlns:a16="http://schemas.microsoft.com/office/drawing/2014/main" id="{544C9316-3B79-4E50-88EC-4E2E8EF772B3}"/>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517CE32D-618B-49CC-9534-9C5510CB53D9}"/>
              </a:ext>
            </a:extLst>
          </p:cNvPr>
          <p:cNvGrpSpPr/>
          <p:nvPr/>
        </p:nvGrpSpPr>
        <p:grpSpPr>
          <a:xfrm>
            <a:off x="9063755" y="6273830"/>
            <a:ext cx="1415160" cy="476766"/>
            <a:chOff x="8882864" y="6158525"/>
            <a:chExt cx="1780778" cy="599942"/>
          </a:xfrm>
        </p:grpSpPr>
        <p:pic>
          <p:nvPicPr>
            <p:cNvPr id="13" name="Picture 12">
              <a:extLst>
                <a:ext uri="{FF2B5EF4-FFF2-40B4-BE49-F238E27FC236}">
                  <a16:creationId xmlns:a16="http://schemas.microsoft.com/office/drawing/2014/main" id="{34909F68-DD28-419C-BB81-F09907FDDE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4" name="Picture 13">
              <a:extLst>
                <a:ext uri="{FF2B5EF4-FFF2-40B4-BE49-F238E27FC236}">
                  <a16:creationId xmlns:a16="http://schemas.microsoft.com/office/drawing/2014/main" id="{81C15976-B6FE-4A74-989B-C1EC4C20EA9B}"/>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BFBEBA0D-C799-431E-8E49-74FD224960F6}"/>
              </a:ext>
            </a:extLst>
          </p:cNvPr>
          <p:cNvPicPr>
            <a:picLocks noChangeAspect="1"/>
          </p:cNvPicPr>
          <p:nvPr/>
        </p:nvPicPr>
        <p:blipFill>
          <a:blip r:embed="rId4"/>
          <a:stretch>
            <a:fillRect/>
          </a:stretch>
        </p:blipFill>
        <p:spPr>
          <a:xfrm>
            <a:off x="0" y="2006444"/>
            <a:ext cx="12192000" cy="3569012"/>
          </a:xfrm>
          <a:prstGeom prst="rect">
            <a:avLst/>
          </a:prstGeom>
        </p:spPr>
      </p:pic>
      <p:sp>
        <p:nvSpPr>
          <p:cNvPr id="16" name="Arrow: Down 15">
            <a:extLst>
              <a:ext uri="{FF2B5EF4-FFF2-40B4-BE49-F238E27FC236}">
                <a16:creationId xmlns:a16="http://schemas.microsoft.com/office/drawing/2014/main" id="{1EAA9B1D-DF68-4653-B8CA-C73180FA5124}"/>
              </a:ext>
            </a:extLst>
          </p:cNvPr>
          <p:cNvSpPr/>
          <p:nvPr/>
        </p:nvSpPr>
        <p:spPr>
          <a:xfrm rot="17769643">
            <a:off x="1184045" y="3938423"/>
            <a:ext cx="457200" cy="781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56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8D8060-5D36-45F5-9997-0B823311D575}"/>
              </a:ext>
            </a:extLst>
          </p:cNvPr>
          <p:cNvPicPr>
            <a:picLocks noChangeAspect="1"/>
          </p:cNvPicPr>
          <p:nvPr/>
        </p:nvPicPr>
        <p:blipFill>
          <a:blip r:embed="rId3"/>
          <a:stretch>
            <a:fillRect/>
          </a:stretch>
        </p:blipFill>
        <p:spPr>
          <a:xfrm>
            <a:off x="0" y="293554"/>
            <a:ext cx="12192000" cy="5952602"/>
          </a:xfrm>
          <a:prstGeom prst="rect">
            <a:avLst/>
          </a:prstGeom>
        </p:spPr>
      </p:pic>
      <p:sp>
        <p:nvSpPr>
          <p:cNvPr id="15" name="TextBox 14">
            <a:extLst>
              <a:ext uri="{FF2B5EF4-FFF2-40B4-BE49-F238E27FC236}">
                <a16:creationId xmlns:a16="http://schemas.microsoft.com/office/drawing/2014/main" id="{4EAE812D-5B11-46CC-8FEA-B4261E2CC410}"/>
              </a:ext>
            </a:extLst>
          </p:cNvPr>
          <p:cNvSpPr txBox="1"/>
          <p:nvPr/>
        </p:nvSpPr>
        <p:spPr>
          <a:xfrm>
            <a:off x="1827492" y="5249831"/>
            <a:ext cx="9128501" cy="523220"/>
          </a:xfrm>
          <a:prstGeom prst="rect">
            <a:avLst/>
          </a:prstGeom>
          <a:noFill/>
        </p:spPr>
        <p:txBody>
          <a:bodyPr wrap="square" rtlCol="0">
            <a:spAutoFit/>
          </a:bodyPr>
          <a:lstStyle/>
          <a:p>
            <a:r>
              <a:rPr lang="en-US" sz="2800" dirty="0">
                <a:latin typeface="Politica" charset="0"/>
                <a:ea typeface="Politica" charset="0"/>
                <a:cs typeface="Politica" charset="0"/>
              </a:rPr>
              <a:t>Open a new scene and put </a:t>
            </a:r>
            <a:r>
              <a:rPr lang="en-US" sz="2800">
                <a:latin typeface="Politica" charset="0"/>
                <a:ea typeface="Politica" charset="0"/>
                <a:cs typeface="Politica" charset="0"/>
              </a:rPr>
              <a:t>your real </a:t>
            </a:r>
            <a:r>
              <a:rPr lang="en-US" sz="2800" dirty="0">
                <a:latin typeface="Politica" charset="0"/>
                <a:ea typeface="Politica" charset="0"/>
                <a:cs typeface="Politica" charset="0"/>
              </a:rPr>
              <a:t>name.</a:t>
            </a:r>
          </a:p>
        </p:txBody>
      </p:sp>
      <p:sp>
        <p:nvSpPr>
          <p:cNvPr id="17" name="TextBox 16">
            <a:extLst>
              <a:ext uri="{FF2B5EF4-FFF2-40B4-BE49-F238E27FC236}">
                <a16:creationId xmlns:a16="http://schemas.microsoft.com/office/drawing/2014/main" id="{DB213948-C6C5-444D-85BA-CC5433CC3C5E}"/>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0D05071F-52CE-4494-A286-8F4C44EB05E4}"/>
              </a:ext>
            </a:extLst>
          </p:cNvPr>
          <p:cNvGrpSpPr/>
          <p:nvPr/>
        </p:nvGrpSpPr>
        <p:grpSpPr>
          <a:xfrm>
            <a:off x="9063755" y="6273830"/>
            <a:ext cx="1415160" cy="476766"/>
            <a:chOff x="8882864" y="6158525"/>
            <a:chExt cx="1780778" cy="599942"/>
          </a:xfrm>
        </p:grpSpPr>
        <p:pic>
          <p:nvPicPr>
            <p:cNvPr id="19" name="Picture 18">
              <a:extLst>
                <a:ext uri="{FF2B5EF4-FFF2-40B4-BE49-F238E27FC236}">
                  <a16:creationId xmlns:a16="http://schemas.microsoft.com/office/drawing/2014/main" id="{383CA511-1696-4C62-BFFB-8C217B9003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E43F5A23-AD5B-4D45-8A3F-074CB7012413}"/>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1" name="Arrow: Down 20">
            <a:extLst>
              <a:ext uri="{FF2B5EF4-FFF2-40B4-BE49-F238E27FC236}">
                <a16:creationId xmlns:a16="http://schemas.microsoft.com/office/drawing/2014/main" id="{8AB27950-D47D-40A6-9540-4043DD353BD1}"/>
              </a:ext>
            </a:extLst>
          </p:cNvPr>
          <p:cNvSpPr/>
          <p:nvPr/>
        </p:nvSpPr>
        <p:spPr>
          <a:xfrm rot="4431756">
            <a:off x="2003572" y="896746"/>
            <a:ext cx="277908" cy="3394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CD65F723-CDAF-4D43-81E0-94C2A76A457E}"/>
              </a:ext>
            </a:extLst>
          </p:cNvPr>
          <p:cNvSpPr/>
          <p:nvPr/>
        </p:nvSpPr>
        <p:spPr>
          <a:xfrm rot="3159922">
            <a:off x="1243671" y="5499898"/>
            <a:ext cx="456448" cy="5463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65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EA2C80A7-6EFD-4AEC-AFDF-9F9DAA539DD7}"/>
              </a:ext>
            </a:extLst>
          </p:cNvPr>
          <p:cNvPicPr>
            <a:picLocks noChangeAspect="1"/>
          </p:cNvPicPr>
          <p:nvPr/>
        </p:nvPicPr>
        <p:blipFill>
          <a:blip r:embed="rId4"/>
          <a:stretch>
            <a:fillRect/>
          </a:stretch>
        </p:blipFill>
        <p:spPr>
          <a:xfrm>
            <a:off x="384175" y="198437"/>
            <a:ext cx="11185732" cy="6063294"/>
          </a:xfrm>
          <a:prstGeom prst="rect">
            <a:avLst/>
          </a:prstGeom>
        </p:spPr>
      </p:pic>
    </p:spTree>
    <p:extLst>
      <p:ext uri="{BB962C8B-B14F-4D97-AF65-F5344CB8AC3E}">
        <p14:creationId xmlns:p14="http://schemas.microsoft.com/office/powerpoint/2010/main" val="92773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704129" y="237637"/>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Click on Edit and chose you favorite 360 picture  </a:t>
            </a:r>
          </a:p>
        </p:txBody>
      </p:sp>
      <p:pic>
        <p:nvPicPr>
          <p:cNvPr id="3" name="Picture 2">
            <a:extLst>
              <a:ext uri="{FF2B5EF4-FFF2-40B4-BE49-F238E27FC236}">
                <a16:creationId xmlns:a16="http://schemas.microsoft.com/office/drawing/2014/main" id="{B406C26A-8EAC-40C5-B1E5-F83EBCEE9271}"/>
              </a:ext>
            </a:extLst>
          </p:cNvPr>
          <p:cNvPicPr>
            <a:picLocks noChangeAspect="1"/>
          </p:cNvPicPr>
          <p:nvPr/>
        </p:nvPicPr>
        <p:blipFill>
          <a:blip r:embed="rId4"/>
          <a:stretch>
            <a:fillRect/>
          </a:stretch>
        </p:blipFill>
        <p:spPr>
          <a:xfrm>
            <a:off x="436141" y="1841040"/>
            <a:ext cx="4832238" cy="4164763"/>
          </a:xfrm>
          <a:prstGeom prst="rect">
            <a:avLst/>
          </a:prstGeom>
        </p:spPr>
      </p:pic>
      <p:cxnSp>
        <p:nvCxnSpPr>
          <p:cNvPr id="12" name="Straight Arrow Connector 11">
            <a:extLst>
              <a:ext uri="{FF2B5EF4-FFF2-40B4-BE49-F238E27FC236}">
                <a16:creationId xmlns:a16="http://schemas.microsoft.com/office/drawing/2014/main" id="{87E5822C-F925-43B7-9B20-E270E140FB53}"/>
              </a:ext>
            </a:extLst>
          </p:cNvPr>
          <p:cNvCxnSpPr>
            <a:cxnSpLocks/>
          </p:cNvCxnSpPr>
          <p:nvPr/>
        </p:nvCxnSpPr>
        <p:spPr>
          <a:xfrm>
            <a:off x="90024" y="2966237"/>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B639055-C893-4D7E-9F39-33956E684C44}"/>
              </a:ext>
            </a:extLst>
          </p:cNvPr>
          <p:cNvSpPr/>
          <p:nvPr/>
        </p:nvSpPr>
        <p:spPr>
          <a:xfrm>
            <a:off x="534027" y="2949371"/>
            <a:ext cx="1267251" cy="4085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766A3CB4-78D0-41FA-AACF-49B694FC6128}"/>
              </a:ext>
            </a:extLst>
          </p:cNvPr>
          <p:cNvCxnSpPr>
            <a:cxnSpLocks/>
          </p:cNvCxnSpPr>
          <p:nvPr/>
        </p:nvCxnSpPr>
        <p:spPr>
          <a:xfrm>
            <a:off x="1652124" y="3736006"/>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BD46FB-2F08-40C1-8855-3963554083A9}"/>
              </a:ext>
            </a:extLst>
          </p:cNvPr>
          <p:cNvPicPr>
            <a:picLocks noChangeAspect="1"/>
          </p:cNvPicPr>
          <p:nvPr/>
        </p:nvPicPr>
        <p:blipFill>
          <a:blip r:embed="rId5"/>
          <a:stretch>
            <a:fillRect/>
          </a:stretch>
        </p:blipFill>
        <p:spPr>
          <a:xfrm>
            <a:off x="5777420" y="1841039"/>
            <a:ext cx="6324556" cy="4164763"/>
          </a:xfrm>
          <a:prstGeom prst="rect">
            <a:avLst/>
          </a:prstGeom>
        </p:spPr>
      </p:pic>
      <p:cxnSp>
        <p:nvCxnSpPr>
          <p:cNvPr id="17" name="Straight Arrow Connector 16">
            <a:extLst>
              <a:ext uri="{FF2B5EF4-FFF2-40B4-BE49-F238E27FC236}">
                <a16:creationId xmlns:a16="http://schemas.microsoft.com/office/drawing/2014/main" id="{BFD452E7-C446-4E0F-8157-F882AD8081C4}"/>
              </a:ext>
            </a:extLst>
          </p:cNvPr>
          <p:cNvCxnSpPr>
            <a:cxnSpLocks/>
          </p:cNvCxnSpPr>
          <p:nvPr/>
        </p:nvCxnSpPr>
        <p:spPr>
          <a:xfrm>
            <a:off x="5344579" y="3923420"/>
            <a:ext cx="346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AF6D2-BF22-4C2E-9343-F7A4AE6F0137}"/>
              </a:ext>
            </a:extLst>
          </p:cNvPr>
          <p:cNvCxnSpPr>
            <a:cxnSpLocks/>
          </p:cNvCxnSpPr>
          <p:nvPr/>
        </p:nvCxnSpPr>
        <p:spPr>
          <a:xfrm>
            <a:off x="6776574" y="3829713"/>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E7932D-3261-4B33-B725-8A824BE07AAB}"/>
              </a:ext>
            </a:extLst>
          </p:cNvPr>
          <p:cNvCxnSpPr>
            <a:cxnSpLocks/>
          </p:cNvCxnSpPr>
          <p:nvPr/>
        </p:nvCxnSpPr>
        <p:spPr>
          <a:xfrm>
            <a:off x="5873998" y="4961645"/>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19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704129" y="237637"/>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Click on Edit and chose you favorite 360 picture  </a:t>
            </a:r>
          </a:p>
        </p:txBody>
      </p:sp>
      <p:pic>
        <p:nvPicPr>
          <p:cNvPr id="5" name="Picture 4">
            <a:extLst>
              <a:ext uri="{FF2B5EF4-FFF2-40B4-BE49-F238E27FC236}">
                <a16:creationId xmlns:a16="http://schemas.microsoft.com/office/drawing/2014/main" id="{C1BD46FB-2F08-40C1-8855-3963554083A9}"/>
              </a:ext>
            </a:extLst>
          </p:cNvPr>
          <p:cNvPicPr>
            <a:picLocks noChangeAspect="1"/>
          </p:cNvPicPr>
          <p:nvPr/>
        </p:nvPicPr>
        <p:blipFill>
          <a:blip r:embed="rId4"/>
          <a:stretch>
            <a:fillRect/>
          </a:stretch>
        </p:blipFill>
        <p:spPr>
          <a:xfrm>
            <a:off x="432841" y="2505080"/>
            <a:ext cx="5431868" cy="3576922"/>
          </a:xfrm>
          <a:prstGeom prst="rect">
            <a:avLst/>
          </a:prstGeom>
        </p:spPr>
      </p:pic>
      <p:cxnSp>
        <p:nvCxnSpPr>
          <p:cNvPr id="17" name="Straight Arrow Connector 16">
            <a:extLst>
              <a:ext uri="{FF2B5EF4-FFF2-40B4-BE49-F238E27FC236}">
                <a16:creationId xmlns:a16="http://schemas.microsoft.com/office/drawing/2014/main" id="{BFD452E7-C446-4E0F-8157-F882AD8081C4}"/>
              </a:ext>
            </a:extLst>
          </p:cNvPr>
          <p:cNvCxnSpPr>
            <a:cxnSpLocks/>
          </p:cNvCxnSpPr>
          <p:nvPr/>
        </p:nvCxnSpPr>
        <p:spPr>
          <a:xfrm>
            <a:off x="6248400" y="4294203"/>
            <a:ext cx="346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AF6D2-BF22-4C2E-9343-F7A4AE6F0137}"/>
              </a:ext>
            </a:extLst>
          </p:cNvPr>
          <p:cNvCxnSpPr>
            <a:cxnSpLocks/>
          </p:cNvCxnSpPr>
          <p:nvPr/>
        </p:nvCxnSpPr>
        <p:spPr>
          <a:xfrm>
            <a:off x="1270070" y="4199833"/>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E7932D-3261-4B33-B725-8A824BE07AAB}"/>
              </a:ext>
            </a:extLst>
          </p:cNvPr>
          <p:cNvCxnSpPr>
            <a:cxnSpLocks/>
          </p:cNvCxnSpPr>
          <p:nvPr/>
        </p:nvCxnSpPr>
        <p:spPr>
          <a:xfrm>
            <a:off x="482127" y="5133095"/>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27D407-E2B0-4742-BC66-B9CC5F1B141B}"/>
              </a:ext>
            </a:extLst>
          </p:cNvPr>
          <p:cNvPicPr>
            <a:picLocks noChangeAspect="1"/>
          </p:cNvPicPr>
          <p:nvPr/>
        </p:nvPicPr>
        <p:blipFill>
          <a:blip r:embed="rId5"/>
          <a:stretch>
            <a:fillRect/>
          </a:stretch>
        </p:blipFill>
        <p:spPr>
          <a:xfrm>
            <a:off x="6997131" y="2505080"/>
            <a:ext cx="4544626" cy="3576922"/>
          </a:xfrm>
          <a:prstGeom prst="rect">
            <a:avLst/>
          </a:prstGeom>
        </p:spPr>
      </p:pic>
    </p:spTree>
    <p:extLst>
      <p:ext uri="{BB962C8B-B14F-4D97-AF65-F5344CB8AC3E}">
        <p14:creationId xmlns:p14="http://schemas.microsoft.com/office/powerpoint/2010/main" val="165070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704129" y="237637"/>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Click on 3D environment and select empty scene </a:t>
            </a:r>
          </a:p>
        </p:txBody>
      </p:sp>
      <p:pic>
        <p:nvPicPr>
          <p:cNvPr id="3" name="Picture 2">
            <a:extLst>
              <a:ext uri="{FF2B5EF4-FFF2-40B4-BE49-F238E27FC236}">
                <a16:creationId xmlns:a16="http://schemas.microsoft.com/office/drawing/2014/main" id="{B406C26A-8EAC-40C5-B1E5-F83EBCEE9271}"/>
              </a:ext>
            </a:extLst>
          </p:cNvPr>
          <p:cNvPicPr>
            <a:picLocks noChangeAspect="1"/>
          </p:cNvPicPr>
          <p:nvPr/>
        </p:nvPicPr>
        <p:blipFill>
          <a:blip r:embed="rId4"/>
          <a:stretch>
            <a:fillRect/>
          </a:stretch>
        </p:blipFill>
        <p:spPr>
          <a:xfrm>
            <a:off x="436141" y="1841040"/>
            <a:ext cx="4832238" cy="4164763"/>
          </a:xfrm>
          <a:prstGeom prst="rect">
            <a:avLst/>
          </a:prstGeom>
        </p:spPr>
      </p:pic>
      <p:cxnSp>
        <p:nvCxnSpPr>
          <p:cNvPr id="12" name="Straight Arrow Connector 11">
            <a:extLst>
              <a:ext uri="{FF2B5EF4-FFF2-40B4-BE49-F238E27FC236}">
                <a16:creationId xmlns:a16="http://schemas.microsoft.com/office/drawing/2014/main" id="{87E5822C-F925-43B7-9B20-E270E140FB53}"/>
              </a:ext>
            </a:extLst>
          </p:cNvPr>
          <p:cNvCxnSpPr>
            <a:cxnSpLocks/>
          </p:cNvCxnSpPr>
          <p:nvPr/>
        </p:nvCxnSpPr>
        <p:spPr>
          <a:xfrm>
            <a:off x="90024" y="2966237"/>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B639055-C893-4D7E-9F39-33956E684C44}"/>
              </a:ext>
            </a:extLst>
          </p:cNvPr>
          <p:cNvSpPr/>
          <p:nvPr/>
        </p:nvSpPr>
        <p:spPr>
          <a:xfrm>
            <a:off x="534027" y="2949371"/>
            <a:ext cx="1267251" cy="4085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766A3CB4-78D0-41FA-AACF-49B694FC6128}"/>
              </a:ext>
            </a:extLst>
          </p:cNvPr>
          <p:cNvCxnSpPr>
            <a:cxnSpLocks/>
          </p:cNvCxnSpPr>
          <p:nvPr/>
        </p:nvCxnSpPr>
        <p:spPr>
          <a:xfrm>
            <a:off x="1652124" y="3736006"/>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BD46FB-2F08-40C1-8855-3963554083A9}"/>
              </a:ext>
            </a:extLst>
          </p:cNvPr>
          <p:cNvPicPr>
            <a:picLocks noChangeAspect="1"/>
          </p:cNvPicPr>
          <p:nvPr/>
        </p:nvPicPr>
        <p:blipFill>
          <a:blip r:embed="rId5"/>
          <a:stretch>
            <a:fillRect/>
          </a:stretch>
        </p:blipFill>
        <p:spPr>
          <a:xfrm>
            <a:off x="5777420" y="1841039"/>
            <a:ext cx="6324556" cy="4164763"/>
          </a:xfrm>
          <a:prstGeom prst="rect">
            <a:avLst/>
          </a:prstGeom>
        </p:spPr>
      </p:pic>
      <p:cxnSp>
        <p:nvCxnSpPr>
          <p:cNvPr id="17" name="Straight Arrow Connector 16">
            <a:extLst>
              <a:ext uri="{FF2B5EF4-FFF2-40B4-BE49-F238E27FC236}">
                <a16:creationId xmlns:a16="http://schemas.microsoft.com/office/drawing/2014/main" id="{BFD452E7-C446-4E0F-8157-F882AD8081C4}"/>
              </a:ext>
            </a:extLst>
          </p:cNvPr>
          <p:cNvCxnSpPr>
            <a:cxnSpLocks/>
          </p:cNvCxnSpPr>
          <p:nvPr/>
        </p:nvCxnSpPr>
        <p:spPr>
          <a:xfrm>
            <a:off x="5344579" y="3923420"/>
            <a:ext cx="346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AF6D2-BF22-4C2E-9343-F7A4AE6F0137}"/>
              </a:ext>
            </a:extLst>
          </p:cNvPr>
          <p:cNvCxnSpPr>
            <a:cxnSpLocks/>
          </p:cNvCxnSpPr>
          <p:nvPr/>
        </p:nvCxnSpPr>
        <p:spPr>
          <a:xfrm>
            <a:off x="6776574" y="3829713"/>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E7932D-3261-4B33-B725-8A824BE07AAB}"/>
              </a:ext>
            </a:extLst>
          </p:cNvPr>
          <p:cNvCxnSpPr>
            <a:cxnSpLocks/>
          </p:cNvCxnSpPr>
          <p:nvPr/>
        </p:nvCxnSpPr>
        <p:spPr>
          <a:xfrm>
            <a:off x="5873998" y="4961645"/>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6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704129" y="237637"/>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Click on Edit and chose you favorite environment </a:t>
            </a:r>
          </a:p>
        </p:txBody>
      </p:sp>
      <p:pic>
        <p:nvPicPr>
          <p:cNvPr id="5" name="Picture 4">
            <a:extLst>
              <a:ext uri="{FF2B5EF4-FFF2-40B4-BE49-F238E27FC236}">
                <a16:creationId xmlns:a16="http://schemas.microsoft.com/office/drawing/2014/main" id="{C1BD46FB-2F08-40C1-8855-3963554083A9}"/>
              </a:ext>
            </a:extLst>
          </p:cNvPr>
          <p:cNvPicPr>
            <a:picLocks noChangeAspect="1"/>
          </p:cNvPicPr>
          <p:nvPr/>
        </p:nvPicPr>
        <p:blipFill>
          <a:blip r:embed="rId4"/>
          <a:stretch>
            <a:fillRect/>
          </a:stretch>
        </p:blipFill>
        <p:spPr>
          <a:xfrm>
            <a:off x="432841" y="2505080"/>
            <a:ext cx="5431868" cy="3576922"/>
          </a:xfrm>
          <a:prstGeom prst="rect">
            <a:avLst/>
          </a:prstGeom>
        </p:spPr>
      </p:pic>
      <p:cxnSp>
        <p:nvCxnSpPr>
          <p:cNvPr id="17" name="Straight Arrow Connector 16">
            <a:extLst>
              <a:ext uri="{FF2B5EF4-FFF2-40B4-BE49-F238E27FC236}">
                <a16:creationId xmlns:a16="http://schemas.microsoft.com/office/drawing/2014/main" id="{BFD452E7-C446-4E0F-8157-F882AD8081C4}"/>
              </a:ext>
            </a:extLst>
          </p:cNvPr>
          <p:cNvCxnSpPr>
            <a:cxnSpLocks/>
          </p:cNvCxnSpPr>
          <p:nvPr/>
        </p:nvCxnSpPr>
        <p:spPr>
          <a:xfrm>
            <a:off x="6248400" y="4294203"/>
            <a:ext cx="346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AF6D2-BF22-4C2E-9343-F7A4AE6F0137}"/>
              </a:ext>
            </a:extLst>
          </p:cNvPr>
          <p:cNvCxnSpPr>
            <a:cxnSpLocks/>
          </p:cNvCxnSpPr>
          <p:nvPr/>
        </p:nvCxnSpPr>
        <p:spPr>
          <a:xfrm>
            <a:off x="1270070" y="4199833"/>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E7932D-3261-4B33-B725-8A824BE07AAB}"/>
              </a:ext>
            </a:extLst>
          </p:cNvPr>
          <p:cNvCxnSpPr>
            <a:cxnSpLocks/>
          </p:cNvCxnSpPr>
          <p:nvPr/>
        </p:nvCxnSpPr>
        <p:spPr>
          <a:xfrm>
            <a:off x="482127" y="5133095"/>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27D407-E2B0-4742-BC66-B9CC5F1B141B}"/>
              </a:ext>
            </a:extLst>
          </p:cNvPr>
          <p:cNvPicPr>
            <a:picLocks noChangeAspect="1"/>
          </p:cNvPicPr>
          <p:nvPr/>
        </p:nvPicPr>
        <p:blipFill>
          <a:blip r:embed="rId5"/>
          <a:stretch>
            <a:fillRect/>
          </a:stretch>
        </p:blipFill>
        <p:spPr>
          <a:xfrm>
            <a:off x="6997131" y="2505080"/>
            <a:ext cx="4544626" cy="3576922"/>
          </a:xfrm>
          <a:prstGeom prst="rect">
            <a:avLst/>
          </a:prstGeom>
        </p:spPr>
      </p:pic>
    </p:spTree>
    <p:extLst>
      <p:ext uri="{BB962C8B-B14F-4D97-AF65-F5344CB8AC3E}">
        <p14:creationId xmlns:p14="http://schemas.microsoft.com/office/powerpoint/2010/main" val="420462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458822" y="214927"/>
            <a:ext cx="11320223" cy="830997"/>
          </a:xfrm>
          <a:prstGeom prst="rect">
            <a:avLst/>
          </a:prstGeom>
          <a:noFill/>
        </p:spPr>
        <p:txBody>
          <a:bodyPr wrap="square" rtlCol="0">
            <a:spAutoFit/>
          </a:bodyPr>
          <a:lstStyle/>
          <a:p>
            <a:r>
              <a:rPr lang="en-US" sz="2400" dirty="0">
                <a:latin typeface="Politica" charset="0"/>
                <a:ea typeface="Politica" charset="0"/>
                <a:cs typeface="Politica" charset="0"/>
              </a:rPr>
              <a:t>There are many options in upload menu you can use, for example 3D models enable you to add just 3d models such as the cars as shown. </a:t>
            </a:r>
          </a:p>
        </p:txBody>
      </p:sp>
      <p:pic>
        <p:nvPicPr>
          <p:cNvPr id="3" name="Picture 2">
            <a:extLst>
              <a:ext uri="{FF2B5EF4-FFF2-40B4-BE49-F238E27FC236}">
                <a16:creationId xmlns:a16="http://schemas.microsoft.com/office/drawing/2014/main" id="{F192FC2F-3396-4B53-AD4F-52C26642490F}"/>
              </a:ext>
            </a:extLst>
          </p:cNvPr>
          <p:cNvPicPr>
            <a:picLocks noChangeAspect="1"/>
          </p:cNvPicPr>
          <p:nvPr/>
        </p:nvPicPr>
        <p:blipFill>
          <a:blip r:embed="rId3"/>
          <a:stretch>
            <a:fillRect/>
          </a:stretch>
        </p:blipFill>
        <p:spPr>
          <a:xfrm>
            <a:off x="0" y="1237304"/>
            <a:ext cx="12192000" cy="5511800"/>
          </a:xfrm>
          <a:prstGeom prst="rect">
            <a:avLst/>
          </a:prstGeom>
        </p:spPr>
      </p:pic>
      <p:cxnSp>
        <p:nvCxnSpPr>
          <p:cNvPr id="13" name="Straight Arrow Connector 12">
            <a:extLst>
              <a:ext uri="{FF2B5EF4-FFF2-40B4-BE49-F238E27FC236}">
                <a16:creationId xmlns:a16="http://schemas.microsoft.com/office/drawing/2014/main" id="{A6EE7463-5458-43E9-96D4-A1CE95CBEDA0}"/>
              </a:ext>
            </a:extLst>
          </p:cNvPr>
          <p:cNvCxnSpPr>
            <a:cxnSpLocks/>
          </p:cNvCxnSpPr>
          <p:nvPr/>
        </p:nvCxnSpPr>
        <p:spPr>
          <a:xfrm>
            <a:off x="190500" y="4886325"/>
            <a:ext cx="561975" cy="3451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841502-0678-4440-9E35-FEBB8D986A64}"/>
              </a:ext>
            </a:extLst>
          </p:cNvPr>
          <p:cNvCxnSpPr>
            <a:cxnSpLocks/>
          </p:cNvCxnSpPr>
          <p:nvPr/>
        </p:nvCxnSpPr>
        <p:spPr>
          <a:xfrm>
            <a:off x="28575" y="5432079"/>
            <a:ext cx="540503" cy="352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075AAE-6C4B-4B3F-97B1-50CEFF34292C}"/>
              </a:ext>
            </a:extLst>
          </p:cNvPr>
          <p:cNvCxnSpPr>
            <a:cxnSpLocks/>
          </p:cNvCxnSpPr>
          <p:nvPr/>
        </p:nvCxnSpPr>
        <p:spPr>
          <a:xfrm>
            <a:off x="1638300" y="6315075"/>
            <a:ext cx="410532" cy="2708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8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466769" y="90756"/>
            <a:ext cx="9128501" cy="954107"/>
          </a:xfrm>
          <a:prstGeom prst="rect">
            <a:avLst/>
          </a:prstGeom>
          <a:noFill/>
        </p:spPr>
        <p:txBody>
          <a:bodyPr wrap="square" rtlCol="0">
            <a:spAutoFit/>
          </a:bodyPr>
          <a:lstStyle/>
          <a:p>
            <a:r>
              <a:rPr lang="en-US" sz="2800" dirty="0">
                <a:latin typeface="Politica" charset="0"/>
                <a:ea typeface="Politica" charset="0"/>
                <a:cs typeface="Politica" charset="0"/>
              </a:rPr>
              <a:t>Final step to control and let the Bugatti move, so we need to write a program and play the scene.  </a:t>
            </a:r>
          </a:p>
        </p:txBody>
      </p:sp>
      <p:pic>
        <p:nvPicPr>
          <p:cNvPr id="3" name="Picture 2">
            <a:extLst>
              <a:ext uri="{FF2B5EF4-FFF2-40B4-BE49-F238E27FC236}">
                <a16:creationId xmlns:a16="http://schemas.microsoft.com/office/drawing/2014/main" id="{FB2F10EE-0646-4698-9398-656250E8800F}"/>
              </a:ext>
            </a:extLst>
          </p:cNvPr>
          <p:cNvPicPr>
            <a:picLocks noChangeAspect="1"/>
          </p:cNvPicPr>
          <p:nvPr/>
        </p:nvPicPr>
        <p:blipFill>
          <a:blip r:embed="rId3"/>
          <a:stretch>
            <a:fillRect/>
          </a:stretch>
        </p:blipFill>
        <p:spPr>
          <a:xfrm>
            <a:off x="0" y="1044863"/>
            <a:ext cx="12192000" cy="5533732"/>
          </a:xfrm>
          <a:prstGeom prst="rect">
            <a:avLst/>
          </a:prstGeom>
        </p:spPr>
      </p:pic>
      <p:sp>
        <p:nvSpPr>
          <p:cNvPr id="17" name="TextBox 16">
            <a:extLst>
              <a:ext uri="{FF2B5EF4-FFF2-40B4-BE49-F238E27FC236}">
                <a16:creationId xmlns:a16="http://schemas.microsoft.com/office/drawing/2014/main" id="{0F7E5886-540B-4D3B-8036-5D6742C318E7}"/>
              </a:ext>
            </a:extLst>
          </p:cNvPr>
          <p:cNvSpPr txBox="1"/>
          <p:nvPr/>
        </p:nvSpPr>
        <p:spPr>
          <a:xfrm>
            <a:off x="11423707" y="276961"/>
            <a:ext cx="500155" cy="461665"/>
          </a:xfrm>
          <a:prstGeom prst="rect">
            <a:avLst/>
          </a:prstGeom>
          <a:noFill/>
        </p:spPr>
        <p:txBody>
          <a:bodyPr wrap="square" rtlCol="0">
            <a:spAutoFit/>
          </a:bodyPr>
          <a:lstStyle/>
          <a:p>
            <a:r>
              <a:rPr lang="en-US" sz="2400" b="1" dirty="0">
                <a:solidFill>
                  <a:srgbClr val="FF0000"/>
                </a:solidFill>
              </a:rPr>
              <a:t>1</a:t>
            </a:r>
          </a:p>
        </p:txBody>
      </p:sp>
      <p:sp>
        <p:nvSpPr>
          <p:cNvPr id="18" name="TextBox 17">
            <a:extLst>
              <a:ext uri="{FF2B5EF4-FFF2-40B4-BE49-F238E27FC236}">
                <a16:creationId xmlns:a16="http://schemas.microsoft.com/office/drawing/2014/main" id="{48FDE3B3-4539-4B7A-880A-B054C5AB9E7C}"/>
              </a:ext>
            </a:extLst>
          </p:cNvPr>
          <p:cNvSpPr txBox="1"/>
          <p:nvPr/>
        </p:nvSpPr>
        <p:spPr>
          <a:xfrm>
            <a:off x="11869739" y="276961"/>
            <a:ext cx="500155" cy="461665"/>
          </a:xfrm>
          <a:prstGeom prst="rect">
            <a:avLst/>
          </a:prstGeom>
          <a:noFill/>
        </p:spPr>
        <p:txBody>
          <a:bodyPr wrap="square" rtlCol="0">
            <a:spAutoFit/>
          </a:bodyPr>
          <a:lstStyle/>
          <a:p>
            <a:r>
              <a:rPr lang="en-US" sz="2400" b="1" dirty="0">
                <a:solidFill>
                  <a:srgbClr val="FF0000"/>
                </a:solidFill>
              </a:rPr>
              <a:t>2</a:t>
            </a:r>
          </a:p>
        </p:txBody>
      </p:sp>
      <p:sp>
        <p:nvSpPr>
          <p:cNvPr id="19" name="Rectangle 18">
            <a:extLst>
              <a:ext uri="{FF2B5EF4-FFF2-40B4-BE49-F238E27FC236}">
                <a16:creationId xmlns:a16="http://schemas.microsoft.com/office/drawing/2014/main" id="{AD39FB36-1F33-4880-A837-3BBA5C0EFF2C}"/>
              </a:ext>
            </a:extLst>
          </p:cNvPr>
          <p:cNvSpPr/>
          <p:nvPr/>
        </p:nvSpPr>
        <p:spPr>
          <a:xfrm>
            <a:off x="6100151" y="1515669"/>
            <a:ext cx="6091849" cy="2577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DDC65F0-89BB-401A-A755-4FE5196E90B5}"/>
              </a:ext>
            </a:extLst>
          </p:cNvPr>
          <p:cNvCxnSpPr>
            <a:cxnSpLocks/>
          </p:cNvCxnSpPr>
          <p:nvPr/>
        </p:nvCxnSpPr>
        <p:spPr>
          <a:xfrm flipH="1">
            <a:off x="11477047" y="809131"/>
            <a:ext cx="273140" cy="369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59D88D-DA46-4D7E-8763-D5D46D81EF03}"/>
              </a:ext>
            </a:extLst>
          </p:cNvPr>
          <p:cNvCxnSpPr>
            <a:cxnSpLocks/>
          </p:cNvCxnSpPr>
          <p:nvPr/>
        </p:nvCxnSpPr>
        <p:spPr>
          <a:xfrm flipH="1">
            <a:off x="11918860" y="808086"/>
            <a:ext cx="273140" cy="369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5E0A7C1-6BE2-4E86-98DA-2AFAFDFD2E5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a:extLst>
              <a:ext uri="{FF2B5EF4-FFF2-40B4-BE49-F238E27FC236}">
                <a16:creationId xmlns:a16="http://schemas.microsoft.com/office/drawing/2014/main" id="{B4CAAD2A-D742-40E5-8164-7EE58CE05AD3}"/>
              </a:ext>
            </a:extLst>
          </p:cNvPr>
          <p:cNvGrpSpPr/>
          <p:nvPr/>
        </p:nvGrpSpPr>
        <p:grpSpPr>
          <a:xfrm>
            <a:off x="9248482" y="6273830"/>
            <a:ext cx="1415160" cy="476766"/>
            <a:chOff x="8882864" y="6158525"/>
            <a:chExt cx="1780778" cy="599942"/>
          </a:xfrm>
        </p:grpSpPr>
        <p:pic>
          <p:nvPicPr>
            <p:cNvPr id="12" name="Picture 11">
              <a:extLst>
                <a:ext uri="{FF2B5EF4-FFF2-40B4-BE49-F238E27FC236}">
                  <a16:creationId xmlns:a16="http://schemas.microsoft.com/office/drawing/2014/main" id="{D8A55AC1-7F13-45B5-895A-33D7F830FC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3" name="Picture 12">
              <a:extLst>
                <a:ext uri="{FF2B5EF4-FFF2-40B4-BE49-F238E27FC236}">
                  <a16:creationId xmlns:a16="http://schemas.microsoft.com/office/drawing/2014/main" id="{82603213-C32A-457F-9AF6-480381376700}"/>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61874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01A62-AD9D-4A90-A729-CBA3774995DC}"/>
              </a:ext>
            </a:extLst>
          </p:cNvPr>
          <p:cNvPicPr>
            <a:picLocks noChangeAspect="1"/>
          </p:cNvPicPr>
          <p:nvPr/>
        </p:nvPicPr>
        <p:blipFill>
          <a:blip r:embed="rId2"/>
          <a:stretch>
            <a:fillRect/>
          </a:stretch>
        </p:blipFill>
        <p:spPr>
          <a:xfrm>
            <a:off x="0" y="-545841"/>
            <a:ext cx="12192000" cy="8122920"/>
          </a:xfrm>
          <a:prstGeom prst="rect">
            <a:avLst/>
          </a:prstGeom>
        </p:spPr>
      </p:pic>
      <p:sp>
        <p:nvSpPr>
          <p:cNvPr id="114" name="TextBox 33"/>
          <p:cNvSpPr txBox="1"/>
          <p:nvPr/>
        </p:nvSpPr>
        <p:spPr>
          <a:xfrm>
            <a:off x="10663642" y="62738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t>Studio56.qa</a:t>
            </a:r>
          </a:p>
        </p:txBody>
      </p:sp>
      <p:sp>
        <p:nvSpPr>
          <p:cNvPr id="14" name="Rectangle 13">
            <a:extLst>
              <a:ext uri="{FF2B5EF4-FFF2-40B4-BE49-F238E27FC236}">
                <a16:creationId xmlns:a16="http://schemas.microsoft.com/office/drawing/2014/main" id="{D31F9E14-31DB-2544-9D31-E75C014A3214}"/>
              </a:ext>
            </a:extLst>
          </p:cNvPr>
          <p:cNvSpPr/>
          <p:nvPr/>
        </p:nvSpPr>
        <p:spPr>
          <a:xfrm>
            <a:off x="109522" y="3372022"/>
            <a:ext cx="7487476" cy="2473691"/>
          </a:xfrm>
          <a:prstGeom prst="rect">
            <a:avLst/>
          </a:prstGeom>
        </p:spPr>
        <p:txBody>
          <a:bodyPr wrap="square">
            <a:spAutoFit/>
          </a:bodyPr>
          <a:lstStyle/>
          <a:p>
            <a:pPr>
              <a:lnSpc>
                <a:spcPct val="150000"/>
              </a:lnSpc>
              <a:defRPr>
                <a:solidFill>
                  <a:srgbClr val="FFFFFF"/>
                </a:solidFill>
                <a:latin typeface="Politica"/>
                <a:ea typeface="Politica"/>
                <a:cs typeface="Politica"/>
                <a:sym typeface="Politica"/>
              </a:defRPr>
            </a:pPr>
            <a:r>
              <a:rPr lang="en-US" sz="4000" dirty="0">
                <a:solidFill>
                  <a:srgbClr val="FF3850"/>
                </a:solidFill>
                <a:highlight>
                  <a:srgbClr val="000000"/>
                </a:highlight>
              </a:rPr>
              <a:t>DON’T FORGET TO JOIN US IN THE CELEBTATION </a:t>
            </a:r>
          </a:p>
          <a:p>
            <a:pPr>
              <a:lnSpc>
                <a:spcPct val="150000"/>
              </a:lnSpc>
              <a:defRPr>
                <a:solidFill>
                  <a:srgbClr val="FFFFFF"/>
                </a:solidFill>
                <a:latin typeface="Politica"/>
                <a:ea typeface="Politica"/>
                <a:cs typeface="Politica"/>
                <a:sym typeface="Politica"/>
              </a:defRPr>
            </a:pPr>
            <a:r>
              <a:rPr lang="en-US" sz="4000" dirty="0">
                <a:solidFill>
                  <a:srgbClr val="FF3850"/>
                </a:solidFill>
                <a:highlight>
                  <a:srgbClr val="000000"/>
                </a:highlight>
              </a:rPr>
              <a:t>ON </a:t>
            </a:r>
            <a:r>
              <a:rPr lang="en-US" sz="4000" dirty="0">
                <a:solidFill>
                  <a:srgbClr val="FF3850"/>
                </a:solidFill>
                <a:highlight>
                  <a:srgbClr val="E6E6E6"/>
                </a:highlight>
              </a:rPr>
              <a:t>DECEMBER 17</a:t>
            </a:r>
            <a:r>
              <a:rPr lang="en-US" sz="4000" baseline="30000" dirty="0">
                <a:solidFill>
                  <a:srgbClr val="FF3850"/>
                </a:solidFill>
                <a:highlight>
                  <a:srgbClr val="E6E6E6"/>
                </a:highlight>
              </a:rPr>
              <a:t>TH</a:t>
            </a:r>
          </a:p>
          <a:p>
            <a:pPr>
              <a:lnSpc>
                <a:spcPct val="150000"/>
              </a:lnSpc>
              <a:defRPr>
                <a:solidFill>
                  <a:srgbClr val="FFFFFF"/>
                </a:solidFill>
                <a:latin typeface="Politica"/>
                <a:ea typeface="Politica"/>
                <a:cs typeface="Politica"/>
                <a:sym typeface="Politica"/>
              </a:defRPr>
            </a:pPr>
            <a:endParaRPr lang="en-US" sz="4000" baseline="30000" dirty="0">
              <a:solidFill>
                <a:srgbClr val="FF3850"/>
              </a:solidFill>
            </a:endParaRPr>
          </a:p>
        </p:txBody>
      </p:sp>
      <p:sp>
        <p:nvSpPr>
          <p:cNvPr id="11" name="Rectangle 10">
            <a:extLst>
              <a:ext uri="{FF2B5EF4-FFF2-40B4-BE49-F238E27FC236}">
                <a16:creationId xmlns:a16="http://schemas.microsoft.com/office/drawing/2014/main" id="{F7357EB7-53BF-6B45-8B1B-BD75B642AAB1}"/>
              </a:ext>
            </a:extLst>
          </p:cNvPr>
          <p:cNvSpPr/>
          <p:nvPr/>
        </p:nvSpPr>
        <p:spPr>
          <a:xfrm>
            <a:off x="3112510" y="-142307"/>
            <a:ext cx="5516831" cy="105477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800" dirty="0">
                <a:solidFill>
                  <a:srgbClr val="FFB720"/>
                </a:solidFill>
                <a:highlight>
                  <a:srgbClr val="4C60CF"/>
                </a:highlight>
              </a:rPr>
              <a:t>NATIOANL DAY </a:t>
            </a:r>
            <a:r>
              <a:rPr lang="en-US" sz="4800" dirty="0">
                <a:solidFill>
                  <a:srgbClr val="FF0000"/>
                </a:solidFill>
              </a:rPr>
              <a:t>CELEBRATION</a:t>
            </a:r>
          </a:p>
        </p:txBody>
      </p:sp>
      <p:sp>
        <p:nvSpPr>
          <p:cNvPr id="22" name="Rectangle 21">
            <a:extLst>
              <a:ext uri="{FF2B5EF4-FFF2-40B4-BE49-F238E27FC236}">
                <a16:creationId xmlns:a16="http://schemas.microsoft.com/office/drawing/2014/main" id="{1524086A-5834-417D-9B43-6A57DB28D1F5}"/>
              </a:ext>
            </a:extLst>
          </p:cNvPr>
          <p:cNvSpPr/>
          <p:nvPr/>
        </p:nvSpPr>
        <p:spPr>
          <a:xfrm>
            <a:off x="246457" y="5634700"/>
            <a:ext cx="9867927" cy="974626"/>
          </a:xfrm>
          <a:prstGeom prst="rect">
            <a:avLst/>
          </a:prstGeom>
          <a:solidFill>
            <a:schemeClr val="bg1"/>
          </a:solidFill>
        </p:spPr>
        <p:txBody>
          <a:bodyPr wrap="square">
            <a:spAutoFit/>
          </a:bodyPr>
          <a:lstStyle/>
          <a:p>
            <a:pPr>
              <a:lnSpc>
                <a:spcPct val="150000"/>
              </a:lnSpc>
              <a:defRPr>
                <a:solidFill>
                  <a:srgbClr val="FFFFFF"/>
                </a:solidFill>
                <a:latin typeface="Politica"/>
                <a:ea typeface="Politica"/>
                <a:cs typeface="Politica"/>
                <a:sym typeface="Politica"/>
              </a:defRPr>
            </a:pPr>
            <a:r>
              <a:rPr lang="en-US" sz="4400" dirty="0">
                <a:solidFill>
                  <a:srgbClr val="FF0000"/>
                </a:solidFill>
              </a:rPr>
              <a:t>*PRIZES WILL BE GIVEN RANDOMLY FOR THE ATTENDEES* </a:t>
            </a:r>
          </a:p>
        </p:txBody>
      </p:sp>
    </p:spTree>
    <p:extLst>
      <p:ext uri="{BB962C8B-B14F-4D97-AF65-F5344CB8AC3E}">
        <p14:creationId xmlns:p14="http://schemas.microsoft.com/office/powerpoint/2010/main" val="287347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FD5DF-CBC7-4325-BB28-48FD3A1CB7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5915" y="1080796"/>
            <a:ext cx="4760169" cy="4760169"/>
          </a:xfrm>
          <a:prstGeom prst="rect">
            <a:avLst/>
          </a:prstGeom>
        </p:spPr>
      </p:pic>
      <p:sp>
        <p:nvSpPr>
          <p:cNvPr id="3" name="Rectangle 2">
            <a:extLst>
              <a:ext uri="{FF2B5EF4-FFF2-40B4-BE49-F238E27FC236}">
                <a16:creationId xmlns:a16="http://schemas.microsoft.com/office/drawing/2014/main" id="{5D588B6F-7F45-4138-8110-0D6FA99B43A4}"/>
              </a:ext>
            </a:extLst>
          </p:cNvPr>
          <p:cNvSpPr/>
          <p:nvPr/>
        </p:nvSpPr>
        <p:spPr>
          <a:xfrm>
            <a:off x="2380879" y="-142307"/>
            <a:ext cx="7430239" cy="105477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800" dirty="0">
                <a:solidFill>
                  <a:srgbClr val="FFB720"/>
                </a:solidFill>
                <a:highlight>
                  <a:srgbClr val="4C60CF"/>
                </a:highlight>
              </a:rPr>
              <a:t>DON’T  MISS THE CHANCE OF WINNING</a:t>
            </a:r>
            <a:endParaRPr lang="en-US" sz="4800" dirty="0">
              <a:solidFill>
                <a:srgbClr val="FF0000"/>
              </a:solidFill>
            </a:endParaRPr>
          </a:p>
        </p:txBody>
      </p:sp>
      <p:sp>
        <p:nvSpPr>
          <p:cNvPr id="5" name="TextBox 4">
            <a:extLst>
              <a:ext uri="{FF2B5EF4-FFF2-40B4-BE49-F238E27FC236}">
                <a16:creationId xmlns:a16="http://schemas.microsoft.com/office/drawing/2014/main" id="{3DBF3801-A8C3-418C-AACB-CCC93D51BF33}"/>
              </a:ext>
            </a:extLst>
          </p:cNvPr>
          <p:cNvSpPr txBox="1"/>
          <p:nvPr/>
        </p:nvSpPr>
        <p:spPr>
          <a:xfrm>
            <a:off x="4297913" y="5840965"/>
            <a:ext cx="3082602" cy="707886"/>
          </a:xfrm>
          <a:prstGeom prst="rect">
            <a:avLst/>
          </a:prstGeom>
          <a:noFill/>
        </p:spPr>
        <p:txBody>
          <a:bodyPr wrap="square">
            <a:spAutoFit/>
          </a:bodyPr>
          <a:lstStyle/>
          <a:p>
            <a:r>
              <a:rPr lang="en-US" sz="4000" dirty="0">
                <a:solidFill>
                  <a:srgbClr val="FF0000"/>
                </a:solidFill>
                <a:highlight>
                  <a:srgbClr val="E6E6E6"/>
                </a:highlight>
                <a:latin typeface="Politica" panose="02000506060000020004" pitchFamily="2" charset="0"/>
              </a:rPr>
              <a:t>MINI 3D PRINTER!</a:t>
            </a:r>
            <a:endParaRPr lang="en-US" sz="4000" dirty="0">
              <a:highlight>
                <a:srgbClr val="E6E6E6"/>
              </a:highlight>
              <a:latin typeface="Politica" panose="02000506060000020004" pitchFamily="2" charset="0"/>
            </a:endParaRPr>
          </a:p>
        </p:txBody>
      </p:sp>
      <p:pic>
        <p:nvPicPr>
          <p:cNvPr id="7" name="Graphic 6" descr="Arrow: Counter-clockwise curve outline">
            <a:extLst>
              <a:ext uri="{FF2B5EF4-FFF2-40B4-BE49-F238E27FC236}">
                <a16:creationId xmlns:a16="http://schemas.microsoft.com/office/drawing/2014/main" id="{850BA2E6-A3E2-4B49-A5C5-4B0D8DA254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295467" flipH="1">
            <a:off x="7942417" y="1073724"/>
            <a:ext cx="1774487" cy="1774487"/>
          </a:xfrm>
          <a:prstGeom prst="rect">
            <a:avLst/>
          </a:prstGeom>
        </p:spPr>
      </p:pic>
      <p:pic>
        <p:nvPicPr>
          <p:cNvPr id="9" name="Picture 8" descr="Thumbs Up Chicken">
            <a:extLst>
              <a:ext uri="{FF2B5EF4-FFF2-40B4-BE49-F238E27FC236}">
                <a16:creationId xmlns:a16="http://schemas.microsoft.com/office/drawing/2014/main" id="{064EF85F-CD13-446D-B524-608BE94F3465}"/>
              </a:ext>
            </a:extLst>
          </p:cNvPr>
          <p:cNvPicPr>
            <a:picLocks noChangeAspect="1"/>
          </p:cNvPicPr>
          <p:nvPr/>
        </p:nvPicPr>
        <p:blipFill>
          <a:blip r:embed="rId5"/>
          <a:stretch>
            <a:fillRect/>
          </a:stretch>
        </p:blipFill>
        <p:spPr>
          <a:xfrm>
            <a:off x="1154756" y="3687455"/>
            <a:ext cx="3539413" cy="3539413"/>
          </a:xfrm>
          <a:prstGeom prst="rect">
            <a:avLst/>
          </a:prstGeom>
        </p:spPr>
      </p:pic>
      <p:pic>
        <p:nvPicPr>
          <p:cNvPr id="8" name="Picture 7">
            <a:extLst>
              <a:ext uri="{FF2B5EF4-FFF2-40B4-BE49-F238E27FC236}">
                <a16:creationId xmlns:a16="http://schemas.microsoft.com/office/drawing/2014/main" id="{A370A63D-A58F-4B36-82E5-C242846EF4F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46" y="25597"/>
            <a:ext cx="1566602" cy="6724968"/>
          </a:xfrm>
          <a:prstGeom prst="rect">
            <a:avLst/>
          </a:prstGeom>
        </p:spPr>
      </p:pic>
    </p:spTree>
    <p:extLst>
      <p:ext uri="{BB962C8B-B14F-4D97-AF65-F5344CB8AC3E}">
        <p14:creationId xmlns:p14="http://schemas.microsoft.com/office/powerpoint/2010/main" val="213354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b="1" dirty="0">
                <a:solidFill>
                  <a:srgbClr val="00B0F0"/>
                </a:solidFill>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262E02-7A62-458A-BD18-50DA0F578CF2}"/>
              </a:ext>
            </a:extLst>
          </p:cNvPr>
          <p:cNvSpPr txBox="1">
            <a:spLocks/>
          </p:cNvSpPr>
          <p:nvPr/>
        </p:nvSpPr>
        <p:spPr>
          <a:xfrm>
            <a:off x="374470" y="310280"/>
            <a:ext cx="11112136" cy="9263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600" b="1" dirty="0">
              <a:solidFill>
                <a:schemeClr val="tx1"/>
              </a:solidFill>
              <a:latin typeface="Politica" panose="02000506060000020004" pitchFamily="2" charset="0"/>
              <a:sym typeface="Roboto"/>
            </a:endParaRPr>
          </a:p>
        </p:txBody>
      </p:sp>
      <p:pic>
        <p:nvPicPr>
          <p:cNvPr id="2" name="Picture 1">
            <a:extLst>
              <a:ext uri="{FF2B5EF4-FFF2-40B4-BE49-F238E27FC236}">
                <a16:creationId xmlns:a16="http://schemas.microsoft.com/office/drawing/2014/main" id="{493614AD-CBE5-4574-9188-30856758CAD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AACAF99-0356-4983-BE3B-E1B0FEF3DC70}"/>
              </a:ext>
            </a:extLst>
          </p:cNvPr>
          <p:cNvSpPr txBox="1"/>
          <p:nvPr/>
        </p:nvSpPr>
        <p:spPr>
          <a:xfrm>
            <a:off x="482754" y="117968"/>
            <a:ext cx="10562235" cy="1200329"/>
          </a:xfrm>
          <a:prstGeom prst="rect">
            <a:avLst/>
          </a:prstGeom>
          <a:noFill/>
        </p:spPr>
        <p:txBody>
          <a:bodyPr wrap="square" rtlCol="0">
            <a:spAutoFit/>
          </a:bodyPr>
          <a:lstStyle/>
          <a:p>
            <a:r>
              <a:rPr lang="en-US" sz="3600" dirty="0">
                <a:solidFill>
                  <a:schemeClr val="bg1"/>
                </a:solidFill>
                <a:latin typeface="Politica" panose="02000506060000020004" pitchFamily="2" charset="0"/>
              </a:rPr>
              <a:t>Qatar National Day is a national commemoration of Qatar's unification in 1878. It’s celebrated annually on 18 December.</a:t>
            </a:r>
          </a:p>
        </p:txBody>
      </p:sp>
    </p:spTree>
    <p:extLst>
      <p:ext uri="{BB962C8B-B14F-4D97-AF65-F5344CB8AC3E}">
        <p14:creationId xmlns:p14="http://schemas.microsoft.com/office/powerpoint/2010/main" val="100781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794490" y="1001845"/>
            <a:ext cx="9456562" cy="2246769"/>
          </a:xfrm>
          <a:prstGeom prst="rect">
            <a:avLst/>
          </a:prstGeom>
        </p:spPr>
        <p:txBody>
          <a:bodyPr wrap="square">
            <a:spAutoFit/>
          </a:bodyPr>
          <a:lstStyle/>
          <a:p>
            <a:r>
              <a:rPr lang="en-US" sz="2800" dirty="0">
                <a:latin typeface="Politica" panose="02000506060000020004" pitchFamily="2" charset="0"/>
              </a:rPr>
              <a:t>Hamad wants to celebrate the national day in Qatar but due to his health situation he won’t be able to go out of his home, we need to help Hamad and celebrate the national day with him by creating a virtual world that simulate Qatar National Day.</a:t>
            </a:r>
          </a:p>
          <a:p>
            <a:endParaRPr lang="en-US" sz="2800" dirty="0">
              <a:latin typeface="Politica" panose="02000506060000020004" pitchFamily="2" charset="0"/>
            </a:endParaRPr>
          </a:p>
        </p:txBody>
      </p:sp>
      <p:sp>
        <p:nvSpPr>
          <p:cNvPr id="17" name="TextBox 16">
            <a:extLst>
              <a:ext uri="{FF2B5EF4-FFF2-40B4-BE49-F238E27FC236}">
                <a16:creationId xmlns:a16="http://schemas.microsoft.com/office/drawing/2014/main" id="{4955A6DA-815F-4124-A9F3-75EDB42FED58}"/>
              </a:ext>
            </a:extLst>
          </p:cNvPr>
          <p:cNvSpPr txBox="1"/>
          <p:nvPr/>
        </p:nvSpPr>
        <p:spPr>
          <a:xfrm>
            <a:off x="1794490" y="3609387"/>
            <a:ext cx="9167193" cy="1384995"/>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يريد حمد الاحتفال باليوم الوطني في قطر ولكن بسبب وضعه الصحي لن يتمكن من الخروج من منزله ، نحتاج إلى مساعدة حمد والاحتفال باليوم الوطني معه من خلال إنشاء عالم افتراضي يحاكي يوم قطر الوطني.</a:t>
            </a:r>
            <a:endParaRPr lang="en-US" sz="2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14C565C-867A-45EB-A2CB-64DA6B6EC5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46" y="25597"/>
            <a:ext cx="1566602" cy="6724968"/>
          </a:xfrm>
          <a:prstGeom prst="rect">
            <a:avLst/>
          </a:prstGeom>
        </p:spPr>
      </p:pic>
    </p:spTree>
    <p:extLst>
      <p:ext uri="{BB962C8B-B14F-4D97-AF65-F5344CB8AC3E}">
        <p14:creationId xmlns:p14="http://schemas.microsoft.com/office/powerpoint/2010/main" val="227129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09088DA4-5BE1-4CF5-83BB-0C17EA144419}"/>
              </a:ext>
            </a:extLst>
          </p:cNvPr>
          <p:cNvSpPr>
            <a:spLocks noGrp="1"/>
          </p:cNvSpPr>
          <p:nvPr>
            <p:ph type="subTitle" idx="1"/>
          </p:nvPr>
        </p:nvSpPr>
        <p:spPr>
          <a:xfrm>
            <a:off x="1920953" y="564661"/>
            <a:ext cx="9611251" cy="1571761"/>
          </a:xfrm>
        </p:spPr>
        <p:txBody>
          <a:bodyPr>
            <a:normAutofit lnSpcReduction="10000"/>
          </a:bodyPr>
          <a:lstStyle/>
          <a:p>
            <a:pPr algn="l"/>
            <a:r>
              <a:rPr lang="en-GB" sz="3200" dirty="0">
                <a:latin typeface="Politica" panose="02000506060000020004" pitchFamily="2" charset="0"/>
              </a:rPr>
              <a:t>VIRTUAL REALITY (VR) </a:t>
            </a:r>
          </a:p>
          <a:p>
            <a:pPr algn="l"/>
            <a:r>
              <a:rPr lang="en-US" b="0" i="0" dirty="0">
                <a:solidFill>
                  <a:srgbClr val="222222"/>
                </a:solidFill>
                <a:effectLst/>
                <a:latin typeface="Politica" panose="02000506060000020004" pitchFamily="2" charset="0"/>
              </a:rPr>
              <a:t>It’s a computer-generated simulation in which a person can interact within an artificial 3D environment using electronic devices, such as special goggles with a screen or gloves fitted with sensors.</a:t>
            </a:r>
          </a:p>
        </p:txBody>
      </p:sp>
      <p:sp>
        <p:nvSpPr>
          <p:cNvPr id="14" name="TextBox 13">
            <a:extLst>
              <a:ext uri="{FF2B5EF4-FFF2-40B4-BE49-F238E27FC236}">
                <a16:creationId xmlns:a16="http://schemas.microsoft.com/office/drawing/2014/main" id="{32132566-2E1D-4A3A-89D6-D78DBA9C50DD}"/>
              </a:ext>
            </a:extLst>
          </p:cNvPr>
          <p:cNvSpPr txBox="1"/>
          <p:nvPr/>
        </p:nvSpPr>
        <p:spPr>
          <a:xfrm>
            <a:off x="10872408" y="6381233"/>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5" name="Group 14">
            <a:extLst>
              <a:ext uri="{FF2B5EF4-FFF2-40B4-BE49-F238E27FC236}">
                <a16:creationId xmlns:a16="http://schemas.microsoft.com/office/drawing/2014/main" id="{A44AD060-46AB-45D5-B5FC-B04C61A66D73}"/>
              </a:ext>
            </a:extLst>
          </p:cNvPr>
          <p:cNvGrpSpPr/>
          <p:nvPr/>
        </p:nvGrpSpPr>
        <p:grpSpPr>
          <a:xfrm>
            <a:off x="9457248" y="6381233"/>
            <a:ext cx="1415160" cy="476766"/>
            <a:chOff x="8882864" y="6158525"/>
            <a:chExt cx="1780778" cy="599942"/>
          </a:xfrm>
        </p:grpSpPr>
        <p:pic>
          <p:nvPicPr>
            <p:cNvPr id="16" name="Picture 15">
              <a:extLst>
                <a:ext uri="{FF2B5EF4-FFF2-40B4-BE49-F238E27FC236}">
                  <a16:creationId xmlns:a16="http://schemas.microsoft.com/office/drawing/2014/main" id="{EBE3B862-70EE-40F2-957E-E8CD72E4AF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7" name="Picture 16">
              <a:extLst>
                <a:ext uri="{FF2B5EF4-FFF2-40B4-BE49-F238E27FC236}">
                  <a16:creationId xmlns:a16="http://schemas.microsoft.com/office/drawing/2014/main" id="{62924859-9278-4A78-85A3-399ACAA7942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B861D88C-FB59-48E0-B66D-B7DD799491A7}"/>
              </a:ext>
            </a:extLst>
          </p:cNvPr>
          <p:cNvPicPr>
            <a:picLocks noChangeAspect="1"/>
          </p:cNvPicPr>
          <p:nvPr/>
        </p:nvPicPr>
        <p:blipFill>
          <a:blip r:embed="rId3"/>
          <a:stretch>
            <a:fillRect/>
          </a:stretch>
        </p:blipFill>
        <p:spPr>
          <a:xfrm>
            <a:off x="0" y="0"/>
            <a:ext cx="1607574" cy="6858000"/>
          </a:xfrm>
          <a:prstGeom prst="rect">
            <a:avLst/>
          </a:prstGeom>
        </p:spPr>
      </p:pic>
      <p:sp>
        <p:nvSpPr>
          <p:cNvPr id="18" name="TextBox 17">
            <a:extLst>
              <a:ext uri="{FF2B5EF4-FFF2-40B4-BE49-F238E27FC236}">
                <a16:creationId xmlns:a16="http://schemas.microsoft.com/office/drawing/2014/main" id="{3FC5245E-CD4F-4AE3-BAA6-97DF0F56512D}"/>
              </a:ext>
            </a:extLst>
          </p:cNvPr>
          <p:cNvSpPr txBox="1"/>
          <p:nvPr/>
        </p:nvSpPr>
        <p:spPr>
          <a:xfrm>
            <a:off x="1920953" y="2243856"/>
            <a:ext cx="9156017" cy="830997"/>
          </a:xfrm>
          <a:prstGeom prst="rect">
            <a:avLst/>
          </a:prstGeom>
          <a:noFill/>
        </p:spPr>
        <p:txBody>
          <a:bodyPr wrap="square">
            <a:spAutoFit/>
          </a:bodyPr>
          <a:lstStyle/>
          <a:p>
            <a:r>
              <a:rPr lang="en-US" sz="2400" dirty="0">
                <a:latin typeface="Politica" panose="02000506060000020004" pitchFamily="2" charset="0"/>
              </a:rPr>
              <a:t>Virtual Reality can be used in different fields such as science, medicine, sport, education and many others.</a:t>
            </a:r>
          </a:p>
        </p:txBody>
      </p:sp>
      <p:pic>
        <p:nvPicPr>
          <p:cNvPr id="2" name="Picture 1">
            <a:extLst>
              <a:ext uri="{FF2B5EF4-FFF2-40B4-BE49-F238E27FC236}">
                <a16:creationId xmlns:a16="http://schemas.microsoft.com/office/drawing/2014/main" id="{ABE517C4-2468-4232-B2B4-BE5AAD98A9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0953" y="3182287"/>
            <a:ext cx="5687016" cy="3198946"/>
          </a:xfrm>
          <a:prstGeom prst="rect">
            <a:avLst/>
          </a:prstGeom>
        </p:spPr>
      </p:pic>
    </p:spTree>
    <p:extLst>
      <p:ext uri="{BB962C8B-B14F-4D97-AF65-F5344CB8AC3E}">
        <p14:creationId xmlns:p14="http://schemas.microsoft.com/office/powerpoint/2010/main" val="125912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1C9DE95B-AA72-4B22-9958-7124FED21CBD}"/>
              </a:ext>
            </a:extLst>
          </p:cNvPr>
          <p:cNvSpPr>
            <a:spLocks noGrp="1"/>
          </p:cNvSpPr>
          <p:nvPr>
            <p:ph type="subTitle" idx="1"/>
          </p:nvPr>
        </p:nvSpPr>
        <p:spPr>
          <a:xfrm>
            <a:off x="4961407" y="822342"/>
            <a:ext cx="6164928" cy="506962"/>
          </a:xfrm>
        </p:spPr>
        <p:txBody>
          <a:bodyPr>
            <a:noAutofit/>
          </a:bodyPr>
          <a:lstStyle/>
          <a:p>
            <a:pPr algn="l"/>
            <a:r>
              <a:rPr lang="en-US" sz="2800" b="1" dirty="0">
                <a:latin typeface="Politica"/>
                <a:hlinkClick r:id="rId3"/>
              </a:rPr>
              <a:t>Training </a:t>
            </a:r>
            <a:r>
              <a:rPr lang="ar-QA" sz="2800" dirty="0">
                <a:latin typeface="Politica"/>
                <a:hlinkClick r:id="rId3"/>
              </a:rPr>
              <a:t>-</a:t>
            </a:r>
            <a:r>
              <a:rPr lang="en-US" sz="2800" dirty="0">
                <a:latin typeface="Politica"/>
                <a:hlinkClick r:id="rId3"/>
              </a:rPr>
              <a:t> flight simulator </a:t>
            </a:r>
            <a:endParaRPr lang="en-US" sz="2800" dirty="0"/>
          </a:p>
          <a:p>
            <a:pPr algn="l"/>
            <a:r>
              <a:rPr lang="en-US" sz="2800" b="1" dirty="0">
                <a:latin typeface="Politica"/>
              </a:rPr>
              <a:t> </a:t>
            </a:r>
            <a:endParaRPr lang="en-US" sz="2800" b="1" i="0" dirty="0">
              <a:latin typeface="Politica"/>
            </a:endParaRPr>
          </a:p>
          <a:p>
            <a:endParaRPr lang="en-US" sz="2800" i="0" dirty="0">
              <a:latin typeface="Politica"/>
            </a:endParaRPr>
          </a:p>
          <a:p>
            <a:endParaRPr lang="en-US" sz="2800" dirty="0">
              <a:latin typeface="Politica"/>
            </a:endParaRPr>
          </a:p>
        </p:txBody>
      </p:sp>
      <p:sp>
        <p:nvSpPr>
          <p:cNvPr id="17" name="TextBox 16">
            <a:extLst>
              <a:ext uri="{FF2B5EF4-FFF2-40B4-BE49-F238E27FC236}">
                <a16:creationId xmlns:a16="http://schemas.microsoft.com/office/drawing/2014/main" id="{496AA3EC-73BE-427F-BDE8-D4690904AE5D}"/>
              </a:ext>
            </a:extLst>
          </p:cNvPr>
          <p:cNvSpPr txBox="1"/>
          <p:nvPr/>
        </p:nvSpPr>
        <p:spPr>
          <a:xfrm>
            <a:off x="4249396" y="1329304"/>
            <a:ext cx="4691149" cy="461665"/>
          </a:xfrm>
          <a:prstGeom prst="rect">
            <a:avLst/>
          </a:prstGeom>
          <a:noFill/>
        </p:spPr>
        <p:txBody>
          <a:bodyPr wrap="square" rtlCol="0">
            <a:spAutoFit/>
          </a:bodyPr>
          <a:lstStyle/>
          <a:p>
            <a:pPr algn="ctr"/>
            <a:r>
              <a:rPr lang="ar-QA" sz="2400" dirty="0">
                <a:hlinkClick r:id="rId3"/>
              </a:rPr>
              <a:t>التدريب – محاكاة الطيران -</a:t>
            </a:r>
            <a:endParaRPr lang="en-US" sz="2400" dirty="0"/>
          </a:p>
        </p:txBody>
      </p:sp>
      <p:sp>
        <p:nvSpPr>
          <p:cNvPr id="15" name="TextBox 14">
            <a:extLst>
              <a:ext uri="{FF2B5EF4-FFF2-40B4-BE49-F238E27FC236}">
                <a16:creationId xmlns:a16="http://schemas.microsoft.com/office/drawing/2014/main" id="{10E8AD16-996F-4DD2-93B9-76A41170B8B3}"/>
              </a:ext>
            </a:extLst>
          </p:cNvPr>
          <p:cNvSpPr txBox="1"/>
          <p:nvPr/>
        </p:nvSpPr>
        <p:spPr>
          <a:xfrm>
            <a:off x="10968443" y="6342655"/>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A1C46111-71BC-46B4-8D71-F4AA392E7588}"/>
              </a:ext>
            </a:extLst>
          </p:cNvPr>
          <p:cNvGrpSpPr/>
          <p:nvPr/>
        </p:nvGrpSpPr>
        <p:grpSpPr>
          <a:xfrm>
            <a:off x="9553283" y="6342655"/>
            <a:ext cx="1415160" cy="476766"/>
            <a:chOff x="8882864" y="6158525"/>
            <a:chExt cx="1780778" cy="599942"/>
          </a:xfrm>
        </p:grpSpPr>
        <p:pic>
          <p:nvPicPr>
            <p:cNvPr id="19" name="Picture 18">
              <a:extLst>
                <a:ext uri="{FF2B5EF4-FFF2-40B4-BE49-F238E27FC236}">
                  <a16:creationId xmlns:a16="http://schemas.microsoft.com/office/drawing/2014/main" id="{447A2C17-F7A2-48EE-A70C-D4DF4E5061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AFDC5974-32AF-4DF9-BC4D-26D896B06F03}"/>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0A823D89-84CE-42E8-9507-B76D6F74715C}"/>
              </a:ext>
            </a:extLst>
          </p:cNvPr>
          <p:cNvPicPr>
            <a:picLocks noChangeAspect="1"/>
          </p:cNvPicPr>
          <p:nvPr/>
        </p:nvPicPr>
        <p:blipFill>
          <a:blip r:embed="rId5"/>
          <a:stretch>
            <a:fillRect/>
          </a:stretch>
        </p:blipFill>
        <p:spPr>
          <a:xfrm>
            <a:off x="0" y="0"/>
            <a:ext cx="1607574" cy="6858000"/>
          </a:xfrm>
          <a:prstGeom prst="rect">
            <a:avLst/>
          </a:prstGeom>
        </p:spPr>
      </p:pic>
      <p:pic>
        <p:nvPicPr>
          <p:cNvPr id="3" name="Picture 2">
            <a:extLst>
              <a:ext uri="{FF2B5EF4-FFF2-40B4-BE49-F238E27FC236}">
                <a16:creationId xmlns:a16="http://schemas.microsoft.com/office/drawing/2014/main" id="{823CF932-CB50-4180-8B2D-D2A6C30A4A6C}"/>
              </a:ext>
            </a:extLst>
          </p:cNvPr>
          <p:cNvPicPr>
            <a:picLocks noChangeAspect="1"/>
          </p:cNvPicPr>
          <p:nvPr/>
        </p:nvPicPr>
        <p:blipFill>
          <a:blip r:embed="rId6"/>
          <a:stretch>
            <a:fillRect/>
          </a:stretch>
        </p:blipFill>
        <p:spPr>
          <a:xfrm>
            <a:off x="3406583" y="2007841"/>
            <a:ext cx="6376773" cy="4248525"/>
          </a:xfrm>
          <a:prstGeom prst="rect">
            <a:avLst/>
          </a:prstGeom>
        </p:spPr>
      </p:pic>
    </p:spTree>
    <p:extLst>
      <p:ext uri="{BB962C8B-B14F-4D97-AF65-F5344CB8AC3E}">
        <p14:creationId xmlns:p14="http://schemas.microsoft.com/office/powerpoint/2010/main" val="89417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rtual Reality In The Classroom - eLearning Industry">
            <a:extLst>
              <a:ext uri="{FF2B5EF4-FFF2-40B4-BE49-F238E27FC236}">
                <a16:creationId xmlns:a16="http://schemas.microsoft.com/office/drawing/2014/main" id="{D86EB315-60F7-444E-8AEF-3FC59B2FEF4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586948" y="1499545"/>
            <a:ext cx="7990378" cy="4493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B2E15839-7073-43A4-A837-6D784AC0147B}"/>
              </a:ext>
            </a:extLst>
          </p:cNvPr>
          <p:cNvSpPr>
            <a:spLocks noGrp="1"/>
          </p:cNvSpPr>
          <p:nvPr>
            <p:ph type="subTitle" idx="1"/>
          </p:nvPr>
        </p:nvSpPr>
        <p:spPr>
          <a:xfrm>
            <a:off x="2586948" y="688627"/>
            <a:ext cx="4266464" cy="979497"/>
          </a:xfrm>
        </p:spPr>
        <p:txBody>
          <a:bodyPr>
            <a:noAutofit/>
          </a:bodyPr>
          <a:lstStyle/>
          <a:p>
            <a:pPr algn="l"/>
            <a:r>
              <a:rPr lang="en-US" sz="3200" b="1" dirty="0">
                <a:latin typeface="Politica"/>
              </a:rPr>
              <a:t>Education </a:t>
            </a:r>
          </a:p>
        </p:txBody>
      </p:sp>
      <p:sp>
        <p:nvSpPr>
          <p:cNvPr id="19" name="TextBox 18">
            <a:extLst>
              <a:ext uri="{FF2B5EF4-FFF2-40B4-BE49-F238E27FC236}">
                <a16:creationId xmlns:a16="http://schemas.microsoft.com/office/drawing/2014/main" id="{825BA9D7-FDCC-48C4-B3F1-BFA92ACBAE69}"/>
              </a:ext>
            </a:extLst>
          </p:cNvPr>
          <p:cNvSpPr txBox="1"/>
          <p:nvPr/>
        </p:nvSpPr>
        <p:spPr>
          <a:xfrm>
            <a:off x="6919857" y="593601"/>
            <a:ext cx="3657469" cy="584775"/>
          </a:xfrm>
          <a:prstGeom prst="rect">
            <a:avLst/>
          </a:prstGeom>
          <a:noFill/>
        </p:spPr>
        <p:txBody>
          <a:bodyPr wrap="square" rtlCol="0">
            <a:spAutoFit/>
          </a:bodyPr>
          <a:lstStyle/>
          <a:p>
            <a:pPr algn="r"/>
            <a:r>
              <a:rPr lang="ar-QA" sz="3200" b="1" dirty="0">
                <a:cs typeface="+mj-cs"/>
              </a:rPr>
              <a:t>التعليم</a:t>
            </a:r>
            <a:endParaRPr lang="ar-JO" sz="3200" b="1" dirty="0">
              <a:cs typeface="+mj-cs"/>
            </a:endParaRPr>
          </a:p>
        </p:txBody>
      </p:sp>
      <p:pic>
        <p:nvPicPr>
          <p:cNvPr id="2" name="Picture 1">
            <a:extLst>
              <a:ext uri="{FF2B5EF4-FFF2-40B4-BE49-F238E27FC236}">
                <a16:creationId xmlns:a16="http://schemas.microsoft.com/office/drawing/2014/main" id="{0943DBB0-FD25-4FC2-AED0-F9E9CF8991D6}"/>
              </a:ext>
            </a:extLst>
          </p:cNvPr>
          <p:cNvPicPr>
            <a:picLocks noChangeAspect="1"/>
          </p:cNvPicPr>
          <p:nvPr/>
        </p:nvPicPr>
        <p:blipFill>
          <a:blip r:embed="rId4"/>
          <a:stretch>
            <a:fillRect/>
          </a:stretch>
        </p:blipFill>
        <p:spPr>
          <a:xfrm>
            <a:off x="0" y="0"/>
            <a:ext cx="1607574" cy="6858000"/>
          </a:xfrm>
          <a:prstGeom prst="rect">
            <a:avLst/>
          </a:prstGeom>
        </p:spPr>
      </p:pic>
      <p:sp>
        <p:nvSpPr>
          <p:cNvPr id="15" name="TextBox 14">
            <a:extLst>
              <a:ext uri="{FF2B5EF4-FFF2-40B4-BE49-F238E27FC236}">
                <a16:creationId xmlns:a16="http://schemas.microsoft.com/office/drawing/2014/main" id="{2D326369-E4FE-400B-974E-37DBC8C24696}"/>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6" name="Group 15">
            <a:extLst>
              <a:ext uri="{FF2B5EF4-FFF2-40B4-BE49-F238E27FC236}">
                <a16:creationId xmlns:a16="http://schemas.microsoft.com/office/drawing/2014/main" id="{8C4C1E87-0F22-4DFA-B7F2-EA987756F010}"/>
              </a:ext>
            </a:extLst>
          </p:cNvPr>
          <p:cNvGrpSpPr/>
          <p:nvPr/>
        </p:nvGrpSpPr>
        <p:grpSpPr>
          <a:xfrm>
            <a:off x="9572947" y="6372150"/>
            <a:ext cx="1415160" cy="476766"/>
            <a:chOff x="8882864" y="6158525"/>
            <a:chExt cx="1780778" cy="599942"/>
          </a:xfrm>
        </p:grpSpPr>
        <p:pic>
          <p:nvPicPr>
            <p:cNvPr id="17" name="Picture 16">
              <a:extLst>
                <a:ext uri="{FF2B5EF4-FFF2-40B4-BE49-F238E27FC236}">
                  <a16:creationId xmlns:a16="http://schemas.microsoft.com/office/drawing/2014/main" id="{EA9992BF-A527-4BDF-BBBD-77150AB5B0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4735E69C-0D46-472B-8EA3-3BAA03DBBCBB}"/>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92138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1429D8FD-8B3D-4392-A6E9-CD1071EBCA9A}"/>
              </a:ext>
            </a:extLst>
          </p:cNvPr>
          <p:cNvSpPr>
            <a:spLocks noGrp="1"/>
          </p:cNvSpPr>
          <p:nvPr>
            <p:ph type="subTitle" idx="1"/>
          </p:nvPr>
        </p:nvSpPr>
        <p:spPr>
          <a:xfrm>
            <a:off x="2385098" y="948794"/>
            <a:ext cx="6410325" cy="1003841"/>
          </a:xfrm>
        </p:spPr>
        <p:txBody>
          <a:bodyPr>
            <a:noAutofit/>
          </a:bodyPr>
          <a:lstStyle/>
          <a:p>
            <a:pPr algn="l"/>
            <a:r>
              <a:rPr lang="en-US" sz="2800" dirty="0">
                <a:latin typeface="Politica" panose="02000506060000020004" pitchFamily="2" charset="0"/>
              </a:rPr>
              <a:t>GAMING </a:t>
            </a:r>
            <a:endParaRPr lang="en-US" sz="2800" i="0" dirty="0">
              <a:solidFill>
                <a:srgbClr val="26313D"/>
              </a:solidFill>
              <a:effectLst/>
              <a:latin typeface="Politica" panose="02000506060000020004" pitchFamily="2" charset="0"/>
            </a:endParaRPr>
          </a:p>
          <a:p>
            <a:pPr algn="l"/>
            <a:endParaRPr lang="en-US" sz="2800" dirty="0">
              <a:latin typeface="Politica" panose="02000506060000020004" pitchFamily="2" charset="0"/>
            </a:endParaRPr>
          </a:p>
        </p:txBody>
      </p:sp>
      <p:sp>
        <p:nvSpPr>
          <p:cNvPr id="26" name="TextBox 25">
            <a:extLst>
              <a:ext uri="{FF2B5EF4-FFF2-40B4-BE49-F238E27FC236}">
                <a16:creationId xmlns:a16="http://schemas.microsoft.com/office/drawing/2014/main" id="{1ADD6298-4167-418D-9B28-FF68462BC99F}"/>
              </a:ext>
            </a:extLst>
          </p:cNvPr>
          <p:cNvSpPr txBox="1"/>
          <p:nvPr/>
        </p:nvSpPr>
        <p:spPr>
          <a:xfrm>
            <a:off x="6986337" y="927494"/>
            <a:ext cx="3346713" cy="523220"/>
          </a:xfrm>
          <a:prstGeom prst="rect">
            <a:avLst/>
          </a:prstGeom>
          <a:noFill/>
        </p:spPr>
        <p:txBody>
          <a:bodyPr wrap="square" rtlCol="0">
            <a:spAutoFit/>
          </a:bodyPr>
          <a:lstStyle/>
          <a:p>
            <a:pPr algn="r"/>
            <a:r>
              <a:rPr lang="ar-JO" sz="2800" dirty="0">
                <a:latin typeface="Arabic Typesetting" panose="03020402040406030203" pitchFamily="66" charset="-78"/>
              </a:rPr>
              <a:t>الألعاب</a:t>
            </a:r>
            <a:endParaRPr lang="en-GB" sz="2800" dirty="0">
              <a:latin typeface="Arabic Typesetting" panose="03020402040406030203" pitchFamily="66" charset="-78"/>
            </a:endParaRPr>
          </a:p>
        </p:txBody>
      </p:sp>
      <p:sp>
        <p:nvSpPr>
          <p:cNvPr id="5" name="TextBox 4">
            <a:extLst>
              <a:ext uri="{FF2B5EF4-FFF2-40B4-BE49-F238E27FC236}">
                <a16:creationId xmlns:a16="http://schemas.microsoft.com/office/drawing/2014/main" id="{128D1D16-0385-478E-9D12-3B7F3E4EB55A}"/>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0BB712DE-CB4A-452E-B78A-49B209DDD2AF}"/>
              </a:ext>
            </a:extLst>
          </p:cNvPr>
          <p:cNvGrpSpPr/>
          <p:nvPr/>
        </p:nvGrpSpPr>
        <p:grpSpPr>
          <a:xfrm>
            <a:off x="9572947" y="6372150"/>
            <a:ext cx="1415160" cy="476766"/>
            <a:chOff x="8882864" y="6158525"/>
            <a:chExt cx="1780778" cy="599942"/>
          </a:xfrm>
        </p:grpSpPr>
        <p:pic>
          <p:nvPicPr>
            <p:cNvPr id="7" name="Picture 6">
              <a:extLst>
                <a:ext uri="{FF2B5EF4-FFF2-40B4-BE49-F238E27FC236}">
                  <a16:creationId xmlns:a16="http://schemas.microsoft.com/office/drawing/2014/main" id="{1D9772CF-C509-4EBE-AC80-4021CE712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1092342F-F978-4C54-A664-C6F3F249FF08}"/>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9F828F2-7755-4431-A929-731922F2F482}"/>
              </a:ext>
            </a:extLst>
          </p:cNvPr>
          <p:cNvPicPr>
            <a:picLocks noChangeAspect="1"/>
          </p:cNvPicPr>
          <p:nvPr/>
        </p:nvPicPr>
        <p:blipFill>
          <a:blip r:embed="rId4"/>
          <a:stretch>
            <a:fillRect/>
          </a:stretch>
        </p:blipFill>
        <p:spPr>
          <a:xfrm>
            <a:off x="0" y="0"/>
            <a:ext cx="1607574" cy="6858000"/>
          </a:xfrm>
          <a:prstGeom prst="rect">
            <a:avLst/>
          </a:prstGeom>
        </p:spPr>
      </p:pic>
      <p:pic>
        <p:nvPicPr>
          <p:cNvPr id="1026" name="Picture 2" descr="non-immersive virtual reality">
            <a:extLst>
              <a:ext uri="{FF2B5EF4-FFF2-40B4-BE49-F238E27FC236}">
                <a16:creationId xmlns:a16="http://schemas.microsoft.com/office/drawing/2014/main" id="{5AC896D7-63B9-4226-9478-CE14DAC3BF1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08260" y="1695236"/>
            <a:ext cx="6934453" cy="455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50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807</Words>
  <Application>Microsoft Office PowerPoint</Application>
  <PresentationFormat>Widescreen</PresentationFormat>
  <Paragraphs>117</Paragraphs>
  <Slides>28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Arabic Typesetting</vt:lpstr>
      <vt:lpstr>Arial</vt:lpstr>
      <vt:lpstr>Barlow</vt:lpstr>
      <vt:lpstr>Calibri</vt:lpstr>
      <vt:lpstr>Calibri Light</vt:lpstr>
      <vt:lpstr>Century Gothic</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IT WORKS</vt:lpstr>
      <vt:lpstr>We have a new tool today that will help us to build our 3D virtual game.  CoSpaces is a web-based application that allows us to create and engage with interactive 3D content using visual programming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momani</dc:creator>
  <cp:lastModifiedBy>moath momani</cp:lastModifiedBy>
  <cp:revision>1</cp:revision>
  <dcterms:created xsi:type="dcterms:W3CDTF">2020-11-03T08:46:17Z</dcterms:created>
  <dcterms:modified xsi:type="dcterms:W3CDTF">2021-01-09T16:07:26Z</dcterms:modified>
</cp:coreProperties>
</file>