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301" r:id="rId5"/>
    <p:sldId id="300" r:id="rId6"/>
    <p:sldId id="281" r:id="rId7"/>
    <p:sldId id="363" r:id="rId8"/>
    <p:sldId id="364" r:id="rId9"/>
    <p:sldId id="367" r:id="rId10"/>
    <p:sldId id="366" r:id="rId11"/>
    <p:sldId id="302" r:id="rId12"/>
    <p:sldId id="365" r:id="rId13"/>
    <p:sldId id="370" r:id="rId14"/>
    <p:sldId id="371" r:id="rId15"/>
    <p:sldId id="368" r:id="rId16"/>
    <p:sldId id="369" r:id="rId17"/>
    <p:sldId id="303" r:id="rId18"/>
    <p:sldId id="372" r:id="rId19"/>
    <p:sldId id="373" r:id="rId20"/>
    <p:sldId id="374" r:id="rId21"/>
    <p:sldId id="329" r:id="rId22"/>
    <p:sldId id="375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ARAH ♥" initials="Š♥" lastIdx="1" clrIdx="0">
    <p:extLst>
      <p:ext uri="{19B8F6BF-5375-455C-9EA6-DF929625EA0E}">
        <p15:presenceInfo xmlns:p15="http://schemas.microsoft.com/office/powerpoint/2012/main" userId="711c8199ab14c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12F"/>
    <a:srgbClr val="F72E41"/>
    <a:srgbClr val="1D4999"/>
    <a:srgbClr val="4A5695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090E76-A1FA-4115-A8EC-4BF19948DFF0}" v="4" dt="2021-02-01T06:04:02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1865" autoAdjust="0"/>
  </p:normalViewPr>
  <p:slideViewPr>
    <p:cSldViewPr snapToGrid="0" snapToObjects="1">
      <p:cViewPr varScale="1">
        <p:scale>
          <a:sx n="105" d="100"/>
          <a:sy n="105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-studio56@outlook.com" userId="74a0a806361afc10" providerId="LiveId" clId="{04FE065D-2628-47F9-BEA7-D81AAD843576}"/>
    <pc:docChg chg="delSld">
      <pc:chgData name="Sarah-studio56@outlook.com" userId="74a0a806361afc10" providerId="LiveId" clId="{04FE065D-2628-47F9-BEA7-D81AAD843576}" dt="2021-02-01T06:06:03.552" v="0" actId="47"/>
      <pc:docMkLst>
        <pc:docMk/>
      </pc:docMkLst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197467808" sldId="256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2147215869" sldId="264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1527778722" sldId="274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2426606380" sldId="276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1710019039" sldId="291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68009429" sldId="292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886318089" sldId="293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2868240827" sldId="297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4154091704" sldId="299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3138824646" sldId="304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123682890" sldId="313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2717883407" sldId="325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3319725928" sldId="331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3166195893" sldId="347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2754077447" sldId="348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102427600" sldId="349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1544680577" sldId="350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3396677703" sldId="351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1150332829" sldId="352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3511579250" sldId="353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4019659962" sldId="354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2601813133" sldId="355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3302230906" sldId="356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3380786920" sldId="357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256256347" sldId="358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2030384699" sldId="359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4029211382" sldId="360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155192200" sldId="362"/>
        </pc:sldMkLst>
      </pc:sldChg>
      <pc:sldChg chg="del">
        <pc:chgData name="Sarah-studio56@outlook.com" userId="74a0a806361afc10" providerId="LiveId" clId="{04FE065D-2628-47F9-BEA7-D81AAD843576}" dt="2021-02-01T06:06:03.552" v="0" actId="47"/>
        <pc:sldMkLst>
          <pc:docMk/>
          <pc:sldMk cId="4238796259" sldId="376"/>
        </pc:sldMkLst>
      </pc:sldChg>
    </pc:docChg>
  </pc:docChgLst>
  <pc:docChgLst>
    <pc:chgData name="Sarah-studio56@outlook.com" userId="74a0a806361afc10" providerId="LiveId" clId="{F6090E76-A1FA-4115-A8EC-4BF19948DFF0}"/>
    <pc:docChg chg="undo custSel modSld">
      <pc:chgData name="Sarah-studio56@outlook.com" userId="74a0a806361afc10" providerId="LiveId" clId="{F6090E76-A1FA-4115-A8EC-4BF19948DFF0}" dt="2021-02-01T06:04:02.144" v="7" actId="1076"/>
      <pc:docMkLst>
        <pc:docMk/>
      </pc:docMkLst>
      <pc:sldChg chg="delSp modSp mod delAnim">
        <pc:chgData name="Sarah-studio56@outlook.com" userId="74a0a806361afc10" providerId="LiveId" clId="{F6090E76-A1FA-4115-A8EC-4BF19948DFF0}" dt="2021-02-01T06:04:02.144" v="7" actId="1076"/>
        <pc:sldMkLst>
          <pc:docMk/>
          <pc:sldMk cId="4238796259" sldId="376"/>
        </pc:sldMkLst>
        <pc:spChg chg="mod">
          <ac:chgData name="Sarah-studio56@outlook.com" userId="74a0a806361afc10" providerId="LiveId" clId="{F6090E76-A1FA-4115-A8EC-4BF19948DFF0}" dt="2021-02-01T06:03:51.481" v="3"/>
          <ac:spMkLst>
            <pc:docMk/>
            <pc:sldMk cId="4238796259" sldId="376"/>
            <ac:spMk id="7" creationId="{C187B646-8439-4CEA-9DCC-B511C617A242}"/>
          </ac:spMkLst>
        </pc:spChg>
        <pc:picChg chg="del">
          <ac:chgData name="Sarah-studio56@outlook.com" userId="74a0a806361afc10" providerId="LiveId" clId="{F6090E76-A1FA-4115-A8EC-4BF19948DFF0}" dt="2021-02-01T06:03:19.277" v="0" actId="478"/>
          <ac:picMkLst>
            <pc:docMk/>
            <pc:sldMk cId="4238796259" sldId="376"/>
            <ac:picMk id="6" creationId="{7CEA52A8-808A-474C-9AF5-D598F2694813}"/>
          </ac:picMkLst>
        </pc:picChg>
        <pc:picChg chg="mod">
          <ac:chgData name="Sarah-studio56@outlook.com" userId="74a0a806361afc10" providerId="LiveId" clId="{F6090E76-A1FA-4115-A8EC-4BF19948DFF0}" dt="2021-02-01T06:04:02.144" v="7" actId="1076"/>
          <ac:picMkLst>
            <pc:docMk/>
            <pc:sldMk cId="4238796259" sldId="376"/>
            <ac:picMk id="2050" creationId="{35A8EC66-CD65-4F0D-82C2-9341A6B176D1}"/>
          </ac:picMkLst>
        </pc:picChg>
      </pc:sldChg>
    </pc:docChg>
  </pc:docChgLst>
  <pc:docChgLst>
    <pc:chgData name="Sarah-studio56@outlook.com" userId="74a0a806361afc10" providerId="LiveId" clId="{AA319D61-DA85-4AC1-951B-6A787EB0010D}"/>
    <pc:docChg chg="custSel modSld">
      <pc:chgData name="Sarah-studio56@outlook.com" userId="74a0a806361afc10" providerId="LiveId" clId="{AA319D61-DA85-4AC1-951B-6A787EB0010D}" dt="2021-02-01T06:02:35.127" v="1" actId="22"/>
      <pc:docMkLst>
        <pc:docMk/>
      </pc:docMkLst>
      <pc:sldChg chg="addSp delSp mod delAnim">
        <pc:chgData name="Sarah-studio56@outlook.com" userId="74a0a806361afc10" providerId="LiveId" clId="{AA319D61-DA85-4AC1-951B-6A787EB0010D}" dt="2021-02-01T06:02:35.127" v="1" actId="22"/>
        <pc:sldMkLst>
          <pc:docMk/>
          <pc:sldMk cId="2447782307" sldId="365"/>
        </pc:sldMkLst>
        <pc:spChg chg="add">
          <ac:chgData name="Sarah-studio56@outlook.com" userId="74a0a806361afc10" providerId="LiveId" clId="{AA319D61-DA85-4AC1-951B-6A787EB0010D}" dt="2021-02-01T06:02:35.127" v="1" actId="22"/>
          <ac:spMkLst>
            <pc:docMk/>
            <pc:sldMk cId="2447782307" sldId="365"/>
            <ac:spMk id="7" creationId="{951D267D-3033-4D4E-9912-A6E402FD13E9}"/>
          </ac:spMkLst>
        </pc:spChg>
        <pc:picChg chg="del">
          <ac:chgData name="Sarah-studio56@outlook.com" userId="74a0a806361afc10" providerId="LiveId" clId="{AA319D61-DA85-4AC1-951B-6A787EB0010D}" dt="2021-02-01T06:02:34.521" v="0" actId="478"/>
          <ac:picMkLst>
            <pc:docMk/>
            <pc:sldMk cId="2447782307" sldId="365"/>
            <ac:picMk id="6" creationId="{D719BED0-486A-4711-83F6-785D1C0417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9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3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that we will build a mobile application game that contains different pictures and buttons.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10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1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some of the types, there are more. </a:t>
            </a:r>
          </a:p>
          <a:p>
            <a:r>
              <a:rPr lang="en-US" dirty="0"/>
              <a:t>Ask the students which website they use most frequently?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2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5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that we will build a mobile application game that contains different pictures and buttons.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2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4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5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that we will build a mobile application game that contains different pictures and buttons.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9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Design the Scenes #2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88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63" y="2587745"/>
            <a:ext cx="6486172" cy="3648471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</p:spTree>
    <p:extLst>
      <p:ext uri="{BB962C8B-B14F-4D97-AF65-F5344CB8AC3E}">
        <p14:creationId xmlns:p14="http://schemas.microsoft.com/office/powerpoint/2010/main" val="381800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5379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0" name="Google Shape;415;p20">
            <a:extLst>
              <a:ext uri="{FF2B5EF4-FFF2-40B4-BE49-F238E27FC236}">
                <a16:creationId xmlns:a16="http://schemas.microsoft.com/office/drawing/2014/main" id="{42D19CF6-1F21-4395-9A65-0C9230352B0B}"/>
              </a:ext>
            </a:extLst>
          </p:cNvPr>
          <p:cNvSpPr txBox="1">
            <a:spLocks/>
          </p:cNvSpPr>
          <p:nvPr/>
        </p:nvSpPr>
        <p:spPr>
          <a:xfrm>
            <a:off x="3409887" y="289302"/>
            <a:ext cx="5936277" cy="313049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</a:rPr>
              <a:t>What we will develop TODAY?</a:t>
            </a:r>
          </a:p>
          <a:p>
            <a:pPr algn="r">
              <a:spcBef>
                <a:spcPts val="0"/>
              </a:spcBef>
            </a:pPr>
            <a:endParaRPr lang="en-US" sz="3000" dirty="0">
              <a:solidFill>
                <a:schemeClr val="bg1"/>
              </a:solidFill>
              <a:latin typeface="Raleway ExtraBold"/>
            </a:endParaRPr>
          </a:p>
          <a:p>
            <a:pPr algn="r"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latin typeface="Politica" panose="02000506060000020004" pitchFamily="2" charset="0"/>
              </a:rPr>
              <a:t>Design the fifth and sixth scenes</a:t>
            </a:r>
            <a:endParaRPr lang="ar-QA" sz="32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ar-QA" sz="3200" dirty="0">
                <a:solidFill>
                  <a:schemeClr val="bg1"/>
                </a:solidFill>
                <a:latin typeface="Politica" panose="02000506060000020004" pitchFamily="2" charset="0"/>
              </a:rPr>
              <a:t>تصميم المشهدين الخامس و السادس</a:t>
            </a:r>
            <a:endParaRPr lang="en-US" sz="3200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pic>
        <p:nvPicPr>
          <p:cNvPr id="11" name="Google Shape;417;p20">
            <a:extLst>
              <a:ext uri="{FF2B5EF4-FFF2-40B4-BE49-F238E27FC236}">
                <a16:creationId xmlns:a16="http://schemas.microsoft.com/office/drawing/2014/main" id="{0A9C3652-FED4-4E29-A64A-390937D1B120}"/>
              </a:ext>
            </a:extLst>
          </p:cNvPr>
          <p:cNvPicPr preferRelativeResize="0"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896" y="3367144"/>
            <a:ext cx="8199100" cy="3201554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D8308E-9BAB-4CD9-8541-3A8A6397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8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0335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222250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Scene </a:t>
            </a:r>
            <a:r>
              <a:rPr lang="ar-QA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5</a:t>
            </a:r>
            <a:endParaRPr lang="en-US" sz="4800" b="1" dirty="0">
              <a:solidFill>
                <a:schemeClr val="bg1"/>
              </a:solidFill>
              <a:latin typeface="Politica" panose="02000506060000020004" pitchFamily="2" charset="0"/>
              <a:ea typeface="Megrim"/>
              <a:cs typeface="Megrim"/>
              <a:sym typeface="Nixie One"/>
            </a:endParaRPr>
          </a:p>
        </p:txBody>
      </p:sp>
      <p:sp>
        <p:nvSpPr>
          <p:cNvPr id="11" name="Google Shape;342;p12">
            <a:extLst>
              <a:ext uri="{FF2B5EF4-FFF2-40B4-BE49-F238E27FC236}">
                <a16:creationId xmlns:a16="http://schemas.microsoft.com/office/drawing/2014/main" id="{65845B45-E6E5-4856-BAE8-038FAF96E23D}"/>
              </a:ext>
            </a:extLst>
          </p:cNvPr>
          <p:cNvSpPr txBox="1">
            <a:spLocks/>
          </p:cNvSpPr>
          <p:nvPr/>
        </p:nvSpPr>
        <p:spPr>
          <a:xfrm>
            <a:off x="164024" y="1735810"/>
            <a:ext cx="5537463" cy="38220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1- Title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2- Judge Character.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3- Sitting animation.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4- Background.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5- Transition effects.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F97FDA-41B6-4D4E-8294-37A02311C4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598" y="1692947"/>
            <a:ext cx="7100073" cy="40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7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222250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Scene 6</a:t>
            </a:r>
          </a:p>
        </p:txBody>
      </p:sp>
      <p:sp>
        <p:nvSpPr>
          <p:cNvPr id="11" name="Google Shape;342;p12">
            <a:extLst>
              <a:ext uri="{FF2B5EF4-FFF2-40B4-BE49-F238E27FC236}">
                <a16:creationId xmlns:a16="http://schemas.microsoft.com/office/drawing/2014/main" id="{65845B45-E6E5-4856-BAE8-038FAF96E23D}"/>
              </a:ext>
            </a:extLst>
          </p:cNvPr>
          <p:cNvSpPr txBox="1">
            <a:spLocks/>
          </p:cNvSpPr>
          <p:nvPr/>
        </p:nvSpPr>
        <p:spPr>
          <a:xfrm>
            <a:off x="164024" y="1537336"/>
            <a:ext cx="5537463" cy="43297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1- Jury Character.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2- Model Characters.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3- Animation.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4- Text/voice.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4- Background.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5- Transition effects.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10D44-1BB4-4D4D-A677-5679F5B2E4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868" y="1397330"/>
            <a:ext cx="7192782" cy="40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5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Test and Share the app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453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63" y="2587745"/>
            <a:ext cx="6486172" cy="3648471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</p:spTree>
    <p:extLst>
      <p:ext uri="{BB962C8B-B14F-4D97-AF65-F5344CB8AC3E}">
        <p14:creationId xmlns:p14="http://schemas.microsoft.com/office/powerpoint/2010/main" val="154533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5379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0" name="Google Shape;415;p20">
            <a:extLst>
              <a:ext uri="{FF2B5EF4-FFF2-40B4-BE49-F238E27FC236}">
                <a16:creationId xmlns:a16="http://schemas.microsoft.com/office/drawing/2014/main" id="{42D19CF6-1F21-4395-9A65-0C9230352B0B}"/>
              </a:ext>
            </a:extLst>
          </p:cNvPr>
          <p:cNvSpPr txBox="1">
            <a:spLocks/>
          </p:cNvSpPr>
          <p:nvPr/>
        </p:nvSpPr>
        <p:spPr>
          <a:xfrm>
            <a:off x="3409887" y="289302"/>
            <a:ext cx="5936277" cy="313049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</a:rPr>
              <a:t>What we will develop TODAY?</a:t>
            </a:r>
          </a:p>
          <a:p>
            <a:pPr algn="r">
              <a:spcBef>
                <a:spcPts val="0"/>
              </a:spcBef>
            </a:pPr>
            <a:endParaRPr lang="en-US" sz="3000" dirty="0">
              <a:solidFill>
                <a:schemeClr val="bg1"/>
              </a:solidFill>
              <a:latin typeface="Raleway ExtraBold"/>
            </a:endParaRPr>
          </a:p>
          <a:p>
            <a:pPr algn="r"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latin typeface="Politica" panose="02000506060000020004" pitchFamily="2" charset="0"/>
              </a:rPr>
              <a:t>Add sound and transition effects</a:t>
            </a:r>
            <a:endParaRPr lang="ar-QA" sz="32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ar-QA" sz="3200" dirty="0">
                <a:solidFill>
                  <a:schemeClr val="bg1"/>
                </a:solidFill>
                <a:latin typeface="Politica" panose="02000506060000020004" pitchFamily="2" charset="0"/>
              </a:rPr>
              <a:t>إضافة الصوت وخصائص الانتقال</a:t>
            </a:r>
            <a:endParaRPr lang="en-US" sz="3200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pic>
        <p:nvPicPr>
          <p:cNvPr id="11" name="Google Shape;417;p20">
            <a:extLst>
              <a:ext uri="{FF2B5EF4-FFF2-40B4-BE49-F238E27FC236}">
                <a16:creationId xmlns:a16="http://schemas.microsoft.com/office/drawing/2014/main" id="{0A9C3652-FED4-4E29-A64A-390937D1B120}"/>
              </a:ext>
            </a:extLst>
          </p:cNvPr>
          <p:cNvPicPr preferRelativeResize="0"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896" y="3367144"/>
            <a:ext cx="8199100" cy="3201554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D8308E-9BAB-4CD9-8541-3A8A6397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3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28A94-C58A-44A7-BDCB-38F247341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24" y="971551"/>
            <a:ext cx="3334871" cy="510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2A08A-FCA6-46C6-B0AA-239C2B836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440" y="1071563"/>
            <a:ext cx="2606936" cy="5162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53566C-D6FD-446B-B199-096D51B65DFD}"/>
              </a:ext>
            </a:extLst>
          </p:cNvPr>
          <p:cNvSpPr/>
          <p:nvPr/>
        </p:nvSpPr>
        <p:spPr>
          <a:xfrm>
            <a:off x="5064947" y="1259093"/>
            <a:ext cx="1864613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400" b="1" dirty="0">
                <a:solidFill>
                  <a:srgbClr val="FF3850"/>
                </a:solidFill>
                <a:highlight>
                  <a:srgbClr val="C0C0C0"/>
                </a:highlight>
              </a:rPr>
              <a:t>SOUND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1F42B-983A-4F7C-BDE4-226D057FDE4E}"/>
              </a:ext>
            </a:extLst>
          </p:cNvPr>
          <p:cNvSpPr/>
          <p:nvPr/>
        </p:nvSpPr>
        <p:spPr>
          <a:xfrm>
            <a:off x="4613989" y="3563470"/>
            <a:ext cx="276653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400" b="1" dirty="0">
                <a:solidFill>
                  <a:srgbClr val="FF3850"/>
                </a:solidFill>
                <a:highlight>
                  <a:srgbClr val="C0C0C0"/>
                </a:highlight>
              </a:rPr>
              <a:t>TRANSITION EFFECTS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CA7066D-E992-485E-AD05-D7CF16981589}"/>
              </a:ext>
            </a:extLst>
          </p:cNvPr>
          <p:cNvSpPr/>
          <p:nvPr/>
        </p:nvSpPr>
        <p:spPr>
          <a:xfrm>
            <a:off x="7721082" y="4483359"/>
            <a:ext cx="1026367" cy="382555"/>
          </a:xfrm>
          <a:prstGeom prst="rightArrow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03D55FE-9BCD-4024-8D04-192B7F8093FE}"/>
              </a:ext>
            </a:extLst>
          </p:cNvPr>
          <p:cNvSpPr/>
          <p:nvPr/>
        </p:nvSpPr>
        <p:spPr>
          <a:xfrm flipH="1">
            <a:off x="4087080" y="1645297"/>
            <a:ext cx="1026367" cy="382555"/>
          </a:xfrm>
          <a:prstGeom prst="rightArrow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8FBFF81C-2DE7-4EA7-AC72-0F3CE84A1740}"/>
              </a:ext>
            </a:extLst>
          </p:cNvPr>
          <p:cNvSpPr txBox="1"/>
          <p:nvPr/>
        </p:nvSpPr>
        <p:spPr>
          <a:xfrm>
            <a:off x="10663642" y="6507197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14" name="Picture 7" descr="Picture 7">
            <a:extLst>
              <a:ext uri="{FF2B5EF4-FFF2-40B4-BE49-F238E27FC236}">
                <a16:creationId xmlns:a16="http://schemas.microsoft.com/office/drawing/2014/main" id="{C3709314-29F0-4C71-9341-078A454316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473358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9446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33"/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121" name="Picture 7" descr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1F9E14-31DB-2544-9D31-E75C014A3214}"/>
              </a:ext>
            </a:extLst>
          </p:cNvPr>
          <p:cNvSpPr/>
          <p:nvPr/>
        </p:nvSpPr>
        <p:spPr>
          <a:xfrm>
            <a:off x="2877522" y="1226917"/>
            <a:ext cx="5874429" cy="974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400" dirty="0">
                <a:solidFill>
                  <a:srgbClr val="FF3850"/>
                </a:solidFill>
              </a:rPr>
              <a:t>MAKE A VIDEO FROM SCRATCH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57EB7-53BF-6B45-8B1B-BD75B642AAB1}"/>
              </a:ext>
            </a:extLst>
          </p:cNvPr>
          <p:cNvSpPr/>
          <p:nvPr/>
        </p:nvSpPr>
        <p:spPr>
          <a:xfrm>
            <a:off x="4235375" y="-13864"/>
            <a:ext cx="3239990" cy="89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B720"/>
                </a:solidFill>
                <a:highlight>
                  <a:srgbClr val="4C60CF"/>
                </a:highlight>
              </a:rPr>
              <a:t>POP-UP CHALLENGE</a:t>
            </a:r>
            <a:endParaRPr lang="en-US" sz="4000" dirty="0">
              <a:solidFill>
                <a:srgbClr val="4C60CF"/>
              </a:solidFill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0861A0BA-BD68-46BE-A170-AC1E323FB1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88583">
            <a:off x="9133563" y="-404446"/>
            <a:ext cx="1928390" cy="156961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42663FE-4DBB-4A1E-B74D-77E9280BC3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88583">
            <a:off x="10476121" y="575103"/>
            <a:ext cx="1601608" cy="1303629"/>
          </a:xfrm>
          <a:prstGeom prst="rect">
            <a:avLst/>
          </a:prstGeom>
        </p:spPr>
      </p:pic>
      <p:pic>
        <p:nvPicPr>
          <p:cNvPr id="1026" name="Picture 2" descr="bbc two dragon GIF by BBC">
            <a:extLst>
              <a:ext uri="{FF2B5EF4-FFF2-40B4-BE49-F238E27FC236}">
                <a16:creationId xmlns:a16="http://schemas.microsoft.com/office/drawing/2014/main" id="{9695B9D6-7B30-4426-AC6C-E5C7BC130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910" y="2427172"/>
            <a:ext cx="7112964" cy="39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41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EEFD6B1-4DF5-4CAF-AFCE-7AC48FDE1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4" y="1133474"/>
            <a:ext cx="4005263" cy="4005263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1F642C9E-A1B6-4B9C-89F3-CC2206DB6F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6650" y="1960028"/>
            <a:ext cx="3352800" cy="28522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A7DD0C-4D6B-4AD5-954D-E7873898C2CC}"/>
              </a:ext>
            </a:extLst>
          </p:cNvPr>
          <p:cNvSpPr/>
          <p:nvPr/>
        </p:nvSpPr>
        <p:spPr>
          <a:xfrm>
            <a:off x="1604963" y="4845609"/>
            <a:ext cx="3211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highlight>
                  <a:srgbClr val="F3B12F"/>
                </a:highlight>
                <a:latin typeface="Politica" panose="02000506060000020004" pitchFamily="2" charset="0"/>
              </a:rPr>
              <a:t>Storytelling - fashion designer </a:t>
            </a:r>
            <a:endParaRPr lang="en-US" sz="2400" b="1" dirty="0">
              <a:highlight>
                <a:srgbClr val="F3B12F"/>
              </a:highlight>
              <a:latin typeface="Politica" panose="0200050606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491116-6F84-4C83-ABD7-DDB7ABD74D94}"/>
              </a:ext>
            </a:extLst>
          </p:cNvPr>
          <p:cNvSpPr/>
          <p:nvPr/>
        </p:nvSpPr>
        <p:spPr>
          <a:xfrm>
            <a:off x="7891462" y="4871624"/>
            <a:ext cx="261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22222"/>
                </a:solidFill>
                <a:highlight>
                  <a:srgbClr val="F3B12F"/>
                </a:highlight>
                <a:latin typeface="Politica" panose="02000506060000020004" pitchFamily="2" charset="0"/>
              </a:rPr>
              <a:t>Product – promoting</a:t>
            </a:r>
            <a:endParaRPr lang="en-US" sz="2400" b="1" dirty="0">
              <a:highlight>
                <a:srgbClr val="F3B12F"/>
              </a:highlight>
              <a:latin typeface="Politica" panose="0200050606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B375EC-EFB2-4BF9-8441-FB3CDA0F7104}"/>
              </a:ext>
            </a:extLst>
          </p:cNvPr>
          <p:cNvSpPr/>
          <p:nvPr/>
        </p:nvSpPr>
        <p:spPr>
          <a:xfrm>
            <a:off x="4816400" y="-22564"/>
            <a:ext cx="2198763" cy="914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b="1" dirty="0">
                <a:solidFill>
                  <a:srgbClr val="FFB720"/>
                </a:solidFill>
                <a:highlight>
                  <a:srgbClr val="4C60CF"/>
                </a:highlight>
                <a:latin typeface="Politica" panose="02000506060000020004" pitchFamily="2" charset="0"/>
              </a:rPr>
              <a:t>IDEAS</a:t>
            </a:r>
            <a:r>
              <a:rPr lang="en-US" sz="4000" dirty="0">
                <a:solidFill>
                  <a:srgbClr val="FFB720"/>
                </a:solidFill>
                <a:highlight>
                  <a:srgbClr val="4C60CF"/>
                </a:highlight>
                <a:latin typeface="+mj-lt"/>
              </a:rPr>
              <a:t> </a:t>
            </a:r>
            <a:r>
              <a:rPr lang="ar-QA" sz="4000" b="1" dirty="0">
                <a:solidFill>
                  <a:srgbClr val="FFB720"/>
                </a:solidFill>
                <a:highlight>
                  <a:srgbClr val="4C60CF"/>
                </a:highlight>
                <a:latin typeface="+mj-lt"/>
                <a:cs typeface="+mj-cs"/>
              </a:rPr>
              <a:t>أفكار</a:t>
            </a:r>
            <a:r>
              <a:rPr lang="ar-QA" sz="4000" dirty="0">
                <a:solidFill>
                  <a:srgbClr val="FFB720"/>
                </a:solidFill>
                <a:highlight>
                  <a:srgbClr val="4C60CF"/>
                </a:highlight>
                <a:latin typeface="+mj-lt"/>
              </a:rPr>
              <a:t> </a:t>
            </a:r>
            <a:endParaRPr lang="en-US" sz="4000" dirty="0">
              <a:solidFill>
                <a:srgbClr val="4C60C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369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30972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Why make videos?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6528158" y="430464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48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لماذا نصنع الفيديوهات</a:t>
            </a:r>
            <a:r>
              <a:rPr lang="ar-DZ" sz="48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؟</a:t>
            </a:r>
            <a:endParaRPr lang="en-US" sz="48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86E79C81-1940-4D1A-89B9-6176B59E6996}"/>
              </a:ext>
            </a:extLst>
          </p:cNvPr>
          <p:cNvSpPr txBox="1">
            <a:spLocks/>
          </p:cNvSpPr>
          <p:nvPr/>
        </p:nvSpPr>
        <p:spPr>
          <a:xfrm>
            <a:off x="30972" y="5435813"/>
            <a:ext cx="6983730" cy="9348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0" i="0" dirty="0">
                <a:solidFill>
                  <a:schemeClr val="tx1"/>
                </a:solidFill>
                <a:effectLst/>
                <a:latin typeface="Politica" panose="02000506060000020004" pitchFamily="2" charset="0"/>
              </a:rPr>
              <a:t>Blending images and sounds can give the viewers a boost of emotions</a:t>
            </a:r>
            <a:r>
              <a:rPr lang="en-US" sz="2800" dirty="0">
                <a:solidFill>
                  <a:schemeClr val="tx1"/>
                </a:solidFill>
                <a:latin typeface="Politica" panose="02000506060000020004" pitchFamily="2" charset="0"/>
              </a:rPr>
              <a:t>, based on the purpose of the video.</a:t>
            </a:r>
            <a:endParaRPr lang="en-US" sz="2000" dirty="0">
              <a:solidFill>
                <a:schemeClr val="tx1"/>
              </a:solidFill>
              <a:latin typeface="Politica" panose="02000506060000020004" pitchFamily="2" charset="0"/>
              <a:ea typeface="Megrim"/>
              <a:cs typeface="Megrim"/>
              <a:sym typeface="Nixie One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371E83E0-5C58-4499-B811-DB6D5646B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81A0C0A-9174-4212-B1FC-C6F548D293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57043" flipH="1">
            <a:off x="4326827" y="1871387"/>
            <a:ext cx="2937131" cy="2493665"/>
          </a:xfrm>
          <a:prstGeom prst="rect">
            <a:avLst/>
          </a:prstGeom>
        </p:spPr>
      </p:pic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EDB65440-147A-4748-AAEB-F50A12FFD0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0" y="1773158"/>
            <a:ext cx="3221713" cy="2690130"/>
          </a:xfrm>
          <a:prstGeom prst="rect">
            <a:avLst/>
          </a:prstGeom>
        </p:spPr>
      </p:pic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172810E2-D064-489F-BE03-AC3BFE1B03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030" y="1652594"/>
            <a:ext cx="3429000" cy="2931256"/>
          </a:xfrm>
          <a:prstGeom prst="rect">
            <a:avLst/>
          </a:prstGeom>
        </p:spPr>
      </p:pic>
      <p:sp>
        <p:nvSpPr>
          <p:cNvPr id="27" name="Plus Sign 26">
            <a:extLst>
              <a:ext uri="{FF2B5EF4-FFF2-40B4-BE49-F238E27FC236}">
                <a16:creationId xmlns:a16="http://schemas.microsoft.com/office/drawing/2014/main" id="{D5347074-511B-4B14-91A1-4D477986DA9D}"/>
              </a:ext>
            </a:extLst>
          </p:cNvPr>
          <p:cNvSpPr/>
          <p:nvPr/>
        </p:nvSpPr>
        <p:spPr>
          <a:xfrm>
            <a:off x="3520440" y="2983230"/>
            <a:ext cx="680085" cy="68008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06E4CD1-E115-4E2E-881F-D4F7C0AEE945}"/>
              </a:ext>
            </a:extLst>
          </p:cNvPr>
          <p:cNvSpPr/>
          <p:nvPr/>
        </p:nvSpPr>
        <p:spPr>
          <a:xfrm>
            <a:off x="7799552" y="3118222"/>
            <a:ext cx="627420" cy="3107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61887878-FA48-4836-801D-9999E8A8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Google Shape;342;p12">
            <a:extLst>
              <a:ext uri="{FF2B5EF4-FFF2-40B4-BE49-F238E27FC236}">
                <a16:creationId xmlns:a16="http://schemas.microsoft.com/office/drawing/2014/main" id="{ACC8D56E-35EA-4C95-B0E7-9755AC1C203D}"/>
              </a:ext>
            </a:extLst>
          </p:cNvPr>
          <p:cNvSpPr txBox="1">
            <a:spLocks/>
          </p:cNvSpPr>
          <p:nvPr/>
        </p:nvSpPr>
        <p:spPr>
          <a:xfrm>
            <a:off x="6817663" y="5298787"/>
            <a:ext cx="5176367" cy="9348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ogle Sans"/>
                <a:cs typeface="Arial" panose="020B0604020202020204" pitchFamily="34" charset="0"/>
              </a:rPr>
              <a:t>يمكن أن يمنح </a:t>
            </a:r>
            <a:r>
              <a:rPr kumimoji="0" lang="ar-QA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ogle Sans"/>
                <a:cs typeface="Arial" panose="020B0604020202020204" pitchFamily="34" charset="0"/>
              </a:rPr>
              <a:t>مزيج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ogle Sans"/>
                <a:cs typeface="Arial" panose="020B0604020202020204" pitchFamily="34" charset="0"/>
              </a:rPr>
              <a:t> الصور والأصوات المشاهدين دفعة من المشاعر، بناءً على الغرض من الفيديو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3031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261" y="3659505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@studio56qa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9C10F7E-4E2E-463E-89A0-D313F76844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87" y="3819433"/>
            <a:ext cx="469062" cy="4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3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455" y="265601"/>
            <a:ext cx="382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aleway ExtraBold"/>
                <a:cs typeface="Arial"/>
                <a:sym typeface="Arial"/>
              </a:rPr>
              <a:t>Types of videos?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CFC82F-4C9C-407D-AE93-E443A0DC9582}"/>
              </a:ext>
            </a:extLst>
          </p:cNvPr>
          <p:cNvCxnSpPr>
            <a:cxnSpLocks/>
          </p:cNvCxnSpPr>
          <p:nvPr/>
        </p:nvCxnSpPr>
        <p:spPr>
          <a:xfrm>
            <a:off x="6120686" y="1046898"/>
            <a:ext cx="0" cy="5412778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482F34-69C2-4F11-AF97-4FBC054CA0DC}"/>
              </a:ext>
            </a:extLst>
          </p:cNvPr>
          <p:cNvCxnSpPr>
            <a:cxnSpLocks/>
          </p:cNvCxnSpPr>
          <p:nvPr/>
        </p:nvCxnSpPr>
        <p:spPr>
          <a:xfrm flipH="1">
            <a:off x="760095" y="3700649"/>
            <a:ext cx="11204286" cy="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D61822B-F48D-48ED-BBBD-F9F829E11FBB}"/>
              </a:ext>
            </a:extLst>
          </p:cNvPr>
          <p:cNvSpPr/>
          <p:nvPr/>
        </p:nvSpPr>
        <p:spPr>
          <a:xfrm>
            <a:off x="2571425" y="3240071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aleway ExtraBold"/>
              </a:rPr>
              <a:t>Vlog </a:t>
            </a:r>
            <a:endParaRPr lang="en-US" dirty="0">
              <a:latin typeface="Raleway ExtraBold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5C6514-3024-479A-B12E-C07672B09DC1}"/>
              </a:ext>
            </a:extLst>
          </p:cNvPr>
          <p:cNvSpPr/>
          <p:nvPr/>
        </p:nvSpPr>
        <p:spPr>
          <a:xfrm>
            <a:off x="8699712" y="3240071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aleway ExtraBold"/>
              </a:rPr>
              <a:t>Interview</a:t>
            </a:r>
            <a:endParaRPr lang="en-US" dirty="0">
              <a:latin typeface="Raleway ExtraBold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2DA862-EAE7-406C-AD3D-E1579C8066E4}"/>
              </a:ext>
            </a:extLst>
          </p:cNvPr>
          <p:cNvSpPr/>
          <p:nvPr/>
        </p:nvSpPr>
        <p:spPr>
          <a:xfrm>
            <a:off x="8582692" y="6314569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aleway ExtraBold"/>
              </a:rPr>
              <a:t>Educational</a:t>
            </a:r>
            <a:endParaRPr lang="en-US" dirty="0">
              <a:latin typeface="Raleway ExtraBold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8D6699-0F79-449D-8C29-E9339C9B902D}"/>
              </a:ext>
            </a:extLst>
          </p:cNvPr>
          <p:cNvSpPr/>
          <p:nvPr/>
        </p:nvSpPr>
        <p:spPr>
          <a:xfrm>
            <a:off x="2492589" y="6275010"/>
            <a:ext cx="97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aleway ExtraBold"/>
              </a:rPr>
              <a:t>Tutorial</a:t>
            </a:r>
            <a:endParaRPr lang="en-US" dirty="0">
              <a:latin typeface="Raleway ExtraBold"/>
            </a:endParaRPr>
          </a:p>
        </p:txBody>
      </p:sp>
      <p:sp>
        <p:nvSpPr>
          <p:cNvPr id="3" name="Google Shape;342;p12">
            <a:extLst>
              <a:ext uri="{FF2B5EF4-FFF2-40B4-BE49-F238E27FC236}">
                <a16:creationId xmlns:a16="http://schemas.microsoft.com/office/drawing/2014/main" id="{BEE1199A-4240-4427-9A92-CE1EE932DAD4}"/>
              </a:ext>
            </a:extLst>
          </p:cNvPr>
          <p:cNvSpPr txBox="1">
            <a:spLocks/>
          </p:cNvSpPr>
          <p:nvPr/>
        </p:nvSpPr>
        <p:spPr>
          <a:xfrm>
            <a:off x="7443679" y="256764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32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أنواع الفيديوهات</a:t>
            </a:r>
            <a:endParaRPr lang="en-US" sz="32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pic>
        <p:nvPicPr>
          <p:cNvPr id="2050" name="Picture 2" descr="Recording Katie Mitchell GIF by CONNECTED">
            <a:extLst>
              <a:ext uri="{FF2B5EF4-FFF2-40B4-BE49-F238E27FC236}">
                <a16:creationId xmlns:a16="http://schemas.microsoft.com/office/drawing/2014/main" id="{21666B0F-F1A2-4240-81D7-C5FFB50614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511" y="1195734"/>
            <a:ext cx="3508941" cy="18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torial scarf GIF">
            <a:extLst>
              <a:ext uri="{FF2B5EF4-FFF2-40B4-BE49-F238E27FC236}">
                <a16:creationId xmlns:a16="http://schemas.microsoft.com/office/drawing/2014/main" id="{D9D6F65D-AF70-4CFC-97AB-3522102637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412" y="3895767"/>
            <a:ext cx="3411359" cy="22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erview GIF">
            <a:extLst>
              <a:ext uri="{FF2B5EF4-FFF2-40B4-BE49-F238E27FC236}">
                <a16:creationId xmlns:a16="http://schemas.microsoft.com/office/drawing/2014/main" id="{77DE5700-4639-478E-B546-BF8C36BCD8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261" y="1195733"/>
            <a:ext cx="3487320" cy="19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ildren learning GIF by Khan Academy Kids">
            <a:extLst>
              <a:ext uri="{FF2B5EF4-FFF2-40B4-BE49-F238E27FC236}">
                <a16:creationId xmlns:a16="http://schemas.microsoft.com/office/drawing/2014/main" id="{05EECBFD-27EA-449B-91CC-0002D33EB2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458" y="4033124"/>
            <a:ext cx="3606130" cy="20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7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63" y="2587745"/>
            <a:ext cx="6486172" cy="3648471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</p:spTree>
    <p:extLst>
      <p:ext uri="{BB962C8B-B14F-4D97-AF65-F5344CB8AC3E}">
        <p14:creationId xmlns:p14="http://schemas.microsoft.com/office/powerpoint/2010/main" val="130355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5379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0" name="Google Shape;415;p20">
            <a:extLst>
              <a:ext uri="{FF2B5EF4-FFF2-40B4-BE49-F238E27FC236}">
                <a16:creationId xmlns:a16="http://schemas.microsoft.com/office/drawing/2014/main" id="{42D19CF6-1F21-4395-9A65-0C9230352B0B}"/>
              </a:ext>
            </a:extLst>
          </p:cNvPr>
          <p:cNvSpPr txBox="1">
            <a:spLocks/>
          </p:cNvSpPr>
          <p:nvPr/>
        </p:nvSpPr>
        <p:spPr>
          <a:xfrm>
            <a:off x="3409887" y="289302"/>
            <a:ext cx="5936277" cy="313049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</a:rPr>
              <a:t>What we will develop TODAY?</a:t>
            </a:r>
          </a:p>
          <a:p>
            <a:pPr algn="r">
              <a:spcBef>
                <a:spcPts val="0"/>
              </a:spcBef>
            </a:pPr>
            <a:endParaRPr lang="en-US" sz="3000" dirty="0">
              <a:solidFill>
                <a:schemeClr val="bg1"/>
              </a:solidFill>
              <a:latin typeface="Raleway ExtraBold"/>
            </a:endParaRPr>
          </a:p>
          <a:p>
            <a:pPr algn="r"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latin typeface="Politica" panose="02000506060000020004" pitchFamily="2" charset="0"/>
              </a:rPr>
              <a:t>Design the third and fourth scenes</a:t>
            </a:r>
            <a:endParaRPr lang="ar-QA" sz="32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ar-QA" sz="3200" dirty="0">
                <a:solidFill>
                  <a:schemeClr val="bg1"/>
                </a:solidFill>
                <a:latin typeface="Politica" panose="02000506060000020004" pitchFamily="2" charset="0"/>
              </a:rPr>
              <a:t>تصميم المشهدين الثالث و الرابع</a:t>
            </a:r>
            <a:endParaRPr lang="en-US" sz="3200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pic>
        <p:nvPicPr>
          <p:cNvPr id="11" name="Google Shape;417;p20">
            <a:extLst>
              <a:ext uri="{FF2B5EF4-FFF2-40B4-BE49-F238E27FC236}">
                <a16:creationId xmlns:a16="http://schemas.microsoft.com/office/drawing/2014/main" id="{0A9C3652-FED4-4E29-A64A-390937D1B120}"/>
              </a:ext>
            </a:extLst>
          </p:cNvPr>
          <p:cNvPicPr preferRelativeResize="0"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896" y="3367144"/>
            <a:ext cx="8199100" cy="3201554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D8308E-9BAB-4CD9-8541-3A8A6397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0335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222250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Scene 3</a:t>
            </a:r>
          </a:p>
        </p:txBody>
      </p:sp>
      <p:sp>
        <p:nvSpPr>
          <p:cNvPr id="11" name="Google Shape;342;p12">
            <a:extLst>
              <a:ext uri="{FF2B5EF4-FFF2-40B4-BE49-F238E27FC236}">
                <a16:creationId xmlns:a16="http://schemas.microsoft.com/office/drawing/2014/main" id="{65845B45-E6E5-4856-BAE8-038FAF96E23D}"/>
              </a:ext>
            </a:extLst>
          </p:cNvPr>
          <p:cNvSpPr txBox="1">
            <a:spLocks/>
          </p:cNvSpPr>
          <p:nvPr/>
        </p:nvSpPr>
        <p:spPr>
          <a:xfrm>
            <a:off x="164024" y="1735810"/>
            <a:ext cx="5537463" cy="38220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1- Title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2- Model Character2.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3- Walking animation.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4- Background.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5- Transition effects.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2EE46-64FA-4D7D-A83B-D9297D121F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603" y="1455880"/>
            <a:ext cx="7110029" cy="39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222250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Scene 4</a:t>
            </a:r>
          </a:p>
        </p:txBody>
      </p:sp>
      <p:sp>
        <p:nvSpPr>
          <p:cNvPr id="11" name="Google Shape;342;p12">
            <a:extLst>
              <a:ext uri="{FF2B5EF4-FFF2-40B4-BE49-F238E27FC236}">
                <a16:creationId xmlns:a16="http://schemas.microsoft.com/office/drawing/2014/main" id="{65845B45-E6E5-4856-BAE8-038FAF96E23D}"/>
              </a:ext>
            </a:extLst>
          </p:cNvPr>
          <p:cNvSpPr txBox="1">
            <a:spLocks/>
          </p:cNvSpPr>
          <p:nvPr/>
        </p:nvSpPr>
        <p:spPr>
          <a:xfrm>
            <a:off x="164024" y="1537336"/>
            <a:ext cx="5537463" cy="38461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1- Jury Character.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2- Model Characters.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3- Animation.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4- Background.</a:t>
            </a:r>
          </a:p>
          <a:p>
            <a:r>
              <a:rPr lang="en-US" sz="4800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5- Transition effects.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F6D7AB-AC2E-4439-96C8-21A2463E3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2733" y="1374632"/>
            <a:ext cx="6905243" cy="389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4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Design the scenes #3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1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2;p12">
            <a:extLst>
              <a:ext uri="{FF2B5EF4-FFF2-40B4-BE49-F238E27FC236}">
                <a16:creationId xmlns:a16="http://schemas.microsoft.com/office/drawing/2014/main" id="{2E6DBF19-DCC8-4DEB-991F-C8FE544986CD}"/>
              </a:ext>
            </a:extLst>
          </p:cNvPr>
          <p:cNvSpPr txBox="1">
            <a:spLocks/>
          </p:cNvSpPr>
          <p:nvPr/>
        </p:nvSpPr>
        <p:spPr>
          <a:xfrm>
            <a:off x="30972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What is Animation?</a:t>
            </a:r>
          </a:p>
        </p:txBody>
      </p:sp>
      <p:sp>
        <p:nvSpPr>
          <p:cNvPr id="5" name="Google Shape;342;p12">
            <a:extLst>
              <a:ext uri="{FF2B5EF4-FFF2-40B4-BE49-F238E27FC236}">
                <a16:creationId xmlns:a16="http://schemas.microsoft.com/office/drawing/2014/main" id="{A88B51DA-A8B6-43D8-A90E-CC90D63C6CA8}"/>
              </a:ext>
            </a:extLst>
          </p:cNvPr>
          <p:cNvSpPr txBox="1">
            <a:spLocks/>
          </p:cNvSpPr>
          <p:nvPr/>
        </p:nvSpPr>
        <p:spPr>
          <a:xfrm>
            <a:off x="7391175" y="430464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48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ماه</a:t>
            </a:r>
            <a:r>
              <a:rPr lang="ar-QA" sz="48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و التحريك</a:t>
            </a:r>
            <a:r>
              <a:rPr lang="ar-DZ" sz="48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؟</a:t>
            </a:r>
            <a:endParaRPr lang="en-US" sz="48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D267D-3033-4D4E-9912-A6E402FD13E9}"/>
              </a:ext>
            </a:extLst>
          </p:cNvPr>
          <p:cNvSpPr txBox="1"/>
          <p:nvPr/>
        </p:nvSpPr>
        <p:spPr>
          <a:xfrm>
            <a:off x="2900934" y="3235190"/>
            <a:ext cx="629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https://www.youtube.com/watch?v=dGGU4rAkShE</a:t>
            </a:r>
          </a:p>
        </p:txBody>
      </p:sp>
    </p:spTree>
    <p:extLst>
      <p:ext uri="{BB962C8B-B14F-4D97-AF65-F5344CB8AC3E}">
        <p14:creationId xmlns:p14="http://schemas.microsoft.com/office/powerpoint/2010/main" val="244778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62450B2CCC1C4B9614555F8D00745C" ma:contentTypeVersion="12" ma:contentTypeDescription="Create a new document." ma:contentTypeScope="" ma:versionID="7e4009b4f2af891b9ede794df1697af2">
  <xsd:schema xmlns:xsd="http://www.w3.org/2001/XMLSchema" xmlns:xs="http://www.w3.org/2001/XMLSchema" xmlns:p="http://schemas.microsoft.com/office/2006/metadata/properties" xmlns:ns2="0e120890-4f09-40d8-95c9-4bd4640c20d8" xmlns:ns3="4269e638-7d1b-44a4-acff-7fa867be9bbf" targetNamespace="http://schemas.microsoft.com/office/2006/metadata/properties" ma:root="true" ma:fieldsID="ba4a2ac4c5f2b0c317fbff7ddbd32790" ns2:_="" ns3:_="">
    <xsd:import namespace="0e120890-4f09-40d8-95c9-4bd4640c20d8"/>
    <xsd:import namespace="4269e638-7d1b-44a4-acff-7fa867be9b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20890-4f09-40d8-95c9-4bd4640c20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9e638-7d1b-44a4-acff-7fa867be9b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DCE2A6-F4FD-4D60-92A8-E97706D3F50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80E093-6863-4D3D-A4BF-71B1EC4B5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120890-4f09-40d8-95c9-4bd4640c20d8"/>
    <ds:schemaRef ds:uri="4269e638-7d1b-44a4-acff-7fa867be9b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5ED567-0B24-407C-BEE0-87325A304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561</Words>
  <Application>Microsoft Office PowerPoint</Application>
  <PresentationFormat>Widescreen</PresentationFormat>
  <Paragraphs>115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Google Sans</vt:lpstr>
      <vt:lpstr>Neo Sans Arabic</vt:lpstr>
      <vt:lpstr>Politica</vt:lpstr>
      <vt:lpstr>Raleway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Busaaa</dc:creator>
  <cp:lastModifiedBy>Sarah-studio56@outlook.com</cp:lastModifiedBy>
  <cp:revision>5</cp:revision>
  <dcterms:created xsi:type="dcterms:W3CDTF">2020-10-12T07:52:43Z</dcterms:created>
  <dcterms:modified xsi:type="dcterms:W3CDTF">2021-02-01T06:06:04Z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0x0101002762450B2CCC1C4B9614555F8D00745C</vt:lpwstr>
  </property>
</Properties>
</file>