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studio56@outlook.com" userId="74a0a806361afc10" providerId="LiveId" clId="{583598FE-E1BB-4975-8EDA-8C58ED9BBB5D}"/>
    <pc:docChg chg="custSel modSld">
      <pc:chgData name="Sarah-studio56@outlook.com" userId="74a0a806361afc10" providerId="LiveId" clId="{583598FE-E1BB-4975-8EDA-8C58ED9BBB5D}" dt="2021-02-01T06:12:46.956" v="22" actId="207"/>
      <pc:docMkLst>
        <pc:docMk/>
      </pc:docMkLst>
      <pc:sldChg chg="modSp mod">
        <pc:chgData name="Sarah-studio56@outlook.com" userId="74a0a806361afc10" providerId="LiveId" clId="{583598FE-E1BB-4975-8EDA-8C58ED9BBB5D}" dt="2021-02-01T06:12:11.801" v="14" actId="207"/>
        <pc:sldMkLst>
          <pc:docMk/>
          <pc:sldMk cId="0" sldId="257"/>
        </pc:sldMkLst>
        <pc:spChg chg="mod">
          <ac:chgData name="Sarah-studio56@outlook.com" userId="74a0a806361afc10" providerId="LiveId" clId="{583598FE-E1BB-4975-8EDA-8C58ED9BBB5D}" dt="2021-02-01T06:12:11.801" v="14" actId="207"/>
          <ac:spMkLst>
            <pc:docMk/>
            <pc:sldMk cId="0" sldId="257"/>
            <ac:spMk id="110" creationId="{00000000-0000-0000-0000-000000000000}"/>
          </ac:spMkLst>
        </pc:spChg>
      </pc:sldChg>
      <pc:sldChg chg="modSp mod">
        <pc:chgData name="Sarah-studio56@outlook.com" userId="74a0a806361afc10" providerId="LiveId" clId="{583598FE-E1BB-4975-8EDA-8C58ED9BBB5D}" dt="2021-02-01T06:12:43.969" v="21" actId="207"/>
        <pc:sldMkLst>
          <pc:docMk/>
          <pc:sldMk cId="0" sldId="258"/>
        </pc:sldMkLst>
        <pc:graphicFrameChg chg="modGraphic">
          <ac:chgData name="Sarah-studio56@outlook.com" userId="74a0a806361afc10" providerId="LiveId" clId="{583598FE-E1BB-4975-8EDA-8C58ED9BBB5D}" dt="2021-02-01T06:12:43.969" v="21" actId="207"/>
          <ac:graphicFrameMkLst>
            <pc:docMk/>
            <pc:sldMk cId="0" sldId="258"/>
            <ac:graphicFrameMk id="122" creationId="{00000000-0000-0000-0000-000000000000}"/>
          </ac:graphicFrameMkLst>
        </pc:graphicFrameChg>
      </pc:sldChg>
      <pc:sldChg chg="modSp mod">
        <pc:chgData name="Sarah-studio56@outlook.com" userId="74a0a806361afc10" providerId="LiveId" clId="{583598FE-E1BB-4975-8EDA-8C58ED9BBB5D}" dt="2021-02-01T06:12:46.956" v="22" actId="207"/>
        <pc:sldMkLst>
          <pc:docMk/>
          <pc:sldMk cId="0" sldId="259"/>
        </pc:sldMkLst>
        <pc:spChg chg="mod">
          <ac:chgData name="Sarah-studio56@outlook.com" userId="74a0a806361afc10" providerId="LiveId" clId="{583598FE-E1BB-4975-8EDA-8C58ED9BBB5D}" dt="2021-02-01T06:12:46.956" v="22" actId="207"/>
          <ac:spMkLst>
            <pc:docMk/>
            <pc:sldMk cId="0" sldId="259"/>
            <ac:spMk id="110" creationId="{00000000-0000-0000-0000-000000000000}"/>
          </ac:spMkLst>
        </pc:spChg>
        <pc:spChg chg="mod">
          <ac:chgData name="Sarah-studio56@outlook.com" userId="74a0a806361afc10" providerId="LiveId" clId="{583598FE-E1BB-4975-8EDA-8C58ED9BBB5D}" dt="2021-02-01T06:12:46.956" v="22" actId="207"/>
          <ac:spMkLst>
            <pc:docMk/>
            <pc:sldMk cId="0" sldId="259"/>
            <ac:spMk id="111" creationId="{00000000-0000-0000-0000-000000000000}"/>
          </ac:spMkLst>
        </pc:spChg>
        <pc:spChg chg="mod">
          <ac:chgData name="Sarah-studio56@outlook.com" userId="74a0a806361afc10" providerId="LiveId" clId="{583598FE-E1BB-4975-8EDA-8C58ED9BBB5D}" dt="2021-02-01T06:12:46.956" v="22" actId="207"/>
          <ac:spMkLst>
            <pc:docMk/>
            <pc:sldMk cId="0" sldId="259"/>
            <ac:spMk id="112" creationId="{00000000-0000-0000-0000-000000000000}"/>
          </ac:spMkLst>
        </pc:spChg>
        <pc:spChg chg="mod">
          <ac:chgData name="Sarah-studio56@outlook.com" userId="74a0a806361afc10" providerId="LiveId" clId="{583598FE-E1BB-4975-8EDA-8C58ED9BBB5D}" dt="2021-02-01T06:12:46.956" v="22" actId="207"/>
          <ac:spMkLst>
            <pc:docMk/>
            <pc:sldMk cId="0" sldId="259"/>
            <ac:spMk id="113" creationId="{00000000-0000-0000-0000-000000000000}"/>
          </ac:spMkLst>
        </pc:spChg>
        <pc:spChg chg="mod">
          <ac:chgData name="Sarah-studio56@outlook.com" userId="74a0a806361afc10" providerId="LiveId" clId="{583598FE-E1BB-4975-8EDA-8C58ED9BBB5D}" dt="2021-02-01T06:12:46.956" v="22" actId="207"/>
          <ac:spMkLst>
            <pc:docMk/>
            <pc:sldMk cId="0" sldId="259"/>
            <ac:spMk id="116" creationId="{00000000-0000-0000-0000-000000000000}"/>
          </ac:spMkLst>
        </pc:spChg>
      </pc:sldChg>
      <pc:sldChg chg="modSp mod">
        <pc:chgData name="Sarah-studio56@outlook.com" userId="74a0a806361afc10" providerId="LiveId" clId="{583598FE-E1BB-4975-8EDA-8C58ED9BBB5D}" dt="2021-02-01T06:12:41.004" v="20" actId="207"/>
        <pc:sldMkLst>
          <pc:docMk/>
          <pc:sldMk cId="0" sldId="260"/>
        </pc:sldMkLst>
        <pc:graphicFrameChg chg="modGraphic">
          <ac:chgData name="Sarah-studio56@outlook.com" userId="74a0a806361afc10" providerId="LiveId" clId="{583598FE-E1BB-4975-8EDA-8C58ED9BBB5D}" dt="2021-02-01T06:12:41.004" v="20" actId="207"/>
          <ac:graphicFrameMkLst>
            <pc:docMk/>
            <pc:sldMk cId="0" sldId="260"/>
            <ac:graphicFrameMk id="122" creationId="{00000000-0000-0000-0000-000000000000}"/>
          </ac:graphicFrameMkLst>
        </pc:graphicFrameChg>
      </pc:sldChg>
      <pc:sldChg chg="modSp mod">
        <pc:chgData name="Sarah-studio56@outlook.com" userId="74a0a806361afc10" providerId="LiveId" clId="{583598FE-E1BB-4975-8EDA-8C58ED9BBB5D}" dt="2021-02-01T06:12:20.155" v="15" actId="207"/>
        <pc:sldMkLst>
          <pc:docMk/>
          <pc:sldMk cId="0" sldId="261"/>
        </pc:sldMkLst>
        <pc:spChg chg="mod">
          <ac:chgData name="Sarah-studio56@outlook.com" userId="74a0a806361afc10" providerId="LiveId" clId="{583598FE-E1BB-4975-8EDA-8C58ED9BBB5D}" dt="2021-02-01T06:12:20.155" v="15" actId="207"/>
          <ac:spMkLst>
            <pc:docMk/>
            <pc:sldMk cId="0" sldId="261"/>
            <ac:spMk id="110" creationId="{00000000-0000-0000-0000-000000000000}"/>
          </ac:spMkLst>
        </pc:spChg>
        <pc:spChg chg="mod">
          <ac:chgData name="Sarah-studio56@outlook.com" userId="74a0a806361afc10" providerId="LiveId" clId="{583598FE-E1BB-4975-8EDA-8C58ED9BBB5D}" dt="2021-02-01T06:12:20.155" v="15" actId="207"/>
          <ac:spMkLst>
            <pc:docMk/>
            <pc:sldMk cId="0" sldId="261"/>
            <ac:spMk id="111" creationId="{00000000-0000-0000-0000-000000000000}"/>
          </ac:spMkLst>
        </pc:spChg>
        <pc:spChg chg="mod">
          <ac:chgData name="Sarah-studio56@outlook.com" userId="74a0a806361afc10" providerId="LiveId" clId="{583598FE-E1BB-4975-8EDA-8C58ED9BBB5D}" dt="2021-02-01T06:12:20.155" v="15" actId="207"/>
          <ac:spMkLst>
            <pc:docMk/>
            <pc:sldMk cId="0" sldId="261"/>
            <ac:spMk id="112" creationId="{00000000-0000-0000-0000-000000000000}"/>
          </ac:spMkLst>
        </pc:spChg>
        <pc:spChg chg="mod">
          <ac:chgData name="Sarah-studio56@outlook.com" userId="74a0a806361afc10" providerId="LiveId" clId="{583598FE-E1BB-4975-8EDA-8C58ED9BBB5D}" dt="2021-02-01T06:12:20.155" v="15" actId="207"/>
          <ac:spMkLst>
            <pc:docMk/>
            <pc:sldMk cId="0" sldId="261"/>
            <ac:spMk id="113" creationId="{00000000-0000-0000-0000-000000000000}"/>
          </ac:spMkLst>
        </pc:spChg>
        <pc:spChg chg="mod">
          <ac:chgData name="Sarah-studio56@outlook.com" userId="74a0a806361afc10" providerId="LiveId" clId="{583598FE-E1BB-4975-8EDA-8C58ED9BBB5D}" dt="2021-02-01T06:12:20.155" v="15" actId="207"/>
          <ac:spMkLst>
            <pc:docMk/>
            <pc:sldMk cId="0" sldId="261"/>
            <ac:spMk id="116" creationId="{00000000-0000-0000-0000-000000000000}"/>
          </ac:spMkLst>
        </pc:spChg>
      </pc:sldChg>
      <pc:sldChg chg="modSp mod">
        <pc:chgData name="Sarah-studio56@outlook.com" userId="74a0a806361afc10" providerId="LiveId" clId="{583598FE-E1BB-4975-8EDA-8C58ED9BBB5D}" dt="2021-02-01T06:12:23.536" v="16" actId="207"/>
        <pc:sldMkLst>
          <pc:docMk/>
          <pc:sldMk cId="0" sldId="262"/>
        </pc:sldMkLst>
        <pc:graphicFrameChg chg="modGraphic">
          <ac:chgData name="Sarah-studio56@outlook.com" userId="74a0a806361afc10" providerId="LiveId" clId="{583598FE-E1BB-4975-8EDA-8C58ED9BBB5D}" dt="2021-02-01T06:12:23.536" v="16" actId="207"/>
          <ac:graphicFrameMkLst>
            <pc:docMk/>
            <pc:sldMk cId="0" sldId="262"/>
            <ac:graphicFrameMk id="122" creationId="{00000000-0000-0000-0000-000000000000}"/>
          </ac:graphicFrameMkLst>
        </pc:graphicFrameChg>
      </pc:sldChg>
      <pc:sldChg chg="modSp mod">
        <pc:chgData name="Sarah-studio56@outlook.com" userId="74a0a806361afc10" providerId="LiveId" clId="{583598FE-E1BB-4975-8EDA-8C58ED9BBB5D}" dt="2021-02-01T06:12:28.491" v="17" actId="207"/>
        <pc:sldMkLst>
          <pc:docMk/>
          <pc:sldMk cId="0" sldId="264"/>
        </pc:sldMkLst>
        <pc:graphicFrameChg chg="modGraphic">
          <ac:chgData name="Sarah-studio56@outlook.com" userId="74a0a806361afc10" providerId="LiveId" clId="{583598FE-E1BB-4975-8EDA-8C58ED9BBB5D}" dt="2021-02-01T06:12:28.491" v="17" actId="207"/>
          <ac:graphicFrameMkLst>
            <pc:docMk/>
            <pc:sldMk cId="0" sldId="264"/>
            <ac:graphicFrameMk id="122" creationId="{00000000-0000-0000-0000-000000000000}"/>
          </ac:graphicFrameMkLst>
        </pc:graphicFrameChg>
      </pc:sldChg>
      <pc:sldChg chg="modSp mod">
        <pc:chgData name="Sarah-studio56@outlook.com" userId="74a0a806361afc10" providerId="LiveId" clId="{583598FE-E1BB-4975-8EDA-8C58ED9BBB5D}" dt="2021-02-01T06:12:31.449" v="18" actId="207"/>
        <pc:sldMkLst>
          <pc:docMk/>
          <pc:sldMk cId="967473867" sldId="265"/>
        </pc:sldMkLst>
        <pc:spChg chg="mod">
          <ac:chgData name="Sarah-studio56@outlook.com" userId="74a0a806361afc10" providerId="LiveId" clId="{583598FE-E1BB-4975-8EDA-8C58ED9BBB5D}" dt="2021-02-01T06:12:31.449" v="18" actId="207"/>
          <ac:spMkLst>
            <pc:docMk/>
            <pc:sldMk cId="967473867" sldId="265"/>
            <ac:spMk id="110" creationId="{00000000-0000-0000-0000-000000000000}"/>
          </ac:spMkLst>
        </pc:spChg>
      </pc:sldChg>
      <pc:sldChg chg="modSp mod">
        <pc:chgData name="Sarah-studio56@outlook.com" userId="74a0a806361afc10" providerId="LiveId" clId="{583598FE-E1BB-4975-8EDA-8C58ED9BBB5D}" dt="2021-02-01T06:12:35.193" v="19" actId="207"/>
        <pc:sldMkLst>
          <pc:docMk/>
          <pc:sldMk cId="1730930229" sldId="266"/>
        </pc:sldMkLst>
        <pc:graphicFrameChg chg="modGraphic">
          <ac:chgData name="Sarah-studio56@outlook.com" userId="74a0a806361afc10" providerId="LiveId" clId="{583598FE-E1BB-4975-8EDA-8C58ED9BBB5D}" dt="2021-02-01T06:12:35.193" v="19" actId="207"/>
          <ac:graphicFrameMkLst>
            <pc:docMk/>
            <pc:sldMk cId="1730930229" sldId="266"/>
            <ac:graphicFrameMk id="12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7"/>
            <a:ext cx="10284002" cy="499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chemeClr val="bg1"/>
                </a:solidFill>
                <a:latin typeface="Politica" panose="02000506060000020004" pitchFamily="2" charset="0"/>
                <a:ea typeface="Lato"/>
                <a:cs typeface="Lato"/>
                <a:sym typeface="Lato"/>
              </a:rPr>
              <a:t>ZONE: Software Zone			AGE GROUP: 7-10 		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chemeClr val="bg1"/>
                </a:solidFill>
                <a:latin typeface="Politica" panose="02000506060000020004" pitchFamily="2" charset="0"/>
                <a:ea typeface="Lato"/>
                <a:cs typeface="Lato"/>
                <a:sym typeface="Lato"/>
              </a:rPr>
            </a:b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DESCRIPTION: </a:t>
            </a:r>
            <a:r>
              <a:rPr lang="en-US" sz="1600" dirty="0">
                <a:solidFill>
                  <a:schemeClr val="bg1"/>
                </a:solidFill>
                <a:latin typeface="Politica" panose="02000506060000020004" pitchFamily="2" charset="0"/>
              </a:rPr>
              <a:t>Participants will add the final touches of sound and transition effects to the video. They will also be challenged to create a short video from scratch, related to fashion and using what they have learned in the past days. </a:t>
            </a:r>
          </a:p>
          <a:p>
            <a:pPr lvl="0">
              <a:lnSpc>
                <a:spcPct val="150000"/>
              </a:lnSpc>
            </a:pP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dirty="0">
                <a:solidFill>
                  <a:schemeClr val="bg1"/>
                </a:solidFill>
                <a:latin typeface="Politica" panose="02000506060000020004" pitchFamily="2" charset="0"/>
                <a:ea typeface="Lato"/>
                <a:cs typeface="Lato"/>
                <a:sym typeface="Lato"/>
              </a:rPr>
              <a:t>LEARNING OBJECTIVES:</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After attending this session, participants will be able to:</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Add background sound to the video.</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Add transition effects to components and scenes.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Publish and share the final video with others.</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endParaRPr lang="en-US" sz="1600" dirty="0">
              <a:solidFill>
                <a:schemeClr val="bg1"/>
              </a:solidFill>
              <a:latin typeface="Politica" panose="02000506060000020004" pitchFamily="2" charset="0"/>
            </a:endParaRPr>
          </a:p>
          <a:p>
            <a:pPr lvl="7">
              <a:lnSpc>
                <a:spcPct val="150000"/>
              </a:lnSpc>
            </a:pPr>
            <a:endParaRPr lang="en-US" sz="1600" dirty="0">
              <a:solidFill>
                <a:schemeClr val="bg1"/>
              </a:solidFill>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5: The challenge and discussion</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96747386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553474053"/>
              </p:ext>
            </p:extLst>
          </p:nvPr>
        </p:nvGraphicFramePr>
        <p:xfrm>
          <a:off x="944359" y="633757"/>
          <a:ext cx="10561500" cy="4675041"/>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chemeClr val="bg1"/>
                          </a:solidFill>
                          <a:latin typeface="Politica"/>
                          <a:ea typeface="Politica"/>
                          <a:cs typeface="Politica"/>
                          <a:sym typeface="Politica"/>
                        </a:rPr>
                        <a:t>10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Presentation :</a:t>
                      </a:r>
                    </a:p>
                    <a:p>
                      <a:pPr algn="l">
                        <a:defRPr sz="1800"/>
                      </a:pPr>
                      <a:r>
                        <a:rPr lang="en-US" sz="1400" dirty="0">
                          <a:solidFill>
                            <a:schemeClr val="bg1"/>
                          </a:solidFill>
                          <a:latin typeface="Politica"/>
                          <a:ea typeface="Politica"/>
                          <a:cs typeface="Politica"/>
                          <a:sym typeface="Politica"/>
                        </a:rPr>
                        <a:t>1- Overview on what was done on Day4. </a:t>
                      </a:r>
                    </a:p>
                    <a:p>
                      <a:pPr algn="l">
                        <a:defRPr sz="1800"/>
                      </a:pPr>
                      <a:r>
                        <a:rPr lang="en-US" sz="1400" dirty="0">
                          <a:solidFill>
                            <a:schemeClr val="bg1"/>
                          </a:solidFill>
                          <a:latin typeface="Politica"/>
                          <a:ea typeface="Politica"/>
                          <a:cs typeface="Politica"/>
                          <a:sym typeface="Politica"/>
                        </a:rPr>
                        <a:t>2- Discuss what they learned during the past week.</a:t>
                      </a:r>
                    </a:p>
                    <a:p>
                      <a:pPr algn="l">
                        <a:defRPr sz="1800"/>
                      </a:pPr>
                      <a:r>
                        <a:rPr lang="en-US" sz="1400" dirty="0">
                          <a:solidFill>
                            <a:schemeClr val="bg1"/>
                          </a:solidFill>
                          <a:latin typeface="Politica"/>
                          <a:ea typeface="Politica"/>
                          <a:cs typeface="Politica"/>
                          <a:sym typeface="Politica"/>
                        </a:rPr>
                        <a:t>3- Challenge to make a new video from scratch.</a:t>
                      </a:r>
                    </a:p>
                    <a:p>
                      <a:pPr algn="l">
                        <a:defRPr sz="1800"/>
                      </a:pPr>
                      <a:r>
                        <a:rPr lang="en-US" sz="1400" dirty="0">
                          <a:solidFill>
                            <a:schemeClr val="bg1"/>
                          </a:solidFill>
                          <a:latin typeface="Politica"/>
                          <a:ea typeface="Politica"/>
                          <a:cs typeface="Politica"/>
                          <a:sym typeface="Politica"/>
                        </a:rPr>
                        <a:t>4- Idea suggestions for the final video.</a:t>
                      </a:r>
                    </a:p>
                    <a:p>
                      <a:pPr algn="l">
                        <a:defRPr sz="1800"/>
                      </a:pPr>
                      <a:r>
                        <a:rPr lang="en-US" sz="1400" dirty="0">
                          <a:solidFill>
                            <a:schemeClr val="bg1"/>
                          </a:solidFill>
                          <a:latin typeface="Politica"/>
                          <a:ea typeface="Politica"/>
                          <a:cs typeface="Politica"/>
                          <a:sym typeface="Politica"/>
                        </a:rPr>
                        <a:t>5- What we will be doing today.</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chemeClr val="bg1"/>
                          </a:solidFill>
                          <a:latin typeface="Politica"/>
                          <a:ea typeface="Politica"/>
                          <a:cs typeface="Politica"/>
                          <a:sym typeface="Politica"/>
                        </a:rPr>
                        <a:t>40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1- Select and add a background sound to the final video.</a:t>
                      </a:r>
                    </a:p>
                    <a:p>
                      <a:pPr algn="l">
                        <a:defRPr sz="1800"/>
                      </a:pPr>
                      <a:r>
                        <a:rPr lang="en-US" sz="1400" dirty="0">
                          <a:solidFill>
                            <a:schemeClr val="bg1"/>
                          </a:solidFill>
                          <a:latin typeface="Politica"/>
                          <a:ea typeface="Politica"/>
                          <a:cs typeface="Politica"/>
                          <a:sym typeface="Politica"/>
                        </a:rPr>
                        <a:t>2- Add transition effects to the components and the scenes.</a:t>
                      </a:r>
                    </a:p>
                    <a:p>
                      <a:pPr algn="l">
                        <a:defRPr sz="1800"/>
                      </a:pPr>
                      <a:r>
                        <a:rPr lang="en-US" sz="1400" dirty="0">
                          <a:solidFill>
                            <a:schemeClr val="bg1"/>
                          </a:solidFill>
                          <a:latin typeface="Politica"/>
                          <a:ea typeface="Politica"/>
                          <a:cs typeface="Politica"/>
                          <a:sym typeface="Politica"/>
                        </a:rPr>
                        <a:t>3- Publish and share the video with others.</a:t>
                      </a:r>
                    </a:p>
                    <a:p>
                      <a:pPr algn="l">
                        <a:defRPr sz="1800"/>
                      </a:pPr>
                      <a:r>
                        <a:rPr lang="en-US" sz="1400" dirty="0">
                          <a:solidFill>
                            <a:schemeClr val="bg1"/>
                          </a:solidFill>
                          <a:latin typeface="Politica"/>
                          <a:ea typeface="Politica"/>
                          <a:cs typeface="Politica"/>
                          <a:sym typeface="Politica"/>
                        </a:rPr>
                        <a:t>4- Challenge the participants to make a new video from scratch.</a:t>
                      </a:r>
                    </a:p>
                    <a:p>
                      <a:pPr algn="l">
                        <a:defRPr sz="1800"/>
                      </a:pPr>
                      <a:r>
                        <a:rPr lang="en-US" sz="1400" dirty="0">
                          <a:solidFill>
                            <a:schemeClr val="bg1"/>
                          </a:solidFill>
                          <a:latin typeface="Politica"/>
                          <a:ea typeface="Politica"/>
                          <a:cs typeface="Politica"/>
                          <a:sym typeface="Politica"/>
                        </a:rPr>
                        <a:t>5- Discuss the topics of the challenge video.</a:t>
                      </a:r>
                    </a:p>
                    <a:p>
                      <a:pPr algn="l">
                        <a:defRPr sz="1800"/>
                      </a:pPr>
                      <a:r>
                        <a:rPr lang="en-US" sz="1400" dirty="0">
                          <a:solidFill>
                            <a:schemeClr val="bg1"/>
                          </a:solidFill>
                          <a:latin typeface="Politica"/>
                          <a:ea typeface="Politica"/>
                          <a:cs typeface="Politica"/>
                          <a:sym typeface="Politica"/>
                        </a:rPr>
                        <a:t>6- Fix any problems found. </a:t>
                      </a:r>
                    </a:p>
                    <a:p>
                      <a:pPr algn="l">
                        <a:defRPr sz="1800"/>
                      </a:pP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chemeClr val="bg1"/>
                          </a:solidFill>
                          <a:latin typeface="Politica"/>
                          <a:ea typeface="Politica"/>
                          <a:cs typeface="Politica"/>
                          <a:sym typeface="Politica"/>
                        </a:rPr>
                        <a:t>10 min </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Questions and problem solving.</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730930229"/>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858419"/>
            <a:ext cx="10284002" cy="6476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lvl="0">
              <a:lnSpc>
                <a:spcPct val="150000"/>
              </a:lnSpc>
            </a:pPr>
            <a:r>
              <a:rPr lang="en-US" sz="1600" dirty="0">
                <a:solidFill>
                  <a:schemeClr val="bg1"/>
                </a:solidFill>
                <a:latin typeface="Politica" panose="02000506060000020004" pitchFamily="2" charset="0"/>
                <a:ea typeface="Lato"/>
                <a:cs typeface="Lato"/>
                <a:sym typeface="Lato"/>
              </a:rPr>
              <a:t>ZONE: Software Zone			AGE GROUP: 7-10		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DESCRIPTION: </a:t>
            </a:r>
            <a:r>
              <a:rPr lang="en-US" sz="1600" dirty="0">
                <a:solidFill>
                  <a:schemeClr val="bg1"/>
                </a:solidFill>
                <a:latin typeface="Politica" panose="02000506060000020004" pitchFamily="2" charset="0"/>
              </a:rPr>
              <a:t>Participants will be introduced to the concept of digital fashion and how digital fabrication can be used in fashion design. They will be also introduced to the </a:t>
            </a:r>
            <a:r>
              <a:rPr lang="en-US" sz="1600" dirty="0" err="1">
                <a:solidFill>
                  <a:schemeClr val="bg1"/>
                </a:solidFill>
                <a:latin typeface="Politica" panose="02000506060000020004" pitchFamily="2" charset="0"/>
              </a:rPr>
              <a:t>Animaker</a:t>
            </a:r>
            <a:r>
              <a:rPr lang="en-US" sz="1600" dirty="0">
                <a:solidFill>
                  <a:schemeClr val="bg1"/>
                </a:solidFill>
                <a:latin typeface="Politica" panose="02000506060000020004" pitchFamily="2" charset="0"/>
              </a:rPr>
              <a:t> video making platform.</a:t>
            </a:r>
          </a:p>
          <a:p>
            <a:pPr lvl="0">
              <a:lnSpc>
                <a:spcPct val="150000"/>
              </a:lnSpc>
            </a:pPr>
            <a:r>
              <a:rPr lang="en-US" sz="1600" dirty="0">
                <a:solidFill>
                  <a:schemeClr val="bg1"/>
                </a:solidFill>
                <a:latin typeface="Politica" panose="02000506060000020004" pitchFamily="2" charset="0"/>
              </a:rPr>
              <a:t> </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ENGINEERING DESIGN CHALLENGE: </a:t>
            </a:r>
          </a:p>
          <a:p>
            <a:pPr lvl="0">
              <a:lnSpc>
                <a:spcPct val="150000"/>
              </a:lnSpc>
            </a:pPr>
            <a:r>
              <a:rPr lang="en-US" sz="1600" dirty="0">
                <a:solidFill>
                  <a:schemeClr val="bg1"/>
                </a:solidFill>
                <a:latin typeface="Politica" panose="02000506060000020004" pitchFamily="2" charset="0"/>
                <a:ea typeface="Lato"/>
                <a:cs typeface="Lato"/>
                <a:sym typeface="Lato"/>
              </a:rPr>
              <a:t>Khalifa is a Qatari fashion designer, who is very passionate about his field and about the traditional . He is preparing for a fashion show in Qatar to showcase his latest collection. However, he wants to promote for his fashion show by having an animation video simulating his fashion show. Therefore, he needs your help in creating a short animation video, simulating the fashion show day in a funny and attractive way. </a:t>
            </a:r>
          </a:p>
          <a:p>
            <a:pPr lvl="0">
              <a:lnSpc>
                <a:spcPct val="150000"/>
              </a:lnSpc>
            </a:pP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dirty="0">
                <a:solidFill>
                  <a:schemeClr val="bg1"/>
                </a:solidFill>
                <a:latin typeface="Politica" panose="02000506060000020004" pitchFamily="2" charset="0"/>
                <a:ea typeface="Lato"/>
                <a:cs typeface="Lato"/>
                <a:sym typeface="Lato"/>
              </a:rPr>
              <a:t>LEARNING OBJECTIVES:</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After attending this session, participants will be able to:</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Recognize the interface structure of the platform.</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Add, edit, and delete components.</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Change the properties of components.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Make a simple biography video.</a:t>
            </a:r>
            <a:endParaRPr lang="en-US" sz="1600" dirty="0">
              <a:solidFill>
                <a:schemeClr val="bg1"/>
              </a:solidFill>
              <a:latin typeface="Politica" panose="02000506060000020004" pitchFamily="2" charset="0"/>
            </a:endParaRPr>
          </a:p>
          <a:p>
            <a:pPr lvl="7">
              <a:lnSpc>
                <a:spcPct val="150000"/>
              </a:lnSpc>
            </a:pPr>
            <a:endParaRPr lang="en-US" sz="1600" dirty="0">
              <a:solidFill>
                <a:schemeClr val="bg1"/>
              </a:solidFill>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1: Intro to </a:t>
            </a:r>
            <a:r>
              <a:rPr lang="en-US" dirty="0" err="1"/>
              <a:t>Animaker</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926807114"/>
              </p:ext>
            </p:extLst>
          </p:nvPr>
        </p:nvGraphicFramePr>
        <p:xfrm>
          <a:off x="944359" y="633757"/>
          <a:ext cx="10561500" cy="646161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dirty="0">
                          <a:solidFill>
                            <a:schemeClr val="bg1"/>
                          </a:solidFill>
                          <a:latin typeface="Politica"/>
                          <a:ea typeface="Politica"/>
                          <a:cs typeface="Politica"/>
                          <a:sym typeface="Politica"/>
                        </a:rPr>
                        <a:t>5 </a:t>
                      </a:r>
                      <a:r>
                        <a:rPr sz="1400" dirty="0">
                          <a:solidFill>
                            <a:schemeClr val="bg1"/>
                          </a:solidFill>
                          <a:latin typeface="Politica"/>
                          <a:ea typeface="Politica"/>
                          <a:cs typeface="Politica"/>
                          <a:sym typeface="Politica"/>
                        </a:rPr>
                        <a:t>min</a:t>
                      </a:r>
                    </a:p>
                  </a:txBody>
                  <a:tcPr marL="91425" marR="91425" marT="91425" marB="91425" horzOverflow="overflow"/>
                </a:tc>
                <a:tc>
                  <a:txBody>
                    <a:bodyPr/>
                    <a:lstStyle/>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solidFill>
                            <a:schemeClr val="bg1"/>
                          </a:solidFill>
                        </a:rPr>
                        <a:t>Introduce yourself. </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dirty="0">
                          <a:solidFill>
                            <a:schemeClr val="bg1"/>
                          </a:solidFill>
                        </a:rPr>
                        <a:t>Introduce students to </a:t>
                      </a:r>
                      <a:r>
                        <a:rPr lang="en-US" dirty="0">
                          <a:solidFill>
                            <a:schemeClr val="bg1"/>
                          </a:solidFill>
                        </a:rPr>
                        <a:t>each other  (Ice breaking).</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dirty="0">
                          <a:solidFill>
                            <a:schemeClr val="bg1"/>
                          </a:solidFill>
                        </a:rPr>
                        <a:t>Explain the purpose of this program.</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dirty="0">
                          <a:solidFill>
                            <a:schemeClr val="bg1"/>
                          </a:solidFill>
                          <a:latin typeface="Politica"/>
                          <a:ea typeface="Politica"/>
                          <a:cs typeface="Politica"/>
                          <a:sym typeface="Politica"/>
                        </a:rPr>
                        <a:t>10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Presentation :</a:t>
                      </a:r>
                    </a:p>
                    <a:p>
                      <a:pPr algn="l">
                        <a:defRPr sz="1800"/>
                      </a:pPr>
                      <a:r>
                        <a:rPr lang="en-US" sz="1400" dirty="0">
                          <a:solidFill>
                            <a:schemeClr val="bg1"/>
                          </a:solidFill>
                          <a:latin typeface="Politica"/>
                          <a:ea typeface="Politica"/>
                          <a:cs typeface="Politica"/>
                          <a:sym typeface="Politica"/>
                        </a:rPr>
                        <a:t>1- Who are we and what we do in Studio 56.</a:t>
                      </a:r>
                    </a:p>
                    <a:p>
                      <a:pPr algn="l">
                        <a:defRPr sz="1800"/>
                      </a:pPr>
                      <a:r>
                        <a:rPr lang="en-US" sz="1400" dirty="0">
                          <a:solidFill>
                            <a:schemeClr val="bg1"/>
                          </a:solidFill>
                          <a:latin typeface="Politica"/>
                          <a:ea typeface="Politica"/>
                          <a:cs typeface="Politica"/>
                          <a:sym typeface="Politica"/>
                        </a:rPr>
                        <a:t>2- Which zone we will be in today.</a:t>
                      </a:r>
                    </a:p>
                    <a:p>
                      <a:pPr algn="l">
                        <a:defRPr sz="1800"/>
                      </a:pPr>
                      <a:r>
                        <a:rPr lang="en-US" sz="1400" dirty="0">
                          <a:solidFill>
                            <a:schemeClr val="bg1"/>
                          </a:solidFill>
                          <a:latin typeface="Politica"/>
                          <a:ea typeface="Politica"/>
                          <a:cs typeface="Politica"/>
                          <a:sym typeface="Politica"/>
                        </a:rPr>
                        <a:t>3- What is fashion?</a:t>
                      </a:r>
                    </a:p>
                    <a:p>
                      <a:pPr algn="l">
                        <a:defRPr sz="1800"/>
                      </a:pPr>
                      <a:r>
                        <a:rPr lang="en-US" sz="1400" dirty="0">
                          <a:solidFill>
                            <a:schemeClr val="bg1"/>
                          </a:solidFill>
                          <a:latin typeface="Politica"/>
                          <a:ea typeface="Politica"/>
                          <a:cs typeface="Politica"/>
                          <a:sym typeface="Politica"/>
                        </a:rPr>
                        <a:t>4- The combination of Fashion and Technology.</a:t>
                      </a:r>
                    </a:p>
                    <a:p>
                      <a:pPr algn="l">
                        <a:defRPr sz="1800"/>
                      </a:pPr>
                      <a:r>
                        <a:rPr lang="en-US" sz="1400" dirty="0">
                          <a:solidFill>
                            <a:schemeClr val="bg1"/>
                          </a:solidFill>
                          <a:latin typeface="Politica"/>
                          <a:ea typeface="Politica"/>
                          <a:cs typeface="Politica"/>
                          <a:sym typeface="Politica"/>
                        </a:rPr>
                        <a:t>5- Examples of Digitalized fashion software.</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a:ea typeface="Politica"/>
                          <a:cs typeface="Politica"/>
                          <a:sym typeface="Politica"/>
                        </a:rPr>
                        <a:t>6- Examples of Digitalized fashion products.</a:t>
                      </a:r>
                    </a:p>
                    <a:p>
                      <a:pPr algn="l">
                        <a:defRPr sz="1800"/>
                      </a:pPr>
                      <a:r>
                        <a:rPr lang="en-US" sz="1400" dirty="0">
                          <a:solidFill>
                            <a:schemeClr val="bg1"/>
                          </a:solidFill>
                          <a:latin typeface="Politica"/>
                          <a:ea typeface="Politica"/>
                          <a:cs typeface="Politica"/>
                          <a:sym typeface="Politica"/>
                        </a:rPr>
                        <a:t>7- Intro to the </a:t>
                      </a:r>
                      <a:r>
                        <a:rPr lang="en-US" sz="1400" dirty="0" err="1">
                          <a:solidFill>
                            <a:schemeClr val="bg1"/>
                          </a:solidFill>
                          <a:latin typeface="Politica"/>
                          <a:ea typeface="Politica"/>
                          <a:cs typeface="Politica"/>
                          <a:sym typeface="Politica"/>
                        </a:rPr>
                        <a:t>Animaker</a:t>
                      </a:r>
                      <a:r>
                        <a:rPr lang="en-US" sz="1400" dirty="0">
                          <a:solidFill>
                            <a:schemeClr val="bg1"/>
                          </a:solidFill>
                          <a:latin typeface="Politica"/>
                          <a:ea typeface="Politica"/>
                          <a:cs typeface="Politica"/>
                          <a:sym typeface="Politica"/>
                        </a:rPr>
                        <a:t> platform.</a:t>
                      </a:r>
                    </a:p>
                    <a:p>
                      <a:pPr algn="l">
                        <a:defRPr sz="1800"/>
                      </a:pPr>
                      <a:r>
                        <a:rPr lang="en-US" sz="1400" dirty="0">
                          <a:solidFill>
                            <a:schemeClr val="bg1"/>
                          </a:solidFill>
                          <a:latin typeface="Politica"/>
                          <a:ea typeface="Politica"/>
                          <a:cs typeface="Politica"/>
                          <a:sym typeface="Politica"/>
                        </a:rPr>
                        <a:t>8- What we will be doing today.</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chemeClr val="bg1"/>
                          </a:solidFill>
                          <a:latin typeface="Politica"/>
                          <a:ea typeface="Politica"/>
                          <a:cs typeface="Politica"/>
                          <a:sym typeface="Politica"/>
                        </a:rPr>
                        <a:t>35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1- Explain the UI of the </a:t>
                      </a:r>
                      <a:r>
                        <a:rPr lang="en-US" sz="1400" dirty="0" err="1">
                          <a:solidFill>
                            <a:schemeClr val="bg1"/>
                          </a:solidFill>
                          <a:latin typeface="Politica"/>
                          <a:ea typeface="Politica"/>
                          <a:cs typeface="Politica"/>
                          <a:sym typeface="Politica"/>
                        </a:rPr>
                        <a:t>Animaker</a:t>
                      </a:r>
                      <a:r>
                        <a:rPr lang="en-US" sz="1400" dirty="0">
                          <a:solidFill>
                            <a:schemeClr val="bg1"/>
                          </a:solidFill>
                          <a:latin typeface="Politica"/>
                          <a:ea typeface="Politica"/>
                          <a:cs typeface="Politica"/>
                          <a:sym typeface="Politica"/>
                        </a:rPr>
                        <a:t> website and structure of the platform.</a:t>
                      </a:r>
                    </a:p>
                    <a:p>
                      <a:pPr algn="l">
                        <a:defRPr sz="1800"/>
                      </a:pPr>
                      <a:r>
                        <a:rPr lang="en-US" sz="1400" dirty="0">
                          <a:solidFill>
                            <a:schemeClr val="bg1"/>
                          </a:solidFill>
                          <a:latin typeface="Politica"/>
                          <a:ea typeface="Politica"/>
                          <a:cs typeface="Politica"/>
                          <a:sym typeface="Politica"/>
                        </a:rPr>
                        <a:t>2- Explain how you can add components to the scene.</a:t>
                      </a:r>
                    </a:p>
                    <a:p>
                      <a:pPr algn="l">
                        <a:defRPr sz="1800"/>
                      </a:pPr>
                      <a:r>
                        <a:rPr lang="en-US" sz="1400" dirty="0">
                          <a:solidFill>
                            <a:schemeClr val="bg1"/>
                          </a:solidFill>
                          <a:latin typeface="Politica"/>
                          <a:ea typeface="Politica"/>
                          <a:cs typeface="Politica"/>
                          <a:sym typeface="Politica"/>
                        </a:rPr>
                        <a:t>3- Explain how you can add characters and animate them. </a:t>
                      </a:r>
                    </a:p>
                    <a:p>
                      <a:pPr algn="l">
                        <a:defRPr sz="1800"/>
                      </a:pPr>
                      <a:r>
                        <a:rPr lang="en-US" sz="1400" dirty="0">
                          <a:solidFill>
                            <a:schemeClr val="bg1"/>
                          </a:solidFill>
                          <a:latin typeface="Politica"/>
                          <a:ea typeface="Politica"/>
                          <a:cs typeface="Politica"/>
                          <a:sym typeface="Politica"/>
                        </a:rPr>
                        <a:t>4- Explain how you add multiple scenes. </a:t>
                      </a:r>
                    </a:p>
                    <a:p>
                      <a:pPr algn="l">
                        <a:defRPr sz="1800"/>
                      </a:pPr>
                      <a:r>
                        <a:rPr lang="en-US" sz="1400" dirty="0">
                          <a:solidFill>
                            <a:schemeClr val="bg1"/>
                          </a:solidFill>
                          <a:latin typeface="Politica"/>
                          <a:ea typeface="Politica"/>
                          <a:cs typeface="Politica"/>
                          <a:sym typeface="Politica"/>
                        </a:rPr>
                        <a:t>5- Show all the components that can be added to the scene (music, video, image, ..)</a:t>
                      </a:r>
                    </a:p>
                    <a:p>
                      <a:pPr algn="l">
                        <a:defRPr sz="1800"/>
                      </a:pPr>
                      <a:r>
                        <a:rPr lang="en-US" sz="1400" dirty="0">
                          <a:solidFill>
                            <a:schemeClr val="bg1"/>
                          </a:solidFill>
                          <a:latin typeface="Politica"/>
                          <a:ea typeface="Politica"/>
                          <a:cs typeface="Politica"/>
                          <a:sym typeface="Politica"/>
                        </a:rPr>
                        <a:t>6- Construct a simple video for practice (Biography):</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new scene.</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Select a background for the scene.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text with your name  and edit it.</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components/ characters.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second scene with a video or picture of yourself.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background sound for the complete video.</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chemeClr val="bg1"/>
                          </a:solidFill>
                          <a:latin typeface="Politica"/>
                          <a:ea typeface="Politica"/>
                          <a:cs typeface="Politica"/>
                          <a:sym typeface="Politica"/>
                        </a:rPr>
                        <a:t>10 min </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Questions and problem solving.</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7"/>
            <a:ext cx="10284002" cy="499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sz="1600" dirty="0">
                <a:solidFill>
                  <a:schemeClr val="bg1"/>
                </a:solidFill>
                <a:latin typeface="Politica" panose="02000506060000020004" pitchFamily="2" charset="0"/>
                <a:ea typeface="Lato"/>
                <a:cs typeface="Lato"/>
                <a:sym typeface="Lato"/>
              </a:rPr>
              <a:t>ZONE: Software Zone			AGE GROUP: 7-10 		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chemeClr val="bg1"/>
                </a:solidFill>
                <a:latin typeface="Politica" panose="02000506060000020004" pitchFamily="2" charset="0"/>
                <a:ea typeface="Lato"/>
                <a:cs typeface="Lato"/>
                <a:sym typeface="Lato"/>
              </a:rPr>
            </a:b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DESCRIPTION</a:t>
            </a:r>
            <a:r>
              <a:rPr lang="en-US" sz="1600" dirty="0">
                <a:solidFill>
                  <a:schemeClr val="bg1"/>
                </a:solidFill>
                <a:latin typeface="Politica" panose="02000506060000020004" pitchFamily="2" charset="0"/>
                <a:sym typeface="Lato"/>
              </a:rPr>
              <a:t>: </a:t>
            </a:r>
            <a:r>
              <a:rPr lang="en-US" sz="1600" dirty="0">
                <a:solidFill>
                  <a:schemeClr val="bg1"/>
                </a:solidFill>
                <a:latin typeface="Politica" panose="02000506060000020004" pitchFamily="2" charset="0"/>
              </a:rPr>
              <a:t>Participants will design the first and second scenes of the video. They will add new scenes, text, character, and a customized background.</a:t>
            </a:r>
            <a:br>
              <a:rPr lang="en-US" sz="1600" dirty="0">
                <a:solidFill>
                  <a:schemeClr val="bg1"/>
                </a:solidFill>
                <a:latin typeface="Politica" panose="02000506060000020004" pitchFamily="2" charset="0"/>
                <a:ea typeface="Lato"/>
                <a:cs typeface="Lato"/>
                <a:sym typeface="Lato"/>
              </a:rPr>
            </a:b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dirty="0">
                <a:solidFill>
                  <a:schemeClr val="bg1"/>
                </a:solidFill>
                <a:latin typeface="Politica" panose="02000506060000020004" pitchFamily="2" charset="0"/>
                <a:ea typeface="Lato"/>
                <a:cs typeface="Lato"/>
                <a:sym typeface="Lato"/>
              </a:rPr>
              <a:t>LEARNING OBJECTIVES:</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After attending this session, participants will be able to:</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Design the welcome scene of their fashion show video.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Add different components.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Design the second scene of the fashion show.</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Animate the character to walk.</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Customize the outfit and the looks of the character to be unique.</a:t>
            </a:r>
          </a:p>
          <a:p>
            <a:pPr marL="457200" lvl="0" indent="-317500">
              <a:lnSpc>
                <a:spcPct val="150000"/>
              </a:lnSpc>
              <a:buClr>
                <a:srgbClr val="FFFFFF"/>
              </a:buClr>
              <a:buSzPts val="1400"/>
              <a:buFont typeface="Lato"/>
              <a:buChar char="●"/>
            </a:pPr>
            <a:endParaRPr lang="en-US" sz="1600" dirty="0">
              <a:solidFill>
                <a:schemeClr val="bg1"/>
              </a:solidFill>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solidFill>
                  <a:schemeClr val="bg1"/>
                </a:solidFill>
              </a:rPr>
              <a:t>Day 2: Design the scenes #1</a:t>
            </a:r>
            <a:endParaRPr dirty="0">
              <a:solidFill>
                <a:schemeClr val="bg1"/>
              </a:solidFill>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solidFill>
                  <a:schemeClr val="bg1"/>
                </a:solidFill>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solidFill>
                  <a:schemeClr val="bg1"/>
                </a:solidFill>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192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solidFill>
                  <a:schemeClr val="bg1"/>
                </a:solidFill>
              </a:rP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2915469154"/>
              </p:ext>
            </p:extLst>
          </p:nvPr>
        </p:nvGraphicFramePr>
        <p:xfrm>
          <a:off x="944359" y="633757"/>
          <a:ext cx="10561500" cy="499860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chemeClr val="bg1"/>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chemeClr val="bg1"/>
                          </a:solidFill>
                          <a:latin typeface="Politica"/>
                          <a:ea typeface="Politica"/>
                          <a:cs typeface="Politica"/>
                          <a:sym typeface="Politica"/>
                        </a:rPr>
                        <a:t>10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Presentation :</a:t>
                      </a:r>
                    </a:p>
                    <a:p>
                      <a:pPr algn="l">
                        <a:defRPr sz="1800"/>
                      </a:pPr>
                      <a:r>
                        <a:rPr lang="en-US" sz="1400" dirty="0">
                          <a:solidFill>
                            <a:schemeClr val="bg1"/>
                          </a:solidFill>
                          <a:latin typeface="Politica"/>
                          <a:ea typeface="Politica"/>
                          <a:cs typeface="Politica"/>
                          <a:sym typeface="Politica"/>
                        </a:rPr>
                        <a:t>1- Overview on what was done on Day1. </a:t>
                      </a:r>
                    </a:p>
                    <a:p>
                      <a:pPr algn="l">
                        <a:defRPr sz="1800"/>
                      </a:pPr>
                      <a:r>
                        <a:rPr lang="en-US" sz="1400" dirty="0">
                          <a:solidFill>
                            <a:schemeClr val="bg1"/>
                          </a:solidFill>
                          <a:latin typeface="Politica"/>
                          <a:ea typeface="Politica"/>
                          <a:cs typeface="Politica"/>
                          <a:sym typeface="Politica"/>
                        </a:rPr>
                        <a:t>2- Brainstorm for unique ideas of Digital fashion.</a:t>
                      </a:r>
                      <a:endParaRPr lang="ar-QA" sz="1400" dirty="0">
                        <a:solidFill>
                          <a:schemeClr val="bg1"/>
                        </a:solidFill>
                        <a:latin typeface="Politica"/>
                        <a:ea typeface="Politica"/>
                        <a:cs typeface="Politica"/>
                        <a:sym typeface="Politica"/>
                      </a:endParaRPr>
                    </a:p>
                    <a:p>
                      <a:pPr algn="l">
                        <a:defRPr sz="1800"/>
                      </a:pPr>
                      <a:r>
                        <a:rPr lang="en-US" sz="1400" dirty="0">
                          <a:solidFill>
                            <a:schemeClr val="bg1"/>
                          </a:solidFill>
                          <a:latin typeface="Politica"/>
                          <a:ea typeface="Politica"/>
                          <a:cs typeface="Politica"/>
                          <a:sym typeface="Politica"/>
                        </a:rPr>
                        <a:t>3- Video about 4D printing.</a:t>
                      </a:r>
                    </a:p>
                    <a:p>
                      <a:pPr algn="l">
                        <a:defRPr sz="1800"/>
                      </a:pPr>
                      <a:r>
                        <a:rPr lang="en-US" sz="1400" dirty="0">
                          <a:solidFill>
                            <a:schemeClr val="bg1"/>
                          </a:solidFill>
                          <a:latin typeface="Politica"/>
                          <a:ea typeface="Politica"/>
                          <a:cs typeface="Politica"/>
                          <a:sym typeface="Politica"/>
                        </a:rPr>
                        <a:t>4- Introduce the fashion theme.</a:t>
                      </a:r>
                    </a:p>
                    <a:p>
                      <a:pPr algn="l">
                        <a:defRPr sz="1800"/>
                      </a:pPr>
                      <a:r>
                        <a:rPr lang="en-US" sz="1400" dirty="0">
                          <a:solidFill>
                            <a:schemeClr val="bg1"/>
                          </a:solidFill>
                          <a:latin typeface="Politica"/>
                          <a:ea typeface="Politica"/>
                          <a:cs typeface="Politica"/>
                          <a:sym typeface="Politica"/>
                        </a:rPr>
                        <a:t>5- What we will be doing today.</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1469882">
                <a:tc>
                  <a:txBody>
                    <a:bodyPr/>
                    <a:lstStyle/>
                    <a:p>
                      <a:pPr algn="l">
                        <a:defRPr sz="1800"/>
                      </a:pPr>
                      <a:r>
                        <a:rPr lang="en-US" sz="1400" dirty="0">
                          <a:solidFill>
                            <a:schemeClr val="bg1"/>
                          </a:solidFill>
                          <a:latin typeface="Politica"/>
                          <a:ea typeface="Politica"/>
                          <a:cs typeface="Politica"/>
                          <a:sym typeface="Politica"/>
                        </a:rPr>
                        <a:t>40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1- Design Scene 1 (Welcome scene):</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your customized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welcoming text and change their properties.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character and animate it.</a:t>
                      </a:r>
                    </a:p>
                    <a:p>
                      <a:pPr marL="285750" indent="-285750" algn="l">
                        <a:buFont typeface="Arial" panose="020B0604020202020204" pitchFamily="34" charset="0"/>
                        <a:buChar char="•"/>
                        <a:defRPr sz="1800"/>
                      </a:pPr>
                      <a:endParaRPr lang="en-US" sz="1400" dirty="0">
                        <a:solidFill>
                          <a:schemeClr val="bg1"/>
                        </a:solidFill>
                        <a:latin typeface="Politica"/>
                        <a:ea typeface="Politica"/>
                        <a:cs typeface="Politica"/>
                        <a:sym typeface="Politica"/>
                      </a:endParaRPr>
                    </a:p>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2- Design Scene 2 (fashion walk 1):</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the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the character.</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Personalize the looks of the character.</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Animate the character to walk in the scene.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title describing the outfit. </a:t>
                      </a:r>
                    </a:p>
                    <a:p>
                      <a:pPr marL="0" indent="0" algn="l">
                        <a:buFont typeface="Arial" panose="020B0604020202020204" pitchFamily="34" charset="0"/>
                        <a:buNone/>
                        <a:defRPr sz="1800"/>
                      </a:pP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chemeClr val="bg1"/>
                          </a:solidFill>
                          <a:latin typeface="Politica"/>
                          <a:ea typeface="Politica"/>
                          <a:cs typeface="Politica"/>
                          <a:sym typeface="Politica"/>
                        </a:rPr>
                        <a:t>10 min </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Questions and problem solving.</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505523"/>
            <a:ext cx="10284002" cy="46296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nchor="ctr">
            <a:spAutoFit/>
          </a:bodyPr>
          <a:lstStyle/>
          <a:p>
            <a:pPr>
              <a:lnSpc>
                <a:spcPct val="150000"/>
              </a:lnSpc>
            </a:pPr>
            <a:r>
              <a:rPr lang="en-US" sz="1600" dirty="0">
                <a:solidFill>
                  <a:schemeClr val="bg1"/>
                </a:solidFill>
                <a:latin typeface="Politica" panose="02000506060000020004" pitchFamily="2" charset="0"/>
                <a:ea typeface="Lato"/>
                <a:cs typeface="Lato"/>
                <a:sym typeface="Lato"/>
              </a:rPr>
              <a:t>ZONE: Software Zone			AGE GROUP: 7-10 		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chemeClr val="bg1"/>
                </a:solidFill>
                <a:latin typeface="Politica" panose="02000506060000020004" pitchFamily="2" charset="0"/>
                <a:ea typeface="Lato"/>
                <a:cs typeface="Lato"/>
                <a:sym typeface="Lato"/>
              </a:rPr>
            </a:b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DESCRIPTION: </a:t>
            </a:r>
            <a:r>
              <a:rPr lang="en-US" sz="1600" dirty="0">
                <a:solidFill>
                  <a:schemeClr val="bg1"/>
                </a:solidFill>
                <a:latin typeface="Politica" panose="02000506060000020004" pitchFamily="2" charset="0"/>
              </a:rPr>
              <a:t>Participants will design the third and fourth scenes of the animated fashion show. They will add new scenes, text, character, and a customized background. </a:t>
            </a:r>
            <a:br>
              <a:rPr lang="en-US" sz="1600" dirty="0">
                <a:solidFill>
                  <a:schemeClr val="bg1"/>
                </a:solidFill>
                <a:latin typeface="Politica" panose="02000506060000020004" pitchFamily="2" charset="0"/>
                <a:ea typeface="Lato"/>
                <a:cs typeface="Lato"/>
                <a:sym typeface="Lato"/>
              </a:rPr>
            </a:br>
            <a:endParaRPr lang="en-US" sz="1600" dirty="0">
              <a:solidFill>
                <a:schemeClr val="bg1"/>
              </a:solidFill>
              <a:latin typeface="Politica" panose="02000506060000020004" pitchFamily="2" charset="0"/>
              <a:ea typeface="Lato"/>
              <a:cs typeface="Lato"/>
              <a:sym typeface="Lato"/>
            </a:endParaRPr>
          </a:p>
          <a:p>
            <a:pPr lvl="0">
              <a:lnSpc>
                <a:spcPct val="150000"/>
              </a:lnSpc>
            </a:pPr>
            <a:r>
              <a:rPr lang="en-US" sz="1600" dirty="0">
                <a:solidFill>
                  <a:schemeClr val="bg1"/>
                </a:solidFill>
                <a:latin typeface="Politica" panose="02000506060000020004" pitchFamily="2" charset="0"/>
                <a:ea typeface="Lato"/>
                <a:cs typeface="Lato"/>
                <a:sym typeface="Lato"/>
              </a:rPr>
              <a:t>LEARNING OBJECTIVES:</a:t>
            </a:r>
            <a:br>
              <a:rPr lang="en-US" sz="1600" dirty="0">
                <a:solidFill>
                  <a:schemeClr val="bg1"/>
                </a:solidFill>
                <a:latin typeface="Politica" panose="02000506060000020004" pitchFamily="2" charset="0"/>
                <a:ea typeface="Lato"/>
                <a:cs typeface="Lato"/>
                <a:sym typeface="Lato"/>
              </a:rPr>
            </a:br>
            <a:r>
              <a:rPr lang="en-US" sz="1600" dirty="0">
                <a:solidFill>
                  <a:schemeClr val="bg1"/>
                </a:solidFill>
                <a:latin typeface="Politica" panose="02000506060000020004" pitchFamily="2" charset="0"/>
                <a:ea typeface="Lato"/>
                <a:cs typeface="Lato"/>
                <a:sym typeface="Lato"/>
              </a:rPr>
              <a:t>After attending this session, participants will be able to:</a:t>
            </a:r>
            <a:endParaRPr lang="en-US" sz="1600" dirty="0">
              <a:solidFill>
                <a:schemeClr val="bg1"/>
              </a:solidFill>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Design the third scene of the fashion show (fashion walk 2).</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Animate the characters. </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Customize the outfit and the looks of the character to be unique.</a:t>
            </a:r>
          </a:p>
          <a:p>
            <a:pPr marL="457200" lvl="0" indent="-317500">
              <a:lnSpc>
                <a:spcPct val="150000"/>
              </a:lnSpc>
              <a:buClr>
                <a:srgbClr val="FFFFFF"/>
              </a:buClr>
              <a:buSzPts val="1400"/>
              <a:buFont typeface="Lato"/>
              <a:buChar char="●"/>
            </a:pPr>
            <a:r>
              <a:rPr lang="en-US" sz="1600" dirty="0">
                <a:solidFill>
                  <a:schemeClr val="bg1"/>
                </a:solidFill>
                <a:latin typeface="Politica" panose="02000506060000020004" pitchFamily="2" charset="0"/>
                <a:sym typeface="Lato"/>
              </a:rPr>
              <a:t>Design the fourth scene (judgement 1).</a:t>
            </a: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solidFill>
                  <a:schemeClr val="bg1"/>
                </a:solidFill>
              </a:rPr>
              <a:t>Day 3: Design the scenes #2</a:t>
            </a:r>
            <a:endParaRPr dirty="0">
              <a:solidFill>
                <a:schemeClr val="bg1"/>
              </a:solidFill>
            </a:endParaRPr>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solidFill>
                  <a:schemeClr val="bg1"/>
                </a:solidFill>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solidFill>
                  <a:schemeClr val="bg1"/>
                </a:solidFill>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94192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rPr>
                <a:solidFill>
                  <a:schemeClr val="bg1"/>
                </a:solidFill>
              </a:rP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4288438451"/>
              </p:ext>
            </p:extLst>
          </p:nvPr>
        </p:nvGraphicFramePr>
        <p:xfrm>
          <a:off x="944359" y="633757"/>
          <a:ext cx="10561500" cy="499860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chemeClr val="bg1"/>
                          </a:solidFill>
                          <a:latin typeface="Politica"/>
                          <a:ea typeface="Politica"/>
                          <a:cs typeface="Politica"/>
                          <a:sym typeface="Politica"/>
                        </a:rPr>
                        <a:t>10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Presentation :</a:t>
                      </a:r>
                    </a:p>
                    <a:p>
                      <a:pPr algn="l">
                        <a:defRPr sz="1800"/>
                      </a:pPr>
                      <a:r>
                        <a:rPr lang="en-US" sz="1400" dirty="0">
                          <a:solidFill>
                            <a:schemeClr val="bg1"/>
                          </a:solidFill>
                          <a:latin typeface="Politica"/>
                          <a:ea typeface="Politica"/>
                          <a:cs typeface="Politica"/>
                          <a:sym typeface="Politica"/>
                        </a:rPr>
                        <a:t>1- Overview on what was done on Day2. </a:t>
                      </a:r>
                    </a:p>
                    <a:p>
                      <a:pPr algn="l">
                        <a:defRPr sz="1800"/>
                      </a:pPr>
                      <a:r>
                        <a:rPr lang="en-US" sz="1400" dirty="0">
                          <a:solidFill>
                            <a:schemeClr val="bg1"/>
                          </a:solidFill>
                          <a:latin typeface="Politica"/>
                          <a:ea typeface="Politica"/>
                          <a:cs typeface="Politica"/>
                          <a:sym typeface="Politica"/>
                        </a:rPr>
                        <a:t>2- The meaning of a video.</a:t>
                      </a:r>
                    </a:p>
                    <a:p>
                      <a:pPr algn="l">
                        <a:defRPr sz="1800"/>
                      </a:pPr>
                      <a:r>
                        <a:rPr lang="en-US" sz="1400" dirty="0">
                          <a:solidFill>
                            <a:schemeClr val="bg1"/>
                          </a:solidFill>
                          <a:latin typeface="Politica"/>
                          <a:ea typeface="Politica"/>
                          <a:cs typeface="Politica"/>
                          <a:sym typeface="Politica"/>
                        </a:rPr>
                        <a:t>3- Types of videos.</a:t>
                      </a:r>
                    </a:p>
                    <a:p>
                      <a:pPr algn="l">
                        <a:defRPr sz="1800"/>
                      </a:pPr>
                      <a:r>
                        <a:rPr lang="en-US" sz="1400" dirty="0">
                          <a:solidFill>
                            <a:schemeClr val="bg1"/>
                          </a:solidFill>
                          <a:latin typeface="Politica"/>
                          <a:ea typeface="Politica"/>
                          <a:cs typeface="Politica"/>
                          <a:sym typeface="Politica"/>
                        </a:rPr>
                        <a:t>4- What we will be doing today.</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chemeClr val="bg1"/>
                          </a:solidFill>
                          <a:latin typeface="Politica"/>
                          <a:ea typeface="Politica"/>
                          <a:cs typeface="Politica"/>
                          <a:sym typeface="Politica"/>
                        </a:rPr>
                        <a:t>40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1- Design Scene 3 (fashion walk 2):</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the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new character. </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Customize the looks of the character to be unique.</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Animate the character to walk.</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title of the  outfit.</a:t>
                      </a:r>
                    </a:p>
                    <a:p>
                      <a:pPr marL="0" indent="0" algn="l">
                        <a:buFont typeface="Arial" panose="020B0604020202020204" pitchFamily="34" charset="0"/>
                        <a:buNone/>
                        <a:defRPr sz="1800"/>
                      </a:pPr>
                      <a:endParaRPr lang="en-US" sz="1400" dirty="0">
                        <a:solidFill>
                          <a:schemeClr val="bg1"/>
                        </a:solidFill>
                        <a:latin typeface="Politica"/>
                        <a:ea typeface="Politica"/>
                        <a:cs typeface="Politica"/>
                        <a:sym typeface="Politica"/>
                      </a:endParaRPr>
                    </a:p>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2- Design Scene 4 (judgement 1):</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the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Copy the winning model and jury characters from previous scenes.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Animate the model and the  jury characters.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title of the winning outfit. </a:t>
                      </a:r>
                    </a:p>
                    <a:p>
                      <a:pPr marL="0" indent="0" algn="l">
                        <a:buFont typeface="Arial" panose="020B0604020202020204" pitchFamily="34" charset="0"/>
                        <a:buNone/>
                        <a:defRPr sz="1800"/>
                      </a:pP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chemeClr val="bg1"/>
                          </a:solidFill>
                          <a:latin typeface="Politica"/>
                          <a:ea typeface="Politica"/>
                          <a:cs typeface="Politica"/>
                          <a:sym typeface="Politica"/>
                        </a:rPr>
                        <a:t>10 min </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Questions and problem solving.</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320858"/>
            <a:ext cx="10284002" cy="499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pPr>
            <a:r>
              <a:rPr lang="en-US" sz="1600" dirty="0">
                <a:solidFill>
                  <a:srgbClr val="FFFFFF"/>
                </a:solidFill>
                <a:latin typeface="Politica" panose="02000506060000020004" pitchFamily="2" charset="0"/>
                <a:ea typeface="Lato"/>
                <a:cs typeface="Lato"/>
                <a:sym typeface="Lato"/>
              </a:rPr>
              <a:t>ZONE: Software Zone			AGE GROUP: 7-10 		</a:t>
            </a:r>
            <a:r>
              <a:rPr lang="en-US" sz="1600" dirty="0">
                <a:solidFill>
                  <a:schemeClr val="lt1"/>
                </a:solidFill>
                <a:latin typeface="Politica" panose="02000506060000020004" pitchFamily="2" charset="0"/>
                <a:ea typeface="Lato"/>
                <a:cs typeface="Lato"/>
                <a:sym typeface="Lato"/>
              </a:rPr>
              <a:t>EQUIPMENT:  Computer, internet access, </a:t>
            </a:r>
            <a:r>
              <a:rPr lang="en-US" sz="1600" dirty="0" err="1">
                <a:solidFill>
                  <a:schemeClr val="bg1"/>
                </a:solidFill>
                <a:latin typeface="Politica" panose="02000506060000020004" pitchFamily="2" charset="0"/>
                <a:ea typeface="Lato"/>
                <a:cs typeface="Lato"/>
                <a:sym typeface="Lato"/>
              </a:rPr>
              <a:t>Animaker</a:t>
            </a:r>
            <a:r>
              <a:rPr lang="en-US" sz="1600" dirty="0">
                <a:solidFill>
                  <a:schemeClr val="bg1"/>
                </a:solidFill>
                <a:latin typeface="Politica" panose="02000506060000020004" pitchFamily="2" charset="0"/>
                <a:ea typeface="Lato"/>
                <a:cs typeface="Lato"/>
                <a:sym typeface="Lato"/>
              </a:rPr>
              <a:t>  platform.</a:t>
            </a:r>
            <a:br>
              <a:rPr lang="en-US" sz="1600" dirty="0">
                <a:solidFill>
                  <a:srgbClr val="FFFFFF"/>
                </a:solidFill>
                <a:latin typeface="Politica" panose="02000506060000020004" pitchFamily="2" charset="0"/>
                <a:ea typeface="Lato"/>
                <a:cs typeface="Lato"/>
                <a:sym typeface="Lato"/>
              </a:rPr>
            </a:b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DESCRIPTION: </a:t>
            </a:r>
            <a:r>
              <a:rPr lang="en-US" sz="1600" dirty="0">
                <a:solidFill>
                  <a:srgbClr val="FFFFFF"/>
                </a:solidFill>
                <a:latin typeface="Politica" panose="02000506060000020004" pitchFamily="2" charset="0"/>
              </a:rPr>
              <a:t>Participants will design the fifth and sixth scenes of the animated fashion show. They will add new scenes, text, character, and a customized background. </a:t>
            </a:r>
            <a:br>
              <a:rPr lang="en-US" sz="1600" dirty="0">
                <a:solidFill>
                  <a:srgbClr val="FFFFFF"/>
                </a:solidFill>
                <a:latin typeface="Politica" panose="02000506060000020004" pitchFamily="2" charset="0"/>
                <a:ea typeface="Lato"/>
                <a:cs typeface="Lato"/>
                <a:sym typeface="Lato"/>
              </a:rPr>
            </a:br>
            <a:endParaRPr lang="en-US" sz="1600" dirty="0">
              <a:solidFill>
                <a:srgbClr val="FFFFFF"/>
              </a:solidFill>
              <a:latin typeface="Politica" panose="02000506060000020004" pitchFamily="2" charset="0"/>
              <a:ea typeface="Lato"/>
              <a:cs typeface="Lato"/>
              <a:sym typeface="Lato"/>
            </a:endParaRPr>
          </a:p>
          <a:p>
            <a:pPr lvl="0">
              <a:lnSpc>
                <a:spcPct val="150000"/>
              </a:lnSpc>
            </a:pPr>
            <a:r>
              <a:rPr lang="en-US" sz="1600" dirty="0">
                <a:solidFill>
                  <a:srgbClr val="FFFFFF"/>
                </a:solidFill>
                <a:latin typeface="Politica" panose="02000506060000020004" pitchFamily="2" charset="0"/>
                <a:ea typeface="Lato"/>
                <a:cs typeface="Lato"/>
                <a:sym typeface="Lato"/>
              </a:rPr>
              <a:t>LEARNING OBJECTIVES:</a:t>
            </a:r>
            <a:br>
              <a:rPr lang="en-US" sz="1600" dirty="0">
                <a:solidFill>
                  <a:srgbClr val="FFFFFF"/>
                </a:solidFill>
                <a:latin typeface="Politica" panose="02000506060000020004" pitchFamily="2" charset="0"/>
                <a:ea typeface="Lato"/>
                <a:cs typeface="Lato"/>
                <a:sym typeface="Lato"/>
              </a:rPr>
            </a:br>
            <a:r>
              <a:rPr lang="en-US" sz="1600" dirty="0">
                <a:solidFill>
                  <a:srgbClr val="FFFFFF"/>
                </a:solidFill>
                <a:latin typeface="Politica" panose="02000506060000020004" pitchFamily="2" charset="0"/>
                <a:ea typeface="Lato"/>
                <a:cs typeface="Lato"/>
                <a:sym typeface="Lato"/>
              </a:rPr>
              <a:t>After attending this session, participants will be able to:</a:t>
            </a:r>
            <a:endParaRPr lang="en-US" sz="1600" dirty="0">
              <a:latin typeface="Politica" panose="02000506060000020004" pitchFamily="2" charset="0"/>
            </a:endParaRP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the fifth scene of the fashion show (Judgment 2).</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Animate the characters. </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Customize the outfit and the looks of the character to be unique.</a:t>
            </a:r>
          </a:p>
          <a:p>
            <a:pPr marL="457200" lvl="0" indent="-317500">
              <a:lnSpc>
                <a:spcPct val="150000"/>
              </a:lnSpc>
              <a:buClr>
                <a:srgbClr val="FFFFFF"/>
              </a:buClr>
              <a:buSzPts val="1400"/>
              <a:buFont typeface="Lato"/>
              <a:buChar char="●"/>
            </a:pPr>
            <a:r>
              <a:rPr lang="en-US" sz="1600" dirty="0">
                <a:solidFill>
                  <a:srgbClr val="FFFFFF"/>
                </a:solidFill>
                <a:latin typeface="Politica" panose="02000506060000020004" pitchFamily="2" charset="0"/>
                <a:sym typeface="Lato"/>
              </a:rPr>
              <a:t>Design the sixth scene (Final result) </a:t>
            </a:r>
          </a:p>
          <a:p>
            <a:pPr lvl="7">
              <a:lnSpc>
                <a:spcPct val="150000"/>
              </a:lnSpc>
            </a:pPr>
            <a:endParaRPr lang="en-US" sz="1600"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Day 4: Design the scene #3</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8" name="Google Shape;68;p14"/>
          <p:cNvSpPr txBox="1"/>
          <p:nvPr/>
        </p:nvSpPr>
        <p:spPr>
          <a:xfrm>
            <a:off x="3865009" y="14251"/>
            <a:ext cx="4720201" cy="4990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dirty="0"/>
              <a:t> LESSON PLAN (</a:t>
            </a:r>
            <a:r>
              <a:rPr dirty="0" err="1"/>
              <a:t>Pg</a:t>
            </a:r>
            <a:r>
              <a:rPr dirty="0"/>
              <a:t> 1)</a:t>
            </a:r>
          </a:p>
        </p:txBody>
      </p:sp>
      <p:grpSp>
        <p:nvGrpSpPr>
          <p:cNvPr id="121" name="Google Shape;69;p14"/>
          <p:cNvGrpSpPr/>
          <p:nvPr/>
        </p:nvGrpSpPr>
        <p:grpSpPr>
          <a:xfrm>
            <a:off x="5257524" y="32912"/>
            <a:ext cx="1992356" cy="494651"/>
            <a:chOff x="0" y="0"/>
            <a:chExt cx="1992354" cy="494649"/>
          </a:xfrm>
        </p:grpSpPr>
        <p:sp>
          <p:nvSpPr>
            <p:cNvPr id="119" name="Google Shape;70;p14"/>
            <p:cNvSpPr/>
            <p:nvPr/>
          </p:nvSpPr>
          <p:spPr>
            <a:xfrm>
              <a:off x="0" y="-1"/>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20" name="Google Shape;71;p14"/>
            <p:cNvSpPr/>
            <p:nvPr/>
          </p:nvSpPr>
          <p:spPr>
            <a:xfrm>
              <a:off x="0" y="494649"/>
              <a:ext cx="1992355"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graphicFrame>
        <p:nvGraphicFramePr>
          <p:cNvPr id="122" name="Google Shape;73;p14"/>
          <p:cNvGraphicFramePr/>
          <p:nvPr>
            <p:extLst>
              <p:ext uri="{D42A27DB-BD31-4B8C-83A1-F6EECF244321}">
                <p14:modId xmlns:p14="http://schemas.microsoft.com/office/powerpoint/2010/main" val="3293828571"/>
              </p:ext>
            </p:extLst>
          </p:nvPr>
        </p:nvGraphicFramePr>
        <p:xfrm>
          <a:off x="944359" y="633757"/>
          <a:ext cx="10561500" cy="4571880"/>
        </p:xfrm>
        <a:graphic>
          <a:graphicData uri="http://schemas.openxmlformats.org/drawingml/2006/table">
            <a:tbl>
              <a:tblPr>
                <a:tableStyleId>{4C3C2611-4C71-4FC5-86AE-919BDF0F9419}</a:tableStyleId>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chemeClr val="bg1"/>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a:solidFill>
                            <a:schemeClr val="bg1"/>
                          </a:solidFill>
                          <a:latin typeface="Politica"/>
                          <a:ea typeface="Politica"/>
                          <a:cs typeface="Politica"/>
                          <a:sym typeface="Politica"/>
                        </a:rPr>
                        <a:t>Materials</a:t>
                      </a:r>
                    </a:p>
                  </a:txBody>
                  <a:tcPr marL="91425" marR="91425" marT="91425" marB="91425" horzOverflow="overflow"/>
                </a:tc>
                <a:extLst>
                  <a:ext uri="{0D108BD9-81ED-4DB2-BD59-A6C34878D82A}">
                    <a16:rowId xmlns:a16="http://schemas.microsoft.com/office/drawing/2014/main" val="10000"/>
                  </a:ext>
                </a:extLst>
              </a:tr>
              <a:tr h="378951">
                <a:tc>
                  <a:txBody>
                    <a:bodyPr/>
                    <a:lstStyle/>
                    <a:p>
                      <a:pPr algn="l">
                        <a:defRPr sz="1800"/>
                      </a:pPr>
                      <a:r>
                        <a:rPr lang="en-US" sz="1400" dirty="0">
                          <a:solidFill>
                            <a:schemeClr val="bg1"/>
                          </a:solidFill>
                          <a:latin typeface="Politica"/>
                          <a:ea typeface="Politica"/>
                          <a:cs typeface="Politica"/>
                          <a:sym typeface="Politica"/>
                        </a:rPr>
                        <a:t>10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Presentation :</a:t>
                      </a:r>
                    </a:p>
                    <a:p>
                      <a:pPr algn="l">
                        <a:defRPr sz="1800"/>
                      </a:pPr>
                      <a:r>
                        <a:rPr lang="en-US" sz="1400" dirty="0">
                          <a:solidFill>
                            <a:schemeClr val="bg1"/>
                          </a:solidFill>
                          <a:latin typeface="Politica"/>
                          <a:ea typeface="Politica"/>
                          <a:cs typeface="Politica"/>
                          <a:sym typeface="Politica"/>
                        </a:rPr>
                        <a:t>1- Overview on what was done on Day3. </a:t>
                      </a:r>
                    </a:p>
                    <a:p>
                      <a:pPr algn="l">
                        <a:defRPr sz="1800"/>
                      </a:pPr>
                      <a:r>
                        <a:rPr lang="en-US" sz="1400" dirty="0">
                          <a:solidFill>
                            <a:schemeClr val="bg1"/>
                          </a:solidFill>
                          <a:latin typeface="Politica"/>
                          <a:ea typeface="Politica"/>
                          <a:cs typeface="Politica"/>
                          <a:sym typeface="Politica"/>
                        </a:rPr>
                        <a:t>2- What is Animation?</a:t>
                      </a:r>
                    </a:p>
                    <a:p>
                      <a:pPr algn="l">
                        <a:defRPr sz="1800"/>
                      </a:pPr>
                      <a:r>
                        <a:rPr lang="en-US" sz="1400" dirty="0">
                          <a:solidFill>
                            <a:schemeClr val="bg1"/>
                          </a:solidFill>
                          <a:latin typeface="Politica"/>
                          <a:ea typeface="Politica"/>
                          <a:cs typeface="Politica"/>
                          <a:sym typeface="Politica"/>
                        </a:rPr>
                        <a:t>3- What we will be doing today.</a:t>
                      </a:r>
                    </a:p>
                  </a:txBody>
                  <a:tcPr marL="91425" marR="91425" marT="91425" marB="91425" horzOverflow="overflow"/>
                </a:tc>
                <a:tc>
                  <a:txBody>
                    <a:bodyPr/>
                    <a:lstStyle/>
                    <a:p>
                      <a:pPr algn="l">
                        <a:defRPr sz="1800"/>
                      </a:pPr>
                      <a:r>
                        <a:rPr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r h="2419611">
                <a:tc>
                  <a:txBody>
                    <a:bodyPr/>
                    <a:lstStyle/>
                    <a:p>
                      <a:pPr algn="l">
                        <a:defRPr sz="1800"/>
                      </a:pPr>
                      <a:r>
                        <a:rPr lang="en-US" sz="1400" dirty="0">
                          <a:solidFill>
                            <a:schemeClr val="bg1"/>
                          </a:solidFill>
                          <a:latin typeface="Politica"/>
                          <a:ea typeface="Politica"/>
                          <a:cs typeface="Politica"/>
                          <a:sym typeface="Politica"/>
                        </a:rPr>
                        <a:t>40 min</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1- Design Scene 5 (Judgement 2):</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the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Copy the jury character from previous scene.</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Animate the character to hold a laptop.</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title.</a:t>
                      </a:r>
                    </a:p>
                    <a:p>
                      <a:pPr marL="0" indent="0" algn="l">
                        <a:buFont typeface="Arial" panose="020B0604020202020204" pitchFamily="34" charset="0"/>
                        <a:buNone/>
                        <a:defRPr sz="1800"/>
                      </a:pPr>
                      <a:endParaRPr lang="en-US" sz="1400" dirty="0">
                        <a:solidFill>
                          <a:schemeClr val="bg1"/>
                        </a:solidFill>
                        <a:latin typeface="Politica"/>
                        <a:ea typeface="Politica"/>
                        <a:cs typeface="Politica"/>
                        <a:sym typeface="Politica"/>
                      </a:endParaRPr>
                    </a:p>
                    <a:p>
                      <a:pPr marL="0" indent="0" algn="l">
                        <a:buFont typeface="Arial" panose="020B0604020202020204" pitchFamily="34" charset="0"/>
                        <a:buNone/>
                        <a:defRPr sz="1800"/>
                      </a:pPr>
                      <a:r>
                        <a:rPr lang="en-US" sz="1400" dirty="0">
                          <a:solidFill>
                            <a:schemeClr val="bg1"/>
                          </a:solidFill>
                          <a:latin typeface="Politica"/>
                          <a:ea typeface="Politica"/>
                          <a:cs typeface="Politica"/>
                          <a:sym typeface="Politica"/>
                        </a:rPr>
                        <a:t>2- Design Scene 6 (Final result):</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Design the background.</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Copy the winning model and jury characters from previous scenes.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Animate the model and the  jury characters.</a:t>
                      </a:r>
                    </a:p>
                    <a:p>
                      <a:pPr marL="285750" indent="-285750" algn="l">
                        <a:buFont typeface="Arial" panose="020B0604020202020204" pitchFamily="34" charset="0"/>
                        <a:buChar char="•"/>
                        <a:defRPr sz="1800"/>
                      </a:pPr>
                      <a:r>
                        <a:rPr lang="en-US" sz="1400" dirty="0">
                          <a:solidFill>
                            <a:schemeClr val="bg1"/>
                          </a:solidFill>
                          <a:latin typeface="Politica"/>
                          <a:ea typeface="Politica"/>
                          <a:cs typeface="Politica"/>
                          <a:sym typeface="Politica"/>
                        </a:rPr>
                        <a:t>Add a title of the winning outfit. </a:t>
                      </a:r>
                    </a:p>
                    <a:p>
                      <a:pPr marL="0" indent="0" algn="l">
                        <a:buFont typeface="Arial" panose="020B0604020202020204" pitchFamily="34" charset="0"/>
                        <a:buNone/>
                        <a:defRPr sz="1800"/>
                      </a:pPr>
                      <a:endParaRPr lang="en-US"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p>
                      <a:pPr algn="l">
                        <a:defRPr sz="1800"/>
                      </a:pPr>
                      <a:endParaRPr sz="1400" dirty="0">
                        <a:solidFill>
                          <a:schemeClr val="bg1"/>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chemeClr val="bg1"/>
                          </a:solidFill>
                          <a:latin typeface="Politica"/>
                          <a:ea typeface="Politica"/>
                          <a:cs typeface="Politica"/>
                          <a:sym typeface="Politica"/>
                        </a:rPr>
                        <a:t>10 min </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chemeClr val="bg1"/>
                          </a:solidFill>
                          <a:latin typeface="Politica"/>
                          <a:ea typeface="Politica"/>
                          <a:cs typeface="Politica"/>
                          <a:sym typeface="Politica"/>
                        </a:rPr>
                        <a:t>Questions and problem solving.</a:t>
                      </a:r>
                      <a:endParaRPr sz="1400" dirty="0">
                        <a:solidFill>
                          <a:schemeClr val="bg1"/>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bg1"/>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62450B2CCC1C4B9614555F8D00745C" ma:contentTypeVersion="12" ma:contentTypeDescription="Create a new document." ma:contentTypeScope="" ma:versionID="7e4009b4f2af891b9ede794df1697af2">
  <xsd:schema xmlns:xsd="http://www.w3.org/2001/XMLSchema" xmlns:xs="http://www.w3.org/2001/XMLSchema" xmlns:p="http://schemas.microsoft.com/office/2006/metadata/properties" xmlns:ns2="0e120890-4f09-40d8-95c9-4bd4640c20d8" xmlns:ns3="4269e638-7d1b-44a4-acff-7fa867be9bbf" targetNamespace="http://schemas.microsoft.com/office/2006/metadata/properties" ma:root="true" ma:fieldsID="ba4a2ac4c5f2b0c317fbff7ddbd32790" ns2:_="" ns3:_="">
    <xsd:import namespace="0e120890-4f09-40d8-95c9-4bd4640c20d8"/>
    <xsd:import namespace="4269e638-7d1b-44a4-acff-7fa867be9b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120890-4f09-40d8-95c9-4bd4640c2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69e638-7d1b-44a4-acff-7fa867be9b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AC66C-42C3-41C0-826D-6EAE7F7F1288}">
  <ds:schemaRefs>
    <ds:schemaRef ds:uri="http://schemas.microsoft.com/sharepoint/v3/contenttype/forms"/>
  </ds:schemaRefs>
</ds:datastoreItem>
</file>

<file path=customXml/itemProps2.xml><?xml version="1.0" encoding="utf-8"?>
<ds:datastoreItem xmlns:ds="http://schemas.openxmlformats.org/officeDocument/2006/customXml" ds:itemID="{2674566B-E79A-4620-809E-1EEC9ECC12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58BE30-2827-46A1-8FDD-75BFEB75DD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120890-4f09-40d8-95c9-4bd4640c20d8"/>
    <ds:schemaRef ds:uri="4269e638-7d1b-44a4-acff-7fa867be9b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12336</TotalTime>
  <Words>1521</Words>
  <Application>Microsoft Office PowerPoint</Application>
  <PresentationFormat>Custom</PresentationFormat>
  <Paragraphs>192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75</cp:revision>
  <dcterms:modified xsi:type="dcterms:W3CDTF">2021-02-01T06:12:48Z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0x0101002762450B2CCC1C4B9614555F8D00745C</vt:lpwstr>
  </property>
</Properties>
</file>