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4" r:id="rId4"/>
    <p:sldId id="262" r:id="rId5"/>
    <p:sldId id="261" r:id="rId6"/>
    <p:sldId id="257" r:id="rId7"/>
    <p:sldId id="258" r:id="rId8"/>
    <p:sldId id="259" r:id="rId9"/>
    <p:sldId id="260" r:id="rId10"/>
    <p:sldId id="266" r:id="rId11"/>
    <p:sldId id="267" r:id="rId12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EE570-F02D-400B-8376-1D4A75FB0BF6}" v="54" dt="2020-10-19T07:56:39.76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53" autoAdjust="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69C388A9-4848-43C2-8793-A2B6F2CDDE39}"/>
    <pc:docChg chg="custSel addSld modSld">
      <pc:chgData name="moath momani" userId="720708e143949568" providerId="LiveId" clId="{69C388A9-4848-43C2-8793-A2B6F2CDDE39}" dt="2020-06-25T12:35:41.045" v="84" actId="11"/>
      <pc:docMkLst>
        <pc:docMk/>
      </pc:docMkLst>
      <pc:sldChg chg="modSp mod">
        <pc:chgData name="moath momani" userId="720708e143949568" providerId="LiveId" clId="{69C388A9-4848-43C2-8793-A2B6F2CDDE39}" dt="2020-06-25T12:34:26.803" v="54" actId="20577"/>
        <pc:sldMkLst>
          <pc:docMk/>
          <pc:sldMk cId="1368490105" sldId="258"/>
        </pc:sldMkLst>
        <pc:graphicFrameChg chg="modGraphic">
          <ac:chgData name="moath momani" userId="720708e143949568" providerId="LiveId" clId="{69C388A9-4848-43C2-8793-A2B6F2CDDE39}" dt="2020-06-25T12:34:26.803" v="5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69C388A9-4848-43C2-8793-A2B6F2CDDE39}" dt="2020-06-25T12:35:02.945" v="83" actId="20577"/>
        <pc:sldMkLst>
          <pc:docMk/>
          <pc:sldMk cId="3704995808" sldId="260"/>
        </pc:sldMkLst>
        <pc:graphicFrameChg chg="modGraphic">
          <ac:chgData name="moath momani" userId="720708e143949568" providerId="LiveId" clId="{69C388A9-4848-43C2-8793-A2B6F2CDDE39}" dt="2020-06-25T12:35:02.945" v="83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addSp delSp modSp add mod">
        <pc:chgData name="moath momani" userId="720708e143949568" providerId="LiveId" clId="{69C388A9-4848-43C2-8793-A2B6F2CDDE39}" dt="2020-06-25T12:32:30.248" v="6"/>
        <pc:sldMkLst>
          <pc:docMk/>
          <pc:sldMk cId="4027102162" sldId="266"/>
        </pc:sldMkLst>
        <pc:spChg chg="add mod">
          <ac:chgData name="moath momani" userId="720708e143949568" providerId="LiveId" clId="{69C388A9-4848-43C2-8793-A2B6F2CDDE39}" dt="2020-06-25T12:32:09.792" v="4"/>
          <ac:spMkLst>
            <pc:docMk/>
            <pc:sldMk cId="4027102162" sldId="266"/>
            <ac:spMk id="10" creationId="{9D7E174E-AFFB-4815-93E6-758F1C7F88AB}"/>
          </ac:spMkLst>
        </pc:spChg>
        <pc:spChg chg="add mod">
          <ac:chgData name="moath momani" userId="720708e143949568" providerId="LiveId" clId="{69C388A9-4848-43C2-8793-A2B6F2CDDE39}" dt="2020-06-25T12:32:09.792" v="4"/>
          <ac:spMkLst>
            <pc:docMk/>
            <pc:sldMk cId="4027102162" sldId="266"/>
            <ac:spMk id="12" creationId="{EAA786CF-BDF9-4604-921C-1F1DE4C1C29D}"/>
          </ac:spMkLst>
        </pc:spChg>
        <pc:spChg chg="mod">
          <ac:chgData name="moath momani" userId="720708e143949568" providerId="LiveId" clId="{69C388A9-4848-43C2-8793-A2B6F2CDDE39}" dt="2020-06-25T12:32:19.832" v="5"/>
          <ac:spMkLst>
            <pc:docMk/>
            <pc:sldMk cId="4027102162" sldId="266"/>
            <ac:spMk id="14" creationId="{B5AC5E12-24AB-4606-8335-AEB2970CA2DD}"/>
          </ac:spMkLst>
        </pc:spChg>
        <pc:spChg chg="mod">
          <ac:chgData name="moath momani" userId="720708e143949568" providerId="LiveId" clId="{69C388A9-4848-43C2-8793-A2B6F2CDDE39}" dt="2020-06-25T12:32:19.832" v="5"/>
          <ac:spMkLst>
            <pc:docMk/>
            <pc:sldMk cId="4027102162" sldId="266"/>
            <ac:spMk id="15" creationId="{8671E96A-BF37-41FB-92B8-0C37A4E93A72}"/>
          </ac:spMkLst>
        </pc:spChg>
        <pc:spChg chg="add mod">
          <ac:chgData name="moath momani" userId="720708e143949568" providerId="LiveId" clId="{69C388A9-4848-43C2-8793-A2B6F2CDDE39}" dt="2020-06-25T12:32:30.248" v="6"/>
          <ac:spMkLst>
            <pc:docMk/>
            <pc:sldMk cId="4027102162" sldId="266"/>
            <ac:spMk id="16" creationId="{79F93827-5C9D-46E5-AC23-4889FBFC9122}"/>
          </ac:spMkLst>
        </pc:spChg>
        <pc:spChg chg="del">
          <ac:chgData name="moath momani" userId="720708e143949568" providerId="LiveId" clId="{69C388A9-4848-43C2-8793-A2B6F2CDDE39}" dt="2020-06-25T12:31:57.904" v="3" actId="478"/>
          <ac:spMkLst>
            <pc:docMk/>
            <pc:sldMk cId="4027102162" sldId="266"/>
            <ac:spMk id="111" creationId="{00000000-0000-0000-0000-000000000000}"/>
          </ac:spMkLst>
        </pc:spChg>
        <pc:spChg chg="del">
          <ac:chgData name="moath momani" userId="720708e143949568" providerId="LiveId" clId="{69C388A9-4848-43C2-8793-A2B6F2CDDE39}" dt="2020-06-25T12:31:57.904" v="3" actId="478"/>
          <ac:spMkLst>
            <pc:docMk/>
            <pc:sldMk cId="4027102162" sldId="266"/>
            <ac:spMk id="116" creationId="{00000000-0000-0000-0000-000000000000}"/>
          </ac:spMkLst>
        </pc:spChg>
        <pc:grpChg chg="add mod">
          <ac:chgData name="moath momani" userId="720708e143949568" providerId="LiveId" clId="{69C388A9-4848-43C2-8793-A2B6F2CDDE39}" dt="2020-06-25T12:32:19.832" v="5"/>
          <ac:grpSpMkLst>
            <pc:docMk/>
            <pc:sldMk cId="4027102162" sldId="266"/>
            <ac:grpSpMk id="13" creationId="{AD781103-0814-41FD-B7F8-2A810A23A6BF}"/>
          </ac:grpSpMkLst>
        </pc:grpChg>
        <pc:grpChg chg="del">
          <ac:chgData name="moath momani" userId="720708e143949568" providerId="LiveId" clId="{69C388A9-4848-43C2-8793-A2B6F2CDDE39}" dt="2020-06-25T12:31:57.904" v="3" actId="478"/>
          <ac:grpSpMkLst>
            <pc:docMk/>
            <pc:sldMk cId="4027102162" sldId="266"/>
            <ac:grpSpMk id="114" creationId="{00000000-0000-0000-0000-000000000000}"/>
          </ac:grpSpMkLst>
        </pc:grpChg>
        <pc:graphicFrameChg chg="del">
          <ac:chgData name="moath momani" userId="720708e143949568" providerId="LiveId" clId="{69C388A9-4848-43C2-8793-A2B6F2CDDE39}" dt="2020-06-25T12:31:57.904" v="3" actId="478"/>
          <ac:graphicFrameMkLst>
            <pc:docMk/>
            <pc:sldMk cId="4027102162" sldId="266"/>
            <ac:graphicFrameMk id="9" creationId="{AFF9E331-2F6D-4237-9C3A-352475C82492}"/>
          </ac:graphicFrameMkLst>
        </pc:graphicFrameChg>
        <pc:picChg chg="add mod">
          <ac:chgData name="moath momani" userId="720708e143949568" providerId="LiveId" clId="{69C388A9-4848-43C2-8793-A2B6F2CDDE39}" dt="2020-06-25T12:32:09.792" v="4"/>
          <ac:picMkLst>
            <pc:docMk/>
            <pc:sldMk cId="4027102162" sldId="266"/>
            <ac:picMk id="11" creationId="{78A25FA2-5138-48F5-A37E-A4A006086A5D}"/>
          </ac:picMkLst>
        </pc:picChg>
        <pc:picChg chg="del">
          <ac:chgData name="moath momani" userId="720708e143949568" providerId="LiveId" clId="{69C388A9-4848-43C2-8793-A2B6F2CDDE39}" dt="2020-06-25T12:31:57.904" v="3" actId="478"/>
          <ac:picMkLst>
            <pc:docMk/>
            <pc:sldMk cId="4027102162" sldId="266"/>
            <ac:picMk id="115" creationId="{00000000-0000-0000-0000-000000000000}"/>
          </ac:picMkLst>
        </pc:picChg>
      </pc:sldChg>
      <pc:sldChg chg="addSp delSp modSp add mod">
        <pc:chgData name="moath momani" userId="720708e143949568" providerId="LiveId" clId="{69C388A9-4848-43C2-8793-A2B6F2CDDE39}" dt="2020-06-25T12:35:41.045" v="84" actId="11"/>
        <pc:sldMkLst>
          <pc:docMk/>
          <pc:sldMk cId="2983114971" sldId="267"/>
        </pc:sldMkLst>
        <pc:spChg chg="add 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0" creationId="{4520B65B-FB47-4A30-821D-E86797BB747B}"/>
          </ac:spMkLst>
        </pc:spChg>
        <pc:spChg chg="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2" creationId="{5056E231-171D-4483-8900-6A802D160699}"/>
          </ac:spMkLst>
        </pc:spChg>
        <pc:spChg chg="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3" creationId="{4F3E5250-AAB2-487F-9416-DA996CC17C11}"/>
          </ac:spMkLst>
        </pc:spChg>
        <pc:spChg chg="add 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5" creationId="{AD13471E-04CD-428C-ABF4-62B28D5C3016}"/>
          </ac:spMkLst>
        </pc:spChg>
        <pc:spChg chg="del">
          <ac:chgData name="moath momani" userId="720708e143949568" providerId="LiveId" clId="{69C388A9-4848-43C2-8793-A2B6F2CDDE39}" dt="2020-06-25T12:31:54.222" v="2" actId="478"/>
          <ac:spMkLst>
            <pc:docMk/>
            <pc:sldMk cId="2983114971" sldId="267"/>
            <ac:spMk id="111" creationId="{00000000-0000-0000-0000-000000000000}"/>
          </ac:spMkLst>
        </pc:spChg>
        <pc:spChg chg="del">
          <ac:chgData name="moath momani" userId="720708e143949568" providerId="LiveId" clId="{69C388A9-4848-43C2-8793-A2B6F2CDDE39}" dt="2020-06-25T12:31:54.222" v="2" actId="478"/>
          <ac:spMkLst>
            <pc:docMk/>
            <pc:sldMk cId="2983114971" sldId="267"/>
            <ac:spMk id="116" creationId="{00000000-0000-0000-0000-000000000000}"/>
          </ac:spMkLst>
        </pc:spChg>
        <pc:grpChg chg="add mod">
          <ac:chgData name="moath momani" userId="720708e143949568" providerId="LiveId" clId="{69C388A9-4848-43C2-8793-A2B6F2CDDE39}" dt="2020-06-25T12:32:42.792" v="7"/>
          <ac:grpSpMkLst>
            <pc:docMk/>
            <pc:sldMk cId="2983114971" sldId="267"/>
            <ac:grpSpMk id="11" creationId="{DCC475F0-962E-46A0-ADF2-BD6B14A68A68}"/>
          </ac:grpSpMkLst>
        </pc:grpChg>
        <pc:grpChg chg="del">
          <ac:chgData name="moath momani" userId="720708e143949568" providerId="LiveId" clId="{69C388A9-4848-43C2-8793-A2B6F2CDDE39}" dt="2020-06-25T12:31:54.222" v="2" actId="478"/>
          <ac:grpSpMkLst>
            <pc:docMk/>
            <pc:sldMk cId="2983114971" sldId="267"/>
            <ac:grpSpMk id="114" creationId="{00000000-0000-0000-0000-000000000000}"/>
          </ac:grpSpMkLst>
        </pc:grpChg>
        <pc:graphicFrameChg chg="del">
          <ac:chgData name="moath momani" userId="720708e143949568" providerId="LiveId" clId="{69C388A9-4848-43C2-8793-A2B6F2CDDE39}" dt="2020-06-25T12:31:54.222" v="2" actId="478"/>
          <ac:graphicFrameMkLst>
            <pc:docMk/>
            <pc:sldMk cId="2983114971" sldId="267"/>
            <ac:graphicFrameMk id="9" creationId="{AFF9E331-2F6D-4237-9C3A-352475C82492}"/>
          </ac:graphicFrameMkLst>
        </pc:graphicFrameChg>
        <pc:graphicFrameChg chg="add mod modGraphic">
          <ac:chgData name="moath momani" userId="720708e143949568" providerId="LiveId" clId="{69C388A9-4848-43C2-8793-A2B6F2CDDE39}" dt="2020-06-25T12:35:41.045" v="84" actId="11"/>
          <ac:graphicFrameMkLst>
            <pc:docMk/>
            <pc:sldMk cId="2983114971" sldId="267"/>
            <ac:graphicFrameMk id="16" creationId="{8A0EDEE8-F79A-4E20-8E6F-D0692D2840F8}"/>
          </ac:graphicFrameMkLst>
        </pc:graphicFrameChg>
        <pc:picChg chg="add mod">
          <ac:chgData name="moath momani" userId="720708e143949568" providerId="LiveId" clId="{69C388A9-4848-43C2-8793-A2B6F2CDDE39}" dt="2020-06-25T12:32:42.792" v="7"/>
          <ac:picMkLst>
            <pc:docMk/>
            <pc:sldMk cId="2983114971" sldId="267"/>
            <ac:picMk id="14" creationId="{6E7AB1BB-AB3E-44C8-AF15-4BFB4D2FE053}"/>
          </ac:picMkLst>
        </pc:picChg>
        <pc:picChg chg="del">
          <ac:chgData name="moath momani" userId="720708e143949568" providerId="LiveId" clId="{69C388A9-4848-43C2-8793-A2B6F2CDDE39}" dt="2020-06-25T12:31:54.222" v="2" actId="478"/>
          <ac:picMkLst>
            <pc:docMk/>
            <pc:sldMk cId="2983114971" sldId="267"/>
            <ac:picMk id="115" creationId="{00000000-0000-0000-0000-000000000000}"/>
          </ac:picMkLst>
        </pc:picChg>
      </pc:sldChg>
    </pc:docChg>
  </pc:docChgLst>
  <pc:docChgLst>
    <pc:chgData name="moath momani" userId="720708e143949568" providerId="LiveId" clId="{F1A4974B-54A6-4BD7-98DC-9B13C4AFCE5A}"/>
    <pc:docChg chg="undo custSel modSld">
      <pc:chgData name="moath momani" userId="720708e143949568" providerId="LiveId" clId="{F1A4974B-54A6-4BD7-98DC-9B13C4AFCE5A}" dt="2020-06-24T09:45:40.198" v="924" actId="20577"/>
      <pc:docMkLst>
        <pc:docMk/>
      </pc:docMkLst>
      <pc:sldChg chg="modSp mod">
        <pc:chgData name="moath momani" userId="720708e143949568" providerId="LiveId" clId="{F1A4974B-54A6-4BD7-98DC-9B13C4AFCE5A}" dt="2020-06-24T09:26:35.676" v="315"/>
        <pc:sldMkLst>
          <pc:docMk/>
          <pc:sldMk cId="0" sldId="257"/>
        </pc:sldMkLst>
        <pc:spChg chg="mod">
          <ac:chgData name="moath momani" userId="720708e143949568" providerId="LiveId" clId="{F1A4974B-54A6-4BD7-98DC-9B13C4AFCE5A}" dt="2020-06-24T09:25:55.887" v="312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F1A4974B-54A6-4BD7-98DC-9B13C4AFCE5A}" dt="2020-06-24T09:26:35.676" v="315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F1A4974B-54A6-4BD7-98DC-9B13C4AFCE5A}" dt="2020-06-24T09:45:40.198" v="924" actId="20577"/>
        <pc:sldMkLst>
          <pc:docMk/>
          <pc:sldMk cId="1368490105" sldId="258"/>
        </pc:sldMkLst>
        <pc:spChg chg="mod">
          <ac:chgData name="moath momani" userId="720708e143949568" providerId="LiveId" clId="{F1A4974B-54A6-4BD7-98DC-9B13C4AFCE5A}" dt="2020-06-24T09:26:46.800" v="316"/>
          <ac:spMkLst>
            <pc:docMk/>
            <pc:sldMk cId="1368490105" sldId="258"/>
            <ac:spMk id="111" creationId="{00000000-0000-0000-0000-000000000000}"/>
          </ac:spMkLst>
        </pc:spChg>
        <pc:graphicFrameChg chg="modGraphic">
          <ac:chgData name="moath momani" userId="720708e143949568" providerId="LiveId" clId="{F1A4974B-54A6-4BD7-98DC-9B13C4AFCE5A}" dt="2020-06-24T09:45:40.198" v="92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BF92555B-D453-4F32-99B2-E06E230181E1}"/>
    <pc:docChg chg="undo custSel modSld">
      <pc:chgData name="moath momani" userId="720708e143949568" providerId="LiveId" clId="{BF92555B-D453-4F32-99B2-E06E230181E1}" dt="2020-06-25T09:37:38.182" v="106" actId="1037"/>
      <pc:docMkLst>
        <pc:docMk/>
      </pc:docMkLst>
      <pc:sldChg chg="modSp mod">
        <pc:chgData name="moath momani" userId="720708e143949568" providerId="LiveId" clId="{BF92555B-D453-4F32-99B2-E06E230181E1}" dt="2020-06-25T09:37:38.182" v="106" actId="1037"/>
        <pc:sldMkLst>
          <pc:docMk/>
          <pc:sldMk cId="0" sldId="256"/>
        </pc:sldMkLst>
        <pc:spChg chg="mod">
          <ac:chgData name="moath momani" userId="720708e143949568" providerId="LiveId" clId="{BF92555B-D453-4F32-99B2-E06E230181E1}" dt="2020-06-25T09:36:50.435" v="51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momani" userId="720708e143949568" providerId="LiveId" clId="{BF92555B-D453-4F32-99B2-E06E230181E1}" dt="2020-06-25T09:37:33.513" v="104" actId="14100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 momani" userId="720708e143949568" providerId="LiveId" clId="{BF92555B-D453-4F32-99B2-E06E230181E1}" dt="2020-06-25T09:37:38.182" v="106" actId="1037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 momani" userId="720708e143949568" providerId="LiveId" clId="{BF92555B-D453-4F32-99B2-E06E230181E1}" dt="2020-06-25T09:37:16.025" v="99" actId="1037"/>
          <ac:picMkLst>
            <pc:docMk/>
            <pc:sldMk cId="0" sldId="256"/>
            <ac:picMk id="107" creationId="{00000000-0000-0000-0000-000000000000}"/>
          </ac:picMkLst>
        </pc:picChg>
        <pc:picChg chg="mod">
          <ac:chgData name="moath momani" userId="720708e143949568" providerId="LiveId" clId="{BF92555B-D453-4F32-99B2-E06E230181E1}" dt="2020-06-25T09:37:06.943" v="62" actId="1036"/>
          <ac:picMkLst>
            <pc:docMk/>
            <pc:sldMk cId="0" sldId="256"/>
            <ac:picMk id="108" creationId="{00000000-0000-0000-0000-000000000000}"/>
          </ac:picMkLst>
        </pc:picChg>
      </pc:sldChg>
    </pc:docChg>
  </pc:docChgLst>
  <pc:docChgLst>
    <pc:chgData name="moath momani" userId="720708e143949568" providerId="LiveId" clId="{87D63477-FDDF-41DB-8DA1-9711F19DDCA4}"/>
    <pc:docChg chg="modSld">
      <pc:chgData name="moath momani" userId="720708e143949568" providerId="LiveId" clId="{87D63477-FDDF-41DB-8DA1-9711F19DDCA4}" dt="2020-06-25T09:13:08.776" v="19" actId="14100"/>
      <pc:docMkLst>
        <pc:docMk/>
      </pc:docMkLst>
      <pc:sldChg chg="modSp mod">
        <pc:chgData name="moath momani" userId="720708e143949568" providerId="LiveId" clId="{87D63477-FDDF-41DB-8DA1-9711F19DDCA4}" dt="2020-06-25T09:13:08.776" v="19" actId="14100"/>
        <pc:sldMkLst>
          <pc:docMk/>
          <pc:sldMk cId="0" sldId="256"/>
        </pc:sldMkLst>
        <pc:spChg chg="mod">
          <ac:chgData name="moath momani" userId="720708e143949568" providerId="LiveId" clId="{87D63477-FDDF-41DB-8DA1-9711F19DDCA4}" dt="2020-06-25T09:13:00.116" v="18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momani" userId="720708e143949568" providerId="LiveId" clId="{87D63477-FDDF-41DB-8DA1-9711F19DDCA4}" dt="2020-06-25T09:13:08.776" v="19" actId="14100"/>
          <ac:grpSpMkLst>
            <pc:docMk/>
            <pc:sldMk cId="0" sldId="256"/>
            <ac:grpSpMk id="104" creationId="{00000000-0000-0000-0000-000000000000}"/>
          </ac:grpSpMkLst>
        </pc:grpChg>
      </pc:sldChg>
    </pc:docChg>
  </pc:docChgLst>
  <pc:docChgLst>
    <pc:chgData name="moath momani" userId="720708e143949568" providerId="LiveId" clId="{5CDEE570-F02D-400B-8376-1D4A75FB0BF6}"/>
    <pc:docChg chg="undo redo custSel modSld">
      <pc:chgData name="moath momani" userId="720708e143949568" providerId="LiveId" clId="{5CDEE570-F02D-400B-8376-1D4A75FB0BF6}" dt="2020-10-19T07:56:55.267" v="274" actId="782"/>
      <pc:docMkLst>
        <pc:docMk/>
      </pc:docMkLst>
      <pc:sldChg chg="modSp mod">
        <pc:chgData name="moath momani" userId="720708e143949568" providerId="LiveId" clId="{5CDEE570-F02D-400B-8376-1D4A75FB0BF6}" dt="2020-10-19T06:58:21.767" v="2"/>
        <pc:sldMkLst>
          <pc:docMk/>
          <pc:sldMk cId="0" sldId="256"/>
        </pc:sldMkLst>
        <pc:spChg chg="mod">
          <ac:chgData name="moath momani" userId="720708e143949568" providerId="LiveId" clId="{5CDEE570-F02D-400B-8376-1D4A75FB0BF6}" dt="2020-10-19T06:58:21.767" v="2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5CDEE570-F02D-400B-8376-1D4A75FB0BF6}" dt="2020-10-19T07:43:14.627" v="90" actId="20577"/>
        <pc:sldMkLst>
          <pc:docMk/>
          <pc:sldMk cId="0" sldId="257"/>
        </pc:sldMkLst>
        <pc:spChg chg="mod">
          <ac:chgData name="moath momani" userId="720708e143949568" providerId="LiveId" clId="{5CDEE570-F02D-400B-8376-1D4A75FB0BF6}" dt="2020-10-19T07:43:14.627" v="90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5CDEE570-F02D-400B-8376-1D4A75FB0BF6}" dt="2020-10-19T07:42:05.112" v="81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5CDEE570-F02D-400B-8376-1D4A75FB0BF6}" dt="2020-10-19T07:47:02.086" v="143" actId="20577"/>
        <pc:sldMkLst>
          <pc:docMk/>
          <pc:sldMk cId="1368490105" sldId="258"/>
        </pc:sldMkLst>
        <pc:spChg chg="mod">
          <ac:chgData name="moath momani" userId="720708e143949568" providerId="LiveId" clId="{5CDEE570-F02D-400B-8376-1D4A75FB0BF6}" dt="2020-10-19T07:43:30.641" v="91"/>
          <ac:spMkLst>
            <pc:docMk/>
            <pc:sldMk cId="1368490105" sldId="258"/>
            <ac:spMk id="111" creationId="{00000000-0000-0000-0000-000000000000}"/>
          </ac:spMkLst>
        </pc:spChg>
        <pc:graphicFrameChg chg="mod modGraphic">
          <ac:chgData name="moath momani" userId="720708e143949568" providerId="LiveId" clId="{5CDEE570-F02D-400B-8376-1D4A75FB0BF6}" dt="2020-10-19T07:47:02.086" v="143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5CDEE570-F02D-400B-8376-1D4A75FB0BF6}" dt="2020-10-19T07:49:00.108" v="171" actId="20577"/>
        <pc:sldMkLst>
          <pc:docMk/>
          <pc:sldMk cId="1051649133" sldId="259"/>
        </pc:sldMkLst>
        <pc:spChg chg="mod">
          <ac:chgData name="moath momani" userId="720708e143949568" providerId="LiveId" clId="{5CDEE570-F02D-400B-8376-1D4A75FB0BF6}" dt="2020-10-19T07:49:00.108" v="171" actId="20577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5CDEE570-F02D-400B-8376-1D4A75FB0BF6}" dt="2020-10-19T07:47:13.401" v="144"/>
          <ac:spMkLst>
            <pc:docMk/>
            <pc:sldMk cId="1051649133" sldId="259"/>
            <ac:spMk id="111" creationId="{00000000-0000-0000-0000-000000000000}"/>
          </ac:spMkLst>
        </pc:spChg>
      </pc:sldChg>
      <pc:sldChg chg="modSp mod">
        <pc:chgData name="moath momani" userId="720708e143949568" providerId="LiveId" clId="{5CDEE570-F02D-400B-8376-1D4A75FB0BF6}" dt="2020-10-19T07:53:02.803" v="221" actId="782"/>
        <pc:sldMkLst>
          <pc:docMk/>
          <pc:sldMk cId="3704995808" sldId="260"/>
        </pc:sldMkLst>
        <pc:spChg chg="mod">
          <ac:chgData name="moath momani" userId="720708e143949568" providerId="LiveId" clId="{5CDEE570-F02D-400B-8376-1D4A75FB0BF6}" dt="2020-10-19T07:49:53.484" v="172"/>
          <ac:spMkLst>
            <pc:docMk/>
            <pc:sldMk cId="3704995808" sldId="260"/>
            <ac:spMk id="111" creationId="{00000000-0000-0000-0000-000000000000}"/>
          </ac:spMkLst>
        </pc:spChg>
        <pc:graphicFrameChg chg="mod modGraphic">
          <ac:chgData name="moath momani" userId="720708e143949568" providerId="LiveId" clId="{5CDEE570-F02D-400B-8376-1D4A75FB0BF6}" dt="2020-10-19T07:53:02.803" v="221" actId="782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5CDEE570-F02D-400B-8376-1D4A75FB0BF6}" dt="2020-10-19T07:41:54.482" v="80" actId="20577"/>
        <pc:sldMkLst>
          <pc:docMk/>
          <pc:sldMk cId="2975555803" sldId="261"/>
        </pc:sldMkLst>
        <pc:graphicFrameChg chg="mod modGraphic">
          <ac:chgData name="moath momani" userId="720708e143949568" providerId="LiveId" clId="{5CDEE570-F02D-400B-8376-1D4A75FB0BF6}" dt="2020-10-19T07:41:54.482" v="80" actId="20577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5CDEE570-F02D-400B-8376-1D4A75FB0BF6}" dt="2020-10-19T07:12:18.742" v="62" actId="20577"/>
        <pc:sldMkLst>
          <pc:docMk/>
          <pc:sldMk cId="3395007616" sldId="262"/>
        </pc:sldMkLst>
        <pc:spChg chg="mod">
          <ac:chgData name="moath momani" userId="720708e143949568" providerId="LiveId" clId="{5CDEE570-F02D-400B-8376-1D4A75FB0BF6}" dt="2020-10-19T07:12:18.742" v="62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5CDEE570-F02D-400B-8376-1D4A75FB0BF6}" dt="2020-10-19T07:08:03.746" v="38"/>
          <ac:spMkLst>
            <pc:docMk/>
            <pc:sldMk cId="3395007616" sldId="262"/>
            <ac:spMk id="11" creationId="{C33DD1E7-E79F-4DFA-80FA-C346FD1F051B}"/>
          </ac:spMkLst>
        </pc:spChg>
      </pc:sldChg>
      <pc:sldChg chg="modSp mod">
        <pc:chgData name="moath momani" userId="720708e143949568" providerId="LiveId" clId="{5CDEE570-F02D-400B-8376-1D4A75FB0BF6}" dt="2020-10-19T07:07:46.592" v="37" actId="782"/>
        <pc:sldMkLst>
          <pc:docMk/>
          <pc:sldMk cId="3299758773" sldId="264"/>
        </pc:sldMkLst>
        <pc:spChg chg="mod">
          <ac:chgData name="moath momani" userId="720708e143949568" providerId="LiveId" clId="{5CDEE570-F02D-400B-8376-1D4A75FB0BF6}" dt="2020-10-19T07:07:04.608" v="33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5CDEE570-F02D-400B-8376-1D4A75FB0BF6}" dt="2020-10-19T07:07:46.592" v="37" actId="782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5CDEE570-F02D-400B-8376-1D4A75FB0BF6}" dt="2020-10-19T07:08:57.479" v="47"/>
        <pc:sldMkLst>
          <pc:docMk/>
          <pc:sldMk cId="2396038251" sldId="265"/>
        </pc:sldMkLst>
        <pc:spChg chg="mod">
          <ac:chgData name="moath momani" userId="720708e143949568" providerId="LiveId" clId="{5CDEE570-F02D-400B-8376-1D4A75FB0BF6}" dt="2020-10-19T07:08:57.479" v="47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5CDEE570-F02D-400B-8376-1D4A75FB0BF6}" dt="2020-10-19T06:58:38.054" v="3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5CDEE570-F02D-400B-8376-1D4A75FB0BF6}" dt="2020-10-19T07:55:14.801" v="250" actId="20577"/>
        <pc:sldMkLst>
          <pc:docMk/>
          <pc:sldMk cId="4027102162" sldId="266"/>
        </pc:sldMkLst>
        <pc:spChg chg="mod">
          <ac:chgData name="moath momani" userId="720708e143949568" providerId="LiveId" clId="{5CDEE570-F02D-400B-8376-1D4A75FB0BF6}" dt="2020-10-19T07:55:14.801" v="250" actId="20577"/>
          <ac:spMkLst>
            <pc:docMk/>
            <pc:sldMk cId="4027102162" sldId="266"/>
            <ac:spMk id="10" creationId="{9D7E174E-AFFB-4815-93E6-758F1C7F88AB}"/>
          </ac:spMkLst>
        </pc:spChg>
        <pc:spChg chg="mod">
          <ac:chgData name="moath momani" userId="720708e143949568" providerId="LiveId" clId="{5CDEE570-F02D-400B-8376-1D4A75FB0BF6}" dt="2020-10-19T07:53:19.264" v="222"/>
          <ac:spMkLst>
            <pc:docMk/>
            <pc:sldMk cId="4027102162" sldId="266"/>
            <ac:spMk id="16" creationId="{79F93827-5C9D-46E5-AC23-4889FBFC9122}"/>
          </ac:spMkLst>
        </pc:spChg>
      </pc:sldChg>
      <pc:sldChg chg="modSp mod">
        <pc:chgData name="moath momani" userId="720708e143949568" providerId="LiveId" clId="{5CDEE570-F02D-400B-8376-1D4A75FB0BF6}" dt="2020-10-19T07:56:55.267" v="274" actId="782"/>
        <pc:sldMkLst>
          <pc:docMk/>
          <pc:sldMk cId="2983114971" sldId="267"/>
        </pc:sldMkLst>
        <pc:graphicFrameChg chg="mod modGraphic">
          <ac:chgData name="moath momani" userId="720708e143949568" providerId="LiveId" clId="{5CDEE570-F02D-400B-8376-1D4A75FB0BF6}" dt="2020-10-19T07:56:55.267" v="274" actId="782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</pc:docChg>
  </pc:docChgLst>
  <pc:docChgLst>
    <pc:chgData name="moath.m.momani@gmail.com" userId="720708e143949568" providerId="LiveId" clId="{FE5826E5-A6BA-4563-AB24-EF690DC54DD9}"/>
    <pc:docChg chg="custSel modSld">
      <pc:chgData name="moath.m.momani@gmail.com" userId="720708e143949568" providerId="LiveId" clId="{FE5826E5-A6BA-4563-AB24-EF690DC54DD9}" dt="2020-03-23T10:23:09.298" v="144" actId="113"/>
      <pc:docMkLst>
        <pc:docMk/>
      </pc:docMkLst>
      <pc:sldChg chg="modSp">
        <pc:chgData name="moath.m.momani@gmail.com" userId="720708e143949568" providerId="LiveId" clId="{FE5826E5-A6BA-4563-AB24-EF690DC54DD9}" dt="2020-03-23T10:23:09.298" v="144" actId="113"/>
        <pc:sldMkLst>
          <pc:docMk/>
          <pc:sldMk cId="0" sldId="257"/>
        </pc:sldMkLst>
        <pc:spChg chg="mod">
          <ac:chgData name="moath.m.momani@gmail.com" userId="720708e143949568" providerId="LiveId" clId="{FE5826E5-A6BA-4563-AB24-EF690DC54DD9}" dt="2020-03-23T10:23:09.298" v="144" actId="113"/>
          <ac:spMkLst>
            <pc:docMk/>
            <pc:sldMk cId="0" sldId="257"/>
            <ac:spMk id="110" creationId="{00000000-0000-0000-0000-000000000000}"/>
          </ac:spMkLst>
        </pc:spChg>
      </pc:sldChg>
      <pc:sldChg chg="modSp">
        <pc:chgData name="moath.m.momani@gmail.com" userId="720708e143949568" providerId="LiveId" clId="{FE5826E5-A6BA-4563-AB24-EF690DC54DD9}" dt="2020-03-23T10:11:55.155" v="141" actId="207"/>
        <pc:sldMkLst>
          <pc:docMk/>
          <pc:sldMk cId="3542123355" sldId="258"/>
        </pc:sldMkLst>
        <pc:graphicFrameChg chg="mod modGraphic">
          <ac:chgData name="moath.m.momani@gmail.com" userId="720708e143949568" providerId="LiveId" clId="{FE5826E5-A6BA-4563-AB24-EF690DC54DD9}" dt="2020-03-23T10:11:55.155" v="141" actId="207"/>
          <ac:graphicFrameMkLst>
            <pc:docMk/>
            <pc:sldMk cId="3542123355" sldId="258"/>
            <ac:graphicFrameMk id="122" creationId="{00000000-0000-0000-0000-000000000000}"/>
          </ac:graphicFrameMkLst>
        </pc:graphicFrameChg>
      </pc:sldChg>
      <pc:sldChg chg="modSp">
        <pc:chgData name="moath.m.momani@gmail.com" userId="720708e143949568" providerId="LiveId" clId="{FE5826E5-A6BA-4563-AB24-EF690DC54DD9}" dt="2020-03-23T10:11:34.443" v="138"/>
        <pc:sldMkLst>
          <pc:docMk/>
          <pc:sldMk cId="1051649133" sldId="259"/>
        </pc:sldMkLst>
        <pc:graphicFrameChg chg="mod modGraphic">
          <ac:chgData name="moath.m.momani@gmail.com" userId="720708e143949568" providerId="LiveId" clId="{FE5826E5-A6BA-4563-AB24-EF690DC54DD9}" dt="2020-03-23T10:11:34.443" v="138"/>
          <ac:graphicFrameMkLst>
            <pc:docMk/>
            <pc:sldMk cId="1051649133" sldId="259"/>
            <ac:graphicFrameMk id="130" creationId="{00000000-0000-0000-0000-000000000000}"/>
          </ac:graphicFrameMkLst>
        </pc:graphicFrameChg>
      </pc:sldChg>
    </pc:docChg>
  </pc:docChgLst>
  <pc:docChgLst>
    <pc:chgData name="moath momani" userId="720708e143949568" providerId="LiveId" clId="{0F7E49B7-4401-481C-BB39-EE638D2530BE}"/>
    <pc:docChg chg="custSel modSld">
      <pc:chgData name="moath momani" userId="720708e143949568" providerId="LiveId" clId="{0F7E49B7-4401-481C-BB39-EE638D2530BE}" dt="2020-05-03T09:22:25.752" v="0" actId="207"/>
      <pc:docMkLst>
        <pc:docMk/>
      </pc:docMkLst>
      <pc:sldChg chg="modSp mod">
        <pc:chgData name="moath momani" userId="720708e143949568" providerId="LiveId" clId="{0F7E49B7-4401-481C-BB39-EE638D2530BE}" dt="2020-05-03T09:22:25.752" v="0" actId="207"/>
        <pc:sldMkLst>
          <pc:docMk/>
          <pc:sldMk cId="1368490105" sldId="258"/>
        </pc:sldMkLst>
        <pc:graphicFrameChg chg="modGraphic">
          <ac:chgData name="moath momani" userId="720708e143949568" providerId="LiveId" clId="{0F7E49B7-4401-481C-BB39-EE638D2530BE}" dt="2020-05-03T09:22:25.752" v="0" actId="20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383EE336-0517-4E2A-8698-78CF9FE0EB5E}"/>
    <pc:docChg chg="modSld">
      <pc:chgData name="moath momani" userId="720708e143949568" providerId="LiveId" clId="{383EE336-0517-4E2A-8698-78CF9FE0EB5E}" dt="2020-06-24T10:49:02.476" v="6" actId="20577"/>
      <pc:docMkLst>
        <pc:docMk/>
      </pc:docMkLst>
      <pc:sldChg chg="modSp mod">
        <pc:chgData name="moath momani" userId="720708e143949568" providerId="LiveId" clId="{383EE336-0517-4E2A-8698-78CF9FE0EB5E}" dt="2020-06-24T10:49:02.476" v="6" actId="20577"/>
        <pc:sldMkLst>
          <pc:docMk/>
          <pc:sldMk cId="1368490105" sldId="258"/>
        </pc:sldMkLst>
        <pc:graphicFrameChg chg="modGraphic">
          <ac:chgData name="moath momani" userId="720708e143949568" providerId="LiveId" clId="{383EE336-0517-4E2A-8698-78CF9FE0EB5E}" dt="2020-06-24T10:49:02.476" v="6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77310440-B0E1-49DB-AA2D-7BED0FB21575}"/>
    <pc:docChg chg="undo custSel addSld delSld modSld sldOrd">
      <pc:chgData name="moath momani" userId="720708e143949568" providerId="LiveId" clId="{77310440-B0E1-49DB-AA2D-7BED0FB21575}" dt="2020-06-24T12:26:49.561" v="104"/>
      <pc:docMkLst>
        <pc:docMk/>
      </pc:docMkLst>
      <pc:sldChg chg="addSp delSp modSp add mod">
        <pc:chgData name="moath momani" userId="720708e143949568" providerId="LiveId" clId="{77310440-B0E1-49DB-AA2D-7BED0FB21575}" dt="2020-06-24T12:20:23.218" v="12"/>
        <pc:sldMkLst>
          <pc:docMk/>
          <pc:sldMk cId="1051649133" sldId="259"/>
        </pc:sldMkLst>
        <pc:spChg chg="add mod">
          <ac:chgData name="moath momani" userId="720708e143949568" providerId="LiveId" clId="{77310440-B0E1-49DB-AA2D-7BED0FB21575}" dt="2020-06-24T12:20:02.621" v="9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77310440-B0E1-49DB-AA2D-7BED0FB21575}" dt="2020-06-24T12:19:33.634" v="5" actId="207"/>
          <ac:spMkLst>
            <pc:docMk/>
            <pc:sldMk cId="1051649133" sldId="259"/>
            <ac:spMk id="110" creationId="{00000000-0000-0000-0000-000000000000}"/>
          </ac:spMkLst>
        </pc:spChg>
        <pc:spChg chg="mod">
          <ac:chgData name="moath momani" userId="720708e143949568" providerId="LiveId" clId="{77310440-B0E1-49DB-AA2D-7BED0FB21575}" dt="2020-06-24T12:20:23.218" v="12"/>
          <ac:spMkLst>
            <pc:docMk/>
            <pc:sldMk cId="1051649133" sldId="259"/>
            <ac:spMk id="111" creationId="{00000000-0000-0000-0000-000000000000}"/>
          </ac:spMkLst>
        </pc:spChg>
        <pc:graphicFrameChg chg="del">
          <ac:chgData name="moath momani" userId="720708e143949568" providerId="LiveId" clId="{77310440-B0E1-49DB-AA2D-7BED0FB21575}" dt="2020-06-24T12:19:53.690" v="8" actId="478"/>
          <ac:graphicFrameMkLst>
            <pc:docMk/>
            <pc:sldMk cId="1051649133" sldId="259"/>
            <ac:graphicFrameMk id="9" creationId="{D924ADDC-0FC0-4E07-9A6E-A6392502FFAB}"/>
          </ac:graphicFrameMkLst>
        </pc:graphicFrameChg>
      </pc:sldChg>
      <pc:sldChg chg="add del setBg">
        <pc:chgData name="moath momani" userId="720708e143949568" providerId="LiveId" clId="{77310440-B0E1-49DB-AA2D-7BED0FB21575}" dt="2020-06-24T12:19:17.027" v="3"/>
        <pc:sldMkLst>
          <pc:docMk/>
          <pc:sldMk cId="184621246" sldId="260"/>
        </pc:sldMkLst>
      </pc:sldChg>
      <pc:sldChg chg="add del setBg">
        <pc:chgData name="moath momani" userId="720708e143949568" providerId="LiveId" clId="{77310440-B0E1-49DB-AA2D-7BED0FB21575}" dt="2020-06-24T12:19:09.330" v="1"/>
        <pc:sldMkLst>
          <pc:docMk/>
          <pc:sldMk cId="2273473089" sldId="260"/>
        </pc:sldMkLst>
      </pc:sldChg>
      <pc:sldChg chg="add del setBg">
        <pc:chgData name="moath momani" userId="720708e143949568" providerId="LiveId" clId="{77310440-B0E1-49DB-AA2D-7BED0FB21575}" dt="2020-06-24T12:20:47.277" v="14"/>
        <pc:sldMkLst>
          <pc:docMk/>
          <pc:sldMk cId="3196849208" sldId="260"/>
        </pc:sldMkLst>
      </pc:sldChg>
      <pc:sldChg chg="addSp delSp modSp add mod">
        <pc:chgData name="moath momani" userId="720708e143949568" providerId="LiveId" clId="{77310440-B0E1-49DB-AA2D-7BED0FB21575}" dt="2020-06-24T12:21:30.233" v="18" actId="1076"/>
        <pc:sldMkLst>
          <pc:docMk/>
          <pc:sldMk cId="3704995808" sldId="260"/>
        </pc:sldMkLst>
        <pc:spChg chg="del">
          <ac:chgData name="moath momani" userId="720708e143949568" providerId="LiveId" clId="{77310440-B0E1-49DB-AA2D-7BED0FB21575}" dt="2020-06-24T12:20:58.244" v="16" actId="478"/>
          <ac:spMkLst>
            <pc:docMk/>
            <pc:sldMk cId="3704995808" sldId="260"/>
            <ac:spMk id="10" creationId="{EF7D5529-E01F-40C4-9628-C79A2F2BE828}"/>
          </ac:spMkLst>
        </pc:spChg>
        <pc:graphicFrameChg chg="add mod">
          <ac:chgData name="moath momani" userId="720708e143949568" providerId="LiveId" clId="{77310440-B0E1-49DB-AA2D-7BED0FB21575}" dt="2020-06-24T12:21:30.233" v="18" actId="1076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addSp delSp modSp add mod ord">
        <pc:chgData name="moath momani" userId="720708e143949568" providerId="LiveId" clId="{77310440-B0E1-49DB-AA2D-7BED0FB21575}" dt="2020-06-24T12:24:00.976" v="55" actId="20577"/>
        <pc:sldMkLst>
          <pc:docMk/>
          <pc:sldMk cId="2975555803" sldId="261"/>
        </pc:sldMkLst>
        <pc:spChg chg="add mod">
          <ac:chgData name="moath momani" userId="720708e143949568" providerId="LiveId" clId="{77310440-B0E1-49DB-AA2D-7BED0FB21575}" dt="2020-06-24T12:24:00.976" v="55" actId="20577"/>
          <ac:spMkLst>
            <pc:docMk/>
            <pc:sldMk cId="2975555803" sldId="261"/>
            <ac:spMk id="10" creationId="{D7A87FB4-AB01-424A-A7EF-A9F633313350}"/>
          </ac:spMkLst>
        </pc:spChg>
        <pc:spChg chg="mod">
          <ac:chgData name="moath momani" userId="720708e143949568" providerId="LiveId" clId="{77310440-B0E1-49DB-AA2D-7BED0FB21575}" dt="2020-06-24T12:23:22.344" v="36"/>
          <ac:spMkLst>
            <pc:docMk/>
            <pc:sldMk cId="2975555803" sldId="261"/>
            <ac:spMk id="12" creationId="{C7A02477-A55C-462D-8FD4-6F3DB880F6D4}"/>
          </ac:spMkLst>
        </pc:spChg>
        <pc:spChg chg="mod">
          <ac:chgData name="moath momani" userId="720708e143949568" providerId="LiveId" clId="{77310440-B0E1-49DB-AA2D-7BED0FB21575}" dt="2020-06-24T12:23:22.344" v="36"/>
          <ac:spMkLst>
            <pc:docMk/>
            <pc:sldMk cId="2975555803" sldId="261"/>
            <ac:spMk id="13" creationId="{0F4FC5E7-72C5-4739-A99D-384169D60A43}"/>
          </ac:spMkLst>
        </pc:spChg>
        <pc:spChg chg="add del mod">
          <ac:chgData name="moath momani" userId="720708e143949568" providerId="LiveId" clId="{77310440-B0E1-49DB-AA2D-7BED0FB21575}" dt="2020-06-24T12:23:34.447" v="39" actId="478"/>
          <ac:spMkLst>
            <pc:docMk/>
            <pc:sldMk cId="2975555803" sldId="261"/>
            <ac:spMk id="15" creationId="{9D63C563-12D2-4BCF-AC66-C1BD12F07A98}"/>
          </ac:spMkLst>
        </pc:spChg>
        <pc:spChg chg="del">
          <ac:chgData name="moath momani" userId="720708e143949568" providerId="LiveId" clId="{77310440-B0E1-49DB-AA2D-7BED0FB21575}" dt="2020-06-24T12:22:24.552" v="29" actId="478"/>
          <ac:spMkLst>
            <pc:docMk/>
            <pc:sldMk cId="2975555803" sldId="261"/>
            <ac:spMk id="101" creationId="{00000000-0000-0000-0000-000000000000}"/>
          </ac:spMkLst>
        </pc:spChg>
        <pc:grpChg chg="add mod">
          <ac:chgData name="moath momani" userId="720708e143949568" providerId="LiveId" clId="{77310440-B0E1-49DB-AA2D-7BED0FB21575}" dt="2020-06-24T12:23:22.344" v="36"/>
          <ac:grpSpMkLst>
            <pc:docMk/>
            <pc:sldMk cId="2975555803" sldId="261"/>
            <ac:grpSpMk id="11" creationId="{DD40D670-B5F0-498E-A587-9EE600551682}"/>
          </ac:grpSpMkLst>
        </pc:grpChg>
        <pc:grpChg chg="del">
          <ac:chgData name="moath momani" userId="720708e143949568" providerId="LiveId" clId="{77310440-B0E1-49DB-AA2D-7BED0FB21575}" dt="2020-06-24T12:22:15.045" v="24" actId="478"/>
          <ac:grpSpMkLst>
            <pc:docMk/>
            <pc:sldMk cId="2975555803" sldId="261"/>
            <ac:grpSpMk id="104" creationId="{00000000-0000-0000-0000-000000000000}"/>
          </ac:grpSpMkLst>
        </pc:grpChg>
        <pc:graphicFrameChg chg="add mod">
          <ac:chgData name="moath momani" userId="720708e143949568" providerId="LiveId" clId="{77310440-B0E1-49DB-AA2D-7BED0FB21575}" dt="2020-06-24T12:23:22.344" v="36"/>
          <ac:graphicFrameMkLst>
            <pc:docMk/>
            <pc:sldMk cId="2975555803" sldId="261"/>
            <ac:graphicFrameMk id="16" creationId="{19F4B6FB-F246-464D-8F74-C3493134C0E4}"/>
          </ac:graphicFrameMkLst>
        </pc:graphicFrameChg>
        <pc:picChg chg="add del mod">
          <ac:chgData name="moath momani" userId="720708e143949568" providerId="LiveId" clId="{77310440-B0E1-49DB-AA2D-7BED0FB21575}" dt="2020-06-24T12:23:34.447" v="39" actId="478"/>
          <ac:picMkLst>
            <pc:docMk/>
            <pc:sldMk cId="2975555803" sldId="261"/>
            <ac:picMk id="14" creationId="{387B677F-205A-4AAA-96FA-13060C2C8E5A}"/>
          </ac:picMkLst>
        </pc:picChg>
        <pc:picChg chg="del">
          <ac:chgData name="moath momani" userId="720708e143949568" providerId="LiveId" clId="{77310440-B0E1-49DB-AA2D-7BED0FB21575}" dt="2020-06-24T12:23:27.931" v="37" actId="478"/>
          <ac:picMkLst>
            <pc:docMk/>
            <pc:sldMk cId="2975555803" sldId="261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25.321" v="30" actId="478"/>
          <ac:picMkLst>
            <pc:docMk/>
            <pc:sldMk cId="2975555803" sldId="261"/>
            <ac:picMk id="106" creationId="{00000000-0000-0000-0000-000000000000}"/>
          </ac:picMkLst>
        </pc:picChg>
        <pc:picChg chg="del mod">
          <ac:chgData name="moath momani" userId="720708e143949568" providerId="LiveId" clId="{77310440-B0E1-49DB-AA2D-7BED0FB21575}" dt="2020-06-24T12:22:12.952" v="22" actId="478"/>
          <ac:picMkLst>
            <pc:docMk/>
            <pc:sldMk cId="2975555803" sldId="261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3.970" v="23" actId="478"/>
          <ac:picMkLst>
            <pc:docMk/>
            <pc:sldMk cId="2975555803" sldId="261"/>
            <ac:picMk id="108" creationId="{00000000-0000-0000-0000-000000000000}"/>
          </ac:picMkLst>
        </pc:picChg>
      </pc:sldChg>
      <pc:sldChg chg="addSp delSp modSp add mod">
        <pc:chgData name="moath momani" userId="720708e143949568" providerId="LiveId" clId="{77310440-B0E1-49DB-AA2D-7BED0FB21575}" dt="2020-06-24T12:24:11.452" v="56"/>
        <pc:sldMkLst>
          <pc:docMk/>
          <pc:sldMk cId="3395007616" sldId="262"/>
        </pc:sldMkLst>
        <pc:spChg chg="add mod">
          <ac:chgData name="moath momani" userId="720708e143949568" providerId="LiveId" clId="{77310440-B0E1-49DB-AA2D-7BED0FB21575}" dt="2020-06-24T12:22:48.521" v="32"/>
          <ac:spMkLst>
            <pc:docMk/>
            <pc:sldMk cId="3395007616" sldId="262"/>
            <ac:spMk id="10" creationId="{CA2989F7-5D56-441E-9E1C-B92A7AC5048D}"/>
          </ac:spMkLst>
        </pc:spChg>
        <pc:spChg chg="add mod">
          <ac:chgData name="moath momani" userId="720708e143949568" providerId="LiveId" clId="{77310440-B0E1-49DB-AA2D-7BED0FB21575}" dt="2020-06-24T12:24:11.452" v="56"/>
          <ac:spMkLst>
            <pc:docMk/>
            <pc:sldMk cId="3395007616" sldId="262"/>
            <ac:spMk id="11" creationId="{C33DD1E7-E79F-4DFA-80FA-C346FD1F051B}"/>
          </ac:spMkLst>
        </pc:spChg>
        <pc:spChg chg="mod">
          <ac:chgData name="moath momani" userId="720708e143949568" providerId="LiveId" clId="{77310440-B0E1-49DB-AA2D-7BED0FB21575}" dt="2020-06-24T12:23:02.663" v="33"/>
          <ac:spMkLst>
            <pc:docMk/>
            <pc:sldMk cId="3395007616" sldId="262"/>
            <ac:spMk id="13" creationId="{0EADB2AE-0BFF-436A-9F5E-13031E94AFC0}"/>
          </ac:spMkLst>
        </pc:spChg>
        <pc:spChg chg="mod">
          <ac:chgData name="moath momani" userId="720708e143949568" providerId="LiveId" clId="{77310440-B0E1-49DB-AA2D-7BED0FB21575}" dt="2020-06-24T12:23:02.663" v="33"/>
          <ac:spMkLst>
            <pc:docMk/>
            <pc:sldMk cId="3395007616" sldId="262"/>
            <ac:spMk id="14" creationId="{0687433D-8FE9-4B18-9E70-2CD4E976F6A7}"/>
          </ac:spMkLst>
        </pc:spChg>
        <pc:spChg chg="del">
          <ac:chgData name="moath momani" userId="720708e143949568" providerId="LiveId" clId="{77310440-B0E1-49DB-AA2D-7BED0FB21575}" dt="2020-06-24T12:22:20.690" v="28" actId="478"/>
          <ac:spMkLst>
            <pc:docMk/>
            <pc:sldMk cId="3395007616" sldId="262"/>
            <ac:spMk id="101" creationId="{00000000-0000-0000-0000-000000000000}"/>
          </ac:spMkLst>
        </pc:spChg>
        <pc:grpChg chg="add mod">
          <ac:chgData name="moath momani" userId="720708e143949568" providerId="LiveId" clId="{77310440-B0E1-49DB-AA2D-7BED0FB21575}" dt="2020-06-24T12:23:02.663" v="33"/>
          <ac:grpSpMkLst>
            <pc:docMk/>
            <pc:sldMk cId="3395007616" sldId="262"/>
            <ac:grpSpMk id="12" creationId="{A84067D7-4FAC-4975-9C7B-C6655B04ED9E}"/>
          </ac:grpSpMkLst>
        </pc:grpChg>
        <pc:grpChg chg="del">
          <ac:chgData name="moath momani" userId="720708e143949568" providerId="LiveId" clId="{77310440-B0E1-49DB-AA2D-7BED0FB21575}" dt="2020-06-24T12:22:17.742" v="26" actId="478"/>
          <ac:grpSpMkLst>
            <pc:docMk/>
            <pc:sldMk cId="3395007616" sldId="262"/>
            <ac:grpSpMk id="104" creationId="{00000000-0000-0000-0000-000000000000}"/>
          </ac:grpSpMkLst>
        </pc:grpChg>
        <pc:picChg chg="del">
          <ac:chgData name="moath momani" userId="720708e143949568" providerId="LiveId" clId="{77310440-B0E1-49DB-AA2D-7BED0FB21575}" dt="2020-06-24T12:23:38.308" v="40" actId="478"/>
          <ac:picMkLst>
            <pc:docMk/>
            <pc:sldMk cId="3395007616" sldId="262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27.520" v="31" actId="478"/>
          <ac:picMkLst>
            <pc:docMk/>
            <pc:sldMk cId="3395007616" sldId="262"/>
            <ac:picMk id="106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8.614" v="27" actId="478"/>
          <ac:picMkLst>
            <pc:docMk/>
            <pc:sldMk cId="3395007616" sldId="262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6.943" v="25" actId="478"/>
          <ac:picMkLst>
            <pc:docMk/>
            <pc:sldMk cId="3395007616" sldId="262"/>
            <ac:picMk id="108" creationId="{00000000-0000-0000-0000-000000000000}"/>
          </ac:picMkLst>
        </pc:picChg>
      </pc:sldChg>
      <pc:sldChg chg="add del">
        <pc:chgData name="moath momani" userId="720708e143949568" providerId="LiveId" clId="{77310440-B0E1-49DB-AA2D-7BED0FB21575}" dt="2020-06-24T12:24:46.040" v="63" actId="47"/>
        <pc:sldMkLst>
          <pc:docMk/>
          <pc:sldMk cId="2426762762" sldId="263"/>
        </pc:sldMkLst>
      </pc:sldChg>
      <pc:sldChg chg="addSp delSp modSp add mod">
        <pc:chgData name="moath momani" userId="720708e143949568" providerId="LiveId" clId="{77310440-B0E1-49DB-AA2D-7BED0FB21575}" dt="2020-06-24T12:26:30.268" v="102" actId="20577"/>
        <pc:sldMkLst>
          <pc:docMk/>
          <pc:sldMk cId="3299758773" sldId="264"/>
        </pc:sldMkLst>
        <pc:spChg chg="add del mod">
          <ac:chgData name="moath momani" userId="720708e143949568" providerId="LiveId" clId="{77310440-B0E1-49DB-AA2D-7BED0FB21575}" dt="2020-06-24T12:26:14.237" v="85" actId="478"/>
          <ac:spMkLst>
            <pc:docMk/>
            <pc:sldMk cId="3299758773" sldId="264"/>
            <ac:spMk id="10" creationId="{8469C344-59FE-4DE3-888E-FAB19A6FFECE}"/>
          </ac:spMkLst>
        </pc:spChg>
        <pc:spChg chg="mod">
          <ac:chgData name="moath momani" userId="720708e143949568" providerId="LiveId" clId="{77310440-B0E1-49DB-AA2D-7BED0FB21575}" dt="2020-06-24T12:25:11.478" v="66"/>
          <ac:spMkLst>
            <pc:docMk/>
            <pc:sldMk cId="3299758773" sldId="264"/>
            <ac:spMk id="12" creationId="{FC8C137D-0047-4C68-94DE-B4FF030489A2}"/>
          </ac:spMkLst>
        </pc:spChg>
        <pc:spChg chg="mod">
          <ac:chgData name="moath momani" userId="720708e143949568" providerId="LiveId" clId="{77310440-B0E1-49DB-AA2D-7BED0FB21575}" dt="2020-06-24T12:25:11.478" v="66"/>
          <ac:spMkLst>
            <pc:docMk/>
            <pc:sldMk cId="3299758773" sldId="264"/>
            <ac:spMk id="13" creationId="{7FC5EBD3-A501-4E9A-8D05-99AD5FF35602}"/>
          </ac:spMkLst>
        </pc:spChg>
        <pc:spChg chg="add del mod">
          <ac:chgData name="moath momani" userId="720708e143949568" providerId="LiveId" clId="{77310440-B0E1-49DB-AA2D-7BED0FB21575}" dt="2020-06-24T12:26:14.237" v="85" actId="478"/>
          <ac:spMkLst>
            <pc:docMk/>
            <pc:sldMk cId="3299758773" sldId="264"/>
            <ac:spMk id="15" creationId="{DFC08B4F-8A55-4152-9006-C889D0CD5AEE}"/>
          </ac:spMkLst>
        </pc:spChg>
        <pc:spChg chg="add mod">
          <ac:chgData name="moath momani" userId="720708e143949568" providerId="LiveId" clId="{77310440-B0E1-49DB-AA2D-7BED0FB21575}" dt="2020-06-24T12:26:30.268" v="102" actId="20577"/>
          <ac:spMkLst>
            <pc:docMk/>
            <pc:sldMk cId="3299758773" sldId="264"/>
            <ac:spMk id="17" creationId="{3491E9C2-141A-47B4-8AF8-20871943362C}"/>
          </ac:spMkLst>
        </pc:spChg>
        <pc:spChg chg="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19" creationId="{DE76BCF3-94C0-435C-AD0C-2CAEBCD02074}"/>
          </ac:spMkLst>
        </pc:spChg>
        <pc:spChg chg="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20" creationId="{00A21D34-67D7-479F-BB68-20B805A08721}"/>
          </ac:spMkLst>
        </pc:spChg>
        <pc:spChg chg="add 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22" creationId="{DD61AAE1-2E64-4ABD-877C-7899B186CE9A}"/>
          </ac:spMkLst>
        </pc:spChg>
        <pc:spChg chg="del">
          <ac:chgData name="moath momani" userId="720708e143949568" providerId="LiveId" clId="{77310440-B0E1-49DB-AA2D-7BED0FB21575}" dt="2020-06-24T12:24:38.292" v="59" actId="478"/>
          <ac:spMkLst>
            <pc:docMk/>
            <pc:sldMk cId="3299758773" sldId="264"/>
            <ac:spMk id="101" creationId="{00000000-0000-0000-0000-000000000000}"/>
          </ac:spMkLst>
        </pc:spChg>
        <pc:grpChg chg="add del mod">
          <ac:chgData name="moath momani" userId="720708e143949568" providerId="LiveId" clId="{77310440-B0E1-49DB-AA2D-7BED0FB21575}" dt="2020-06-24T12:26:14.237" v="85" actId="478"/>
          <ac:grpSpMkLst>
            <pc:docMk/>
            <pc:sldMk cId="3299758773" sldId="264"/>
            <ac:grpSpMk id="11" creationId="{8CC0C15C-125D-48CC-B151-F3338535383C}"/>
          </ac:grpSpMkLst>
        </pc:grpChg>
        <pc:grpChg chg="add mod">
          <ac:chgData name="moath momani" userId="720708e143949568" providerId="LiveId" clId="{77310440-B0E1-49DB-AA2D-7BED0FB21575}" dt="2020-06-24T12:26:15.045" v="86"/>
          <ac:grpSpMkLst>
            <pc:docMk/>
            <pc:sldMk cId="3299758773" sldId="264"/>
            <ac:grpSpMk id="18" creationId="{82C87080-1F36-471E-9EE2-93A9445BA970}"/>
          </ac:grpSpMkLst>
        </pc:grpChg>
        <pc:grpChg chg="del">
          <ac:chgData name="moath momani" userId="720708e143949568" providerId="LiveId" clId="{77310440-B0E1-49DB-AA2D-7BED0FB21575}" dt="2020-06-24T12:24:38.292" v="59" actId="478"/>
          <ac:grpSpMkLst>
            <pc:docMk/>
            <pc:sldMk cId="3299758773" sldId="264"/>
            <ac:grpSpMk id="104" creationId="{00000000-0000-0000-0000-000000000000}"/>
          </ac:grpSpMkLst>
        </pc:grpChg>
        <pc:graphicFrameChg chg="add del mod">
          <ac:chgData name="moath momani" userId="720708e143949568" providerId="LiveId" clId="{77310440-B0E1-49DB-AA2D-7BED0FB21575}" dt="2020-06-24T12:26:14.237" v="85" actId="478"/>
          <ac:graphicFrameMkLst>
            <pc:docMk/>
            <pc:sldMk cId="3299758773" sldId="264"/>
            <ac:graphicFrameMk id="16" creationId="{F5752BFB-F688-4672-B034-427F7FEB1EB8}"/>
          </ac:graphicFrameMkLst>
        </pc:graphicFrameChg>
        <pc:graphicFrameChg chg="add mod">
          <ac:chgData name="moath momani" userId="720708e143949568" providerId="LiveId" clId="{77310440-B0E1-49DB-AA2D-7BED0FB21575}" dt="2020-06-24T12:26:15.045" v="86"/>
          <ac:graphicFrameMkLst>
            <pc:docMk/>
            <pc:sldMk cId="3299758773" sldId="264"/>
            <ac:graphicFrameMk id="23" creationId="{6C6CF4B0-4757-42B9-88DC-6C219C26B495}"/>
          </ac:graphicFrameMkLst>
        </pc:graphicFrameChg>
        <pc:picChg chg="add del mod">
          <ac:chgData name="moath momani" userId="720708e143949568" providerId="LiveId" clId="{77310440-B0E1-49DB-AA2D-7BED0FB21575}" dt="2020-06-24T12:26:14.237" v="85" actId="478"/>
          <ac:picMkLst>
            <pc:docMk/>
            <pc:sldMk cId="3299758773" sldId="264"/>
            <ac:picMk id="14" creationId="{2C925D47-9325-4D10-BDB1-13533CF71ECF}"/>
          </ac:picMkLst>
        </pc:picChg>
        <pc:picChg chg="add mod">
          <ac:chgData name="moath momani" userId="720708e143949568" providerId="LiveId" clId="{77310440-B0E1-49DB-AA2D-7BED0FB21575}" dt="2020-06-24T12:26:15.045" v="86"/>
          <ac:picMkLst>
            <pc:docMk/>
            <pc:sldMk cId="3299758773" sldId="264"/>
            <ac:picMk id="21" creationId="{87EACC26-5BEC-466C-93BA-0FC93503BA33}"/>
          </ac:picMkLst>
        </pc:picChg>
        <pc:picChg chg="del">
          <ac:chgData name="moath momani" userId="720708e143949568" providerId="LiveId" clId="{77310440-B0E1-49DB-AA2D-7BED0FB21575}" dt="2020-06-24T12:24:38.292" v="59" actId="478"/>
          <ac:picMkLst>
            <pc:docMk/>
            <pc:sldMk cId="3299758773" sldId="264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41.124" v="61" actId="478"/>
          <ac:picMkLst>
            <pc:docMk/>
            <pc:sldMk cId="3299758773" sldId="264"/>
            <ac:picMk id="106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38.292" v="59" actId="478"/>
          <ac:picMkLst>
            <pc:docMk/>
            <pc:sldMk cId="3299758773" sldId="264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39.823" v="60" actId="478"/>
          <ac:picMkLst>
            <pc:docMk/>
            <pc:sldMk cId="3299758773" sldId="264"/>
            <ac:picMk id="108" creationId="{00000000-0000-0000-0000-000000000000}"/>
          </ac:picMkLst>
        </pc:picChg>
      </pc:sldChg>
      <pc:sldChg chg="addSp modSp add mod ord">
        <pc:chgData name="moath momani" userId="720708e143949568" providerId="LiveId" clId="{77310440-B0E1-49DB-AA2D-7BED0FB21575}" dt="2020-06-24T12:26:49.561" v="104"/>
        <pc:sldMkLst>
          <pc:docMk/>
          <pc:sldMk cId="2396038251" sldId="265"/>
        </pc:sldMkLst>
        <pc:spChg chg="add 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2" creationId="{FC84119A-9C00-4A4D-B8A1-A3CEF39C8A71}"/>
          </ac:spMkLst>
        </pc:spChg>
        <pc:spChg chg="add mod">
          <ac:chgData name="moath momani" userId="720708e143949568" providerId="LiveId" clId="{77310440-B0E1-49DB-AA2D-7BED0FB21575}" dt="2020-06-24T12:26:49.561" v="104"/>
          <ac:spMkLst>
            <pc:docMk/>
            <pc:sldMk cId="2396038251" sldId="265"/>
            <ac:spMk id="3" creationId="{315EFD2C-9D32-4E66-B641-9629E89EEF30}"/>
          </ac:spMkLst>
        </pc:spChg>
        <pc:spChg chg="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5" creationId="{3EC52141-38F5-4574-851F-53C977C6C376}"/>
          </ac:spMkLst>
        </pc:spChg>
        <pc:spChg chg="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6" creationId="{D6B761B1-1020-4181-B906-C9495B6AFAE3}"/>
          </ac:spMkLst>
        </pc:spChg>
        <pc:spChg chg="add 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8" creationId="{EB7DF314-2ECC-48D3-B735-DC91BB4F0C4F}"/>
          </ac:spMkLst>
        </pc:spChg>
        <pc:grpChg chg="add mod">
          <ac:chgData name="moath momani" userId="720708e143949568" providerId="LiveId" clId="{77310440-B0E1-49DB-AA2D-7BED0FB21575}" dt="2020-06-24T12:26:42.346" v="103"/>
          <ac:grpSpMkLst>
            <pc:docMk/>
            <pc:sldMk cId="2396038251" sldId="265"/>
            <ac:grpSpMk id="4" creationId="{6DBA73C4-A3BF-4C58-82B8-4640F15FB341}"/>
          </ac:grpSpMkLst>
        </pc:grpChg>
        <pc:picChg chg="add mod">
          <ac:chgData name="moath momani" userId="720708e143949568" providerId="LiveId" clId="{77310440-B0E1-49DB-AA2D-7BED0FB21575}" dt="2020-06-24T12:26:42.346" v="103"/>
          <ac:picMkLst>
            <pc:docMk/>
            <pc:sldMk cId="2396038251" sldId="265"/>
            <ac:picMk id="7" creationId="{7ED6BC1B-5636-4733-A24C-4AAC094E04AC}"/>
          </ac:picMkLst>
        </pc:picChg>
      </pc:sldChg>
      <pc:sldChg chg="add del setBg">
        <pc:chgData name="moath momani" userId="720708e143949568" providerId="LiveId" clId="{77310440-B0E1-49DB-AA2D-7BED0FB21575}" dt="2020-06-24T12:25:05.813" v="65"/>
        <pc:sldMkLst>
          <pc:docMk/>
          <pc:sldMk cId="831755398" sldId="266"/>
        </pc:sldMkLst>
      </pc:sldChg>
    </pc:docChg>
  </pc:docChgLst>
  <pc:docChgLst>
    <pc:chgData name="moath momani" userId="720708e143949568" providerId="LiveId" clId="{7A736DBF-5AC3-4463-8F7B-ACA07C834241}"/>
    <pc:docChg chg="undo custSel addSld delSld modSld">
      <pc:chgData name="moath momani" userId="720708e143949568" providerId="LiveId" clId="{7A736DBF-5AC3-4463-8F7B-ACA07C834241}" dt="2020-04-19T11:06:42.405" v="114"/>
      <pc:docMkLst>
        <pc:docMk/>
      </pc:docMkLst>
      <pc:sldChg chg="addSp delSp modSp add">
        <pc:chgData name="moath momani" userId="720708e143949568" providerId="LiveId" clId="{7A736DBF-5AC3-4463-8F7B-ACA07C834241}" dt="2020-04-19T11:06:42.405" v="114"/>
        <pc:sldMkLst>
          <pc:docMk/>
          <pc:sldMk cId="1368490105" sldId="258"/>
        </pc:sldMkLst>
        <pc:spChg chg="del">
          <ac:chgData name="moath momani" userId="720708e143949568" providerId="LiveId" clId="{7A736DBF-5AC3-4463-8F7B-ACA07C834241}" dt="2020-04-19T10:53:39.386" v="2" actId="478"/>
          <ac:spMkLst>
            <pc:docMk/>
            <pc:sldMk cId="1368490105" sldId="258"/>
            <ac:spMk id="110" creationId="{00000000-0000-0000-0000-000000000000}"/>
          </ac:spMkLst>
        </pc:spChg>
        <pc:graphicFrameChg chg="add mod modGraphic">
          <ac:chgData name="moath momani" userId="720708e143949568" providerId="LiveId" clId="{7A736DBF-5AC3-4463-8F7B-ACA07C834241}" dt="2020-04-19T11:06:42.405" v="114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del">
        <pc:chgData name="moath momani" userId="720708e143949568" providerId="LiveId" clId="{7A736DBF-5AC3-4463-8F7B-ACA07C834241}" dt="2020-04-19T10:53:31.824" v="0" actId="47"/>
        <pc:sldMkLst>
          <pc:docMk/>
          <pc:sldMk cId="3542123355" sldId="258"/>
        </pc:sldMkLst>
      </pc:sldChg>
    </pc:docChg>
  </pc:docChgLst>
  <pc:docChgLst>
    <pc:chgData name="moath momani" userId="720708e143949568" providerId="LiveId" clId="{753F1A8C-7C78-4539-AE81-57D98E2FB03F}"/>
    <pc:docChg chg="sldOrd">
      <pc:chgData name="moath momani" userId="720708e143949568" providerId="LiveId" clId="{753F1A8C-7C78-4539-AE81-57D98E2FB03F}" dt="2020-04-09T10:21:27.359" v="0" actId="20578"/>
      <pc:docMkLst>
        <pc:docMk/>
      </pc:docMkLst>
      <pc:sldChg chg="ord">
        <pc:chgData name="moath momani" userId="720708e143949568" providerId="LiveId" clId="{753F1A8C-7C78-4539-AE81-57D98E2FB03F}" dt="2020-04-09T10:21:27.359" v="0" actId="20578"/>
        <pc:sldMkLst>
          <pc:docMk/>
          <pc:sldMk cId="3542123355" sldId="258"/>
        </pc:sldMkLst>
      </pc:sldChg>
    </pc:docChg>
  </pc:docChgLst>
  <pc:docChgLst>
    <pc:chgData name="moath momani" userId="720708e143949568" providerId="LiveId" clId="{5B2AAE73-3AC5-4A2B-9D78-1D34603AF273}"/>
    <pc:docChg chg="modSld">
      <pc:chgData name="moath momani" userId="720708e143949568" providerId="LiveId" clId="{5B2AAE73-3AC5-4A2B-9D78-1D34603AF273}" dt="2020-06-24T10:23:42.054" v="40" actId="255"/>
      <pc:docMkLst>
        <pc:docMk/>
      </pc:docMkLst>
      <pc:sldChg chg="modSp mod">
        <pc:chgData name="moath momani" userId="720708e143949568" providerId="LiveId" clId="{5B2AAE73-3AC5-4A2B-9D78-1D34603AF273}" dt="2020-06-24T10:23:42.054" v="40" actId="255"/>
        <pc:sldMkLst>
          <pc:docMk/>
          <pc:sldMk cId="0" sldId="257"/>
        </pc:sldMkLst>
        <pc:spChg chg="mod">
          <ac:chgData name="moath momani" userId="720708e143949568" providerId="LiveId" clId="{5B2AAE73-3AC5-4A2B-9D78-1D34603AF273}" dt="2020-06-24T10:23:42.054" v="40" actId="255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.m.momani@gmail.com" userId="720708e143949568" providerId="LiveId" clId="{3FC583A6-6FBC-483B-B94E-85193486E04D}"/>
    <pc:docChg chg="undo custSel addSld delSld modSld">
      <pc:chgData name="moath.m.momani@gmail.com" userId="720708e143949568" providerId="LiveId" clId="{3FC583A6-6FBC-483B-B94E-85193486E04D}" dt="2020-03-25T07:37:08.687" v="618" actId="20577"/>
      <pc:docMkLst>
        <pc:docMk/>
      </pc:docMkLst>
      <pc:sldChg chg="modSp">
        <pc:chgData name="moath.m.momani@gmail.com" userId="720708e143949568" providerId="LiveId" clId="{3FC583A6-6FBC-483B-B94E-85193486E04D}" dt="2020-03-25T07:05:17.952" v="7" actId="1036"/>
        <pc:sldMkLst>
          <pc:docMk/>
          <pc:sldMk cId="0" sldId="256"/>
        </pc:sldMkLst>
        <pc:grpChg chg="mod">
          <ac:chgData name="moath.m.momani@gmail.com" userId="720708e143949568" providerId="LiveId" clId="{3FC583A6-6FBC-483B-B94E-85193486E04D}" dt="2020-03-25T07:05:17.952" v="7" actId="1036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.m.momani@gmail.com" userId="720708e143949568" providerId="LiveId" clId="{3FC583A6-6FBC-483B-B94E-85193486E04D}" dt="2020-03-25T07:05:10.738" v="3" actId="1076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.m.momani@gmail.com" userId="720708e143949568" providerId="LiveId" clId="{3FC583A6-6FBC-483B-B94E-85193486E04D}" dt="2020-03-25T07:05:03.977" v="1" actId="1076"/>
          <ac:picMkLst>
            <pc:docMk/>
            <pc:sldMk cId="0" sldId="256"/>
            <ac:picMk id="108" creationId="{00000000-0000-0000-0000-000000000000}"/>
          </ac:picMkLst>
        </pc:picChg>
      </pc:sldChg>
      <pc:sldChg chg="modSp">
        <pc:chgData name="moath.m.momani@gmail.com" userId="720708e143949568" providerId="LiveId" clId="{3FC583A6-6FBC-483B-B94E-85193486E04D}" dt="2020-03-25T07:34:13.829" v="599" actId="20577"/>
        <pc:sldMkLst>
          <pc:docMk/>
          <pc:sldMk cId="0" sldId="257"/>
        </pc:sldMkLst>
        <pc:spChg chg="mod">
          <ac:chgData name="moath.m.momani@gmail.com" userId="720708e143949568" providerId="LiveId" clId="{3FC583A6-6FBC-483B-B94E-85193486E04D}" dt="2020-03-25T07:25:48.941" v="43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4:13.829" v="599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add">
        <pc:chgData name="moath.m.momani@gmail.com" userId="720708e143949568" providerId="LiveId" clId="{3FC583A6-6FBC-483B-B94E-85193486E04D}" dt="2020-03-25T07:37:08.687" v="618" actId="20577"/>
        <pc:sldMkLst>
          <pc:docMk/>
          <pc:sldMk cId="3542123355" sldId="258"/>
        </pc:sldMkLst>
        <pc:spChg chg="mod">
          <ac:chgData name="moath.m.momani@gmail.com" userId="720708e143949568" providerId="LiveId" clId="{3FC583A6-6FBC-483B-B94E-85193486E04D}" dt="2020-03-25T07:37:08.687" v="618" actId="20577"/>
          <ac:spMkLst>
            <pc:docMk/>
            <pc:sldMk cId="3542123355" sldId="258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6:49.596" v="614" actId="20577"/>
          <ac:spMkLst>
            <pc:docMk/>
            <pc:sldMk cId="3542123355" sldId="258"/>
            <ac:spMk id="111" creationId="{00000000-0000-0000-0000-000000000000}"/>
          </ac:spMkLst>
        </pc:spChg>
      </pc:sldChg>
      <pc:sldChg chg="del">
        <pc:chgData name="moath.m.momani@gmail.com" userId="720708e143949568" providerId="LiveId" clId="{3FC583A6-6FBC-483B-B94E-85193486E04D}" dt="2020-03-25T07:26:04.405" v="438" actId="47"/>
        <pc:sldMkLst>
          <pc:docMk/>
          <pc:sldMk cId="1051649133" sldId="259"/>
        </pc:sldMkLst>
      </pc:sldChg>
    </pc:docChg>
  </pc:docChgLst>
  <pc:docChgLst>
    <pc:chgData name="moath momani" userId="720708e143949568" providerId="LiveId" clId="{8A4CDFA0-D424-4625-B21C-4E10EC16BC3D}"/>
    <pc:docChg chg="custSel modSld">
      <pc:chgData name="moath momani" userId="720708e143949568" providerId="LiveId" clId="{8A4CDFA0-D424-4625-B21C-4E10EC16BC3D}" dt="2020-10-11T09:07:42.953" v="3077" actId="20577"/>
      <pc:docMkLst>
        <pc:docMk/>
      </pc:docMkLst>
      <pc:sldChg chg="modSp mod">
        <pc:chgData name="moath momani" userId="720708e143949568" providerId="LiveId" clId="{8A4CDFA0-D424-4625-B21C-4E10EC16BC3D}" dt="2020-10-06T15:58:23.559" v="473" actId="20577"/>
        <pc:sldMkLst>
          <pc:docMk/>
          <pc:sldMk cId="0" sldId="257"/>
        </pc:sldMkLst>
        <pc:spChg chg="mod">
          <ac:chgData name="moath momani" userId="720708e143949568" providerId="LiveId" clId="{8A4CDFA0-D424-4625-B21C-4E10EC16BC3D}" dt="2020-10-06T15:58:23.559" v="473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8A4CDFA0-D424-4625-B21C-4E10EC16BC3D}" dt="2020-10-06T15:44:31.243" v="391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8A4CDFA0-D424-4625-B21C-4E10EC16BC3D}" dt="2020-10-07T10:11:11.418" v="1669" actId="21"/>
        <pc:sldMkLst>
          <pc:docMk/>
          <pc:sldMk cId="1368490105" sldId="258"/>
        </pc:sldMkLst>
        <pc:spChg chg="mod">
          <ac:chgData name="moath momani" userId="720708e143949568" providerId="LiveId" clId="{8A4CDFA0-D424-4625-B21C-4E10EC16BC3D}" dt="2020-10-06T16:11:11.005" v="872" actId="20577"/>
          <ac:spMkLst>
            <pc:docMk/>
            <pc:sldMk cId="1368490105" sldId="258"/>
            <ac:spMk id="111" creationId="{00000000-0000-0000-0000-000000000000}"/>
          </ac:spMkLst>
        </pc:spChg>
        <pc:graphicFrameChg chg="mod modGraphic">
          <ac:chgData name="moath momani" userId="720708e143949568" providerId="LiveId" clId="{8A4CDFA0-D424-4625-B21C-4E10EC16BC3D}" dt="2020-10-07T10:11:11.418" v="1669" actId="21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8A4CDFA0-D424-4625-B21C-4E10EC16BC3D}" dt="2020-10-07T10:33:42.360" v="2458" actId="20577"/>
        <pc:sldMkLst>
          <pc:docMk/>
          <pc:sldMk cId="1051649133" sldId="259"/>
        </pc:sldMkLst>
        <pc:spChg chg="mod">
          <ac:chgData name="moath momani" userId="720708e143949568" providerId="LiveId" clId="{8A4CDFA0-D424-4625-B21C-4E10EC16BC3D}" dt="2020-10-07T10:33:42.360" v="2458" actId="20577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8A4CDFA0-D424-4625-B21C-4E10EC16BC3D}" dt="2020-10-07T09:22:06.062" v="926" actId="20577"/>
          <ac:spMkLst>
            <pc:docMk/>
            <pc:sldMk cId="1051649133" sldId="259"/>
            <ac:spMk id="111" creationId="{00000000-0000-0000-0000-000000000000}"/>
          </ac:spMkLst>
        </pc:spChg>
      </pc:sldChg>
      <pc:sldChg chg="modSp mod">
        <pc:chgData name="moath momani" userId="720708e143949568" providerId="LiveId" clId="{8A4CDFA0-D424-4625-B21C-4E10EC16BC3D}" dt="2020-10-07T10:13:01.645" v="1808" actId="20577"/>
        <pc:sldMkLst>
          <pc:docMk/>
          <pc:sldMk cId="3704995808" sldId="260"/>
        </pc:sldMkLst>
        <pc:spChg chg="mod">
          <ac:chgData name="moath momani" userId="720708e143949568" providerId="LiveId" clId="{8A4CDFA0-D424-4625-B21C-4E10EC16BC3D}" dt="2020-10-07T09:21:52.126" v="924" actId="20577"/>
          <ac:spMkLst>
            <pc:docMk/>
            <pc:sldMk cId="3704995808" sldId="260"/>
            <ac:spMk id="111" creationId="{00000000-0000-0000-0000-000000000000}"/>
          </ac:spMkLst>
        </pc:spChg>
        <pc:graphicFrameChg chg="mod modGraphic">
          <ac:chgData name="moath momani" userId="720708e143949568" providerId="LiveId" clId="{8A4CDFA0-D424-4625-B21C-4E10EC16BC3D}" dt="2020-10-07T10:13:01.645" v="1808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8A4CDFA0-D424-4625-B21C-4E10EC16BC3D}" dt="2020-10-08T08:42:27.394" v="2636" actId="255"/>
        <pc:sldMkLst>
          <pc:docMk/>
          <pc:sldMk cId="2975555803" sldId="261"/>
        </pc:sldMkLst>
        <pc:spChg chg="mod">
          <ac:chgData name="moath momani" userId="720708e143949568" providerId="LiveId" clId="{8A4CDFA0-D424-4625-B21C-4E10EC16BC3D}" dt="2020-10-06T15:41:28.460" v="353" actId="20577"/>
          <ac:spMkLst>
            <pc:docMk/>
            <pc:sldMk cId="2975555803" sldId="261"/>
            <ac:spMk id="10" creationId="{D7A87FB4-AB01-424A-A7EF-A9F633313350}"/>
          </ac:spMkLst>
        </pc:spChg>
        <pc:graphicFrameChg chg="mod modGraphic">
          <ac:chgData name="moath momani" userId="720708e143949568" providerId="LiveId" clId="{8A4CDFA0-D424-4625-B21C-4E10EC16BC3D}" dt="2020-10-08T08:42:27.394" v="2636" actId="255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8A4CDFA0-D424-4625-B21C-4E10EC16BC3D}" dt="2020-10-11T09:07:42.953" v="3077" actId="20577"/>
        <pc:sldMkLst>
          <pc:docMk/>
          <pc:sldMk cId="3395007616" sldId="262"/>
        </pc:sldMkLst>
        <pc:spChg chg="mod">
          <ac:chgData name="moath momani" userId="720708e143949568" providerId="LiveId" clId="{8A4CDFA0-D424-4625-B21C-4E10EC16BC3D}" dt="2020-10-11T09:07:42.953" v="3077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8A4CDFA0-D424-4625-B21C-4E10EC16BC3D}" dt="2020-10-06T15:42:05.766" v="364" actId="20577"/>
          <ac:spMkLst>
            <pc:docMk/>
            <pc:sldMk cId="3395007616" sldId="262"/>
            <ac:spMk id="11" creationId="{C33DD1E7-E79F-4DFA-80FA-C346FD1F051B}"/>
          </ac:spMkLst>
        </pc:spChg>
      </pc:sldChg>
      <pc:sldChg chg="modSp mod">
        <pc:chgData name="moath momani" userId="720708e143949568" providerId="LiveId" clId="{8A4CDFA0-D424-4625-B21C-4E10EC16BC3D}" dt="2020-10-08T08:39:55.722" v="2625" actId="12"/>
        <pc:sldMkLst>
          <pc:docMk/>
          <pc:sldMk cId="3299758773" sldId="264"/>
        </pc:sldMkLst>
        <pc:spChg chg="mod">
          <ac:chgData name="moath momani" userId="720708e143949568" providerId="LiveId" clId="{8A4CDFA0-D424-4625-B21C-4E10EC16BC3D}" dt="2020-10-06T15:41:58.808" v="358" actId="20577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8A4CDFA0-D424-4625-B21C-4E10EC16BC3D}" dt="2020-10-08T08:39:55.722" v="2625" actId="12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8A4CDFA0-D424-4625-B21C-4E10EC16BC3D}" dt="2020-10-10T15:34:25.877" v="3076" actId="20577"/>
        <pc:sldMkLst>
          <pc:docMk/>
          <pc:sldMk cId="2396038251" sldId="265"/>
        </pc:sldMkLst>
        <pc:spChg chg="mod">
          <ac:chgData name="moath momani" userId="720708e143949568" providerId="LiveId" clId="{8A4CDFA0-D424-4625-B21C-4E10EC16BC3D}" dt="2020-10-10T15:34:25.877" v="3076" actId="20577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8A4CDFA0-D424-4625-B21C-4E10EC16BC3D}" dt="2020-10-06T15:41:50.467" v="356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8A4CDFA0-D424-4625-B21C-4E10EC16BC3D}" dt="2020-10-07T10:08:52.891" v="1603" actId="20577"/>
        <pc:sldMkLst>
          <pc:docMk/>
          <pc:sldMk cId="4027102162" sldId="266"/>
        </pc:sldMkLst>
        <pc:spChg chg="mod">
          <ac:chgData name="moath momani" userId="720708e143949568" providerId="LiveId" clId="{8A4CDFA0-D424-4625-B21C-4E10EC16BC3D}" dt="2020-10-07T10:08:52.891" v="1603" actId="20577"/>
          <ac:spMkLst>
            <pc:docMk/>
            <pc:sldMk cId="4027102162" sldId="266"/>
            <ac:spMk id="10" creationId="{9D7E174E-AFFB-4815-93E6-758F1C7F88AB}"/>
          </ac:spMkLst>
        </pc:spChg>
        <pc:spChg chg="mod">
          <ac:chgData name="moath momani" userId="720708e143949568" providerId="LiveId" clId="{8A4CDFA0-D424-4625-B21C-4E10EC16BC3D}" dt="2020-10-07T09:23:38.695" v="941" actId="20577"/>
          <ac:spMkLst>
            <pc:docMk/>
            <pc:sldMk cId="4027102162" sldId="266"/>
            <ac:spMk id="16" creationId="{79F93827-5C9D-46E5-AC23-4889FBFC9122}"/>
          </ac:spMkLst>
        </pc:spChg>
      </pc:sldChg>
      <pc:sldChg chg="modSp mod">
        <pc:chgData name="moath momani" userId="720708e143949568" providerId="LiveId" clId="{8A4CDFA0-D424-4625-B21C-4E10EC16BC3D}" dt="2020-10-07T10:15:48.129" v="1998" actId="20577"/>
        <pc:sldMkLst>
          <pc:docMk/>
          <pc:sldMk cId="2983114971" sldId="267"/>
        </pc:sldMkLst>
        <pc:spChg chg="mod">
          <ac:chgData name="moath momani" userId="720708e143949568" providerId="LiveId" clId="{8A4CDFA0-D424-4625-B21C-4E10EC16BC3D}" dt="2020-10-07T09:23:51.390" v="955" actId="20577"/>
          <ac:spMkLst>
            <pc:docMk/>
            <pc:sldMk cId="2983114971" sldId="267"/>
            <ac:spMk id="10" creationId="{4520B65B-FB47-4A30-821D-E86797BB747B}"/>
          </ac:spMkLst>
        </pc:spChg>
        <pc:graphicFrameChg chg="modGraphic">
          <ac:chgData name="moath momani" userId="720708e143949568" providerId="LiveId" clId="{8A4CDFA0-D424-4625-B21C-4E10EC16BC3D}" dt="2020-10-07T10:15:48.129" v="1998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</pc:docChg>
  </pc:docChgLst>
  <pc:docChgLst>
    <pc:chgData name="moath momani" userId="720708e143949568" providerId="LiveId" clId="{E2900F80-DF3C-407D-AE3D-681D102F2033}"/>
    <pc:docChg chg="custSel modSld">
      <pc:chgData name="moath momani" userId="720708e143949568" providerId="LiveId" clId="{E2900F80-DF3C-407D-AE3D-681D102F2033}" dt="2020-06-18T08:03:27.382" v="59" actId="20577"/>
      <pc:docMkLst>
        <pc:docMk/>
      </pc:docMkLst>
      <pc:sldChg chg="modSp mod">
        <pc:chgData name="moath momani" userId="720708e143949568" providerId="LiveId" clId="{E2900F80-DF3C-407D-AE3D-681D102F2033}" dt="2020-06-18T08:03:27.382" v="59" actId="20577"/>
        <pc:sldMkLst>
          <pc:docMk/>
          <pc:sldMk cId="0" sldId="257"/>
        </pc:sldMkLst>
        <pc:spChg chg="mod">
          <ac:chgData name="moath momani" userId="720708e143949568" providerId="LiveId" clId="{E2900F80-DF3C-407D-AE3D-681D102F2033}" dt="2020-06-18T08:03:27.382" v="59" actId="20577"/>
          <ac:spMkLst>
            <pc:docMk/>
            <pc:sldMk cId="0" sldId="257"/>
            <ac:spMk id="1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3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7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3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3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16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/>
              <a:t>خطة الدرس</a:t>
            </a:r>
          </a:p>
          <a:p>
            <a:r>
              <a:rPr lang="ar-QA" dirty="0"/>
              <a:t>أزياء التكنولوجيا</a:t>
            </a:r>
            <a:endParaRPr sz="2000" dirty="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391297" y="3270852"/>
            <a:ext cx="5676385" cy="1090796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877822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5"/>
          <a:srcRect l="3178" r="48363" b="8832"/>
          <a:stretch>
            <a:fillRect/>
          </a:stretch>
        </p:blipFill>
        <p:spPr>
          <a:xfrm rot="16200000">
            <a:off x="2197304" y="-1297576"/>
            <a:ext cx="2308691" cy="4903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6"/>
          <a:srcRect r="45129"/>
          <a:stretch>
            <a:fillRect/>
          </a:stretch>
        </p:blipFill>
        <p:spPr>
          <a:xfrm rot="5400000">
            <a:off x="807216" y="1918942"/>
            <a:ext cx="3498670" cy="6376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9D7E174E-AFFB-4815-93E6-758F1C7F88AB}"/>
              </a:ext>
            </a:extLst>
          </p:cNvPr>
          <p:cNvSpPr txBox="1"/>
          <p:nvPr/>
        </p:nvSpPr>
        <p:spPr>
          <a:xfrm>
            <a:off x="952399" y="1981394"/>
            <a:ext cx="10284002" cy="323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/>
              <a:t>المنطقة: التكنولوجيا 	العمر 10-7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/>
              <a:t>وصف: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يمثل اليوم الأخير تحديًا لجميع المشاركين لإجراء مشروعهم النهائي إما باستخدام  </a:t>
            </a:r>
            <a:r>
              <a:rPr lang="en-US" b="1" dirty="0" err="1"/>
              <a:t>SolidWork</a:t>
            </a:r>
            <a:r>
              <a:rPr lang="en-US" b="1" dirty="0"/>
              <a:t> APP</a:t>
            </a:r>
            <a:r>
              <a:rPr lang="ar-QA" b="1" dirty="0"/>
              <a:t> أو منصة </a:t>
            </a:r>
            <a:r>
              <a:rPr lang="en-US" b="1" dirty="0"/>
              <a:t>DC.io</a:t>
            </a:r>
            <a:r>
              <a:rPr lang="ar-QA" b="1" dirty="0"/>
              <a:t>3 لإنشاء نماذج متعلقة بالموضة مثل الأنماط والإكسسوارات والأجهزة القابلة للارتداء</a:t>
            </a:r>
            <a:r>
              <a:rPr lang="en-US" kern="1200" dirty="0">
                <a:solidFill>
                  <a:schemeClr val="bg1"/>
                </a:solidFill>
                <a:latin typeface="Politica" panose="02000506060000020004"/>
                <a:ea typeface="+mn-ea"/>
                <a:cs typeface="+mn-cs"/>
              </a:rPr>
              <a:t>.</a:t>
            </a:r>
            <a:endParaRPr lang="en-US" sz="1400" b="0" i="0" dirty="0">
              <a:solidFill>
                <a:schemeClr val="bg1"/>
              </a:solidFill>
              <a:effectLst/>
              <a:latin typeface="Politica" panose="02000506060000020004"/>
            </a:endParaRPr>
          </a:p>
          <a:p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  <a:ea typeface="+mn-ea"/>
              <a:cs typeface="+mn-cs"/>
              <a:sym typeface="Lato"/>
            </a:endParaRPr>
          </a:p>
          <a:p>
            <a:pPr marL="0" indent="0">
              <a:buFont typeface="+mj-lt"/>
              <a:buNone/>
            </a:pPr>
            <a:endParaRPr dirty="0">
              <a:solidFill>
                <a:schemeClr val="bg1"/>
              </a:solidFill>
              <a:latin typeface="Politica" panose="02000506060000020004"/>
            </a:endParaRP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/>
              <a:t>أهداف الدرس: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تطبيق المعرفة التي تعلموها ، وقدراتهم الفكرية والمهارات العملية لحل مشاكل الهندسة الواقعية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b="1" dirty="0"/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/>
              <a:t>المواد: كمبيوتر ، اتصال إنترنت ، </a:t>
            </a:r>
            <a:r>
              <a:rPr lang="en-US" dirty="0"/>
              <a:t>Zoom </a:t>
            </a:r>
            <a:r>
              <a:rPr lang="ar-QA" dirty="0"/>
              <a:t>أو </a:t>
            </a:r>
            <a:r>
              <a:rPr lang="en-US" dirty="0"/>
              <a:t>M Teams</a:t>
            </a:r>
          </a:p>
        </p:txBody>
      </p:sp>
      <p:pic>
        <p:nvPicPr>
          <p:cNvPr id="11" name="Picture 7" descr="Picture 7">
            <a:extLst>
              <a:ext uri="{FF2B5EF4-FFF2-40B4-BE49-F238E27FC236}">
                <a16:creationId xmlns:a16="http://schemas.microsoft.com/office/drawing/2014/main" id="{78A25FA2-5138-48F5-A37E-A4A006086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EAA786CF-BDF9-4604-921C-1F1DE4C1C29D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pSp>
        <p:nvGrpSpPr>
          <p:cNvPr id="13" name="Google Shape;61;p13">
            <a:extLst>
              <a:ext uri="{FF2B5EF4-FFF2-40B4-BE49-F238E27FC236}">
                <a16:creationId xmlns:a16="http://schemas.microsoft.com/office/drawing/2014/main" id="{AD781103-0814-41FD-B7F8-2A810A23A6BF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4" name="Google Shape;62;p13">
              <a:extLst>
                <a:ext uri="{FF2B5EF4-FFF2-40B4-BE49-F238E27FC236}">
                  <a16:creationId xmlns:a16="http://schemas.microsoft.com/office/drawing/2014/main" id="{B5AC5E12-24AB-4606-8335-AEB2970CA2DD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Google Shape;63;p13">
              <a:extLst>
                <a:ext uri="{FF2B5EF4-FFF2-40B4-BE49-F238E27FC236}">
                  <a16:creationId xmlns:a16="http://schemas.microsoft.com/office/drawing/2014/main" id="{8671E96A-BF37-41FB-92B8-0C37A4E93A72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" name="Google Shape;60;p13">
            <a:extLst>
              <a:ext uri="{FF2B5EF4-FFF2-40B4-BE49-F238E27FC236}">
                <a16:creationId xmlns:a16="http://schemas.microsoft.com/office/drawing/2014/main" id="{79F93827-5C9D-46E5-AC23-4889FBFC9122}"/>
              </a:ext>
            </a:extLst>
          </p:cNvPr>
          <p:cNvSpPr txBox="1"/>
          <p:nvPr/>
        </p:nvSpPr>
        <p:spPr>
          <a:xfrm>
            <a:off x="1942288" y="408374"/>
            <a:ext cx="8304249" cy="116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/>
              <a:t>الجلسة الخامسة: المشروع النهائي</a:t>
            </a:r>
          </a:p>
          <a:p>
            <a:endParaRPr lang="en-US" sz="2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0;p13">
            <a:extLst>
              <a:ext uri="{FF2B5EF4-FFF2-40B4-BE49-F238E27FC236}">
                <a16:creationId xmlns:a16="http://schemas.microsoft.com/office/drawing/2014/main" id="{4520B65B-FB47-4A30-821D-E86797BB747B}"/>
              </a:ext>
            </a:extLst>
          </p:cNvPr>
          <p:cNvSpPr txBox="1"/>
          <p:nvPr/>
        </p:nvSpPr>
        <p:spPr>
          <a:xfrm>
            <a:off x="1942288" y="408374"/>
            <a:ext cx="8304249" cy="116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SESSION TITLE: </a:t>
            </a:r>
            <a:r>
              <a:rPr lang="en-US" sz="2000" dirty="0">
                <a:solidFill>
                  <a:schemeClr val="bg1"/>
                </a:solidFill>
                <a:latin typeface="Politica"/>
              </a:rPr>
              <a:t>Final project </a:t>
            </a:r>
            <a:endParaRPr lang="en-US" sz="4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lang="en-US" sz="2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dirty="0"/>
          </a:p>
        </p:txBody>
      </p:sp>
      <p:grpSp>
        <p:nvGrpSpPr>
          <p:cNvPr id="11" name="Google Shape;61;p13">
            <a:extLst>
              <a:ext uri="{FF2B5EF4-FFF2-40B4-BE49-F238E27FC236}">
                <a16:creationId xmlns:a16="http://schemas.microsoft.com/office/drawing/2014/main" id="{DCC475F0-962E-46A0-ADF2-BD6B14A68A68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2" name="Google Shape;62;p13">
              <a:extLst>
                <a:ext uri="{FF2B5EF4-FFF2-40B4-BE49-F238E27FC236}">
                  <a16:creationId xmlns:a16="http://schemas.microsoft.com/office/drawing/2014/main" id="{5056E231-171D-4483-8900-6A802D160699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Google Shape;63;p13">
              <a:extLst>
                <a:ext uri="{FF2B5EF4-FFF2-40B4-BE49-F238E27FC236}">
                  <a16:creationId xmlns:a16="http://schemas.microsoft.com/office/drawing/2014/main" id="{4F3E5250-AAB2-487F-9416-DA996CC17C11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4" name="Picture 7" descr="Picture 7">
            <a:extLst>
              <a:ext uri="{FF2B5EF4-FFF2-40B4-BE49-F238E27FC236}">
                <a16:creationId xmlns:a16="http://schemas.microsoft.com/office/drawing/2014/main" id="{6E7AB1BB-AB3E-44C8-AF15-4BFB4D2F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AD13471E-04CD-428C-ABF4-62B28D5C3016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16" name="Google Shape;76;p15">
            <a:extLst>
              <a:ext uri="{FF2B5EF4-FFF2-40B4-BE49-F238E27FC236}">
                <a16:creationId xmlns:a16="http://schemas.microsoft.com/office/drawing/2014/main" id="{8A0EDEE8-F79A-4E20-8E6F-D0692D284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413438"/>
              </p:ext>
            </p:extLst>
          </p:nvPr>
        </p:nvGraphicFramePr>
        <p:xfrm>
          <a:off x="642079" y="1239915"/>
          <a:ext cx="11054418" cy="4795658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الوقت / المدة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النشاط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المواد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9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10 -5 mins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الترحيب بالمشاركين.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قدم التحدي وما يجب عليهم فعله:</a:t>
                      </a:r>
                    </a:p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قم بإنشاء أزياء ثلاثية الأبعاد باستخدام منصة 3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DC.io.</a:t>
                      </a:r>
                    </a:p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قم بإنشاء أزياء وأنماط ثلاثية الأبعاد باستخدام 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SWAPP.</a:t>
                      </a:r>
                    </a:p>
                    <a:p>
                      <a:pPr marL="342900" marR="0" lvl="0" indent="-34290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تصدير ملف .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STL </a:t>
                      </a: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الخاص بمشروعهم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2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المواد</a:t>
                      </a:r>
                      <a:r>
                        <a:rPr lang="ar-QA" sz="1200" dirty="0"/>
                        <a:t>: </a:t>
                      </a:r>
                      <a:r>
                        <a:rPr lang="ar-QA" sz="12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كمبيوتر</a:t>
                      </a:r>
                      <a:r>
                        <a:rPr lang="ar-QA" sz="1200" dirty="0"/>
                        <a:t> ، </a:t>
                      </a:r>
                      <a:r>
                        <a:rPr lang="ar-QA" sz="12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اتصال</a:t>
                      </a:r>
                      <a:r>
                        <a:rPr lang="ar-QA" sz="1200" dirty="0"/>
                        <a:t> </a:t>
                      </a:r>
                      <a:r>
                        <a:rPr lang="ar-QA" sz="12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إنترنت</a:t>
                      </a:r>
                      <a:r>
                        <a:rPr lang="ar-QA" sz="1200" dirty="0"/>
                        <a:t>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30 - 45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Politica"/>
                        </a:rPr>
                        <a:t>تحدي المشاركين لإنهاء مشروعهم النهائي.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2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المواد</a:t>
                      </a:r>
                      <a:r>
                        <a:rPr lang="ar-QA" sz="1200" dirty="0"/>
                        <a:t>: </a:t>
                      </a:r>
                      <a:r>
                        <a:rPr lang="ar-QA" sz="12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كمبيوتر</a:t>
                      </a:r>
                      <a:r>
                        <a:rPr lang="ar-QA" sz="1200" dirty="0"/>
                        <a:t> ، </a:t>
                      </a:r>
                      <a:r>
                        <a:rPr lang="ar-QA" sz="12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اتصال</a:t>
                      </a:r>
                      <a:r>
                        <a:rPr lang="ar-QA" sz="1200" dirty="0"/>
                        <a:t> </a:t>
                      </a:r>
                      <a:r>
                        <a:rPr lang="ar-QA" sz="12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إنترنت</a:t>
                      </a:r>
                      <a:r>
                        <a:rPr lang="ar-QA" sz="1200" dirty="0"/>
                        <a:t>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8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5 - 10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الخاتمة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8890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3746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اطلب من المشاركين مشاركة شاشتهم ومناقشة التصميم.</a:t>
                      </a:r>
                    </a:p>
                    <a:p>
                      <a:pPr marL="3746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شجع المشاركين على زيارة استوديو 56 واستكشاف ورش العمل الخاصة بنا.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المواد</a:t>
                      </a:r>
                      <a:r>
                        <a:rPr lang="ar-QA" sz="1400" dirty="0"/>
                        <a:t>: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كمبيوتر</a:t>
                      </a:r>
                      <a:r>
                        <a:rPr lang="ar-QA" sz="1400" dirty="0"/>
                        <a:t> ،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اتصال</a:t>
                      </a:r>
                      <a:r>
                        <a:rPr lang="ar-QA" sz="1400" dirty="0"/>
                        <a:t>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إنترنت</a:t>
                      </a:r>
                      <a:r>
                        <a:rPr lang="ar-QA" sz="1400" dirty="0"/>
                        <a:t>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1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3">
            <a:extLst>
              <a:ext uri="{FF2B5EF4-FFF2-40B4-BE49-F238E27FC236}">
                <a16:creationId xmlns:a16="http://schemas.microsoft.com/office/drawing/2014/main" id="{FC84119A-9C00-4A4D-B8A1-A3CEF39C8A71}"/>
              </a:ext>
            </a:extLst>
          </p:cNvPr>
          <p:cNvSpPr txBox="1"/>
          <p:nvPr/>
        </p:nvSpPr>
        <p:spPr>
          <a:xfrm>
            <a:off x="952398" y="1473564"/>
            <a:ext cx="10568063" cy="4247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874" tIns="121874" rIns="121874" bIns="121874" anchor="ctr">
            <a:spAutoFit/>
          </a:bodyPr>
          <a:lstStyle/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/>
              <a:t>المنطقة: التكنولوجيا 	العمر 10-7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/>
              <a:t>وصف: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في هذا الدرس ، يحصل المشاركون على مقدمة عن الموضة وتقنيات التصنيع الرقمية المستخدمة في صناعة الأزياء ، مثل القطع بالليزر والطباعة ثلاثية الأبعاد.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dirty="0"/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/>
              <a:t>تحدي التصميم الهندسي: </a:t>
            </a:r>
            <a:r>
              <a:rPr lang="ar-QA" b="1" dirty="0"/>
              <a:t>تخطط مها للدخول في مسابقة في تصميم الأزياء وهي تفكر في ابتكار أزياء فريدة ومميزة من خلال دمج التصميم الحديث مع التكنولوجيا ، وهي تطلب مساعدتكم لتزويدها بتصميمات عصرية للموضة</a:t>
            </a:r>
            <a:endParaRPr lang="en-US" b="1" dirty="0"/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/>
              <a:t>أهداف الدرس: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بعد الجلسة سيتمكن الطلاب من: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اشرح كيف يمكن استخدام التصنيع الرقمي لصنع الموضة.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استخدم برنامج التصميم 3</a:t>
            </a:r>
            <a:r>
              <a:rPr lang="en-US" b="1" dirty="0"/>
              <a:t>DC.io.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/>
              <a:t>المواد: كمبيوتر ، اتصال إنترنت.</a:t>
            </a:r>
          </a:p>
        </p:txBody>
      </p:sp>
      <p:sp>
        <p:nvSpPr>
          <p:cNvPr id="3" name="Google Shape;60;p13">
            <a:extLst>
              <a:ext uri="{FF2B5EF4-FFF2-40B4-BE49-F238E27FC236}">
                <a16:creationId xmlns:a16="http://schemas.microsoft.com/office/drawing/2014/main" id="{315EFD2C-9D32-4E66-B641-9629E89EEF30}"/>
              </a:ext>
            </a:extLst>
          </p:cNvPr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/>
              <a:t>الجلسة الأولى: مقدمة عن الموضة</a:t>
            </a:r>
          </a:p>
        </p:txBody>
      </p:sp>
      <p:grpSp>
        <p:nvGrpSpPr>
          <p:cNvPr id="4" name="Google Shape;61;p13">
            <a:extLst>
              <a:ext uri="{FF2B5EF4-FFF2-40B4-BE49-F238E27FC236}">
                <a16:creationId xmlns:a16="http://schemas.microsoft.com/office/drawing/2014/main" id="{6DBA73C4-A3BF-4C58-82B8-4640F15FB341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5" name="Google Shape;62;p13">
              <a:extLst>
                <a:ext uri="{FF2B5EF4-FFF2-40B4-BE49-F238E27FC236}">
                  <a16:creationId xmlns:a16="http://schemas.microsoft.com/office/drawing/2014/main" id="{3EC52141-38F5-4574-851F-53C977C6C376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Google Shape;63;p13">
              <a:extLst>
                <a:ext uri="{FF2B5EF4-FFF2-40B4-BE49-F238E27FC236}">
                  <a16:creationId xmlns:a16="http://schemas.microsoft.com/office/drawing/2014/main" id="{D6B761B1-1020-4181-B906-C9495B6AFAE3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7" name="Picture 7" descr="Picture 7">
            <a:extLst>
              <a:ext uri="{FF2B5EF4-FFF2-40B4-BE49-F238E27FC236}">
                <a16:creationId xmlns:a16="http://schemas.microsoft.com/office/drawing/2014/main" id="{7ED6BC1B-5636-4733-A24C-4AAC094E0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B7DF314-2ECC-48D3-B735-DC91BB4F0C4F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23960382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0;p13">
            <a:extLst>
              <a:ext uri="{FF2B5EF4-FFF2-40B4-BE49-F238E27FC236}">
                <a16:creationId xmlns:a16="http://schemas.microsoft.com/office/drawing/2014/main" id="{3491E9C2-141A-47B4-8AF8-20871943362C}"/>
              </a:ext>
            </a:extLst>
          </p:cNvPr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/>
              <a:t>الجلسة الأولى: مقدمة عن الموضة</a:t>
            </a:r>
          </a:p>
        </p:txBody>
      </p:sp>
      <p:grpSp>
        <p:nvGrpSpPr>
          <p:cNvPr id="18" name="Google Shape;61;p13">
            <a:extLst>
              <a:ext uri="{FF2B5EF4-FFF2-40B4-BE49-F238E27FC236}">
                <a16:creationId xmlns:a16="http://schemas.microsoft.com/office/drawing/2014/main" id="{82C87080-1F36-471E-9EE2-93A9445BA970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9" name="Google Shape;62;p13">
              <a:extLst>
                <a:ext uri="{FF2B5EF4-FFF2-40B4-BE49-F238E27FC236}">
                  <a16:creationId xmlns:a16="http://schemas.microsoft.com/office/drawing/2014/main" id="{DE76BCF3-94C0-435C-AD0C-2CAEBCD02074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Google Shape;63;p13">
              <a:extLst>
                <a:ext uri="{FF2B5EF4-FFF2-40B4-BE49-F238E27FC236}">
                  <a16:creationId xmlns:a16="http://schemas.microsoft.com/office/drawing/2014/main" id="{00A21D34-67D7-479F-BB68-20B805A08721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1" name="Picture 7" descr="Picture 7">
            <a:extLst>
              <a:ext uri="{FF2B5EF4-FFF2-40B4-BE49-F238E27FC236}">
                <a16:creationId xmlns:a16="http://schemas.microsoft.com/office/drawing/2014/main" id="{87EACC26-5BEC-466C-93BA-0FC93503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DD61AAE1-2E64-4ABD-877C-7899B186CE9A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23" name="Google Shape;76;p15">
            <a:extLst>
              <a:ext uri="{FF2B5EF4-FFF2-40B4-BE49-F238E27FC236}">
                <a16:creationId xmlns:a16="http://schemas.microsoft.com/office/drawing/2014/main" id="{6C6CF4B0-4757-42B9-88DC-6C219C26B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760555"/>
              </p:ext>
            </p:extLst>
          </p:nvPr>
        </p:nvGraphicFramePr>
        <p:xfrm>
          <a:off x="642079" y="1239915"/>
          <a:ext cx="11054418" cy="4720299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الوقت / المدة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النشاط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المواد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9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30 mins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تقديم خيارات 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MS Teams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نقدم استوديو 56 ومناطقنا.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اشرح بإيجاز فكرة المخيم وأنشطته.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اعرض على المشاركين مشاريع تصنيع رقمية مختلفة تتعلق بالموضة.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تعريف المشارك بعملية تصنيع الأزياء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عرض فيديو حول الطباعة ثلاثية الأبعاد والأزياء (أنماط الطباعة).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وإظهار برنامج 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Tailornova </a:t>
                      </a: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لهم كمثال على التصميم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تقديم منصة 3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DC.io.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/>
                        <a:t>المواد: كمبيوتر ، اتصال إنترنت.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15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Politica"/>
                        </a:rPr>
                        <a:t>تحدي طلابك لإكمال ربطة عنق أو ربطة عنق بتصميم الأزياء.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/>
                        <a:t>المواد: كمبيوتر ، اتصال إنترنت.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8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5 - 10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اعرض فيديو المشارك كيف يمكن استيراد ملف 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stl 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وتحضيره للطباعة ثلاثية الأبعاد.</a:t>
                      </a:r>
                    </a:p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/>
                        <a:t>المواد: كمبيوتر ، اتصال إنترنت.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7587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CA2989F7-5D56-441E-9E1C-B92A7AC5048D}"/>
              </a:ext>
            </a:extLst>
          </p:cNvPr>
          <p:cNvSpPr txBox="1"/>
          <p:nvPr/>
        </p:nvSpPr>
        <p:spPr>
          <a:xfrm>
            <a:off x="952398" y="1789035"/>
            <a:ext cx="10568063" cy="3616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874" tIns="121874" rIns="121874" bIns="121874" anchor="ctr">
            <a:spAutoFit/>
          </a:bodyPr>
          <a:lstStyle/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/>
              <a:t>المنطقة: التكنولوجيا 	العمر 10-7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/>
              <a:t>وصف: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في هذا الدرس ، سيتم تعريف المشاركين بتقنية الليزر بمزيد من التفاصيل ، وكيف يمكن استخدامها في صنع الموضات ، مثل الأنماط والنقش والقص لتزيين الأزياء مثل الحقائب الجلدية والعباية.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بعد أن يتم تقديمهم إلى منصة النمذجة ثلاثية الأبعاد (3</a:t>
            </a:r>
            <a:r>
              <a:rPr lang="en-US" b="1" dirty="0"/>
              <a:t>DC.io) </a:t>
            </a:r>
            <a:r>
              <a:rPr lang="ar-QA" b="1" dirty="0"/>
              <a:t>وتعلم كيفية إنشاء أزياء ثلاثية الأبعاد.</a:t>
            </a:r>
            <a:r>
              <a:rPr lang="en-US" dirty="0"/>
              <a:t>  </a:t>
            </a:r>
            <a:endParaRPr dirty="0"/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/>
              <a:t>أهداف الدرس: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بعد الجلسة سيتمكن الطلاب من: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شرح ما هي تقنية القطع بالليزر وكيف يمكن استخدامها لإنشاء الأشياء.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بإنشاء أنماط ثلاثية الأبعاد باستخدام منصة 3</a:t>
            </a:r>
            <a:r>
              <a:rPr lang="en-US" b="1" dirty="0"/>
              <a:t>DC.io </a:t>
            </a:r>
            <a:r>
              <a:rPr lang="ar-QA" b="1" dirty="0"/>
              <a:t>لتزيين الموضة</a:t>
            </a:r>
            <a:r>
              <a:rPr lang="ar-QA" sz="1600" b="1" dirty="0"/>
              <a:t>.</a:t>
            </a:r>
            <a:endParaRPr lang="en-US" sz="1600" b="1" dirty="0"/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sz="1600" b="1" dirty="0"/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/>
              <a:t>المواد: كمبيوتر ، اتصال إنترنت.</a:t>
            </a:r>
          </a:p>
        </p:txBody>
      </p:sp>
      <p:sp>
        <p:nvSpPr>
          <p:cNvPr id="11" name="Google Shape;60;p13">
            <a:extLst>
              <a:ext uri="{FF2B5EF4-FFF2-40B4-BE49-F238E27FC236}">
                <a16:creationId xmlns:a16="http://schemas.microsoft.com/office/drawing/2014/main" id="{C33DD1E7-E79F-4DFA-80FA-C346FD1F051B}"/>
              </a:ext>
            </a:extLst>
          </p:cNvPr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/>
              <a:t>الجلسة الثانية: الأنماط والديكورات العصرية</a:t>
            </a:r>
          </a:p>
        </p:txBody>
      </p:sp>
      <p:grpSp>
        <p:nvGrpSpPr>
          <p:cNvPr id="12" name="Google Shape;61;p13">
            <a:extLst>
              <a:ext uri="{FF2B5EF4-FFF2-40B4-BE49-F238E27FC236}">
                <a16:creationId xmlns:a16="http://schemas.microsoft.com/office/drawing/2014/main" id="{A84067D7-4FAC-4975-9C7B-C6655B04ED9E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3" name="Google Shape;62;p13">
              <a:extLst>
                <a:ext uri="{FF2B5EF4-FFF2-40B4-BE49-F238E27FC236}">
                  <a16:creationId xmlns:a16="http://schemas.microsoft.com/office/drawing/2014/main" id="{0EADB2AE-0BFF-436A-9F5E-13031E94AFC0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Google Shape;63;p13">
              <a:extLst>
                <a:ext uri="{FF2B5EF4-FFF2-40B4-BE49-F238E27FC236}">
                  <a16:creationId xmlns:a16="http://schemas.microsoft.com/office/drawing/2014/main" id="{0687433D-8FE9-4B18-9E70-2CD4E976F6A7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950076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0;p13">
            <a:extLst>
              <a:ext uri="{FF2B5EF4-FFF2-40B4-BE49-F238E27FC236}">
                <a16:creationId xmlns:a16="http://schemas.microsoft.com/office/drawing/2014/main" id="{D7A87FB4-AB01-424A-A7EF-A9F633313350}"/>
              </a:ext>
            </a:extLst>
          </p:cNvPr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SESSION </a:t>
            </a:r>
            <a:r>
              <a:rPr lang="en-US" dirty="0"/>
              <a:t>2</a:t>
            </a:r>
            <a:r>
              <a:rPr dirty="0"/>
              <a:t>: </a:t>
            </a:r>
            <a:r>
              <a:rPr lang="en-US" dirty="0"/>
              <a:t>Patterns and Fashion decoration</a:t>
            </a:r>
            <a:endParaRPr dirty="0"/>
          </a:p>
        </p:txBody>
      </p:sp>
      <p:grpSp>
        <p:nvGrpSpPr>
          <p:cNvPr id="11" name="Google Shape;61;p13">
            <a:extLst>
              <a:ext uri="{FF2B5EF4-FFF2-40B4-BE49-F238E27FC236}">
                <a16:creationId xmlns:a16="http://schemas.microsoft.com/office/drawing/2014/main" id="{DD40D670-B5F0-498E-A587-9EE600551682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2" name="Google Shape;62;p13">
              <a:extLst>
                <a:ext uri="{FF2B5EF4-FFF2-40B4-BE49-F238E27FC236}">
                  <a16:creationId xmlns:a16="http://schemas.microsoft.com/office/drawing/2014/main" id="{C7A02477-A55C-462D-8FD4-6F3DB880F6D4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Google Shape;63;p13">
              <a:extLst>
                <a:ext uri="{FF2B5EF4-FFF2-40B4-BE49-F238E27FC236}">
                  <a16:creationId xmlns:a16="http://schemas.microsoft.com/office/drawing/2014/main" id="{0F4FC5E7-72C5-4739-A99D-384169D60A43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4" name="Picture 7" descr="Picture 7">
            <a:extLst>
              <a:ext uri="{FF2B5EF4-FFF2-40B4-BE49-F238E27FC236}">
                <a16:creationId xmlns:a16="http://schemas.microsoft.com/office/drawing/2014/main" id="{387B677F-205A-4AAA-96FA-13060C2C8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9D63C563-12D2-4BCF-AC66-C1BD12F07A98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16" name="Google Shape;76;p15">
            <a:extLst>
              <a:ext uri="{FF2B5EF4-FFF2-40B4-BE49-F238E27FC236}">
                <a16:creationId xmlns:a16="http://schemas.microsoft.com/office/drawing/2014/main" id="{19F4B6FB-F246-464D-8F74-C3493134C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793125"/>
              </p:ext>
            </p:extLst>
          </p:nvPr>
        </p:nvGraphicFramePr>
        <p:xfrm>
          <a:off x="642079" y="1239915"/>
          <a:ext cx="11054418" cy="5051158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87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الوقت / المدة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النشاط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المواد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9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30 mins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Politica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رحب بالمشاركين في الفصل وأخذ الحضور.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راجع عملية التصنيع الرقمي للموضة وما تعلموه.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اعرض على المشاركين مشاريع مختلفة بأنماط مختلفة مثل حقيبة جلدية أو عباية مزينة بأنماط.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شرح تقنية القطع بالليزر.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عرض أنواع مختلفة من أنماط القطع بالليزر.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تقديم المزيد من أدوات النمذجة في منصة 3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DC.io.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بعد انتهاء المشاركين ، اطلب منهم إنشاء حسابات على 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 SWAPP </a:t>
                      </a: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ومشاركة ملف التعليمات من خلال الدردشة.</a:t>
                      </a:r>
                      <a:endParaRPr lang="en-US" sz="1400" b="0" i="0" u="none" strike="noStrike" kern="1200" cap="none" dirty="0">
                        <a:solidFill>
                          <a:schemeClr val="bg1"/>
                        </a:solidFill>
                        <a:effectLst/>
                        <a:latin typeface="Politica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/>
                        <a:t>المواد: كمبيوتر ، اتصال إنترنت.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20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12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Politica"/>
                        </a:rPr>
                        <a:t>تحدى طلابك لإكمال تصميم الحقيبة وتزيينها بأنماط - مطبوعة بالليزر أو ثلاثية الأبعاد على القماش</a:t>
                      </a:r>
                      <a:endParaRPr dirty="0">
                        <a:solidFill>
                          <a:schemeClr val="bg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/>
                        <a:t>المواد: كمبيوتر ، اتصال إنترنت.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10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dirty="0">
                          <a:solidFill>
                            <a:schemeClr val="bg1"/>
                          </a:solidFill>
                          <a:latin typeface="Politica"/>
                        </a:rPr>
                        <a:t>عرف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Politica"/>
                        </a:rPr>
                        <a:t>SWAPP ، </a:t>
                      </a:r>
                      <a:r>
                        <a:rPr lang="ar-QA" dirty="0">
                          <a:solidFill>
                            <a:schemeClr val="bg1"/>
                          </a:solidFill>
                          <a:latin typeface="Politica"/>
                        </a:rPr>
                        <a:t>وناقش أدواته وما الجديد ، واطلب منهم في النهاية إنشاء حسابات باتباع الإرشادات التي سيتلقونها عبر رسائل البريد الإلكتروني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Politica"/>
                        </a:rPr>
                        <a:t>.</a:t>
                      </a:r>
                      <a:endParaRPr dirty="0">
                        <a:solidFill>
                          <a:schemeClr val="bg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/>
                        <a:t>المواد: كمبيوتر ، اتصال إنترنت.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121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5558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52399" y="1975015"/>
            <a:ext cx="10284002" cy="32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/>
              <a:t>المنطقة: التكنولوجيا 	العمر 10-7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/>
              <a:t>وصف: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في هذه الجلسة ، سيتعرف المشاركون على أداة نمذجة ثلاثية الأبعاد حديثة جديدة (تطبيق </a:t>
            </a:r>
            <a:r>
              <a:rPr lang="en-US" b="1" dirty="0" err="1"/>
              <a:t>SolidWork</a:t>
            </a:r>
            <a:r>
              <a:rPr lang="en-US" b="1" dirty="0"/>
              <a:t> </a:t>
            </a:r>
            <a:r>
              <a:rPr lang="ar-QA" b="1" dirty="0"/>
              <a:t>للأطفال) ، لإنشاء وتخصيص أزياء ثلاثية الأبعاد</a:t>
            </a:r>
            <a:r>
              <a:rPr lang="ar-QA" sz="1600" b="1" dirty="0"/>
              <a:t>.</a:t>
            </a:r>
            <a:endParaRPr lang="en-US" sz="1400" b="0" i="0" dirty="0">
              <a:solidFill>
                <a:schemeClr val="bg1"/>
              </a:solidFill>
              <a:effectLst/>
              <a:latin typeface="Politica" panose="02000506060000020004"/>
            </a:endParaRPr>
          </a:p>
          <a:p>
            <a:pPr marL="0" indent="0">
              <a:buFont typeface="+mj-lt"/>
              <a:buNone/>
            </a:pPr>
            <a:endParaRPr dirty="0">
              <a:solidFill>
                <a:schemeClr val="bg1"/>
              </a:solidFill>
              <a:latin typeface="Politica" panose="02000506060000020004"/>
            </a:endParaRP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/>
              <a:t>أهداف الدرس: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بعد الجلسة سيتمكن المشاركون من: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استخدام </a:t>
            </a:r>
            <a:r>
              <a:rPr lang="en-US" b="1" dirty="0"/>
              <a:t>SWAPP.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إنشاء وتخصيص نماذج الأزياء ثلاثية الأبعاد.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/>
              <a:t>تصدير ملف </a:t>
            </a:r>
            <a:r>
              <a:rPr lang="en-US" b="1" dirty="0"/>
              <a:t>STL.</a:t>
            </a: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/>
              <a:t>Materials: </a:t>
            </a:r>
            <a:r>
              <a:rPr dirty="0"/>
              <a:t>Computer</a:t>
            </a:r>
            <a:r>
              <a:rPr lang="en-US" dirty="0"/>
              <a:t>, Internet connection, Zoom or M Teams.</a:t>
            </a:r>
            <a:endParaRPr dirty="0"/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/>
              <a:t>الجلسة الثالثة: المبادلة والأزياء ثلاثية الأبعاد</a:t>
            </a:r>
          </a:p>
          <a:p>
            <a:endParaRPr lang="en-US"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/>
              <a:t>الجلسة الثالثة: </a:t>
            </a:r>
            <a:r>
              <a:rPr lang="en-US" dirty="0"/>
              <a:t>SWAAP </a:t>
            </a:r>
            <a:r>
              <a:rPr lang="ar-QA" dirty="0"/>
              <a:t>والأزياء ثلاثية الأبعاد</a:t>
            </a:r>
          </a:p>
          <a:p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9" name="Google Shape;76;p15">
            <a:extLst>
              <a:ext uri="{FF2B5EF4-FFF2-40B4-BE49-F238E27FC236}">
                <a16:creationId xmlns:a16="http://schemas.microsoft.com/office/drawing/2014/main" id="{D924ADDC-0FC0-4E07-9A6E-A6392502F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455044"/>
              </p:ext>
            </p:extLst>
          </p:nvPr>
        </p:nvGraphicFramePr>
        <p:xfrm>
          <a:off x="642079" y="1239914"/>
          <a:ext cx="11054418" cy="4540494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0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الوقت / المدة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النشاط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المواد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10 -5 mins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الترحيب بالمشاركين.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تأكد من أن جميع المشاركين لديهم حساب 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SWAPP.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ادعم أولئك الذين ليس لديهم حساب لإنشاء حساب.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تقديم 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SWAPP 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وكيفية إنشاء المجسمات وتعديلها.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كيفية زيادة حدة المجسم واستنساخه.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lang="en-US" dirty="0">
                        <a:solidFill>
                          <a:schemeClr val="lt1"/>
                        </a:solidFill>
                        <a:latin typeface="Politica"/>
                        <a:ea typeface="Lato"/>
                        <a:cs typeface="Lato"/>
                        <a:sym typeface="Lato"/>
                      </a:endParaRPr>
                    </a:p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المواد</a:t>
                      </a:r>
                      <a:r>
                        <a:rPr lang="ar-QA" sz="1200" dirty="0"/>
                        <a:t>: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كمبيوتر</a:t>
                      </a:r>
                      <a:r>
                        <a:rPr lang="ar-QA" sz="1200" dirty="0"/>
                        <a:t> ،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اتصال</a:t>
                      </a:r>
                      <a:r>
                        <a:rPr lang="ar-QA" sz="1200" dirty="0"/>
                        <a:t>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إنترنت</a:t>
                      </a:r>
                      <a:r>
                        <a:rPr lang="ar-QA" sz="1200" dirty="0"/>
                        <a:t>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5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30 - 45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ar-QA" dirty="0">
                          <a:solidFill>
                            <a:schemeClr val="bg1"/>
                          </a:solidFill>
                          <a:latin typeface="Politica"/>
                        </a:rPr>
                        <a:t>تحدى المشاركين لإنشاء وتخصيص أزياء ثلاثية الأبعاد مثل ربطة العنق والأنماط وربطة العنق.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المواد</a:t>
                      </a:r>
                      <a:r>
                        <a:rPr lang="ar-QA" sz="1400" dirty="0"/>
                        <a:t>: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كمبيوتر</a:t>
                      </a:r>
                      <a:r>
                        <a:rPr lang="ar-QA" sz="1400" dirty="0"/>
                        <a:t> ،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اتصال</a:t>
                      </a:r>
                      <a:r>
                        <a:rPr lang="ar-QA" sz="1400" dirty="0"/>
                        <a:t>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إنترنت</a:t>
                      </a:r>
                      <a:endParaRPr lang="ar-QA"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4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/>
              <a:t>الجلسة الرابعة: الموضة والطباعة ثلاثية الأبعاد</a:t>
            </a:r>
          </a:p>
          <a:p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EF7D5529-E01F-40C4-9628-C79A2F2BE828}"/>
              </a:ext>
            </a:extLst>
          </p:cNvPr>
          <p:cNvSpPr txBox="1"/>
          <p:nvPr/>
        </p:nvSpPr>
        <p:spPr>
          <a:xfrm>
            <a:off x="952399" y="1642841"/>
            <a:ext cx="10284002" cy="3908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/>
              <a:t>المنطقة: التكنولوجيا 	العمر 10-7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/>
              <a:t>وصف: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/>
              <a:t>في اليوم الرابع ، سيتم تعريف المشاركين على التصنيع الإضافي مثل تقنية الطباعة ثلاثية الأبعاد ومعرفة المزيد عن </a:t>
            </a:r>
            <a:r>
              <a:rPr lang="en-US" dirty="0"/>
              <a:t>SWAPP </a:t>
            </a:r>
            <a:r>
              <a:rPr lang="ar-QA" dirty="0"/>
              <a:t>وإنشاء المزيد من النماذج ثلاثية الأبعاد المتعلقة بالموضة</a:t>
            </a:r>
            <a:endParaRPr lang="en-US" i="0" dirty="0">
              <a:solidFill>
                <a:schemeClr val="bg1"/>
              </a:solidFill>
              <a:effectLst/>
              <a:latin typeface="Politica" panose="02000506060000020004"/>
            </a:endParaRPr>
          </a:p>
          <a:p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  <a:ea typeface="+mn-ea"/>
              <a:cs typeface="+mn-cs"/>
              <a:sym typeface="Lato"/>
            </a:endParaRPr>
          </a:p>
          <a:p>
            <a:pPr marL="0" indent="0">
              <a:buFont typeface="+mj-lt"/>
              <a:buNone/>
            </a:pPr>
            <a:endParaRPr dirty="0">
              <a:solidFill>
                <a:schemeClr val="bg1"/>
              </a:solidFill>
              <a:latin typeface="Politica" panose="02000506060000020004"/>
            </a:endParaRP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/>
              <a:t>أهداف الدرس: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ar-QA" sz="1600" b="1" dirty="0"/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/>
              <a:t>ما هو التصنيع </a:t>
            </a:r>
            <a:r>
              <a:rPr lang="ar-QA" dirty="0" err="1"/>
              <a:t>بالاضافة</a:t>
            </a:r>
            <a:r>
              <a:rPr lang="ar-QA" dirty="0"/>
              <a:t> والطباعة ثلاثية الأبعاد.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/>
              <a:t>استخدم تطبيق </a:t>
            </a:r>
            <a:r>
              <a:rPr lang="en-US" dirty="0" err="1"/>
              <a:t>SolidWork</a:t>
            </a:r>
            <a:r>
              <a:rPr lang="en-US" dirty="0"/>
              <a:t> </a:t>
            </a:r>
            <a:r>
              <a:rPr lang="ar-QA" dirty="0"/>
              <a:t> للأطفال.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/>
              <a:t>إنشاء نماذج ثلاثية الأبعاد</a:t>
            </a:r>
            <a:r>
              <a:rPr lang="ar-QA" b="1" dirty="0"/>
              <a:t>.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ar-QA" b="1" dirty="0"/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/>
              <a:t>المواد: كمبيوتر ، اتصال إنترنت ، </a:t>
            </a:r>
            <a:r>
              <a:rPr lang="en-US" dirty="0"/>
              <a:t>Zoom </a:t>
            </a:r>
            <a:r>
              <a:rPr lang="ar-QA" dirty="0"/>
              <a:t>أو </a:t>
            </a:r>
            <a:r>
              <a:rPr lang="en-US" dirty="0"/>
              <a:t>M Teams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6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/>
              <a:t>الجلسة الرابعة: الموضة والطباعة ثلاثية الأبعاد</a:t>
            </a:r>
          </a:p>
          <a:p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9" name="Google Shape;76;p15">
            <a:extLst>
              <a:ext uri="{FF2B5EF4-FFF2-40B4-BE49-F238E27FC236}">
                <a16:creationId xmlns:a16="http://schemas.microsoft.com/office/drawing/2014/main" id="{AFF9E331-2F6D-4237-9C3A-352475C82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635969"/>
              </p:ext>
            </p:extLst>
          </p:nvPr>
        </p:nvGraphicFramePr>
        <p:xfrm>
          <a:off x="562441" y="1353781"/>
          <a:ext cx="11054418" cy="4637174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الوقت / المدة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النشاط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المواد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9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25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الترحيب بالمشاركين.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راجع ما تعلموه في 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SWAPP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قدم التطبيقات المتكاملة الأخرى في 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SWAPP 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مثل النمط.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اشرح التصنيع الإضافي والطباعة ثلاثية الأبعاد.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شرح كيفية تصدير ملف 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stl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وتجهيزه للطباعة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المواد</a:t>
                      </a:r>
                      <a:r>
                        <a:rPr lang="ar-QA" sz="1400" dirty="0"/>
                        <a:t>: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كمبيوتر</a:t>
                      </a:r>
                      <a:r>
                        <a:rPr lang="ar-QA" sz="1400" dirty="0"/>
                        <a:t> ،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اتصال</a:t>
                      </a:r>
                      <a:r>
                        <a:rPr lang="ar-QA" sz="1400" dirty="0"/>
                        <a:t>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إنترنت</a:t>
                      </a:r>
                      <a:r>
                        <a:rPr lang="ar-QA" sz="1400" dirty="0"/>
                        <a:t>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20-30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dirty="0">
                          <a:solidFill>
                            <a:schemeClr val="bg1"/>
                          </a:solidFill>
                          <a:latin typeface="Politica"/>
                        </a:rPr>
                        <a:t>تحدي المشاركين لإنشاء نماذج ثلاثية الأبعاد الخاصة بهم وتصدير ملف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Politica"/>
                        </a:rPr>
                        <a:t>STL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المواد</a:t>
                      </a:r>
                      <a:r>
                        <a:rPr lang="ar-QA" sz="1400" dirty="0"/>
                        <a:t>: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كمبيوتر</a:t>
                      </a:r>
                      <a:r>
                        <a:rPr lang="ar-QA" sz="1400" dirty="0"/>
                        <a:t> ،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اتصال</a:t>
                      </a:r>
                      <a:r>
                        <a:rPr lang="ar-QA" sz="1400" dirty="0"/>
                        <a:t>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إنترنت</a:t>
                      </a:r>
                      <a:r>
                        <a:rPr lang="ar-QA" sz="1400" dirty="0"/>
                        <a:t>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8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5 - 10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الخاتمة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8890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3746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تحقق مع المشاركين من نماذجهم واطلب منهم مشاركة شاشاتهم.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المواد</a:t>
                      </a:r>
                      <a:r>
                        <a:rPr lang="ar-QA" sz="1400" dirty="0"/>
                        <a:t>: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كمبيوتر</a:t>
                      </a:r>
                      <a:r>
                        <a:rPr lang="ar-QA" sz="1400" dirty="0"/>
                        <a:t> ،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اتصال</a:t>
                      </a:r>
                      <a:r>
                        <a:rPr lang="ar-QA" sz="1400" dirty="0"/>
                        <a:t> </a:t>
                      </a:r>
                      <a:r>
                        <a:rPr lang="ar-QA" sz="14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Politica"/>
                          <a:ea typeface="+mn-ea"/>
                          <a:cs typeface="+mn-cs"/>
                          <a:sym typeface="Arial"/>
                        </a:rPr>
                        <a:t>إنترنت</a:t>
                      </a:r>
                      <a:r>
                        <a:rPr lang="ar-QA" sz="1400" dirty="0"/>
                        <a:t>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9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1013</Words>
  <Application>Microsoft Office PowerPoint</Application>
  <PresentationFormat>Custom</PresentationFormat>
  <Paragraphs>175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Moath Almomani</cp:lastModifiedBy>
  <cp:revision>34</cp:revision>
  <dcterms:modified xsi:type="dcterms:W3CDTF">2020-10-19T07:57:05Z</dcterms:modified>
</cp:coreProperties>
</file>