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18"/>
  </p:notesMasterIdLst>
  <p:sldIdLst>
    <p:sldId id="273" r:id="rId2"/>
    <p:sldId id="289" r:id="rId3"/>
    <p:sldId id="288" r:id="rId4"/>
    <p:sldId id="279" r:id="rId5"/>
    <p:sldId id="292" r:id="rId6"/>
    <p:sldId id="290" r:id="rId7"/>
    <p:sldId id="293" r:id="rId8"/>
    <p:sldId id="276" r:id="rId9"/>
    <p:sldId id="264" r:id="rId10"/>
    <p:sldId id="263" r:id="rId11"/>
    <p:sldId id="277" r:id="rId12"/>
    <p:sldId id="294" r:id="rId13"/>
    <p:sldId id="295" r:id="rId14"/>
    <p:sldId id="296" r:id="rId15"/>
    <p:sldId id="297"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5AE"/>
    <a:srgbClr val="4A56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88BC3C-14A2-435A-BAA3-0A57801D095B}" v="13" dt="2021-01-31T10:26:50.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37" autoAdjust="0"/>
  </p:normalViewPr>
  <p:slideViewPr>
    <p:cSldViewPr snapToGrid="0" showGuides="1">
      <p:cViewPr varScale="1">
        <p:scale>
          <a:sx n="69" d="100"/>
          <a:sy n="69" d="100"/>
        </p:scale>
        <p:origin x="487" y="82"/>
      </p:cViewPr>
      <p:guideLst>
        <p:guide orient="horz" pos="211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D4130D47-8BE1-4D22-9A68-1EEEDFA14F5C}"/>
    <pc:docChg chg="undo custSel addSld delSld modSld">
      <pc:chgData name="moath momani" userId="720708e143949568" providerId="LiveId" clId="{D4130D47-8BE1-4D22-9A68-1EEEDFA14F5C}" dt="2020-04-14T07:16:37.106" v="1223" actId="113"/>
      <pc:docMkLst>
        <pc:docMk/>
      </pc:docMkLst>
      <pc:sldChg chg="del">
        <pc:chgData name="moath momani" userId="720708e143949568" providerId="LiveId" clId="{D4130D47-8BE1-4D22-9A68-1EEEDFA14F5C}" dt="2020-04-09T11:07:08.873" v="591" actId="47"/>
        <pc:sldMkLst>
          <pc:docMk/>
          <pc:sldMk cId="2663903155" sldId="258"/>
        </pc:sldMkLst>
      </pc:sldChg>
      <pc:sldChg chg="del">
        <pc:chgData name="moath momani" userId="720708e143949568" providerId="LiveId" clId="{D4130D47-8BE1-4D22-9A68-1EEEDFA14F5C}" dt="2020-04-09T11:07:08.873" v="591" actId="47"/>
        <pc:sldMkLst>
          <pc:docMk/>
          <pc:sldMk cId="3507875137" sldId="260"/>
        </pc:sldMkLst>
      </pc:sldChg>
      <pc:sldChg chg="del">
        <pc:chgData name="moath momani" userId="720708e143949568" providerId="LiveId" clId="{D4130D47-8BE1-4D22-9A68-1EEEDFA14F5C}" dt="2020-04-09T11:07:08.873" v="591" actId="47"/>
        <pc:sldMkLst>
          <pc:docMk/>
          <pc:sldMk cId="2805206234" sldId="261"/>
        </pc:sldMkLst>
      </pc:sldChg>
      <pc:sldChg chg="delSp modSp modNotesTx">
        <pc:chgData name="moath momani" userId="720708e143949568" providerId="LiveId" clId="{D4130D47-8BE1-4D22-9A68-1EEEDFA14F5C}" dt="2020-04-14T07:16:37.106" v="1223" actId="113"/>
        <pc:sldMkLst>
          <pc:docMk/>
          <pc:sldMk cId="1521942773" sldId="263"/>
        </pc:sldMkLst>
        <pc:spChg chg="mod">
          <ac:chgData name="moath momani" userId="720708e143949568" providerId="LiveId" clId="{D4130D47-8BE1-4D22-9A68-1EEEDFA14F5C}" dt="2020-04-09T11:18:21.657" v="633" actId="1076"/>
          <ac:spMkLst>
            <pc:docMk/>
            <pc:sldMk cId="1521942773" sldId="263"/>
            <ac:spMk id="2" creationId="{00000000-0000-0000-0000-000000000000}"/>
          </ac:spMkLst>
        </pc:spChg>
        <pc:spChg chg="del">
          <ac:chgData name="moath momani" userId="720708e143949568" providerId="LiveId" clId="{D4130D47-8BE1-4D22-9A68-1EEEDFA14F5C}" dt="2020-04-09T10:13:15.595" v="254" actId="478"/>
          <ac:spMkLst>
            <pc:docMk/>
            <pc:sldMk cId="1521942773" sldId="263"/>
            <ac:spMk id="4" creationId="{00000000-0000-0000-0000-000000000000}"/>
          </ac:spMkLst>
        </pc:spChg>
        <pc:spChg chg="del">
          <ac:chgData name="moath momani" userId="720708e143949568" providerId="LiveId" clId="{D4130D47-8BE1-4D22-9A68-1EEEDFA14F5C}" dt="2020-04-09T10:13:16.984" v="255" actId="478"/>
          <ac:spMkLst>
            <pc:docMk/>
            <pc:sldMk cId="1521942773" sldId="263"/>
            <ac:spMk id="5" creationId="{00000000-0000-0000-0000-000000000000}"/>
          </ac:spMkLst>
        </pc:spChg>
      </pc:sldChg>
      <pc:sldChg chg="delSp modSp del">
        <pc:chgData name="moath momani" userId="720708e143949568" providerId="LiveId" clId="{D4130D47-8BE1-4D22-9A68-1EEEDFA14F5C}" dt="2020-04-09T11:07:08.873" v="591" actId="47"/>
        <pc:sldMkLst>
          <pc:docMk/>
          <pc:sldMk cId="2036179745" sldId="264"/>
        </pc:sldMkLst>
        <pc:spChg chg="del mod">
          <ac:chgData name="moath momani" userId="720708e143949568" providerId="LiveId" clId="{D4130D47-8BE1-4D22-9A68-1EEEDFA14F5C}" dt="2020-04-09T10:28:32.574" v="590" actId="478"/>
          <ac:spMkLst>
            <pc:docMk/>
            <pc:sldMk cId="2036179745" sldId="264"/>
            <ac:spMk id="2" creationId="{00000000-0000-0000-0000-000000000000}"/>
          </ac:spMkLst>
        </pc:spChg>
        <pc:spChg chg="mod">
          <ac:chgData name="moath momani" userId="720708e143949568" providerId="LiveId" clId="{D4130D47-8BE1-4D22-9A68-1EEEDFA14F5C}" dt="2020-04-09T10:26:10.131" v="577" actId="1076"/>
          <ac:spMkLst>
            <pc:docMk/>
            <pc:sldMk cId="2036179745" sldId="264"/>
            <ac:spMk id="9" creationId="{00000000-0000-0000-0000-000000000000}"/>
          </ac:spMkLst>
        </pc:spChg>
        <pc:picChg chg="del">
          <ac:chgData name="moath momani" userId="720708e143949568" providerId="LiveId" clId="{D4130D47-8BE1-4D22-9A68-1EEEDFA14F5C}" dt="2020-04-09T10:25:41.804" v="576" actId="478"/>
          <ac:picMkLst>
            <pc:docMk/>
            <pc:sldMk cId="2036179745" sldId="264"/>
            <ac:picMk id="5126" creationId="{00000000-0000-0000-0000-000000000000}"/>
          </ac:picMkLst>
        </pc:picChg>
      </pc:sldChg>
      <pc:sldChg chg="del">
        <pc:chgData name="moath momani" userId="720708e143949568" providerId="LiveId" clId="{D4130D47-8BE1-4D22-9A68-1EEEDFA14F5C}" dt="2020-04-09T11:07:08.873" v="591" actId="47"/>
        <pc:sldMkLst>
          <pc:docMk/>
          <pc:sldMk cId="2109020196" sldId="267"/>
        </pc:sldMkLst>
      </pc:sldChg>
      <pc:sldChg chg="del">
        <pc:chgData name="moath momani" userId="720708e143949568" providerId="LiveId" clId="{D4130D47-8BE1-4D22-9A68-1EEEDFA14F5C}" dt="2020-04-09T11:07:08.873" v="591" actId="47"/>
        <pc:sldMkLst>
          <pc:docMk/>
          <pc:sldMk cId="2103716925" sldId="268"/>
        </pc:sldMkLst>
      </pc:sldChg>
      <pc:sldChg chg="addSp delSp modSp modNotesTx">
        <pc:chgData name="moath momani" userId="720708e143949568" providerId="LiveId" clId="{D4130D47-8BE1-4D22-9A68-1EEEDFA14F5C}" dt="2020-04-14T07:13:07.199" v="1222" actId="20577"/>
        <pc:sldMkLst>
          <pc:docMk/>
          <pc:sldMk cId="211947262" sldId="272"/>
        </pc:sldMkLst>
        <pc:spChg chg="del">
          <ac:chgData name="moath momani" userId="720708e143949568" providerId="LiveId" clId="{D4130D47-8BE1-4D22-9A68-1EEEDFA14F5C}" dt="2020-04-09T09:46:59.976" v="5" actId="478"/>
          <ac:spMkLst>
            <pc:docMk/>
            <pc:sldMk cId="211947262" sldId="272"/>
            <ac:spMk id="2" creationId="{82A73F36-23C2-41E0-85A1-1D67C11FA5BB}"/>
          </ac:spMkLst>
        </pc:spChg>
        <pc:spChg chg="del mod">
          <ac:chgData name="moath momani" userId="720708e143949568" providerId="LiveId" clId="{D4130D47-8BE1-4D22-9A68-1EEEDFA14F5C}" dt="2020-04-09T09:46:58.742" v="4" actId="478"/>
          <ac:spMkLst>
            <pc:docMk/>
            <pc:sldMk cId="211947262" sldId="272"/>
            <ac:spMk id="4" creationId="{00000000-0000-0000-0000-000000000000}"/>
          </ac:spMkLst>
        </pc:spChg>
        <pc:picChg chg="del">
          <ac:chgData name="moath momani" userId="720708e143949568" providerId="LiveId" clId="{D4130D47-8BE1-4D22-9A68-1EEEDFA14F5C}" dt="2020-04-09T09:46:55.491" v="0" actId="478"/>
          <ac:picMkLst>
            <pc:docMk/>
            <pc:sldMk cId="211947262" sldId="272"/>
            <ac:picMk id="3" creationId="{00000000-0000-0000-0000-000000000000}"/>
          </ac:picMkLst>
        </pc:picChg>
        <pc:picChg chg="del mod">
          <ac:chgData name="moath momani" userId="720708e143949568" providerId="LiveId" clId="{D4130D47-8BE1-4D22-9A68-1EEEDFA14F5C}" dt="2020-04-09T09:46:55.998" v="2" actId="478"/>
          <ac:picMkLst>
            <pc:docMk/>
            <pc:sldMk cId="211947262" sldId="272"/>
            <ac:picMk id="7" creationId="{00000000-0000-0000-0000-000000000000}"/>
          </ac:picMkLst>
        </pc:picChg>
        <pc:picChg chg="add mod">
          <ac:chgData name="moath momani" userId="720708e143949568" providerId="LiveId" clId="{D4130D47-8BE1-4D22-9A68-1EEEDFA14F5C}" dt="2020-04-09T11:11:33.770" v="631" actId="1076"/>
          <ac:picMkLst>
            <pc:docMk/>
            <pc:sldMk cId="211947262" sldId="272"/>
            <ac:picMk id="14" creationId="{862DA486-063A-4767-9E2B-FEDE96738C97}"/>
          </ac:picMkLst>
        </pc:picChg>
      </pc:sldChg>
      <pc:sldChg chg="modSp modNotesTx">
        <pc:chgData name="moath momani" userId="720708e143949568" providerId="LiveId" clId="{D4130D47-8BE1-4D22-9A68-1EEEDFA14F5C}" dt="2020-04-10T09:23:09.639" v="951" actId="20577"/>
        <pc:sldMkLst>
          <pc:docMk/>
          <pc:sldMk cId="911208218" sldId="273"/>
        </pc:sldMkLst>
        <pc:spChg chg="mod">
          <ac:chgData name="moath momani" userId="720708e143949568" providerId="LiveId" clId="{D4130D47-8BE1-4D22-9A68-1EEEDFA14F5C}" dt="2020-04-10T09:07:48.778" v="918" actId="1036"/>
          <ac:spMkLst>
            <pc:docMk/>
            <pc:sldMk cId="911208218" sldId="273"/>
            <ac:spMk id="4" creationId="{00000000-0000-0000-0000-000000000000}"/>
          </ac:spMkLst>
        </pc:spChg>
        <pc:spChg chg="mod">
          <ac:chgData name="moath momani" userId="720708e143949568" providerId="LiveId" clId="{D4130D47-8BE1-4D22-9A68-1EEEDFA14F5C}" dt="2020-04-10T09:07:48.778" v="918" actId="1036"/>
          <ac:spMkLst>
            <pc:docMk/>
            <pc:sldMk cId="911208218" sldId="273"/>
            <ac:spMk id="14" creationId="{00000000-0000-0000-0000-000000000000}"/>
          </ac:spMkLst>
        </pc:spChg>
        <pc:grpChg chg="mod">
          <ac:chgData name="moath momani" userId="720708e143949568" providerId="LiveId" clId="{D4130D47-8BE1-4D22-9A68-1EEEDFA14F5C}" dt="2020-04-10T09:07:42.865" v="915" actId="14100"/>
          <ac:grpSpMkLst>
            <pc:docMk/>
            <pc:sldMk cId="911208218" sldId="273"/>
            <ac:grpSpMk id="8" creationId="{00000000-0000-0000-0000-000000000000}"/>
          </ac:grpSpMkLst>
        </pc:grpChg>
      </pc:sldChg>
      <pc:sldChg chg="modNotesTx">
        <pc:chgData name="moath momani" userId="720708e143949568" providerId="LiveId" clId="{D4130D47-8BE1-4D22-9A68-1EEEDFA14F5C}" dt="2020-04-10T10:30:21.642" v="1184" actId="20577"/>
        <pc:sldMkLst>
          <pc:docMk/>
          <pc:sldMk cId="1582608556" sldId="274"/>
        </pc:sldMkLst>
      </pc:sldChg>
      <pc:sldChg chg="addSp delSp modSp add modNotesTx">
        <pc:chgData name="moath momani" userId="720708e143949568" providerId="LiveId" clId="{D4130D47-8BE1-4D22-9A68-1EEEDFA14F5C}" dt="2020-04-09T11:32:20.306" v="707" actId="1076"/>
        <pc:sldMkLst>
          <pc:docMk/>
          <pc:sldMk cId="1823530429" sldId="275"/>
        </pc:sldMkLst>
        <pc:spChg chg="del">
          <ac:chgData name="moath momani" userId="720708e143949568" providerId="LiveId" clId="{D4130D47-8BE1-4D22-9A68-1EEEDFA14F5C}" dt="2020-04-09T11:08:02.257" v="593" actId="478"/>
          <ac:spMkLst>
            <pc:docMk/>
            <pc:sldMk cId="1823530429" sldId="275"/>
            <ac:spMk id="2" creationId="{00000000-0000-0000-0000-000000000000}"/>
          </ac:spMkLst>
        </pc:spChg>
        <pc:spChg chg="add mod">
          <ac:chgData name="moath momani" userId="720708e143949568" providerId="LiveId" clId="{D4130D47-8BE1-4D22-9A68-1EEEDFA14F5C}" dt="2020-04-09T11:32:15.745" v="706" actId="1076"/>
          <ac:spMkLst>
            <pc:docMk/>
            <pc:sldMk cId="1823530429" sldId="275"/>
            <ac:spMk id="4" creationId="{EEC70398-4A06-4447-A0A7-EEA136D8D03C}"/>
          </ac:spMkLst>
        </pc:spChg>
        <pc:spChg chg="add mod">
          <ac:chgData name="moath momani" userId="720708e143949568" providerId="LiveId" clId="{D4130D47-8BE1-4D22-9A68-1EEEDFA14F5C}" dt="2020-04-09T11:32:20.306" v="707" actId="1076"/>
          <ac:spMkLst>
            <pc:docMk/>
            <pc:sldMk cId="1823530429" sldId="275"/>
            <ac:spMk id="11" creationId="{3ABAC6EC-D464-4918-9CBB-EDA3E794AF29}"/>
          </ac:spMkLst>
        </pc:spChg>
      </pc:sldChg>
      <pc:sldChg chg="del">
        <pc:chgData name="moath momani" userId="720708e143949568" providerId="LiveId" clId="{D4130D47-8BE1-4D22-9A68-1EEEDFA14F5C}" dt="2020-04-09T11:07:08.873" v="591" actId="47"/>
        <pc:sldMkLst>
          <pc:docMk/>
          <pc:sldMk cId="4281662222" sldId="275"/>
        </pc:sldMkLst>
      </pc:sldChg>
      <pc:sldChg chg="add del">
        <pc:chgData name="moath momani" userId="720708e143949568" providerId="LiveId" clId="{D4130D47-8BE1-4D22-9A68-1EEEDFA14F5C}" dt="2020-04-09T11:58:10.059" v="709"/>
        <pc:sldMkLst>
          <pc:docMk/>
          <pc:sldMk cId="865942239" sldId="276"/>
        </pc:sldMkLst>
      </pc:sldChg>
      <pc:sldChg chg="addSp delSp modSp add del modNotesTx">
        <pc:chgData name="moath momani" userId="720708e143949568" providerId="LiveId" clId="{D4130D47-8BE1-4D22-9A68-1EEEDFA14F5C}" dt="2020-04-10T10:30:09.863" v="1183" actId="2696"/>
        <pc:sldMkLst>
          <pc:docMk/>
          <pc:sldMk cId="1579459516" sldId="276"/>
        </pc:sldMkLst>
        <pc:spChg chg="add del mod">
          <ac:chgData name="moath momani" userId="720708e143949568" providerId="LiveId" clId="{D4130D47-8BE1-4D22-9A68-1EEEDFA14F5C}" dt="2020-04-10T09:42:51.888" v="1105" actId="478"/>
          <ac:spMkLst>
            <pc:docMk/>
            <pc:sldMk cId="1579459516" sldId="276"/>
            <ac:spMk id="3" creationId="{E8FC6200-2658-4C06-8CC3-1F0A3B94F7AD}"/>
          </ac:spMkLst>
        </pc:spChg>
        <pc:spChg chg="del mod">
          <ac:chgData name="moath momani" userId="720708e143949568" providerId="LiveId" clId="{D4130D47-8BE1-4D22-9A68-1EEEDFA14F5C}" dt="2020-04-09T12:09:04.161" v="747" actId="478"/>
          <ac:spMkLst>
            <pc:docMk/>
            <pc:sldMk cId="1579459516" sldId="276"/>
            <ac:spMk id="4" creationId="{EEC70398-4A06-4447-A0A7-EEA136D8D03C}"/>
          </ac:spMkLst>
        </pc:spChg>
        <pc:spChg chg="mod">
          <ac:chgData name="moath momani" userId="720708e143949568" providerId="LiveId" clId="{D4130D47-8BE1-4D22-9A68-1EEEDFA14F5C}" dt="2020-04-10T09:43:57.385" v="1112" actId="2711"/>
          <ac:spMkLst>
            <pc:docMk/>
            <pc:sldMk cId="1579459516" sldId="276"/>
            <ac:spMk id="11" creationId="{3ABAC6EC-D464-4918-9CBB-EDA3E794AF29}"/>
          </ac:spMkLst>
        </pc:spChg>
        <pc:picChg chg="mod">
          <ac:chgData name="moath momani" userId="720708e143949568" providerId="LiveId" clId="{D4130D47-8BE1-4D22-9A68-1EEEDFA14F5C}" dt="2020-04-09T11:58:13.624" v="711" actId="1076"/>
          <ac:picMkLst>
            <pc:docMk/>
            <pc:sldMk cId="1579459516" sldId="276"/>
            <ac:picMk id="7" creationId="{00000000-0000-0000-0000-000000000000}"/>
          </ac:picMkLst>
        </pc:picChg>
      </pc:sldChg>
    </pc:docChg>
  </pc:docChgLst>
  <pc:docChgLst>
    <pc:chgData name="moath momani" userId="720708e143949568" providerId="LiveId" clId="{29A5F566-38FD-493D-A129-4AEAF41C4985}"/>
    <pc:docChg chg="modSld">
      <pc:chgData name="moath momani" userId="720708e143949568" providerId="LiveId" clId="{29A5F566-38FD-493D-A129-4AEAF41C4985}" dt="2020-07-05T05:45:13.911" v="4" actId="20577"/>
      <pc:docMkLst>
        <pc:docMk/>
      </pc:docMkLst>
      <pc:sldChg chg="modSp mod">
        <pc:chgData name="moath momani" userId="720708e143949568" providerId="LiveId" clId="{29A5F566-38FD-493D-A129-4AEAF41C4985}" dt="2020-07-05T05:45:13.911" v="4" actId="20577"/>
        <pc:sldMkLst>
          <pc:docMk/>
          <pc:sldMk cId="911208218" sldId="273"/>
        </pc:sldMkLst>
        <pc:spChg chg="mod">
          <ac:chgData name="moath momani" userId="720708e143949568" providerId="LiveId" clId="{29A5F566-38FD-493D-A129-4AEAF41C4985}" dt="2020-07-05T05:45:13.911" v="4" actId="20577"/>
          <ac:spMkLst>
            <pc:docMk/>
            <pc:sldMk cId="911208218" sldId="273"/>
            <ac:spMk id="4" creationId="{00000000-0000-0000-0000-000000000000}"/>
          </ac:spMkLst>
        </pc:spChg>
      </pc:sldChg>
    </pc:docChg>
  </pc:docChgLst>
  <pc:docChgLst>
    <pc:chgData name="moath momani" userId="720708e143949568" providerId="LiveId" clId="{062620D5-D0FF-4544-AF70-41B95D24927A}"/>
    <pc:docChg chg="undo custSel addSld modSld">
      <pc:chgData name="moath momani" userId="720708e143949568" providerId="LiveId" clId="{062620D5-D0FF-4544-AF70-41B95D24927A}" dt="2020-06-25T09:33:36.503" v="359" actId="20577"/>
      <pc:docMkLst>
        <pc:docMk/>
      </pc:docMkLst>
      <pc:sldChg chg="addSp delSp modSp mod modNotesTx">
        <pc:chgData name="moath momani" userId="720708e143949568" providerId="LiveId" clId="{062620D5-D0FF-4544-AF70-41B95D24927A}" dt="2020-06-25T09:33:36.503" v="359" actId="20577"/>
        <pc:sldMkLst>
          <pc:docMk/>
          <pc:sldMk cId="211947262" sldId="272"/>
        </pc:sldMkLst>
        <pc:spChg chg="mod">
          <ac:chgData name="moath momani" userId="720708e143949568" providerId="LiveId" clId="{062620D5-D0FF-4544-AF70-41B95D24927A}" dt="2020-06-25T09:28:57.217" v="267" actId="1076"/>
          <ac:spMkLst>
            <pc:docMk/>
            <pc:sldMk cId="211947262" sldId="272"/>
            <ac:spMk id="2" creationId="{0B2AAF93-F372-4E32-8DE3-2B37B0349A7C}"/>
          </ac:spMkLst>
        </pc:spChg>
        <pc:spChg chg="add mod">
          <ac:chgData name="moath momani" userId="720708e143949568" providerId="LiveId" clId="{062620D5-D0FF-4544-AF70-41B95D24927A}" dt="2020-06-25T09:26:40.506" v="152" actId="1036"/>
          <ac:spMkLst>
            <pc:docMk/>
            <pc:sldMk cId="211947262" sldId="272"/>
            <ac:spMk id="13" creationId="{3F1A2497-1971-4C58-B102-B8E32919937F}"/>
          </ac:spMkLst>
        </pc:spChg>
        <pc:spChg chg="add mod">
          <ac:chgData name="moath momani" userId="720708e143949568" providerId="LiveId" clId="{062620D5-D0FF-4544-AF70-41B95D24927A}" dt="2020-06-25T09:28:03.776" v="266" actId="207"/>
          <ac:spMkLst>
            <pc:docMk/>
            <pc:sldMk cId="211947262" sldId="272"/>
            <ac:spMk id="14" creationId="{A364EDD5-34D7-4092-84F1-0940EF494C7F}"/>
          </ac:spMkLst>
        </pc:spChg>
        <pc:spChg chg="add mod">
          <ac:chgData name="moath momani" userId="720708e143949568" providerId="LiveId" clId="{062620D5-D0FF-4544-AF70-41B95D24927A}" dt="2020-06-25T09:26:45.456" v="163" actId="1036"/>
          <ac:spMkLst>
            <pc:docMk/>
            <pc:sldMk cId="211947262" sldId="272"/>
            <ac:spMk id="15" creationId="{BECB638C-BDFC-4105-A05D-A1518A3C43F1}"/>
          </ac:spMkLst>
        </pc:spChg>
        <pc:spChg chg="add mod">
          <ac:chgData name="moath momani" userId="720708e143949568" providerId="LiveId" clId="{062620D5-D0FF-4544-AF70-41B95D24927A}" dt="2020-06-25T09:26:58.832" v="248" actId="1037"/>
          <ac:spMkLst>
            <pc:docMk/>
            <pc:sldMk cId="211947262" sldId="272"/>
            <ac:spMk id="17" creationId="{583524F1-A195-4FD5-A3AD-118DFC05E033}"/>
          </ac:spMkLst>
        </pc:spChg>
        <pc:spChg chg="add mod">
          <ac:chgData name="moath momani" userId="720708e143949568" providerId="LiveId" clId="{062620D5-D0FF-4544-AF70-41B95D24927A}" dt="2020-06-25T09:28:01.761" v="265" actId="207"/>
          <ac:spMkLst>
            <pc:docMk/>
            <pc:sldMk cId="211947262" sldId="272"/>
            <ac:spMk id="18" creationId="{60F53F81-3300-4A60-B610-264693357C54}"/>
          </ac:spMkLst>
        </pc:spChg>
        <pc:spChg chg="add mod">
          <ac:chgData name="moath momani" userId="720708e143949568" providerId="LiveId" clId="{062620D5-D0FF-4544-AF70-41B95D24927A}" dt="2020-06-25T09:27:59.461" v="264" actId="207"/>
          <ac:spMkLst>
            <pc:docMk/>
            <pc:sldMk cId="211947262" sldId="272"/>
            <ac:spMk id="19" creationId="{12A20B6A-5407-4573-A1BF-351DFD266313}"/>
          </ac:spMkLst>
        </pc:spChg>
        <pc:picChg chg="add del mod">
          <ac:chgData name="moath momani" userId="720708e143949568" providerId="LiveId" clId="{062620D5-D0FF-4544-AF70-41B95D24927A}" dt="2020-06-25T09:24:07.536" v="5" actId="478"/>
          <ac:picMkLst>
            <pc:docMk/>
            <pc:sldMk cId="211947262" sldId="272"/>
            <ac:picMk id="3" creationId="{531803F3-DE54-44F3-BA91-85495F229F5B}"/>
          </ac:picMkLst>
        </pc:picChg>
        <pc:picChg chg="del">
          <ac:chgData name="moath momani" userId="720708e143949568" providerId="LiveId" clId="{062620D5-D0FF-4544-AF70-41B95D24927A}" dt="2020-06-25T09:17:29.336" v="1" actId="478"/>
          <ac:picMkLst>
            <pc:docMk/>
            <pc:sldMk cId="211947262" sldId="272"/>
            <ac:picMk id="7" creationId="{FE34B53B-90EE-4355-BAF9-AC7A117C8BE1}"/>
          </ac:picMkLst>
        </pc:picChg>
        <pc:picChg chg="add mod">
          <ac:chgData name="moath momani" userId="720708e143949568" providerId="LiveId" clId="{062620D5-D0FF-4544-AF70-41B95D24927A}" dt="2020-06-25T09:27:42.143" v="260" actId="1076"/>
          <ac:picMkLst>
            <pc:docMk/>
            <pc:sldMk cId="211947262" sldId="272"/>
            <ac:picMk id="9" creationId="{8F73BB18-6D38-480A-968D-4357CA986BEA}"/>
          </ac:picMkLst>
        </pc:picChg>
      </pc:sldChg>
      <pc:sldChg chg="addSp delSp modSp mod">
        <pc:chgData name="moath momani" userId="720708e143949568" providerId="LiveId" clId="{062620D5-D0FF-4544-AF70-41B95D24927A}" dt="2020-06-25T09:32:57.983" v="309" actId="207"/>
        <pc:sldMkLst>
          <pc:docMk/>
          <pc:sldMk cId="911208218" sldId="273"/>
        </pc:sldMkLst>
        <pc:spChg chg="mod">
          <ac:chgData name="moath momani" userId="720708e143949568" providerId="LiveId" clId="{062620D5-D0FF-4544-AF70-41B95D24927A}" dt="2020-06-25T09:32:57.983" v="309" actId="207"/>
          <ac:spMkLst>
            <pc:docMk/>
            <pc:sldMk cId="911208218" sldId="273"/>
            <ac:spMk id="7" creationId="{00000000-0000-0000-0000-000000000000}"/>
          </ac:spMkLst>
        </pc:spChg>
        <pc:grpChg chg="add del mod">
          <ac:chgData name="moath momani" userId="720708e143949568" providerId="LiveId" clId="{062620D5-D0FF-4544-AF70-41B95D24927A}" dt="2020-06-25T09:32:11.681" v="303" actId="478"/>
          <ac:grpSpMkLst>
            <pc:docMk/>
            <pc:sldMk cId="911208218" sldId="273"/>
            <ac:grpSpMk id="8" creationId="{00000000-0000-0000-0000-000000000000}"/>
          </ac:grpSpMkLst>
        </pc:grpChg>
        <pc:picChg chg="mod">
          <ac:chgData name="moath momani" userId="720708e143949568" providerId="LiveId" clId="{062620D5-D0FF-4544-AF70-41B95D24927A}" dt="2020-06-25T09:32:45.952" v="308" actId="207"/>
          <ac:picMkLst>
            <pc:docMk/>
            <pc:sldMk cId="911208218" sldId="273"/>
            <ac:picMk id="2" creationId="{00000000-0000-0000-0000-000000000000}"/>
          </ac:picMkLst>
        </pc:picChg>
      </pc:sldChg>
      <pc:sldChg chg="add">
        <pc:chgData name="moath momani" userId="720708e143949568" providerId="LiveId" clId="{062620D5-D0FF-4544-AF70-41B95D24927A}" dt="2020-06-25T09:17:18.965" v="0"/>
        <pc:sldMkLst>
          <pc:docMk/>
          <pc:sldMk cId="2271298433" sldId="279"/>
        </pc:sldMkLst>
      </pc:sldChg>
    </pc:docChg>
  </pc:docChgLst>
  <pc:docChgLst>
    <pc:chgData name="moath momani" userId="720708e143949568" providerId="LiveId" clId="{4DF5193D-AD23-4517-9512-8F408CC725A9}"/>
    <pc:docChg chg="undo custSel addSld modSld">
      <pc:chgData name="moath momani" userId="720708e143949568" providerId="LiveId" clId="{4DF5193D-AD23-4517-9512-8F408CC725A9}" dt="2020-07-03T06:14:48.211" v="304" actId="1076"/>
      <pc:docMkLst>
        <pc:docMk/>
      </pc:docMkLst>
      <pc:sldChg chg="modSp mod">
        <pc:chgData name="moath momani" userId="720708e143949568" providerId="LiveId" clId="{4DF5193D-AD23-4517-9512-8F408CC725A9}" dt="2020-07-03T06:14:48.211" v="304" actId="1076"/>
        <pc:sldMkLst>
          <pc:docMk/>
          <pc:sldMk cId="2293705616" sldId="277"/>
        </pc:sldMkLst>
        <pc:spChg chg="mod">
          <ac:chgData name="moath momani" userId="720708e143949568" providerId="LiveId" clId="{4DF5193D-AD23-4517-9512-8F408CC725A9}" dt="2020-07-03T06:14:48.211" v="304" actId="1076"/>
          <ac:spMkLst>
            <pc:docMk/>
            <pc:sldMk cId="2293705616" sldId="277"/>
            <ac:spMk id="2" creationId="{00000000-0000-0000-0000-000000000000}"/>
          </ac:spMkLst>
        </pc:spChg>
      </pc:sldChg>
      <pc:sldChg chg="addSp delSp modSp mod">
        <pc:chgData name="moath momani" userId="720708e143949568" providerId="LiveId" clId="{4DF5193D-AD23-4517-9512-8F408CC725A9}" dt="2020-07-03T06:06:41.700" v="191" actId="478"/>
        <pc:sldMkLst>
          <pc:docMk/>
          <pc:sldMk cId="2271298433" sldId="279"/>
        </pc:sldMkLst>
        <pc:spChg chg="mod">
          <ac:chgData name="moath momani" userId="720708e143949568" providerId="LiveId" clId="{4DF5193D-AD23-4517-9512-8F408CC725A9}" dt="2020-07-03T06:06:40.021" v="189" actId="1076"/>
          <ac:spMkLst>
            <pc:docMk/>
            <pc:sldMk cId="2271298433" sldId="279"/>
            <ac:spMk id="2" creationId="{0B2AAF93-F372-4E32-8DE3-2B37B0349A7C}"/>
          </ac:spMkLst>
        </pc:spChg>
        <pc:spChg chg="add mod">
          <ac:chgData name="moath momani" userId="720708e143949568" providerId="LiveId" clId="{4DF5193D-AD23-4517-9512-8F408CC725A9}" dt="2020-07-03T06:06:41.213" v="190" actId="1076"/>
          <ac:spMkLst>
            <pc:docMk/>
            <pc:sldMk cId="2271298433" sldId="279"/>
            <ac:spMk id="17" creationId="{4955A6DA-815F-4124-A9F3-75EDB42FED58}"/>
          </ac:spMkLst>
        </pc:spChg>
        <pc:picChg chg="add del mod">
          <ac:chgData name="moath momani" userId="720708e143949568" providerId="LiveId" clId="{4DF5193D-AD23-4517-9512-8F408CC725A9}" dt="2020-07-03T06:06:41.700" v="191" actId="478"/>
          <ac:picMkLst>
            <pc:docMk/>
            <pc:sldMk cId="2271298433" sldId="279"/>
            <ac:picMk id="13" creationId="{9319865D-7103-44A0-8690-685D1A6BCF9C}"/>
          </ac:picMkLst>
        </pc:picChg>
        <pc:picChg chg="add del mod">
          <ac:chgData name="moath momani" userId="720708e143949568" providerId="LiveId" clId="{4DF5193D-AD23-4517-9512-8F408CC725A9}" dt="2020-07-03T06:06:41.700" v="191" actId="478"/>
          <ac:picMkLst>
            <pc:docMk/>
            <pc:sldMk cId="2271298433" sldId="279"/>
            <ac:picMk id="14" creationId="{4F44C90C-9AB6-4E41-BBC9-EB36E64FA76A}"/>
          </ac:picMkLst>
        </pc:picChg>
        <pc:picChg chg="add del mod">
          <ac:chgData name="moath momani" userId="720708e143949568" providerId="LiveId" clId="{4DF5193D-AD23-4517-9512-8F408CC725A9}" dt="2020-07-03T06:06:41.700" v="191" actId="478"/>
          <ac:picMkLst>
            <pc:docMk/>
            <pc:sldMk cId="2271298433" sldId="279"/>
            <ac:picMk id="15" creationId="{782957B5-4F0A-4A4E-A07D-DE1207191CA4}"/>
          </ac:picMkLst>
        </pc:picChg>
      </pc:sldChg>
      <pc:sldChg chg="addSp delSp modSp add mod modNotesTx">
        <pc:chgData name="moath momani" userId="720708e143949568" providerId="LiveId" clId="{4DF5193D-AD23-4517-9512-8F408CC725A9}" dt="2020-07-03T06:14:37.602" v="303" actId="20577"/>
        <pc:sldMkLst>
          <pc:docMk/>
          <pc:sldMk cId="2252611959" sldId="290"/>
        </pc:sldMkLst>
        <pc:spChg chg="mod">
          <ac:chgData name="moath momani" userId="720708e143949568" providerId="LiveId" clId="{4DF5193D-AD23-4517-9512-8F408CC725A9}" dt="2020-07-03T06:13:56.583" v="300" actId="20577"/>
          <ac:spMkLst>
            <pc:docMk/>
            <pc:sldMk cId="2252611959" sldId="290"/>
            <ac:spMk id="2" creationId="{0B2AAF93-F372-4E32-8DE3-2B37B0349A7C}"/>
          </ac:spMkLst>
        </pc:spChg>
        <pc:spChg chg="add mod">
          <ac:chgData name="moath momani" userId="720708e143949568" providerId="LiveId" clId="{4DF5193D-AD23-4517-9512-8F408CC725A9}" dt="2020-07-03T06:14:25.736" v="302" actId="1076"/>
          <ac:spMkLst>
            <pc:docMk/>
            <pc:sldMk cId="2252611959" sldId="290"/>
            <ac:spMk id="7" creationId="{C020CCDB-ED87-4B1B-A899-51F61F3BD5D1}"/>
          </ac:spMkLst>
        </pc:spChg>
        <pc:spChg chg="add mod">
          <ac:chgData name="moath momani" userId="720708e143949568" providerId="LiveId" clId="{4DF5193D-AD23-4517-9512-8F408CC725A9}" dt="2020-07-03T06:14:25.736" v="302" actId="1076"/>
          <ac:spMkLst>
            <pc:docMk/>
            <pc:sldMk cId="2252611959" sldId="290"/>
            <ac:spMk id="9" creationId="{FFBB43CF-8AB5-44E0-A9F2-B4C0A36C8D6A}"/>
          </ac:spMkLst>
        </pc:spChg>
        <pc:spChg chg="add mod">
          <ac:chgData name="moath momani" userId="720708e143949568" providerId="LiveId" clId="{4DF5193D-AD23-4517-9512-8F408CC725A9}" dt="2020-07-03T06:14:05.279" v="301" actId="20577"/>
          <ac:spMkLst>
            <pc:docMk/>
            <pc:sldMk cId="2252611959" sldId="290"/>
            <ac:spMk id="18" creationId="{62605D86-DEA7-4D40-906C-66D92E9112CF}"/>
          </ac:spMkLst>
        </pc:spChg>
        <pc:picChg chg="add del mod">
          <ac:chgData name="moath momani" userId="720708e143949568" providerId="LiveId" clId="{4DF5193D-AD23-4517-9512-8F408CC725A9}" dt="2020-07-03T06:08:36.197" v="243" actId="478"/>
          <ac:picMkLst>
            <pc:docMk/>
            <pc:sldMk cId="2252611959" sldId="290"/>
            <ac:picMk id="3" creationId="{0511347E-29CB-424E-8DEA-EA97B24D09D3}"/>
          </ac:picMkLst>
        </pc:picChg>
        <pc:picChg chg="add mod">
          <ac:chgData name="moath momani" userId="720708e143949568" providerId="LiveId" clId="{4DF5193D-AD23-4517-9512-8F408CC725A9}" dt="2020-07-03T06:14:25.736" v="302" actId="1076"/>
          <ac:picMkLst>
            <pc:docMk/>
            <pc:sldMk cId="2252611959" sldId="290"/>
            <ac:picMk id="4" creationId="{3C9AE7FE-933D-409D-A01B-3E62E29ED2BE}"/>
          </ac:picMkLst>
        </pc:picChg>
        <pc:picChg chg="del">
          <ac:chgData name="moath momani" userId="720708e143949568" providerId="LiveId" clId="{4DF5193D-AD23-4517-9512-8F408CC725A9}" dt="2020-07-03T06:07:05.264" v="196" actId="478"/>
          <ac:picMkLst>
            <pc:docMk/>
            <pc:sldMk cId="2252611959" sldId="290"/>
            <ac:picMk id="13" creationId="{9319865D-7103-44A0-8690-685D1A6BCF9C}"/>
          </ac:picMkLst>
        </pc:picChg>
        <pc:picChg chg="del">
          <ac:chgData name="moath momani" userId="720708e143949568" providerId="LiveId" clId="{4DF5193D-AD23-4517-9512-8F408CC725A9}" dt="2020-07-03T06:07:05.264" v="196" actId="478"/>
          <ac:picMkLst>
            <pc:docMk/>
            <pc:sldMk cId="2252611959" sldId="290"/>
            <ac:picMk id="14" creationId="{4F44C90C-9AB6-4E41-BBC9-EB36E64FA76A}"/>
          </ac:picMkLst>
        </pc:picChg>
        <pc:picChg chg="del">
          <ac:chgData name="moath momani" userId="720708e143949568" providerId="LiveId" clId="{4DF5193D-AD23-4517-9512-8F408CC725A9}" dt="2020-07-03T06:07:05.264" v="196" actId="478"/>
          <ac:picMkLst>
            <pc:docMk/>
            <pc:sldMk cId="2252611959" sldId="290"/>
            <ac:picMk id="15" creationId="{782957B5-4F0A-4A4E-A07D-DE1207191CA4}"/>
          </ac:picMkLst>
        </pc:picChg>
      </pc:sldChg>
    </pc:docChg>
  </pc:docChgLst>
  <pc:docChgLst>
    <pc:chgData name="moath momani" userId="720708e143949568" providerId="LiveId" clId="{78F01B75-BBDE-4A5C-AC3F-8FE28283B93E}"/>
    <pc:docChg chg="custSel addSld modSld">
      <pc:chgData name="moath momani" userId="720708e143949568" providerId="LiveId" clId="{78F01B75-BBDE-4A5C-AC3F-8FE28283B93E}" dt="2020-04-03T12:29:47.533" v="63" actId="1035"/>
      <pc:docMkLst>
        <pc:docMk/>
      </pc:docMkLst>
      <pc:sldChg chg="addSp modSp">
        <pc:chgData name="moath momani" userId="720708e143949568" providerId="LiveId" clId="{78F01B75-BBDE-4A5C-AC3F-8FE28283B93E}" dt="2020-04-03T12:22:06.245" v="23" actId="1036"/>
        <pc:sldMkLst>
          <pc:docMk/>
          <pc:sldMk cId="211947262" sldId="272"/>
        </pc:sldMkLst>
        <pc:spChg chg="add mod">
          <ac:chgData name="moath momani" userId="720708e143949568" providerId="LiveId" clId="{78F01B75-BBDE-4A5C-AC3F-8FE28283B93E}" dt="2020-04-03T12:21:38.882" v="18" actId="20577"/>
          <ac:spMkLst>
            <pc:docMk/>
            <pc:sldMk cId="211947262" sldId="272"/>
            <ac:spMk id="2" creationId="{82A73F36-23C2-41E0-85A1-1D67C11FA5BB}"/>
          </ac:spMkLst>
        </pc:spChg>
        <pc:spChg chg="mod">
          <ac:chgData name="moath momani" userId="720708e143949568" providerId="LiveId" clId="{78F01B75-BBDE-4A5C-AC3F-8FE28283B93E}" dt="2020-04-03T12:21:11.284" v="5" actId="21"/>
          <ac:spMkLst>
            <pc:docMk/>
            <pc:sldMk cId="211947262" sldId="272"/>
            <ac:spMk id="4" creationId="{00000000-0000-0000-0000-000000000000}"/>
          </ac:spMkLst>
        </pc:spChg>
        <pc:picChg chg="mod">
          <ac:chgData name="moath momani" userId="720708e143949568" providerId="LiveId" clId="{78F01B75-BBDE-4A5C-AC3F-8FE28283B93E}" dt="2020-04-03T12:22:06.245" v="23" actId="1036"/>
          <ac:picMkLst>
            <pc:docMk/>
            <pc:sldMk cId="211947262" sldId="272"/>
            <ac:picMk id="7" creationId="{00000000-0000-0000-0000-000000000000}"/>
          </ac:picMkLst>
        </pc:picChg>
      </pc:sldChg>
      <pc:sldChg chg="addSp delSp modSp add">
        <pc:chgData name="moath momani" userId="720708e143949568" providerId="LiveId" clId="{78F01B75-BBDE-4A5C-AC3F-8FE28283B93E}" dt="2020-04-03T12:29:47.533" v="63" actId="1035"/>
        <pc:sldMkLst>
          <pc:docMk/>
          <pc:sldMk cId="4281662222" sldId="275"/>
        </pc:sldMkLst>
        <pc:spChg chg="del">
          <ac:chgData name="moath momani" userId="720708e143949568" providerId="LiveId" clId="{78F01B75-BBDE-4A5C-AC3F-8FE28283B93E}" dt="2020-04-03T12:28:33.838" v="25" actId="478"/>
          <ac:spMkLst>
            <pc:docMk/>
            <pc:sldMk cId="4281662222" sldId="275"/>
            <ac:spMk id="2" creationId="{01F6C4BA-7E09-403E-81CF-A293A18B27BB}"/>
          </ac:spMkLst>
        </pc:spChg>
        <pc:spChg chg="del">
          <ac:chgData name="moath momani" userId="720708e143949568" providerId="LiveId" clId="{78F01B75-BBDE-4A5C-AC3F-8FE28283B93E}" dt="2020-04-03T12:28:37.659" v="26"/>
          <ac:spMkLst>
            <pc:docMk/>
            <pc:sldMk cId="4281662222" sldId="275"/>
            <ac:spMk id="3" creationId="{9B1D382A-8B4E-4B25-8333-1257440ED296}"/>
          </ac:spMkLst>
        </pc:spChg>
        <pc:picChg chg="add mod">
          <ac:chgData name="moath momani" userId="720708e143949568" providerId="LiveId" clId="{78F01B75-BBDE-4A5C-AC3F-8FE28283B93E}" dt="2020-04-03T12:29:47.533" v="63" actId="1035"/>
          <ac:picMkLst>
            <pc:docMk/>
            <pc:sldMk cId="4281662222" sldId="275"/>
            <ac:picMk id="1026" creationId="{34925A31-542E-4E37-89EA-F40DF506CB1F}"/>
          </ac:picMkLst>
        </pc:picChg>
        <pc:picChg chg="add mod">
          <ac:chgData name="moath momani" userId="720708e143949568" providerId="LiveId" clId="{78F01B75-BBDE-4A5C-AC3F-8FE28283B93E}" dt="2020-04-03T12:29:47.533" v="63" actId="1035"/>
          <ac:picMkLst>
            <pc:docMk/>
            <pc:sldMk cId="4281662222" sldId="275"/>
            <ac:picMk id="1028" creationId="{CA83EDAF-4330-4A47-8A16-958B8CA7375B}"/>
          </ac:picMkLst>
        </pc:picChg>
      </pc:sldChg>
    </pc:docChg>
  </pc:docChgLst>
  <pc:docChgLst>
    <pc:chgData name="moath momani" userId="720708e143949568" providerId="LiveId" clId="{11E64C90-99E3-47A8-8EEF-B6711E15218B}"/>
    <pc:docChg chg="undo redo custSel addSld delSld modSld">
      <pc:chgData name="moath momani" userId="720708e143949568" providerId="LiveId" clId="{11E64C90-99E3-47A8-8EEF-B6711E15218B}" dt="2020-06-25T11:25:03.171" v="714" actId="1076"/>
      <pc:docMkLst>
        <pc:docMk/>
      </pc:docMkLst>
      <pc:sldChg chg="modSp mod">
        <pc:chgData name="moath momani" userId="720708e143949568" providerId="LiveId" clId="{11E64C90-99E3-47A8-8EEF-B6711E15218B}" dt="2020-06-25T11:24:08.987" v="709" actId="1076"/>
        <pc:sldMkLst>
          <pc:docMk/>
          <pc:sldMk cId="211947262" sldId="272"/>
        </pc:sldMkLst>
        <pc:spChg chg="mod">
          <ac:chgData name="moath momani" userId="720708e143949568" providerId="LiveId" clId="{11E64C90-99E3-47A8-8EEF-B6711E15218B}" dt="2020-06-25T11:24:08.987" v="709" actId="1076"/>
          <ac:spMkLst>
            <pc:docMk/>
            <pc:sldMk cId="211947262" sldId="272"/>
            <ac:spMk id="2" creationId="{0B2AAF93-F372-4E32-8DE3-2B37B0349A7C}"/>
          </ac:spMkLst>
        </pc:spChg>
        <pc:picChg chg="mod">
          <ac:chgData name="moath momani" userId="720708e143949568" providerId="LiveId" clId="{11E64C90-99E3-47A8-8EEF-B6711E15218B}" dt="2020-06-25T11:23:56.045" v="705" actId="1076"/>
          <ac:picMkLst>
            <pc:docMk/>
            <pc:sldMk cId="211947262" sldId="272"/>
            <ac:picMk id="9" creationId="{8F73BB18-6D38-480A-968D-4357CA986BEA}"/>
          </ac:picMkLst>
        </pc:picChg>
      </pc:sldChg>
      <pc:sldChg chg="modNotesTx">
        <pc:chgData name="moath momani" userId="720708e143949568" providerId="LiveId" clId="{11E64C90-99E3-47A8-8EEF-B6711E15218B}" dt="2020-06-25T11:23:35.316" v="702" actId="20577"/>
        <pc:sldMkLst>
          <pc:docMk/>
          <pc:sldMk cId="911208218" sldId="273"/>
        </pc:sldMkLst>
      </pc:sldChg>
      <pc:sldChg chg="addSp delSp modSp mod">
        <pc:chgData name="moath momani" userId="720708e143949568" providerId="LiveId" clId="{11E64C90-99E3-47A8-8EEF-B6711E15218B}" dt="2020-06-25T11:25:03.171" v="714" actId="1076"/>
        <pc:sldMkLst>
          <pc:docMk/>
          <pc:sldMk cId="2271298433" sldId="279"/>
        </pc:sldMkLst>
        <pc:spChg chg="add del mod">
          <ac:chgData name="moath momani" userId="720708e143949568" providerId="LiveId" clId="{11E64C90-99E3-47A8-8EEF-B6711E15218B}" dt="2020-06-25T11:25:03.171" v="714" actId="1076"/>
          <ac:spMkLst>
            <pc:docMk/>
            <pc:sldMk cId="2271298433" sldId="279"/>
            <ac:spMk id="2" creationId="{0B2AAF93-F372-4E32-8DE3-2B37B0349A7C}"/>
          </ac:spMkLst>
        </pc:spChg>
        <pc:picChg chg="del">
          <ac:chgData name="moath momani" userId="720708e143949568" providerId="LiveId" clId="{11E64C90-99E3-47A8-8EEF-B6711E15218B}" dt="2020-06-25T09:47:18.219" v="19" actId="478"/>
          <ac:picMkLst>
            <pc:docMk/>
            <pc:sldMk cId="2271298433" sldId="279"/>
            <ac:picMk id="7" creationId="{FE34B53B-90EE-4355-BAF9-AC7A117C8BE1}"/>
          </ac:picMkLst>
        </pc:picChg>
        <pc:picChg chg="add mod">
          <ac:chgData name="moath momani" userId="720708e143949568" providerId="LiveId" clId="{11E64C90-99E3-47A8-8EEF-B6711E15218B}" dt="2020-06-25T11:24:39.524" v="710" actId="14100"/>
          <ac:picMkLst>
            <pc:docMk/>
            <pc:sldMk cId="2271298433" sldId="279"/>
            <ac:picMk id="13" creationId="{9319865D-7103-44A0-8690-685D1A6BCF9C}"/>
          </ac:picMkLst>
        </pc:picChg>
        <pc:picChg chg="add mod">
          <ac:chgData name="moath momani" userId="720708e143949568" providerId="LiveId" clId="{11E64C90-99E3-47A8-8EEF-B6711E15218B}" dt="2020-06-25T11:24:39.524" v="710" actId="14100"/>
          <ac:picMkLst>
            <pc:docMk/>
            <pc:sldMk cId="2271298433" sldId="279"/>
            <ac:picMk id="14" creationId="{4F44C90C-9AB6-4E41-BBC9-EB36E64FA76A}"/>
          </ac:picMkLst>
        </pc:picChg>
        <pc:picChg chg="add mod">
          <ac:chgData name="moath momani" userId="720708e143949568" providerId="LiveId" clId="{11E64C90-99E3-47A8-8EEF-B6711E15218B}" dt="2020-06-25T11:24:39.524" v="710" actId="14100"/>
          <ac:picMkLst>
            <pc:docMk/>
            <pc:sldMk cId="2271298433" sldId="279"/>
            <ac:picMk id="15" creationId="{782957B5-4F0A-4A4E-A07D-DE1207191CA4}"/>
          </ac:picMkLst>
        </pc:picChg>
      </pc:sldChg>
      <pc:sldChg chg="modSp add mod">
        <pc:chgData name="moath momani" userId="720708e143949568" providerId="LiveId" clId="{11E64C90-99E3-47A8-8EEF-B6711E15218B}" dt="2020-06-25T09:45:50.889" v="17" actId="20577"/>
        <pc:sldMkLst>
          <pc:docMk/>
          <pc:sldMk cId="2448404788" sldId="280"/>
        </pc:sldMkLst>
        <pc:spChg chg="mod">
          <ac:chgData name="moath momani" userId="720708e143949568" providerId="LiveId" clId="{11E64C90-99E3-47A8-8EEF-B6711E15218B}" dt="2020-06-25T09:45:50.889" v="17" actId="20577"/>
          <ac:spMkLst>
            <pc:docMk/>
            <pc:sldMk cId="2448404788" sldId="280"/>
            <ac:spMk id="11" creationId="{65284718-9A8B-4649-96DE-DA89CF0137E1}"/>
          </ac:spMkLst>
        </pc:spChg>
      </pc:sldChg>
      <pc:sldChg chg="add del">
        <pc:chgData name="moath momani" userId="720708e143949568" providerId="LiveId" clId="{11E64C90-99E3-47A8-8EEF-B6711E15218B}" dt="2020-06-25T09:49:55.655" v="48" actId="47"/>
        <pc:sldMkLst>
          <pc:docMk/>
          <pc:sldMk cId="2228381312" sldId="281"/>
        </pc:sldMkLst>
      </pc:sldChg>
    </pc:docChg>
  </pc:docChgLst>
  <pc:docChgLst>
    <pc:chgData name="moath momani" userId="720708e143949568" providerId="LiveId" clId="{9418614B-DBAA-42B0-B373-584E836D2913}"/>
    <pc:docChg chg="undo custSel modSld">
      <pc:chgData name="moath momani" userId="720708e143949568" providerId="LiveId" clId="{9418614B-DBAA-42B0-B373-584E836D2913}" dt="2020-07-03T04:49:27.755" v="530" actId="1076"/>
      <pc:docMkLst>
        <pc:docMk/>
      </pc:docMkLst>
      <pc:sldChg chg="modSp mod">
        <pc:chgData name="moath momani" userId="720708e143949568" providerId="LiveId" clId="{9418614B-DBAA-42B0-B373-584E836D2913}" dt="2020-07-03T04:49:27.755" v="530" actId="1076"/>
        <pc:sldMkLst>
          <pc:docMk/>
          <pc:sldMk cId="2271298433" sldId="279"/>
        </pc:sldMkLst>
        <pc:spChg chg="mod">
          <ac:chgData name="moath momani" userId="720708e143949568" providerId="LiveId" clId="{9418614B-DBAA-42B0-B373-584E836D2913}" dt="2020-07-03T04:49:27.755" v="530" actId="1076"/>
          <ac:spMkLst>
            <pc:docMk/>
            <pc:sldMk cId="2271298433" sldId="279"/>
            <ac:spMk id="2" creationId="{0B2AAF93-F372-4E32-8DE3-2B37B0349A7C}"/>
          </ac:spMkLst>
        </pc:spChg>
        <pc:picChg chg="mod">
          <ac:chgData name="moath momani" userId="720708e143949568" providerId="LiveId" clId="{9418614B-DBAA-42B0-B373-584E836D2913}" dt="2020-07-02T09:00:28.402" v="353" actId="1076"/>
          <ac:picMkLst>
            <pc:docMk/>
            <pc:sldMk cId="2271298433" sldId="279"/>
            <ac:picMk id="13" creationId="{9319865D-7103-44A0-8690-685D1A6BCF9C}"/>
          </ac:picMkLst>
        </pc:picChg>
        <pc:picChg chg="mod">
          <ac:chgData name="moath momani" userId="720708e143949568" providerId="LiveId" clId="{9418614B-DBAA-42B0-B373-584E836D2913}" dt="2020-07-02T09:00:28.402" v="353" actId="1076"/>
          <ac:picMkLst>
            <pc:docMk/>
            <pc:sldMk cId="2271298433" sldId="279"/>
            <ac:picMk id="14" creationId="{4F44C90C-9AB6-4E41-BBC9-EB36E64FA76A}"/>
          </ac:picMkLst>
        </pc:picChg>
        <pc:picChg chg="mod">
          <ac:chgData name="moath momani" userId="720708e143949568" providerId="LiveId" clId="{9418614B-DBAA-42B0-B373-584E836D2913}" dt="2020-07-02T09:00:28.402" v="353" actId="1076"/>
          <ac:picMkLst>
            <pc:docMk/>
            <pc:sldMk cId="2271298433" sldId="279"/>
            <ac:picMk id="15" creationId="{782957B5-4F0A-4A4E-A07D-DE1207191CA4}"/>
          </ac:picMkLst>
        </pc:picChg>
      </pc:sldChg>
    </pc:docChg>
  </pc:docChgLst>
  <pc:docChgLst>
    <pc:chgData name="moath momani" userId="720708e143949568" providerId="LiveId" clId="{5CC22D6B-352E-4FC0-9F01-45142431A23E}"/>
    <pc:docChg chg="addSld delSld modSld">
      <pc:chgData name="moath momani" userId="720708e143949568" providerId="LiveId" clId="{5CC22D6B-352E-4FC0-9F01-45142431A23E}" dt="2020-07-02T08:26:27.398" v="4"/>
      <pc:docMkLst>
        <pc:docMk/>
      </pc:docMkLst>
      <pc:sldChg chg="del">
        <pc:chgData name="moath momani" userId="720708e143949568" providerId="LiveId" clId="{5CC22D6B-352E-4FC0-9F01-45142431A23E}" dt="2020-07-02T08:26:12.862" v="3" actId="47"/>
        <pc:sldMkLst>
          <pc:docMk/>
          <pc:sldMk cId="211947262" sldId="272"/>
        </pc:sldMkLst>
      </pc:sldChg>
      <pc:sldChg chg="del">
        <pc:chgData name="moath momani" userId="720708e143949568" providerId="LiveId" clId="{5CC22D6B-352E-4FC0-9F01-45142431A23E}" dt="2020-07-02T08:26:04.778" v="0" actId="47"/>
        <pc:sldMkLst>
          <pc:docMk/>
          <pc:sldMk cId="2448404788" sldId="280"/>
        </pc:sldMkLst>
      </pc:sldChg>
      <pc:sldChg chg="delSp add setBg delDesignElem">
        <pc:chgData name="moath momani" userId="720708e143949568" providerId="LiveId" clId="{5CC22D6B-352E-4FC0-9F01-45142431A23E}" dt="2020-07-02T08:26:06.864" v="2"/>
        <pc:sldMkLst>
          <pc:docMk/>
          <pc:sldMk cId="2514924934" sldId="288"/>
        </pc:sldMkLst>
        <pc:spChg chg="del">
          <ac:chgData name="moath momani" userId="720708e143949568" providerId="LiveId" clId="{5CC22D6B-352E-4FC0-9F01-45142431A23E}" dt="2020-07-02T08:26:06.864" v="2"/>
          <ac:spMkLst>
            <pc:docMk/>
            <pc:sldMk cId="2514924934" sldId="288"/>
            <ac:spMk id="31" creationId="{7EBFDB7D-DD97-44CE-AFFB-458781A3DB9B}"/>
          </ac:spMkLst>
        </pc:spChg>
        <pc:spChg chg="del">
          <ac:chgData name="moath momani" userId="720708e143949568" providerId="LiveId" clId="{5CC22D6B-352E-4FC0-9F01-45142431A23E}" dt="2020-07-02T08:26:06.864" v="2"/>
          <ac:spMkLst>
            <pc:docMk/>
            <pc:sldMk cId="2514924934" sldId="288"/>
            <ac:spMk id="32" creationId="{50F864A1-23CF-4954-887F-3C4458622A68}"/>
          </ac:spMkLst>
        </pc:spChg>
        <pc:spChg chg="del">
          <ac:chgData name="moath momani" userId="720708e143949568" providerId="LiveId" clId="{5CC22D6B-352E-4FC0-9F01-45142431A23E}" dt="2020-07-02T08:26:06.864" v="2"/>
          <ac:spMkLst>
            <pc:docMk/>
            <pc:sldMk cId="2514924934" sldId="288"/>
            <ac:spMk id="33" creationId="{8D313E8C-7457-407E-BDA5-EACA44D38247}"/>
          </ac:spMkLst>
        </pc:spChg>
      </pc:sldChg>
      <pc:sldChg chg="add">
        <pc:chgData name="moath momani" userId="720708e143949568" providerId="LiveId" clId="{5CC22D6B-352E-4FC0-9F01-45142431A23E}" dt="2020-07-02T08:26:27.398" v="4"/>
        <pc:sldMkLst>
          <pc:docMk/>
          <pc:sldMk cId="927733710" sldId="289"/>
        </pc:sldMkLst>
      </pc:sldChg>
    </pc:docChg>
  </pc:docChgLst>
  <pc:docChgLst>
    <pc:chgData name="moath momani" userId="720708e143949568" providerId="LiveId" clId="{E9BF02B8-1D9C-45A8-8E4F-EEEF76AC7EB6}"/>
    <pc:docChg chg="modSld">
      <pc:chgData name="moath momani" userId="720708e143949568" providerId="LiveId" clId="{E9BF02B8-1D9C-45A8-8E4F-EEEF76AC7EB6}" dt="2020-06-26T11:25:03.013" v="2" actId="2711"/>
      <pc:docMkLst>
        <pc:docMk/>
      </pc:docMkLst>
      <pc:sldChg chg="modSp mod">
        <pc:chgData name="moath momani" userId="720708e143949568" providerId="LiveId" clId="{E9BF02B8-1D9C-45A8-8E4F-EEEF76AC7EB6}" dt="2020-06-26T11:25:03.013" v="2" actId="2711"/>
        <pc:sldMkLst>
          <pc:docMk/>
          <pc:sldMk cId="2448404788" sldId="280"/>
        </pc:sldMkLst>
        <pc:spChg chg="mod">
          <ac:chgData name="moath momani" userId="720708e143949568" providerId="LiveId" clId="{E9BF02B8-1D9C-45A8-8E4F-EEEF76AC7EB6}" dt="2020-06-26T11:24:45.846" v="1" actId="2711"/>
          <ac:spMkLst>
            <pc:docMk/>
            <pc:sldMk cId="2448404788" sldId="280"/>
            <ac:spMk id="4" creationId="{00000000-0000-0000-0000-000000000000}"/>
          </ac:spMkLst>
        </pc:spChg>
        <pc:spChg chg="mod">
          <ac:chgData name="moath momani" userId="720708e143949568" providerId="LiveId" clId="{E9BF02B8-1D9C-45A8-8E4F-EEEF76AC7EB6}" dt="2020-06-26T11:25:03.013" v="2" actId="2711"/>
          <ac:spMkLst>
            <pc:docMk/>
            <pc:sldMk cId="2448404788" sldId="280"/>
            <ac:spMk id="11" creationId="{65284718-9A8B-4649-96DE-DA89CF0137E1}"/>
          </ac:spMkLst>
        </pc:spChg>
      </pc:sldChg>
    </pc:docChg>
  </pc:docChgLst>
  <pc:docChgLst>
    <pc:chgData name="moath momani" userId="720708e143949568" providerId="LiveId" clId="{FB6C5FEE-E6A1-4A04-8CF7-FCBB1877785A}"/>
    <pc:docChg chg="modSld">
      <pc:chgData name="moath momani" userId="720708e143949568" providerId="LiveId" clId="{FB6C5FEE-E6A1-4A04-8CF7-FCBB1877785A}" dt="2020-05-03T10:07:46.058" v="1" actId="14100"/>
      <pc:docMkLst>
        <pc:docMk/>
      </pc:docMkLst>
      <pc:sldChg chg="modSp mod">
        <pc:chgData name="moath momani" userId="720708e143949568" providerId="LiveId" clId="{FB6C5FEE-E6A1-4A04-8CF7-FCBB1877785A}" dt="2020-05-03T10:07:46.058" v="1" actId="14100"/>
        <pc:sldMkLst>
          <pc:docMk/>
          <pc:sldMk cId="211947262" sldId="272"/>
        </pc:sldMkLst>
        <pc:picChg chg="mod">
          <ac:chgData name="moath momani" userId="720708e143949568" providerId="LiveId" clId="{FB6C5FEE-E6A1-4A04-8CF7-FCBB1877785A}" dt="2020-05-03T10:07:46.058" v="1" actId="14100"/>
          <ac:picMkLst>
            <pc:docMk/>
            <pc:sldMk cId="211947262" sldId="272"/>
            <ac:picMk id="14" creationId="{862DA486-063A-4767-9E2B-FEDE96738C97}"/>
          </ac:picMkLst>
        </pc:picChg>
      </pc:sldChg>
    </pc:docChg>
  </pc:docChgLst>
  <pc:docChgLst>
    <pc:chgData name="moath momani" userId="720708e143949568" providerId="LiveId" clId="{2179C5FE-1B2E-47AE-AE0D-9C4FCE364B67}"/>
    <pc:docChg chg="undo custSel modSld">
      <pc:chgData name="moath momani" userId="720708e143949568" providerId="LiveId" clId="{2179C5FE-1B2E-47AE-AE0D-9C4FCE364B67}" dt="2020-07-19T09:18:08.237" v="67" actId="20577"/>
      <pc:docMkLst>
        <pc:docMk/>
      </pc:docMkLst>
      <pc:sldChg chg="modSp mod">
        <pc:chgData name="moath momani" userId="720708e143949568" providerId="LiveId" clId="{2179C5FE-1B2E-47AE-AE0D-9C4FCE364B67}" dt="2020-07-19T09:18:08.237" v="67" actId="20577"/>
        <pc:sldMkLst>
          <pc:docMk/>
          <pc:sldMk cId="2271298433" sldId="279"/>
        </pc:sldMkLst>
        <pc:spChg chg="mod">
          <ac:chgData name="moath momani" userId="720708e143949568" providerId="LiveId" clId="{2179C5FE-1B2E-47AE-AE0D-9C4FCE364B67}" dt="2020-07-19T09:18:08.237" v="67" actId="20577"/>
          <ac:spMkLst>
            <pc:docMk/>
            <pc:sldMk cId="2271298433" sldId="279"/>
            <ac:spMk id="2" creationId="{0B2AAF93-F372-4E32-8DE3-2B37B0349A7C}"/>
          </ac:spMkLst>
        </pc:spChg>
      </pc:sldChg>
      <pc:sldChg chg="modSp mod">
        <pc:chgData name="moath momani" userId="720708e143949568" providerId="LiveId" clId="{2179C5FE-1B2E-47AE-AE0D-9C4FCE364B67}" dt="2020-07-19T09:08:21.328" v="50" actId="20577"/>
        <pc:sldMkLst>
          <pc:docMk/>
          <pc:sldMk cId="2514924934" sldId="288"/>
        </pc:sldMkLst>
        <pc:spChg chg="mod">
          <ac:chgData name="moath momani" userId="720708e143949568" providerId="LiveId" clId="{2179C5FE-1B2E-47AE-AE0D-9C4FCE364B67}" dt="2020-07-19T09:08:21.328" v="50" actId="20577"/>
          <ac:spMkLst>
            <pc:docMk/>
            <pc:sldMk cId="2514924934" sldId="288"/>
            <ac:spMk id="7" creationId="{DF5976E2-F309-462B-9964-CF1825FFB057}"/>
          </ac:spMkLst>
        </pc:spChg>
      </pc:sldChg>
    </pc:docChg>
  </pc:docChgLst>
  <pc:docChgLst>
    <pc:chgData name="moath momani" userId="720708e143949568" providerId="LiveId" clId="{F5EAF766-8D4B-4093-8072-6ED40C71E07B}"/>
    <pc:docChg chg="modSld">
      <pc:chgData name="moath momani" userId="720708e143949568" providerId="LiveId" clId="{F5EAF766-8D4B-4093-8072-6ED40C71E07B}" dt="2020-06-24T10:18:48.559" v="3" actId="20577"/>
      <pc:docMkLst>
        <pc:docMk/>
      </pc:docMkLst>
      <pc:sldChg chg="modSp mod">
        <pc:chgData name="moath momani" userId="720708e143949568" providerId="LiveId" clId="{F5EAF766-8D4B-4093-8072-6ED40C71E07B}" dt="2020-06-24T10:18:48.559" v="3" actId="20577"/>
        <pc:sldMkLst>
          <pc:docMk/>
          <pc:sldMk cId="911208218" sldId="273"/>
        </pc:sldMkLst>
        <pc:spChg chg="mod">
          <ac:chgData name="moath momani" userId="720708e143949568" providerId="LiveId" clId="{F5EAF766-8D4B-4093-8072-6ED40C71E07B}" dt="2020-06-24T10:18:48.559" v="3" actId="20577"/>
          <ac:spMkLst>
            <pc:docMk/>
            <pc:sldMk cId="911208218" sldId="273"/>
            <ac:spMk id="14" creationId="{00000000-0000-0000-0000-000000000000}"/>
          </ac:spMkLst>
        </pc:spChg>
      </pc:sldChg>
    </pc:docChg>
  </pc:docChgLst>
  <pc:docChgLst>
    <pc:chgData name="moath momani" userId="720708e143949568" providerId="LiveId" clId="{2E3ECC89-5231-4190-89D4-10BC76256696}"/>
    <pc:docChg chg="undo redo custSel addSld modSld">
      <pc:chgData name="moath momani" userId="720708e143949568" providerId="LiveId" clId="{2E3ECC89-5231-4190-89D4-10BC76256696}" dt="2020-06-23T18:13:24.594" v="2060" actId="20577"/>
      <pc:docMkLst>
        <pc:docMk/>
      </pc:docMkLst>
      <pc:sldChg chg="addSp delSp modSp mod modAnim modNotesTx">
        <pc:chgData name="moath momani" userId="720708e143949568" providerId="LiveId" clId="{2E3ECC89-5231-4190-89D4-10BC76256696}" dt="2020-06-23T18:12:51.296" v="2035" actId="20577"/>
        <pc:sldMkLst>
          <pc:docMk/>
          <pc:sldMk cId="1521942773" sldId="263"/>
        </pc:sldMkLst>
        <pc:spChg chg="mod">
          <ac:chgData name="moath momani" userId="720708e143949568" providerId="LiveId" clId="{2E3ECC89-5231-4190-89D4-10BC76256696}" dt="2020-06-23T17:40:37.627" v="1571" actId="1076"/>
          <ac:spMkLst>
            <pc:docMk/>
            <pc:sldMk cId="1521942773" sldId="263"/>
            <ac:spMk id="2" creationId="{00000000-0000-0000-0000-000000000000}"/>
          </ac:spMkLst>
        </pc:spChg>
        <pc:spChg chg="add del mod">
          <ac:chgData name="moath momani" userId="720708e143949568" providerId="LiveId" clId="{2E3ECC89-5231-4190-89D4-10BC76256696}" dt="2020-06-23T17:40:17.207" v="1565" actId="478"/>
          <ac:spMkLst>
            <pc:docMk/>
            <pc:sldMk cId="1521942773" sldId="263"/>
            <ac:spMk id="3" creationId="{016C0F1A-B1B7-4254-8C1C-B794317E1FC8}"/>
          </ac:spMkLst>
        </pc:spChg>
        <pc:picChg chg="add mod">
          <ac:chgData name="moath momani" userId="720708e143949568" providerId="LiveId" clId="{2E3ECC89-5231-4190-89D4-10BC76256696}" dt="2020-06-23T17:40:30.547" v="1569" actId="1076"/>
          <ac:picMkLst>
            <pc:docMk/>
            <pc:sldMk cId="1521942773" sldId="263"/>
            <ac:picMk id="4" creationId="{20F8A2B3-6EDC-4CB9-B3DD-66F680FECBB4}"/>
          </ac:picMkLst>
        </pc:picChg>
        <pc:picChg chg="del mod">
          <ac:chgData name="moath momani" userId="720708e143949568" providerId="LiveId" clId="{2E3ECC89-5231-4190-89D4-10BC76256696}" dt="2020-06-23T18:08:31.617" v="1962" actId="478"/>
          <ac:picMkLst>
            <pc:docMk/>
            <pc:sldMk cId="1521942773" sldId="263"/>
            <ac:picMk id="7" creationId="{00000000-0000-0000-0000-000000000000}"/>
          </ac:picMkLst>
        </pc:picChg>
        <pc:picChg chg="add mod">
          <ac:chgData name="moath momani" userId="720708e143949568" providerId="LiveId" clId="{2E3ECC89-5231-4190-89D4-10BC76256696}" dt="2020-06-23T18:08:36.562" v="1964" actId="14100"/>
          <ac:picMkLst>
            <pc:docMk/>
            <pc:sldMk cId="1521942773" sldId="263"/>
            <ac:picMk id="11" creationId="{0945EFBD-0E3E-4127-9243-146FFD47CFC1}"/>
          </ac:picMkLst>
        </pc:picChg>
      </pc:sldChg>
      <pc:sldChg chg="addSp delSp modSp mod modNotesTx">
        <pc:chgData name="moath momani" userId="720708e143949568" providerId="LiveId" clId="{2E3ECC89-5231-4190-89D4-10BC76256696}" dt="2020-06-23T18:08:54.664" v="1968"/>
        <pc:sldMkLst>
          <pc:docMk/>
          <pc:sldMk cId="211947262" sldId="272"/>
        </pc:sldMkLst>
        <pc:spChg chg="add mod">
          <ac:chgData name="moath momani" userId="720708e143949568" providerId="LiveId" clId="{2E3ECC89-5231-4190-89D4-10BC76256696}" dt="2020-06-23T17:26:16.965" v="1347" actId="14100"/>
          <ac:spMkLst>
            <pc:docMk/>
            <pc:sldMk cId="211947262" sldId="272"/>
            <ac:spMk id="2" creationId="{0B2AAF93-F372-4E32-8DE3-2B37B0349A7C}"/>
          </ac:spMkLst>
        </pc:spChg>
        <pc:picChg chg="add del mod">
          <ac:chgData name="moath momani" userId="720708e143949568" providerId="LiveId" clId="{2E3ECC89-5231-4190-89D4-10BC76256696}" dt="2020-06-23T17:27:59.909" v="1354" actId="21"/>
          <ac:picMkLst>
            <pc:docMk/>
            <pc:sldMk cId="211947262" sldId="272"/>
            <ac:picMk id="3" creationId="{79270E36-745F-4A29-8B35-E6BB76F2F646}"/>
          </ac:picMkLst>
        </pc:picChg>
        <pc:picChg chg="add del mod">
          <ac:chgData name="moath momani" userId="720708e143949568" providerId="LiveId" clId="{2E3ECC89-5231-4190-89D4-10BC76256696}" dt="2020-06-23T17:28:05.012" v="1358" actId="478"/>
          <ac:picMkLst>
            <pc:docMk/>
            <pc:sldMk cId="211947262" sldId="272"/>
            <ac:picMk id="4" creationId="{63DB3645-2346-4955-8456-424947DCE53D}"/>
          </ac:picMkLst>
        </pc:picChg>
        <pc:picChg chg="add mod">
          <ac:chgData name="moath momani" userId="720708e143949568" providerId="LiveId" clId="{2E3ECC89-5231-4190-89D4-10BC76256696}" dt="2020-06-23T17:29:02.388" v="1363" actId="1076"/>
          <ac:picMkLst>
            <pc:docMk/>
            <pc:sldMk cId="211947262" sldId="272"/>
            <ac:picMk id="7" creationId="{FE34B53B-90EE-4355-BAF9-AC7A117C8BE1}"/>
          </ac:picMkLst>
        </pc:picChg>
        <pc:picChg chg="del">
          <ac:chgData name="moath momani" userId="720708e143949568" providerId="LiveId" clId="{2E3ECC89-5231-4190-89D4-10BC76256696}" dt="2020-06-23T18:08:54.190" v="1967" actId="478"/>
          <ac:picMkLst>
            <pc:docMk/>
            <pc:sldMk cId="211947262" sldId="272"/>
            <ac:picMk id="9" creationId="{00000000-0000-0000-0000-000000000000}"/>
          </ac:picMkLst>
        </pc:picChg>
        <pc:picChg chg="add del mod">
          <ac:chgData name="moath momani" userId="720708e143949568" providerId="LiveId" clId="{2E3ECC89-5231-4190-89D4-10BC76256696}" dt="2020-06-23T17:27:07.934" v="1350" actId="478"/>
          <ac:picMkLst>
            <pc:docMk/>
            <pc:sldMk cId="211947262" sldId="272"/>
            <ac:picMk id="13" creationId="{7EBEAF1B-4140-4D53-8096-EFCA6E54E127}"/>
          </ac:picMkLst>
        </pc:picChg>
        <pc:picChg chg="del mod">
          <ac:chgData name="moath momani" userId="720708e143949568" providerId="LiveId" clId="{2E3ECC89-5231-4190-89D4-10BC76256696}" dt="2020-06-23T17:25:33.640" v="1336" actId="478"/>
          <ac:picMkLst>
            <pc:docMk/>
            <pc:sldMk cId="211947262" sldId="272"/>
            <ac:picMk id="14" creationId="{862DA486-063A-4767-9E2B-FEDE96738C97}"/>
          </ac:picMkLst>
        </pc:picChg>
        <pc:picChg chg="add del mod">
          <ac:chgData name="moath momani" userId="720708e143949568" providerId="LiveId" clId="{2E3ECC89-5231-4190-89D4-10BC76256696}" dt="2020-06-23T17:28:56.693" v="1360" actId="478"/>
          <ac:picMkLst>
            <pc:docMk/>
            <pc:sldMk cId="211947262" sldId="272"/>
            <ac:picMk id="15" creationId="{DE23F6A5-4CCA-4F32-99F4-03D18EFD2E53}"/>
          </ac:picMkLst>
        </pc:picChg>
        <pc:picChg chg="add mod">
          <ac:chgData name="moath momani" userId="720708e143949568" providerId="LiveId" clId="{2E3ECC89-5231-4190-89D4-10BC76256696}" dt="2020-06-23T18:08:54.664" v="1968"/>
          <ac:picMkLst>
            <pc:docMk/>
            <pc:sldMk cId="211947262" sldId="272"/>
            <ac:picMk id="16" creationId="{66B73202-E48F-4C29-AF70-F62EC9FDA449}"/>
          </ac:picMkLst>
        </pc:picChg>
      </pc:sldChg>
      <pc:sldChg chg="modNotesTx">
        <pc:chgData name="moath momani" userId="720708e143949568" providerId="LiveId" clId="{2E3ECC89-5231-4190-89D4-10BC76256696}" dt="2020-06-23T17:01:37.743" v="781" actId="20577"/>
        <pc:sldMkLst>
          <pc:docMk/>
          <pc:sldMk cId="911208218" sldId="273"/>
        </pc:sldMkLst>
      </pc:sldChg>
      <pc:sldChg chg="addSp delSp modSp mod">
        <pc:chgData name="moath momani" userId="720708e143949568" providerId="LiveId" clId="{2E3ECC89-5231-4190-89D4-10BC76256696}" dt="2020-06-23T18:09:41.586" v="2008" actId="14100"/>
        <pc:sldMkLst>
          <pc:docMk/>
          <pc:sldMk cId="1823530429" sldId="275"/>
        </pc:sldMkLst>
        <pc:spChg chg="add del mod">
          <ac:chgData name="moath momani" userId="720708e143949568" providerId="LiveId" clId="{2E3ECC89-5231-4190-89D4-10BC76256696}" dt="2020-06-23T17:44:10.085" v="1616" actId="478"/>
          <ac:spMkLst>
            <pc:docMk/>
            <pc:sldMk cId="1823530429" sldId="275"/>
            <ac:spMk id="3" creationId="{4249F310-4C6C-41F9-B1EE-69B6A694B4DF}"/>
          </ac:spMkLst>
        </pc:spChg>
        <pc:spChg chg="del">
          <ac:chgData name="moath momani" userId="720708e143949568" providerId="LiveId" clId="{2E3ECC89-5231-4190-89D4-10BC76256696}" dt="2020-06-23T17:44:06.090" v="1615" actId="478"/>
          <ac:spMkLst>
            <pc:docMk/>
            <pc:sldMk cId="1823530429" sldId="275"/>
            <ac:spMk id="4" creationId="{EEC70398-4A06-4447-A0A7-EEA136D8D03C}"/>
          </ac:spMkLst>
        </pc:spChg>
        <pc:spChg chg="mod">
          <ac:chgData name="moath momani" userId="720708e143949568" providerId="LiveId" clId="{2E3ECC89-5231-4190-89D4-10BC76256696}" dt="2020-06-23T18:03:45.561" v="1919" actId="20577"/>
          <ac:spMkLst>
            <pc:docMk/>
            <pc:sldMk cId="1823530429" sldId="275"/>
            <ac:spMk id="11" creationId="{3ABAC6EC-D464-4918-9CBB-EDA3E794AF29}"/>
          </ac:spMkLst>
        </pc:spChg>
        <pc:picChg chg="add mod">
          <ac:chgData name="moath momani" userId="720708e143949568" providerId="LiveId" clId="{2E3ECC89-5231-4190-89D4-10BC76256696}" dt="2020-06-23T18:03:42.628" v="1918" actId="1076"/>
          <ac:picMkLst>
            <pc:docMk/>
            <pc:sldMk cId="1823530429" sldId="275"/>
            <ac:picMk id="5" creationId="{A71F45FF-01E6-4529-8B73-05E9092C4274}"/>
          </ac:picMkLst>
        </pc:picChg>
        <pc:picChg chg="del mod">
          <ac:chgData name="moath momani" userId="720708e143949568" providerId="LiveId" clId="{2E3ECC89-5231-4190-89D4-10BC76256696}" dt="2020-06-23T18:09:02.623" v="1970" actId="478"/>
          <ac:picMkLst>
            <pc:docMk/>
            <pc:sldMk cId="1823530429" sldId="275"/>
            <ac:picMk id="7" creationId="{00000000-0000-0000-0000-000000000000}"/>
          </ac:picMkLst>
        </pc:picChg>
        <pc:picChg chg="add del mod">
          <ac:chgData name="moath momani" userId="720708e143949568" providerId="LiveId" clId="{2E3ECC89-5231-4190-89D4-10BC76256696}" dt="2020-06-23T18:03:23.251" v="1912" actId="21"/>
          <ac:picMkLst>
            <pc:docMk/>
            <pc:sldMk cId="1823530429" sldId="275"/>
            <ac:picMk id="12" creationId="{818EF34F-E6B8-4599-B620-858019F62C25}"/>
          </ac:picMkLst>
        </pc:picChg>
        <pc:picChg chg="add mod">
          <ac:chgData name="moath momani" userId="720708e143949568" providerId="LiveId" clId="{2E3ECC89-5231-4190-89D4-10BC76256696}" dt="2020-06-23T18:09:41.586" v="2008" actId="14100"/>
          <ac:picMkLst>
            <pc:docMk/>
            <pc:sldMk cId="1823530429" sldId="275"/>
            <ac:picMk id="13" creationId="{13B87C88-1BF9-44DB-AB65-F37F5359D9F3}"/>
          </ac:picMkLst>
        </pc:picChg>
      </pc:sldChg>
      <pc:sldChg chg="addSp delSp modSp add mod modNotesTx">
        <pc:chgData name="moath momani" userId="720708e143949568" providerId="LiveId" clId="{2E3ECC89-5231-4190-89D4-10BC76256696}" dt="2020-06-23T18:08:44.386" v="1966" actId="14100"/>
        <pc:sldMkLst>
          <pc:docMk/>
          <pc:sldMk cId="2729657736" sldId="276"/>
        </pc:sldMkLst>
        <pc:spChg chg="add del mod">
          <ac:chgData name="moath momani" userId="720708e143949568" providerId="LiveId" clId="{2E3ECC89-5231-4190-89D4-10BC76256696}" dt="2020-06-23T16:52:30.844" v="336"/>
          <ac:spMkLst>
            <pc:docMk/>
            <pc:sldMk cId="2729657736" sldId="276"/>
            <ac:spMk id="2" creationId="{32F17608-FC27-4082-B1A1-7051856642A4}"/>
          </ac:spMkLst>
        </pc:spChg>
        <pc:spChg chg="add del mod">
          <ac:chgData name="moath momani" userId="720708e143949568" providerId="LiveId" clId="{2E3ECC89-5231-4190-89D4-10BC76256696}" dt="2020-06-23T16:33:51.608" v="33" actId="478"/>
          <ac:spMkLst>
            <pc:docMk/>
            <pc:sldMk cId="2729657736" sldId="276"/>
            <ac:spMk id="3" creationId="{CF1D45F3-5AF0-4DC2-BCF7-340E79666818}"/>
          </ac:spMkLst>
        </pc:spChg>
        <pc:spChg chg="add mod">
          <ac:chgData name="moath momani" userId="720708e143949568" providerId="LiveId" clId="{2E3ECC89-5231-4190-89D4-10BC76256696}" dt="2020-06-23T17:19:37.223" v="1170" actId="1036"/>
          <ac:spMkLst>
            <pc:docMk/>
            <pc:sldMk cId="2729657736" sldId="276"/>
            <ac:spMk id="7" creationId="{9E33896C-8318-4ED3-B30E-381542C1AF01}"/>
          </ac:spMkLst>
        </pc:spChg>
        <pc:spChg chg="add mod">
          <ac:chgData name="moath momani" userId="720708e143949568" providerId="LiveId" clId="{2E3ECC89-5231-4190-89D4-10BC76256696}" dt="2020-06-23T17:20:32.792" v="1178" actId="1038"/>
          <ac:spMkLst>
            <pc:docMk/>
            <pc:sldMk cId="2729657736" sldId="276"/>
            <ac:spMk id="16" creationId="{CCA082C2-3FEC-4BC1-8F72-5280462EB1FD}"/>
          </ac:spMkLst>
        </pc:spChg>
        <pc:spChg chg="add mod">
          <ac:chgData name="moath momani" userId="720708e143949568" providerId="LiveId" clId="{2E3ECC89-5231-4190-89D4-10BC76256696}" dt="2020-06-23T17:19:30.884" v="1143" actId="1035"/>
          <ac:spMkLst>
            <pc:docMk/>
            <pc:sldMk cId="2729657736" sldId="276"/>
            <ac:spMk id="19" creationId="{3A19FDB5-205D-41F2-A62C-196EC416734C}"/>
          </ac:spMkLst>
        </pc:spChg>
        <pc:spChg chg="add del mod">
          <ac:chgData name="moath momani" userId="720708e143949568" providerId="LiveId" clId="{2E3ECC89-5231-4190-89D4-10BC76256696}" dt="2020-06-23T17:19:29.600" v="1141"/>
          <ac:spMkLst>
            <pc:docMk/>
            <pc:sldMk cId="2729657736" sldId="276"/>
            <ac:spMk id="20" creationId="{E26D4050-1823-4D38-8BA0-A3EC9F3A9861}"/>
          </ac:spMkLst>
        </pc:spChg>
        <pc:picChg chg="add del mod">
          <ac:chgData name="moath momani" userId="720708e143949568" providerId="LiveId" clId="{2E3ECC89-5231-4190-89D4-10BC76256696}" dt="2020-06-23T17:02:21.535" v="784" actId="478"/>
          <ac:picMkLst>
            <pc:docMk/>
            <pc:sldMk cId="2729657736" sldId="276"/>
            <ac:picMk id="4" creationId="{2951DC31-C270-4FD3-8B8A-973713D33DB0}"/>
          </ac:picMkLst>
        </pc:picChg>
        <pc:picChg chg="mod">
          <ac:chgData name="moath momani" userId="720708e143949568" providerId="LiveId" clId="{2E3ECC89-5231-4190-89D4-10BC76256696}" dt="2020-06-23T18:08:44.386" v="1966" actId="14100"/>
          <ac:picMkLst>
            <pc:docMk/>
            <pc:sldMk cId="2729657736" sldId="276"/>
            <ac:picMk id="9" creationId="{00000000-0000-0000-0000-000000000000}"/>
          </ac:picMkLst>
        </pc:picChg>
        <pc:picChg chg="add del mod">
          <ac:chgData name="moath momani" userId="720708e143949568" providerId="LiveId" clId="{2E3ECC89-5231-4190-89D4-10BC76256696}" dt="2020-06-23T17:09:47.149" v="936" actId="478"/>
          <ac:picMkLst>
            <pc:docMk/>
            <pc:sldMk cId="2729657736" sldId="276"/>
            <ac:picMk id="13" creationId="{5CB70107-7759-45A9-92A2-DA4370C787AE}"/>
          </ac:picMkLst>
        </pc:picChg>
        <pc:picChg chg="del mod">
          <ac:chgData name="moath momani" userId="720708e143949568" providerId="LiveId" clId="{2E3ECC89-5231-4190-89D4-10BC76256696}" dt="2020-06-23T16:31:32.664" v="5" actId="478"/>
          <ac:picMkLst>
            <pc:docMk/>
            <pc:sldMk cId="2729657736" sldId="276"/>
            <ac:picMk id="14" creationId="{862DA486-063A-4767-9E2B-FEDE96738C97}"/>
          </ac:picMkLst>
        </pc:picChg>
        <pc:picChg chg="add mod">
          <ac:chgData name="moath momani" userId="720708e143949568" providerId="LiveId" clId="{2E3ECC89-5231-4190-89D4-10BC76256696}" dt="2020-06-23T17:19:30.884" v="1143" actId="1035"/>
          <ac:picMkLst>
            <pc:docMk/>
            <pc:sldMk cId="2729657736" sldId="276"/>
            <ac:picMk id="15" creationId="{C2742168-B3D3-4C6C-AB27-7F880DD7FEA3}"/>
          </ac:picMkLst>
        </pc:picChg>
        <pc:picChg chg="add mod">
          <ac:chgData name="moath momani" userId="720708e143949568" providerId="LiveId" clId="{2E3ECC89-5231-4190-89D4-10BC76256696}" dt="2020-06-23T17:19:30.884" v="1143" actId="1035"/>
          <ac:picMkLst>
            <pc:docMk/>
            <pc:sldMk cId="2729657736" sldId="276"/>
            <ac:picMk id="17" creationId="{2C970B63-BAEC-4260-96B1-A55EB8E0F421}"/>
          </ac:picMkLst>
        </pc:picChg>
        <pc:picChg chg="add mod">
          <ac:chgData name="moath momani" userId="720708e143949568" providerId="LiveId" clId="{2E3ECC89-5231-4190-89D4-10BC76256696}" dt="2020-06-23T17:34:11.651" v="1504" actId="1038"/>
          <ac:picMkLst>
            <pc:docMk/>
            <pc:sldMk cId="2729657736" sldId="276"/>
            <ac:picMk id="18" creationId="{7AE498B4-B891-4E9A-9CDE-DD8F3DF89E8F}"/>
          </ac:picMkLst>
        </pc:picChg>
      </pc:sldChg>
      <pc:sldChg chg="addSp delSp modSp add mod delAnim modNotesTx">
        <pc:chgData name="moath momani" userId="720708e143949568" providerId="LiveId" clId="{2E3ECC89-5231-4190-89D4-10BC76256696}" dt="2020-06-23T18:12:43.905" v="2034" actId="20577"/>
        <pc:sldMkLst>
          <pc:docMk/>
          <pc:sldMk cId="2293705616" sldId="277"/>
        </pc:sldMkLst>
        <pc:spChg chg="mod">
          <ac:chgData name="moath momani" userId="720708e143949568" providerId="LiveId" clId="{2E3ECC89-5231-4190-89D4-10BC76256696}" dt="2020-06-23T18:11:29.457" v="2033" actId="403"/>
          <ac:spMkLst>
            <pc:docMk/>
            <pc:sldMk cId="2293705616" sldId="277"/>
            <ac:spMk id="2" creationId="{00000000-0000-0000-0000-000000000000}"/>
          </ac:spMkLst>
        </pc:spChg>
        <pc:picChg chg="add mod">
          <ac:chgData name="moath momani" userId="720708e143949568" providerId="LiveId" clId="{2E3ECC89-5231-4190-89D4-10BC76256696}" dt="2020-06-23T18:08:04.556" v="1935" actId="1076"/>
          <ac:picMkLst>
            <pc:docMk/>
            <pc:sldMk cId="2293705616" sldId="277"/>
            <ac:picMk id="3" creationId="{910D621F-6F2C-48A0-9276-F357B9E21E13}"/>
          </ac:picMkLst>
        </pc:picChg>
        <pc:picChg chg="del">
          <ac:chgData name="moath momani" userId="720708e143949568" providerId="LiveId" clId="{2E3ECC89-5231-4190-89D4-10BC76256696}" dt="2020-06-23T17:54:32.116" v="1737" actId="478"/>
          <ac:picMkLst>
            <pc:docMk/>
            <pc:sldMk cId="2293705616" sldId="277"/>
            <ac:picMk id="4" creationId="{20F8A2B3-6EDC-4CB9-B3DD-66F680FECBB4}"/>
          </ac:picMkLst>
        </pc:picChg>
        <pc:picChg chg="add mod">
          <ac:chgData name="moath momani" userId="720708e143949568" providerId="LiveId" clId="{2E3ECC89-5231-4190-89D4-10BC76256696}" dt="2020-06-23T18:07:54.395" v="1933" actId="1076"/>
          <ac:picMkLst>
            <pc:docMk/>
            <pc:sldMk cId="2293705616" sldId="277"/>
            <ac:picMk id="5" creationId="{E32174AB-4CAD-47F6-81EB-6685508A3654}"/>
          </ac:picMkLst>
        </pc:picChg>
        <pc:picChg chg="mod">
          <ac:chgData name="moath momani" userId="720708e143949568" providerId="LiveId" clId="{2E3ECC89-5231-4190-89D4-10BC76256696}" dt="2020-06-23T18:09:27.609" v="1992" actId="1036"/>
          <ac:picMkLst>
            <pc:docMk/>
            <pc:sldMk cId="2293705616" sldId="277"/>
            <ac:picMk id="7" creationId="{00000000-0000-0000-0000-000000000000}"/>
          </ac:picMkLst>
        </pc:picChg>
        <pc:picChg chg="add mod">
          <ac:chgData name="moath momani" userId="720708e143949568" providerId="LiveId" clId="{2E3ECC89-5231-4190-89D4-10BC76256696}" dt="2020-06-23T18:07:35.889" v="1926" actId="1076"/>
          <ac:picMkLst>
            <pc:docMk/>
            <pc:sldMk cId="2293705616" sldId="277"/>
            <ac:picMk id="11" creationId="{E7FE73B6-33E5-48B4-924B-1FBC19E8D7F2}"/>
          </ac:picMkLst>
        </pc:picChg>
      </pc:sldChg>
      <pc:sldChg chg="delSp modSp add mod">
        <pc:chgData name="moath momani" userId="720708e143949568" providerId="LiveId" clId="{2E3ECC89-5231-4190-89D4-10BC76256696}" dt="2020-06-23T18:13:24.594" v="2060" actId="20577"/>
        <pc:sldMkLst>
          <pc:docMk/>
          <pc:sldMk cId="384976588" sldId="278"/>
        </pc:sldMkLst>
        <pc:spChg chg="mod">
          <ac:chgData name="moath momani" userId="720708e143949568" providerId="LiveId" clId="{2E3ECC89-5231-4190-89D4-10BC76256696}" dt="2020-06-23T18:13:24.594" v="2060" actId="20577"/>
          <ac:spMkLst>
            <pc:docMk/>
            <pc:sldMk cId="384976588" sldId="278"/>
            <ac:spMk id="7" creationId="{9E33896C-8318-4ED3-B30E-381542C1AF01}"/>
          </ac:spMkLst>
        </pc:spChg>
        <pc:spChg chg="del">
          <ac:chgData name="moath momani" userId="720708e143949568" providerId="LiveId" clId="{2E3ECC89-5231-4190-89D4-10BC76256696}" dt="2020-06-23T18:13:10.732" v="2037" actId="478"/>
          <ac:spMkLst>
            <pc:docMk/>
            <pc:sldMk cId="384976588" sldId="278"/>
            <ac:spMk id="16" creationId="{CCA082C2-3FEC-4BC1-8F72-5280462EB1FD}"/>
          </ac:spMkLst>
        </pc:spChg>
        <pc:spChg chg="del">
          <ac:chgData name="moath momani" userId="720708e143949568" providerId="LiveId" clId="{2E3ECC89-5231-4190-89D4-10BC76256696}" dt="2020-06-23T18:13:10.732" v="2037" actId="478"/>
          <ac:spMkLst>
            <pc:docMk/>
            <pc:sldMk cId="384976588" sldId="278"/>
            <ac:spMk id="19" creationId="{3A19FDB5-205D-41F2-A62C-196EC416734C}"/>
          </ac:spMkLst>
        </pc:spChg>
        <pc:picChg chg="del">
          <ac:chgData name="moath momani" userId="720708e143949568" providerId="LiveId" clId="{2E3ECC89-5231-4190-89D4-10BC76256696}" dt="2020-06-23T18:13:13.074" v="2038" actId="478"/>
          <ac:picMkLst>
            <pc:docMk/>
            <pc:sldMk cId="384976588" sldId="278"/>
            <ac:picMk id="15" creationId="{C2742168-B3D3-4C6C-AB27-7F880DD7FEA3}"/>
          </ac:picMkLst>
        </pc:picChg>
        <pc:picChg chg="del">
          <ac:chgData name="moath momani" userId="720708e143949568" providerId="LiveId" clId="{2E3ECC89-5231-4190-89D4-10BC76256696}" dt="2020-06-23T18:13:10.732" v="2037" actId="478"/>
          <ac:picMkLst>
            <pc:docMk/>
            <pc:sldMk cId="384976588" sldId="278"/>
            <ac:picMk id="17" creationId="{2C970B63-BAEC-4260-96B1-A55EB8E0F421}"/>
          </ac:picMkLst>
        </pc:picChg>
        <pc:picChg chg="del">
          <ac:chgData name="moath momani" userId="720708e143949568" providerId="LiveId" clId="{2E3ECC89-5231-4190-89D4-10BC76256696}" dt="2020-06-23T18:13:10.732" v="2037" actId="478"/>
          <ac:picMkLst>
            <pc:docMk/>
            <pc:sldMk cId="384976588" sldId="278"/>
            <ac:picMk id="18" creationId="{7AE498B4-B891-4E9A-9CDE-DD8F3DF89E8F}"/>
          </ac:picMkLst>
        </pc:picChg>
      </pc:sldChg>
    </pc:docChg>
  </pc:docChgLst>
  <pc:docChgLst>
    <pc:chgData name="moath momani" userId="720708e143949568" providerId="LiveId" clId="{0C3DF591-A7F9-4BAB-A896-04264AD049A4}"/>
    <pc:docChg chg="undo custSel addSld modSld">
      <pc:chgData name="moath momani" userId="720708e143949568" providerId="LiveId" clId="{0C3DF591-A7F9-4BAB-A896-04264AD049A4}" dt="2020-07-05T09:54:24.842" v="1358"/>
      <pc:docMkLst>
        <pc:docMk/>
      </pc:docMkLst>
      <pc:sldChg chg="modNotesTx">
        <pc:chgData name="moath momani" userId="720708e143949568" providerId="LiveId" clId="{0C3DF591-A7F9-4BAB-A896-04264AD049A4}" dt="2020-07-05T09:52:02.227" v="1349" actId="20577"/>
        <pc:sldMkLst>
          <pc:docMk/>
          <pc:sldMk cId="1521942773" sldId="263"/>
        </pc:sldMkLst>
      </pc:sldChg>
      <pc:sldChg chg="modNotesTx">
        <pc:chgData name="moath momani" userId="720708e143949568" providerId="LiveId" clId="{0C3DF591-A7F9-4BAB-A896-04264AD049A4}" dt="2020-07-05T08:41:07.300" v="117" actId="12"/>
        <pc:sldMkLst>
          <pc:docMk/>
          <pc:sldMk cId="911208218" sldId="273"/>
        </pc:sldMkLst>
      </pc:sldChg>
      <pc:sldChg chg="modSp mod modNotesTx">
        <pc:chgData name="moath momani" userId="720708e143949568" providerId="LiveId" clId="{0C3DF591-A7F9-4BAB-A896-04264AD049A4}" dt="2020-07-05T09:06:03.579" v="589" actId="20577"/>
        <pc:sldMkLst>
          <pc:docMk/>
          <pc:sldMk cId="2729657736" sldId="276"/>
        </pc:sldMkLst>
        <pc:picChg chg="mod">
          <ac:chgData name="moath momani" userId="720708e143949568" providerId="LiveId" clId="{0C3DF591-A7F9-4BAB-A896-04264AD049A4}" dt="2020-07-05T09:01:31.938" v="420" actId="1076"/>
          <ac:picMkLst>
            <pc:docMk/>
            <pc:sldMk cId="2729657736" sldId="276"/>
            <ac:picMk id="15" creationId="{C2742168-B3D3-4C6C-AB27-7F880DD7FEA3}"/>
          </ac:picMkLst>
        </pc:picChg>
      </pc:sldChg>
      <pc:sldChg chg="modSp mod">
        <pc:chgData name="moath momani" userId="720708e143949568" providerId="LiveId" clId="{0C3DF591-A7F9-4BAB-A896-04264AD049A4}" dt="2020-07-05T09:52:14.874" v="1357" actId="20577"/>
        <pc:sldMkLst>
          <pc:docMk/>
          <pc:sldMk cId="2293705616" sldId="277"/>
        </pc:sldMkLst>
        <pc:spChg chg="mod">
          <ac:chgData name="moath momani" userId="720708e143949568" providerId="LiveId" clId="{0C3DF591-A7F9-4BAB-A896-04264AD049A4}" dt="2020-07-05T09:52:14.874" v="1357" actId="20577"/>
          <ac:spMkLst>
            <pc:docMk/>
            <pc:sldMk cId="2293705616" sldId="277"/>
            <ac:spMk id="2" creationId="{00000000-0000-0000-0000-000000000000}"/>
          </ac:spMkLst>
        </pc:spChg>
      </pc:sldChg>
      <pc:sldChg chg="modSp mod modNotesTx">
        <pc:chgData name="moath momani" userId="720708e143949568" providerId="LiveId" clId="{0C3DF591-A7F9-4BAB-A896-04264AD049A4}" dt="2020-07-05T09:47:37.223" v="1293" actId="20577"/>
        <pc:sldMkLst>
          <pc:docMk/>
          <pc:sldMk cId="384976588" sldId="278"/>
        </pc:sldMkLst>
        <pc:spChg chg="mod">
          <ac:chgData name="moath momani" userId="720708e143949568" providerId="LiveId" clId="{0C3DF591-A7F9-4BAB-A896-04264AD049A4}" dt="2020-07-05T09:45:19.705" v="1171" actId="20577"/>
          <ac:spMkLst>
            <pc:docMk/>
            <pc:sldMk cId="384976588" sldId="278"/>
            <ac:spMk id="13" creationId="{B591A822-74DF-419C-A509-EDE907773CAE}"/>
          </ac:spMkLst>
        </pc:spChg>
        <pc:picChg chg="mod">
          <ac:chgData name="moath momani" userId="720708e143949568" providerId="LiveId" clId="{0C3DF591-A7F9-4BAB-A896-04264AD049A4}" dt="2020-07-05T09:12:23.398" v="1073" actId="1076"/>
          <ac:picMkLst>
            <pc:docMk/>
            <pc:sldMk cId="384976588" sldId="278"/>
            <ac:picMk id="15" creationId="{7B9C9AC8-47CF-4D74-89E0-C565A190885D}"/>
          </ac:picMkLst>
        </pc:picChg>
      </pc:sldChg>
      <pc:sldChg chg="modSp mod modNotesTx">
        <pc:chgData name="moath momani" userId="720708e143949568" providerId="LiveId" clId="{0C3DF591-A7F9-4BAB-A896-04264AD049A4}" dt="2020-07-05T09:42:51.025" v="1115" actId="20577"/>
        <pc:sldMkLst>
          <pc:docMk/>
          <pc:sldMk cId="2271298433" sldId="279"/>
        </pc:sldMkLst>
        <pc:spChg chg="mod">
          <ac:chgData name="moath momani" userId="720708e143949568" providerId="LiveId" clId="{0C3DF591-A7F9-4BAB-A896-04264AD049A4}" dt="2020-07-05T08:52:05.206" v="211" actId="113"/>
          <ac:spMkLst>
            <pc:docMk/>
            <pc:sldMk cId="2271298433" sldId="279"/>
            <ac:spMk id="2" creationId="{0B2AAF93-F372-4E32-8DE3-2B37B0349A7C}"/>
          </ac:spMkLst>
        </pc:spChg>
        <pc:spChg chg="mod">
          <ac:chgData name="moath momani" userId="720708e143949568" providerId="LiveId" clId="{0C3DF591-A7F9-4BAB-A896-04264AD049A4}" dt="2020-07-05T08:46:33.103" v="208" actId="1076"/>
          <ac:spMkLst>
            <pc:docMk/>
            <pc:sldMk cId="2271298433" sldId="279"/>
            <ac:spMk id="17" creationId="{4955A6DA-815F-4124-A9F3-75EDB42FED58}"/>
          </ac:spMkLst>
        </pc:spChg>
        <pc:picChg chg="mod">
          <ac:chgData name="moath momani" userId="720708e143949568" providerId="LiveId" clId="{0C3DF591-A7F9-4BAB-A896-04264AD049A4}" dt="2020-07-05T08:46:18.709" v="206" actId="1076"/>
          <ac:picMkLst>
            <pc:docMk/>
            <pc:sldMk cId="2271298433" sldId="279"/>
            <ac:picMk id="13" creationId="{9319865D-7103-44A0-8690-685D1A6BCF9C}"/>
          </ac:picMkLst>
        </pc:picChg>
        <pc:picChg chg="mod">
          <ac:chgData name="moath momani" userId="720708e143949568" providerId="LiveId" clId="{0C3DF591-A7F9-4BAB-A896-04264AD049A4}" dt="2020-07-05T08:46:18.709" v="206" actId="1076"/>
          <ac:picMkLst>
            <pc:docMk/>
            <pc:sldMk cId="2271298433" sldId="279"/>
            <ac:picMk id="14" creationId="{4F44C90C-9AB6-4E41-BBC9-EB36E64FA76A}"/>
          </ac:picMkLst>
        </pc:picChg>
        <pc:picChg chg="mod">
          <ac:chgData name="moath momani" userId="720708e143949568" providerId="LiveId" clId="{0C3DF591-A7F9-4BAB-A896-04264AD049A4}" dt="2020-07-05T08:46:18.709" v="206" actId="1076"/>
          <ac:picMkLst>
            <pc:docMk/>
            <pc:sldMk cId="2271298433" sldId="279"/>
            <ac:picMk id="15" creationId="{782957B5-4F0A-4A4E-A07D-DE1207191CA4}"/>
          </ac:picMkLst>
        </pc:picChg>
      </pc:sldChg>
      <pc:sldChg chg="modSp mod modNotesTx">
        <pc:chgData name="moath momani" userId="720708e143949568" providerId="LiveId" clId="{0C3DF591-A7F9-4BAB-A896-04264AD049A4}" dt="2020-07-05T06:00:47.617" v="95" actId="313"/>
        <pc:sldMkLst>
          <pc:docMk/>
          <pc:sldMk cId="2514924934" sldId="288"/>
        </pc:sldMkLst>
        <pc:spChg chg="mod">
          <ac:chgData name="moath momani" userId="720708e143949568" providerId="LiveId" clId="{0C3DF591-A7F9-4BAB-A896-04264AD049A4}" dt="2020-07-05T05:48:58.043" v="5" actId="113"/>
          <ac:spMkLst>
            <pc:docMk/>
            <pc:sldMk cId="2514924934" sldId="288"/>
            <ac:spMk id="40" creationId="{163E4506-78CC-450F-B675-EC079FA4AE69}"/>
          </ac:spMkLst>
        </pc:spChg>
      </pc:sldChg>
      <pc:sldChg chg="modSp mod modNotesTx">
        <pc:chgData name="moath momani" userId="720708e143949568" providerId="LiveId" clId="{0C3DF591-A7F9-4BAB-A896-04264AD049A4}" dt="2020-07-05T09:04:54.075" v="526" actId="20577"/>
        <pc:sldMkLst>
          <pc:docMk/>
          <pc:sldMk cId="2252611959" sldId="290"/>
        </pc:sldMkLst>
        <pc:spChg chg="mod">
          <ac:chgData name="moath momani" userId="720708e143949568" providerId="LiveId" clId="{0C3DF591-A7F9-4BAB-A896-04264AD049A4}" dt="2020-07-05T08:55:28.662" v="239" actId="1076"/>
          <ac:spMkLst>
            <pc:docMk/>
            <pc:sldMk cId="2252611959" sldId="290"/>
            <ac:spMk id="2" creationId="{0B2AAF93-F372-4E32-8DE3-2B37B0349A7C}"/>
          </ac:spMkLst>
        </pc:spChg>
      </pc:sldChg>
      <pc:sldChg chg="add">
        <pc:chgData name="moath momani" userId="720708e143949568" providerId="LiveId" clId="{0C3DF591-A7F9-4BAB-A896-04264AD049A4}" dt="2020-07-05T09:54:24.842" v="1358"/>
        <pc:sldMkLst>
          <pc:docMk/>
          <pc:sldMk cId="2845015761" sldId="291"/>
        </pc:sldMkLst>
      </pc:sldChg>
    </pc:docChg>
  </pc:docChgLst>
  <pc:docChgLst>
    <pc:chgData name="moath momani" userId="720708e143949568" providerId="LiveId" clId="{C288BC3C-14A2-435A-BAA3-0A57801D095B}"/>
    <pc:docChg chg="undo custSel addSld delSld modSld">
      <pc:chgData name="moath momani" userId="720708e143949568" providerId="LiveId" clId="{C288BC3C-14A2-435A-BAA3-0A57801D095B}" dt="2021-01-31T10:26:50.838" v="407"/>
      <pc:docMkLst>
        <pc:docMk/>
      </pc:docMkLst>
      <pc:sldChg chg="addSp delSp modSp mod">
        <pc:chgData name="moath momani" userId="720708e143949568" providerId="LiveId" clId="{C288BC3C-14A2-435A-BAA3-0A57801D095B}" dt="2021-01-31T10:26:39.719" v="401"/>
        <pc:sldMkLst>
          <pc:docMk/>
          <pc:sldMk cId="1521942773" sldId="263"/>
        </pc:sldMkLst>
        <pc:picChg chg="del">
          <ac:chgData name="moath momani" userId="720708e143949568" providerId="LiveId" clId="{C288BC3C-14A2-435A-BAA3-0A57801D095B}" dt="2021-01-31T10:25:30.305" v="383" actId="478"/>
          <ac:picMkLst>
            <pc:docMk/>
            <pc:sldMk cId="1521942773" sldId="263"/>
            <ac:picMk id="11" creationId="{0945EFBD-0E3E-4127-9243-146FFD47CFC1}"/>
          </ac:picMkLst>
        </pc:picChg>
        <pc:picChg chg="add del mod">
          <ac:chgData name="moath momani" userId="720708e143949568" providerId="LiveId" clId="{C288BC3C-14A2-435A-BAA3-0A57801D095B}" dt="2021-01-31T10:26:39.517" v="400" actId="478"/>
          <ac:picMkLst>
            <pc:docMk/>
            <pc:sldMk cId="1521942773" sldId="263"/>
            <ac:picMk id="12" creationId="{31C4B3D7-5AF7-4160-B705-AA5535980BBC}"/>
          </ac:picMkLst>
        </pc:picChg>
        <pc:picChg chg="add mod">
          <ac:chgData name="moath momani" userId="720708e143949568" providerId="LiveId" clId="{C288BC3C-14A2-435A-BAA3-0A57801D095B}" dt="2021-01-31T10:26:39.719" v="401"/>
          <ac:picMkLst>
            <pc:docMk/>
            <pc:sldMk cId="1521942773" sldId="263"/>
            <ac:picMk id="13" creationId="{507DA7DC-E858-4211-9651-99403679DC33}"/>
          </ac:picMkLst>
        </pc:picChg>
      </pc:sldChg>
      <pc:sldChg chg="addSp delSp modSp mod modNotesTx">
        <pc:chgData name="moath momani" userId="720708e143949568" providerId="LiveId" clId="{C288BC3C-14A2-435A-BAA3-0A57801D095B}" dt="2021-01-31T10:26:36.708" v="399"/>
        <pc:sldMkLst>
          <pc:docMk/>
          <pc:sldMk cId="2036179745" sldId="264"/>
        </pc:sldMkLst>
        <pc:picChg chg="del">
          <ac:chgData name="moath momani" userId="720708e143949568" providerId="LiveId" clId="{C288BC3C-14A2-435A-BAA3-0A57801D095B}" dt="2021-01-31T10:26:36.523" v="398" actId="478"/>
          <ac:picMkLst>
            <pc:docMk/>
            <pc:sldMk cId="2036179745" sldId="264"/>
            <ac:picMk id="6" creationId="{00000000-0000-0000-0000-000000000000}"/>
          </ac:picMkLst>
        </pc:picChg>
        <pc:picChg chg="add mod">
          <ac:chgData name="moath momani" userId="720708e143949568" providerId="LiveId" clId="{C288BC3C-14A2-435A-BAA3-0A57801D095B}" dt="2021-01-31T10:26:36.708" v="399"/>
          <ac:picMkLst>
            <pc:docMk/>
            <pc:sldMk cId="2036179745" sldId="264"/>
            <ac:picMk id="13" creationId="{05B13FEF-A47C-4821-8BB5-A90B3FEF96F6}"/>
          </ac:picMkLst>
        </pc:picChg>
      </pc:sldChg>
      <pc:sldChg chg="addSp delSp modSp mod">
        <pc:chgData name="moath momani" userId="720708e143949568" providerId="LiveId" clId="{C288BC3C-14A2-435A-BAA3-0A57801D095B}" dt="2021-01-31T10:06:39.178" v="52" actId="1076"/>
        <pc:sldMkLst>
          <pc:docMk/>
          <pc:sldMk cId="911208218" sldId="273"/>
        </pc:sldMkLst>
        <pc:spChg chg="mod">
          <ac:chgData name="moath momani" userId="720708e143949568" providerId="LiveId" clId="{C288BC3C-14A2-435A-BAA3-0A57801D095B}" dt="2021-01-31T10:06:24.815" v="47" actId="404"/>
          <ac:spMkLst>
            <pc:docMk/>
            <pc:sldMk cId="911208218" sldId="273"/>
            <ac:spMk id="4" creationId="{00000000-0000-0000-0000-000000000000}"/>
          </ac:spMkLst>
        </pc:spChg>
        <pc:spChg chg="add del mod">
          <ac:chgData name="moath momani" userId="720708e143949568" providerId="LiveId" clId="{C288BC3C-14A2-435A-BAA3-0A57801D095B}" dt="2021-01-31T10:06:10.221" v="37" actId="22"/>
          <ac:spMkLst>
            <pc:docMk/>
            <pc:sldMk cId="911208218" sldId="273"/>
            <ac:spMk id="10" creationId="{F5BA52D4-D6B8-4968-AC46-D3D7C26FA8FD}"/>
          </ac:spMkLst>
        </pc:spChg>
        <pc:spChg chg="add mod">
          <ac:chgData name="moath momani" userId="720708e143949568" providerId="LiveId" clId="{C288BC3C-14A2-435A-BAA3-0A57801D095B}" dt="2021-01-31T10:06:39.178" v="52" actId="1076"/>
          <ac:spMkLst>
            <pc:docMk/>
            <pc:sldMk cId="911208218" sldId="273"/>
            <ac:spMk id="12" creationId="{B0FE3757-73AE-472E-98CB-A0AB38D3EA04}"/>
          </ac:spMkLst>
        </pc:spChg>
        <pc:grpChg chg="mod">
          <ac:chgData name="moath momani" userId="720708e143949568" providerId="LiveId" clId="{C288BC3C-14A2-435A-BAA3-0A57801D095B}" dt="2021-01-31T10:06:35.148" v="51" actId="1076"/>
          <ac:grpSpMkLst>
            <pc:docMk/>
            <pc:sldMk cId="911208218" sldId="273"/>
            <ac:grpSpMk id="8" creationId="{00000000-0000-0000-0000-000000000000}"/>
          </ac:grpSpMkLst>
        </pc:grpChg>
      </pc:sldChg>
      <pc:sldChg chg="addSp delSp modSp mod">
        <pc:chgData name="moath momani" userId="720708e143949568" providerId="LiveId" clId="{C288BC3C-14A2-435A-BAA3-0A57801D095B}" dt="2021-01-31T10:26:33.009" v="397" actId="14100"/>
        <pc:sldMkLst>
          <pc:docMk/>
          <pc:sldMk cId="2729657736" sldId="276"/>
        </pc:sldMkLst>
        <pc:picChg chg="del">
          <ac:chgData name="moath momani" userId="720708e143949568" providerId="LiveId" clId="{C288BC3C-14A2-435A-BAA3-0A57801D095B}" dt="2021-01-31T10:26:14.186" v="388" actId="478"/>
          <ac:picMkLst>
            <pc:docMk/>
            <pc:sldMk cId="2729657736" sldId="276"/>
            <ac:picMk id="9" creationId="{00000000-0000-0000-0000-000000000000}"/>
          </ac:picMkLst>
        </pc:picChg>
        <pc:picChg chg="add mod">
          <ac:chgData name="moath momani" userId="720708e143949568" providerId="LiveId" clId="{C288BC3C-14A2-435A-BAA3-0A57801D095B}" dt="2021-01-31T10:26:33.009" v="397" actId="14100"/>
          <ac:picMkLst>
            <pc:docMk/>
            <pc:sldMk cId="2729657736" sldId="276"/>
            <ac:picMk id="22" creationId="{0C8BBC29-F52A-4AE0-923D-32C593AF480C}"/>
          </ac:picMkLst>
        </pc:picChg>
      </pc:sldChg>
      <pc:sldChg chg="addSp delSp modSp mod modNotesTx">
        <pc:chgData name="moath momani" userId="720708e143949568" providerId="LiveId" clId="{C288BC3C-14A2-435A-BAA3-0A57801D095B}" dt="2021-01-31T10:26:43.564" v="403"/>
        <pc:sldMkLst>
          <pc:docMk/>
          <pc:sldMk cId="2293705616" sldId="277"/>
        </pc:sldMkLst>
        <pc:picChg chg="del">
          <ac:chgData name="moath momani" userId="720708e143949568" providerId="LiveId" clId="{C288BC3C-14A2-435A-BAA3-0A57801D095B}" dt="2021-01-31T10:25:33.334" v="385" actId="478"/>
          <ac:picMkLst>
            <pc:docMk/>
            <pc:sldMk cId="2293705616" sldId="277"/>
            <ac:picMk id="7" creationId="{00000000-0000-0000-0000-000000000000}"/>
          </ac:picMkLst>
        </pc:picChg>
        <pc:picChg chg="add del mod">
          <ac:chgData name="moath momani" userId="720708e143949568" providerId="LiveId" clId="{C288BC3C-14A2-435A-BAA3-0A57801D095B}" dt="2021-01-31T10:26:43.293" v="402" actId="478"/>
          <ac:picMkLst>
            <pc:docMk/>
            <pc:sldMk cId="2293705616" sldId="277"/>
            <ac:picMk id="11" creationId="{80C16E58-3A1A-4B4A-B9D8-A060677AE92E}"/>
          </ac:picMkLst>
        </pc:picChg>
        <pc:picChg chg="add mod">
          <ac:chgData name="moath momani" userId="720708e143949568" providerId="LiveId" clId="{C288BC3C-14A2-435A-BAA3-0A57801D095B}" dt="2021-01-31T10:26:43.564" v="403"/>
          <ac:picMkLst>
            <pc:docMk/>
            <pc:sldMk cId="2293705616" sldId="277"/>
            <ac:picMk id="13" creationId="{D8F78113-120B-40F0-BDE4-38EB15EEFE43}"/>
          </ac:picMkLst>
        </pc:picChg>
      </pc:sldChg>
      <pc:sldChg chg="addSp delSp modSp mod modNotesTx">
        <pc:chgData name="moath momani" userId="720708e143949568" providerId="LiveId" clId="{C288BC3C-14A2-435A-BAA3-0A57801D095B}" dt="2021-01-31T10:26:50.838" v="407"/>
        <pc:sldMkLst>
          <pc:docMk/>
          <pc:sldMk cId="2271298433" sldId="279"/>
        </pc:sldMkLst>
        <pc:spChg chg="mod">
          <ac:chgData name="moath momani" userId="720708e143949568" providerId="LiveId" clId="{C288BC3C-14A2-435A-BAA3-0A57801D095B}" dt="2021-01-31T10:09:04.622" v="65" actId="20577"/>
          <ac:spMkLst>
            <pc:docMk/>
            <pc:sldMk cId="2271298433" sldId="279"/>
            <ac:spMk id="2" creationId="{0B2AAF93-F372-4E32-8DE3-2B37B0349A7C}"/>
          </ac:spMkLst>
        </pc:spChg>
        <pc:spChg chg="mod">
          <ac:chgData name="moath momani" userId="720708e143949568" providerId="LiveId" clId="{C288BC3C-14A2-435A-BAA3-0A57801D095B}" dt="2021-01-31T10:09:26.538" v="66" actId="1076"/>
          <ac:spMkLst>
            <pc:docMk/>
            <pc:sldMk cId="2271298433" sldId="279"/>
            <ac:spMk id="17" creationId="{4955A6DA-815F-4124-A9F3-75EDB42FED58}"/>
          </ac:spMkLst>
        </pc:spChg>
        <pc:picChg chg="add mod">
          <ac:chgData name="moath momani" userId="720708e143949568" providerId="LiveId" clId="{C288BC3C-14A2-435A-BAA3-0A57801D095B}" dt="2021-01-31T10:26:50.838" v="407"/>
          <ac:picMkLst>
            <pc:docMk/>
            <pc:sldMk cId="2271298433" sldId="279"/>
            <ac:picMk id="11" creationId="{E855ECF0-5A7E-44FE-9118-C9A7A3898C85}"/>
          </ac:picMkLst>
        </pc:picChg>
        <pc:picChg chg="del">
          <ac:chgData name="moath momani" userId="720708e143949568" providerId="LiveId" clId="{C288BC3C-14A2-435A-BAA3-0A57801D095B}" dt="2021-01-31T10:26:50.572" v="406" actId="478"/>
          <ac:picMkLst>
            <pc:docMk/>
            <pc:sldMk cId="2271298433" sldId="279"/>
            <ac:picMk id="16" creationId="{66B73202-E48F-4C29-AF70-F62EC9FDA449}"/>
          </ac:picMkLst>
        </pc:picChg>
      </pc:sldChg>
      <pc:sldChg chg="delSp add del mod">
        <pc:chgData name="moath momani" userId="720708e143949568" providerId="LiveId" clId="{C288BC3C-14A2-435A-BAA3-0A57801D095B}" dt="2021-01-31T10:08:14.844" v="57"/>
        <pc:sldMkLst>
          <pc:docMk/>
          <pc:sldMk cId="927733710" sldId="289"/>
        </pc:sldMkLst>
        <pc:picChg chg="del">
          <ac:chgData name="moath momani" userId="720708e143949568" providerId="LiveId" clId="{C288BC3C-14A2-435A-BAA3-0A57801D095B}" dt="2021-01-31T10:06:44.347" v="53" actId="478"/>
          <ac:picMkLst>
            <pc:docMk/>
            <pc:sldMk cId="927733710" sldId="289"/>
            <ac:picMk id="9" creationId="{8F73BB18-6D38-480A-968D-4357CA986BEA}"/>
          </ac:picMkLst>
        </pc:picChg>
      </pc:sldChg>
      <pc:sldChg chg="addSp delSp modSp mod">
        <pc:chgData name="moath momani" userId="720708e143949568" providerId="LiveId" clId="{C288BC3C-14A2-435A-BAA3-0A57801D095B}" dt="2021-01-31T10:26:23.271" v="392" actId="14100"/>
        <pc:sldMkLst>
          <pc:docMk/>
          <pc:sldMk cId="2252611959" sldId="290"/>
        </pc:sldMkLst>
        <pc:picChg chg="del">
          <ac:chgData name="moath momani" userId="720708e143949568" providerId="LiveId" clId="{C288BC3C-14A2-435A-BAA3-0A57801D095B}" dt="2021-01-31T10:26:19.907" v="390" actId="478"/>
          <ac:picMkLst>
            <pc:docMk/>
            <pc:sldMk cId="2252611959" sldId="290"/>
            <ac:picMk id="16" creationId="{66B73202-E48F-4C29-AF70-F62EC9FDA449}"/>
          </ac:picMkLst>
        </pc:picChg>
        <pc:picChg chg="add mod">
          <ac:chgData name="moath momani" userId="720708e143949568" providerId="LiveId" clId="{C288BC3C-14A2-435A-BAA3-0A57801D095B}" dt="2021-01-31T10:26:23.271" v="392" actId="14100"/>
          <ac:picMkLst>
            <pc:docMk/>
            <pc:sldMk cId="2252611959" sldId="290"/>
            <ac:picMk id="24" creationId="{FAFB3CFD-A42D-4FEE-BECD-F035A0C8F35B}"/>
          </ac:picMkLst>
        </pc:picChg>
      </pc:sldChg>
      <pc:sldChg chg="del">
        <pc:chgData name="moath momani" userId="720708e143949568" providerId="LiveId" clId="{C288BC3C-14A2-435A-BAA3-0A57801D095B}" dt="2021-01-31T10:14:19.396" v="177" actId="47"/>
        <pc:sldMkLst>
          <pc:docMk/>
          <pc:sldMk cId="2845015761" sldId="291"/>
        </pc:sldMkLst>
      </pc:sldChg>
      <pc:sldChg chg="addSp delSp modSp mod modNotesTx">
        <pc:chgData name="moath momani" userId="720708e143949568" providerId="LiveId" clId="{C288BC3C-14A2-435A-BAA3-0A57801D095B}" dt="2021-01-31T10:26:46.840" v="405"/>
        <pc:sldMkLst>
          <pc:docMk/>
          <pc:sldMk cId="1109524678" sldId="292"/>
        </pc:sldMkLst>
        <pc:spChg chg="mod">
          <ac:chgData name="moath momani" userId="720708e143949568" providerId="LiveId" clId="{C288BC3C-14A2-435A-BAA3-0A57801D095B}" dt="2021-01-31T10:10:40.214" v="84" actId="20577"/>
          <ac:spMkLst>
            <pc:docMk/>
            <pc:sldMk cId="1109524678" sldId="292"/>
            <ac:spMk id="2" creationId="{0B2AAF93-F372-4E32-8DE3-2B37B0349A7C}"/>
          </ac:spMkLst>
        </pc:spChg>
        <pc:spChg chg="mod">
          <ac:chgData name="moath momani" userId="720708e143949568" providerId="LiveId" clId="{C288BC3C-14A2-435A-BAA3-0A57801D095B}" dt="2021-01-31T10:10:34.215" v="80" actId="20577"/>
          <ac:spMkLst>
            <pc:docMk/>
            <pc:sldMk cId="1109524678" sldId="292"/>
            <ac:spMk id="17" creationId="{4955A6DA-815F-4124-A9F3-75EDB42FED58}"/>
          </ac:spMkLst>
        </pc:spChg>
        <pc:picChg chg="add mod">
          <ac:chgData name="moath momani" userId="720708e143949568" providerId="LiveId" clId="{C288BC3C-14A2-435A-BAA3-0A57801D095B}" dt="2021-01-31T10:26:46.840" v="405"/>
          <ac:picMkLst>
            <pc:docMk/>
            <pc:sldMk cId="1109524678" sldId="292"/>
            <ac:picMk id="13" creationId="{566CB8F0-E945-43BC-8528-B4503E22F10B}"/>
          </ac:picMkLst>
        </pc:picChg>
        <pc:picChg chg="del">
          <ac:chgData name="moath momani" userId="720708e143949568" providerId="LiveId" clId="{C288BC3C-14A2-435A-BAA3-0A57801D095B}" dt="2021-01-31T10:26:46.606" v="404" actId="478"/>
          <ac:picMkLst>
            <pc:docMk/>
            <pc:sldMk cId="1109524678" sldId="292"/>
            <ac:picMk id="16" creationId="{66B73202-E48F-4C29-AF70-F62EC9FDA449}"/>
          </ac:picMkLst>
        </pc:picChg>
      </pc:sldChg>
      <pc:sldChg chg="addSp delSp modSp mod">
        <pc:chgData name="moath momani" userId="720708e143949568" providerId="LiveId" clId="{C288BC3C-14A2-435A-BAA3-0A57801D095B}" dt="2021-01-31T10:26:28.154" v="395" actId="14100"/>
        <pc:sldMkLst>
          <pc:docMk/>
          <pc:sldMk cId="1866362295" sldId="293"/>
        </pc:sldMkLst>
        <pc:picChg chg="del">
          <ac:chgData name="moath momani" userId="720708e143949568" providerId="LiveId" clId="{C288BC3C-14A2-435A-BAA3-0A57801D095B}" dt="2021-01-31T10:26:26.020" v="393" actId="478"/>
          <ac:picMkLst>
            <pc:docMk/>
            <pc:sldMk cId="1866362295" sldId="293"/>
            <ac:picMk id="16" creationId="{66B73202-E48F-4C29-AF70-F62EC9FDA449}"/>
          </ac:picMkLst>
        </pc:picChg>
        <pc:picChg chg="add mod">
          <ac:chgData name="moath momani" userId="720708e143949568" providerId="LiveId" clId="{C288BC3C-14A2-435A-BAA3-0A57801D095B}" dt="2021-01-31T10:26:28.154" v="395" actId="14100"/>
          <ac:picMkLst>
            <pc:docMk/>
            <pc:sldMk cId="1866362295" sldId="293"/>
            <ac:picMk id="24" creationId="{64E3C6CA-A718-4C34-8686-4F92C3FCD328}"/>
          </ac:picMkLst>
        </pc:picChg>
      </pc:sldChg>
      <pc:sldChg chg="modSp mod modNotesTx">
        <pc:chgData name="moath momani" userId="720708e143949568" providerId="LiveId" clId="{C288BC3C-14A2-435A-BAA3-0A57801D095B}" dt="2021-01-31T10:19:12.793" v="230" actId="20577"/>
        <pc:sldMkLst>
          <pc:docMk/>
          <pc:sldMk cId="3088862319" sldId="294"/>
        </pc:sldMkLst>
        <pc:spChg chg="mod">
          <ac:chgData name="moath momani" userId="720708e143949568" providerId="LiveId" clId="{C288BC3C-14A2-435A-BAA3-0A57801D095B}" dt="2021-01-31T10:12:47.523" v="94" actId="20577"/>
          <ac:spMkLst>
            <pc:docMk/>
            <pc:sldMk cId="3088862319" sldId="294"/>
            <ac:spMk id="21" creationId="{F6A0A4CA-6F4D-4768-B46E-040C08E093D8}"/>
          </ac:spMkLst>
        </pc:spChg>
      </pc:sldChg>
      <pc:sldChg chg="modSp mod modNotesTx">
        <pc:chgData name="moath momani" userId="720708e143949568" providerId="LiveId" clId="{C288BC3C-14A2-435A-BAA3-0A57801D095B}" dt="2021-01-31T10:14:44.125" v="180" actId="1076"/>
        <pc:sldMkLst>
          <pc:docMk/>
          <pc:sldMk cId="3801030893" sldId="295"/>
        </pc:sldMkLst>
        <pc:spChg chg="mod">
          <ac:chgData name="moath momani" userId="720708e143949568" providerId="LiveId" clId="{C288BC3C-14A2-435A-BAA3-0A57801D095B}" dt="2021-01-31T10:14:44.125" v="180" actId="1076"/>
          <ac:spMkLst>
            <pc:docMk/>
            <pc:sldMk cId="3801030893" sldId="295"/>
            <ac:spMk id="11" creationId="{89AA6593-BFE9-4E85-A171-B34258604770}"/>
          </ac:spMkLst>
        </pc:spChg>
      </pc:sldChg>
      <pc:sldChg chg="modSp mod modNotesTx">
        <pc:chgData name="moath momani" userId="720708e143949568" providerId="LiveId" clId="{C288BC3C-14A2-435A-BAA3-0A57801D095B}" dt="2021-01-31T10:24:12.555" v="334" actId="20577"/>
        <pc:sldMkLst>
          <pc:docMk/>
          <pc:sldMk cId="4219974568" sldId="296"/>
        </pc:sldMkLst>
        <pc:spChg chg="mod">
          <ac:chgData name="moath momani" userId="720708e143949568" providerId="LiveId" clId="{C288BC3C-14A2-435A-BAA3-0A57801D095B}" dt="2021-01-31T10:20:36.035" v="232"/>
          <ac:spMkLst>
            <pc:docMk/>
            <pc:sldMk cId="4219974568" sldId="296"/>
            <ac:spMk id="12" creationId="{F224D073-6768-447C-AAE6-6EF2961F95DD}"/>
          </ac:spMkLst>
        </pc:spChg>
      </pc:sldChg>
      <pc:sldChg chg="modSp mod modNotesTx">
        <pc:chgData name="moath momani" userId="720708e143949568" providerId="LiveId" clId="{C288BC3C-14A2-435A-BAA3-0A57801D095B}" dt="2021-01-31T10:25:09.600" v="382" actId="20577"/>
        <pc:sldMkLst>
          <pc:docMk/>
          <pc:sldMk cId="1580388485" sldId="297"/>
        </pc:sldMkLst>
        <pc:spChg chg="mod">
          <ac:chgData name="moath momani" userId="720708e143949568" providerId="LiveId" clId="{C288BC3C-14A2-435A-BAA3-0A57801D095B}" dt="2021-01-31T10:24:30.780" v="335" actId="1076"/>
          <ac:spMkLst>
            <pc:docMk/>
            <pc:sldMk cId="1580388485" sldId="297"/>
            <ac:spMk id="5" creationId="{3E568E5E-94A8-4A59-A36E-ACBF76B7B1C7}"/>
          </ac:spMkLst>
        </pc:spChg>
      </pc:sldChg>
    </pc:docChg>
  </pc:docChgLst>
  <pc:docChgLst>
    <pc:chgData name="moath momani" userId="720708e143949568" providerId="LiveId" clId="{2604A760-CFCE-4A6C-986A-BB6E86FB46CD}"/>
    <pc:docChg chg="modSld">
      <pc:chgData name="moath momani" userId="720708e143949568" providerId="LiveId" clId="{2604A760-CFCE-4A6C-986A-BB6E86FB46CD}" dt="2020-10-04T10:36:53.659" v="5" actId="20577"/>
      <pc:docMkLst>
        <pc:docMk/>
      </pc:docMkLst>
      <pc:sldChg chg="modSp mod">
        <pc:chgData name="moath momani" userId="720708e143949568" providerId="LiveId" clId="{2604A760-CFCE-4A6C-986A-BB6E86FB46CD}" dt="2020-10-04T10:36:53.659" v="5" actId="20577"/>
        <pc:sldMkLst>
          <pc:docMk/>
          <pc:sldMk cId="2514924934" sldId="288"/>
        </pc:sldMkLst>
        <pc:spChg chg="mod">
          <ac:chgData name="moath momani" userId="720708e143949568" providerId="LiveId" clId="{2604A760-CFCE-4A6C-986A-BB6E86FB46CD}" dt="2020-10-04T10:36:53.659" v="5" actId="20577"/>
          <ac:spMkLst>
            <pc:docMk/>
            <pc:sldMk cId="2514924934" sldId="288"/>
            <ac:spMk id="7" creationId="{DF5976E2-F309-462B-9964-CF1825FFB057}"/>
          </ac:spMkLst>
        </pc:spChg>
      </pc:sldChg>
    </pc:docChg>
  </pc:docChgLst>
  <pc:docChgLst>
    <pc:chgData name="moath momani" userId="720708e143949568" providerId="LiveId" clId="{E97006B9-446E-4CDA-99B7-6A1EA71FF27B}"/>
    <pc:docChg chg="undo custSel mod addSld delSld modSld">
      <pc:chgData name="moath momani" userId="720708e143949568" providerId="LiveId" clId="{E97006B9-446E-4CDA-99B7-6A1EA71FF27B}" dt="2020-10-29T06:36:45.332" v="3046" actId="20577"/>
      <pc:docMkLst>
        <pc:docMk/>
      </pc:docMkLst>
      <pc:sldChg chg="addSp delSp modSp mod delAnim modAnim modNotesTx">
        <pc:chgData name="moath momani" userId="720708e143949568" providerId="LiveId" clId="{E97006B9-446E-4CDA-99B7-6A1EA71FF27B}" dt="2020-10-08T06:17:09.194" v="2126"/>
        <pc:sldMkLst>
          <pc:docMk/>
          <pc:sldMk cId="1521942773" sldId="263"/>
        </pc:sldMkLst>
        <pc:spChg chg="mod">
          <ac:chgData name="moath momani" userId="720708e143949568" providerId="LiveId" clId="{E97006B9-446E-4CDA-99B7-6A1EA71FF27B}" dt="2020-10-08T06:02:56.930" v="2124" actId="1076"/>
          <ac:spMkLst>
            <pc:docMk/>
            <pc:sldMk cId="1521942773" sldId="263"/>
            <ac:spMk id="2" creationId="{00000000-0000-0000-0000-000000000000}"/>
          </ac:spMkLst>
        </pc:spChg>
        <pc:spChg chg="add del mod">
          <ac:chgData name="moath momani" userId="720708e143949568" providerId="LiveId" clId="{E97006B9-446E-4CDA-99B7-6A1EA71FF27B}" dt="2020-10-08T06:01:28.766" v="2121" actId="478"/>
          <ac:spMkLst>
            <pc:docMk/>
            <pc:sldMk cId="1521942773" sldId="263"/>
            <ac:spMk id="12" creationId="{D03AC1A4-B670-4F7F-A35A-DC799A07DBC4}"/>
          </ac:spMkLst>
        </pc:spChg>
        <pc:picChg chg="del">
          <ac:chgData name="moath momani" userId="720708e143949568" providerId="LiveId" clId="{E97006B9-446E-4CDA-99B7-6A1EA71FF27B}" dt="2020-10-08T06:01:20.653" v="2118" actId="478"/>
          <ac:picMkLst>
            <pc:docMk/>
            <pc:sldMk cId="1521942773" sldId="263"/>
            <ac:picMk id="4" creationId="{20F8A2B3-6EDC-4CB9-B3DD-66F680FECBB4}"/>
          </ac:picMkLst>
        </pc:picChg>
        <pc:picChg chg="add del mod">
          <ac:chgData name="moath momani" userId="720708e143949568" providerId="LiveId" clId="{E97006B9-446E-4CDA-99B7-6A1EA71FF27B}" dt="2020-10-08T06:16:54.079" v="2125" actId="478"/>
          <ac:picMkLst>
            <pc:docMk/>
            <pc:sldMk cId="1521942773" sldId="263"/>
            <ac:picMk id="5" creationId="{42099E9F-661E-4191-9D06-CD8032B7F79D}"/>
          </ac:picMkLst>
        </pc:picChg>
        <pc:picChg chg="add mod">
          <ac:chgData name="moath momani" userId="720708e143949568" providerId="LiveId" clId="{E97006B9-446E-4CDA-99B7-6A1EA71FF27B}" dt="2020-10-08T06:17:09.194" v="2126"/>
          <ac:picMkLst>
            <pc:docMk/>
            <pc:sldMk cId="1521942773" sldId="263"/>
            <ac:picMk id="7" creationId="{6942E5D9-9ADF-4420-8D81-C6664BD109A6}"/>
          </ac:picMkLst>
        </pc:picChg>
      </pc:sldChg>
      <pc:sldChg chg="addSp delSp modSp add mod">
        <pc:chgData name="moath momani" userId="720708e143949568" providerId="LiveId" clId="{E97006B9-446E-4CDA-99B7-6A1EA71FF27B}" dt="2020-10-10T15:37:38.319" v="2796" actId="22"/>
        <pc:sldMkLst>
          <pc:docMk/>
          <pc:sldMk cId="2036179745" sldId="264"/>
        </pc:sldMkLst>
        <pc:spChg chg="del">
          <ac:chgData name="moath momani" userId="720708e143949568" providerId="LiveId" clId="{E97006B9-446E-4CDA-99B7-6A1EA71FF27B}" dt="2020-10-08T05:49:31.287" v="1969" actId="478"/>
          <ac:spMkLst>
            <pc:docMk/>
            <pc:sldMk cId="2036179745" sldId="264"/>
            <ac:spMk id="2" creationId="{00000000-0000-0000-0000-000000000000}"/>
          </ac:spMkLst>
        </pc:spChg>
        <pc:spChg chg="mod">
          <ac:chgData name="moath momani" userId="720708e143949568" providerId="LiveId" clId="{E97006B9-446E-4CDA-99B7-6A1EA71FF27B}" dt="2020-10-08T05:57:04.278" v="2090" actId="1076"/>
          <ac:spMkLst>
            <pc:docMk/>
            <pc:sldMk cId="2036179745" sldId="264"/>
            <ac:spMk id="9" creationId="{00000000-0000-0000-0000-000000000000}"/>
          </ac:spMkLst>
        </pc:spChg>
        <pc:spChg chg="add mod">
          <ac:chgData name="moath momani" userId="720708e143949568" providerId="LiveId" clId="{E97006B9-446E-4CDA-99B7-6A1EA71FF27B}" dt="2020-10-08T05:56:11.559" v="2039" actId="1076"/>
          <ac:spMkLst>
            <pc:docMk/>
            <pc:sldMk cId="2036179745" sldId="264"/>
            <ac:spMk id="12" creationId="{CB7F213B-E680-4F6E-B850-3B9D657A9E84}"/>
          </ac:spMkLst>
        </pc:spChg>
        <pc:spChg chg="add mod">
          <ac:chgData name="moath momani" userId="720708e143949568" providerId="LiveId" clId="{E97006B9-446E-4CDA-99B7-6A1EA71FF27B}" dt="2020-10-08T05:56:52.374" v="2089" actId="20577"/>
          <ac:spMkLst>
            <pc:docMk/>
            <pc:sldMk cId="2036179745" sldId="264"/>
            <ac:spMk id="14" creationId="{E02D2F0A-A520-44A2-B8E2-5DD6E542987A}"/>
          </ac:spMkLst>
        </pc:spChg>
        <pc:picChg chg="add">
          <ac:chgData name="moath momani" userId="720708e143949568" providerId="LiveId" clId="{E97006B9-446E-4CDA-99B7-6A1EA71FF27B}" dt="2020-10-10T15:37:38.319" v="2796" actId="22"/>
          <ac:picMkLst>
            <pc:docMk/>
            <pc:sldMk cId="2036179745" sldId="264"/>
            <ac:picMk id="2" creationId="{79DCDC5B-70F4-4C7D-B4E0-23B530453455}"/>
          </ac:picMkLst>
        </pc:picChg>
        <pc:picChg chg="add del mod">
          <ac:chgData name="moath momani" userId="720708e143949568" providerId="LiveId" clId="{E97006B9-446E-4CDA-99B7-6A1EA71FF27B}" dt="2020-10-08T05:50:27.369" v="1974" actId="478"/>
          <ac:picMkLst>
            <pc:docMk/>
            <pc:sldMk cId="2036179745" sldId="264"/>
            <ac:picMk id="3" creationId="{C1CB39F9-7587-4DE6-BC67-8D4AA3C9552F}"/>
          </ac:picMkLst>
        </pc:picChg>
        <pc:picChg chg="add del mod">
          <ac:chgData name="moath momani" userId="720708e143949568" providerId="LiveId" clId="{E97006B9-446E-4CDA-99B7-6A1EA71FF27B}" dt="2020-10-08T05:53:47.658" v="1984" actId="478"/>
          <ac:picMkLst>
            <pc:docMk/>
            <pc:sldMk cId="2036179745" sldId="264"/>
            <ac:picMk id="4" creationId="{808AD9D1-499C-499B-8E95-431EE1065ACF}"/>
          </ac:picMkLst>
        </pc:picChg>
        <pc:picChg chg="add mod">
          <ac:chgData name="moath momani" userId="720708e143949568" providerId="LiveId" clId="{E97006B9-446E-4CDA-99B7-6A1EA71FF27B}" dt="2020-10-08T05:55:58.525" v="2036" actId="1076"/>
          <ac:picMkLst>
            <pc:docMk/>
            <pc:sldMk cId="2036179745" sldId="264"/>
            <ac:picMk id="11" creationId="{CAE87B09-0555-416D-840C-0FBD24113676}"/>
          </ac:picMkLst>
        </pc:picChg>
        <pc:picChg chg="del mod">
          <ac:chgData name="moath momani" userId="720708e143949568" providerId="LiveId" clId="{E97006B9-446E-4CDA-99B7-6A1EA71FF27B}" dt="2020-10-10T15:36:41.909" v="2795" actId="478"/>
          <ac:picMkLst>
            <pc:docMk/>
            <pc:sldMk cId="2036179745" sldId="264"/>
            <ac:picMk id="5126" creationId="{00000000-0000-0000-0000-000000000000}"/>
          </ac:picMkLst>
        </pc:picChg>
      </pc:sldChg>
      <pc:sldChg chg="addSp delSp modSp mod">
        <pc:chgData name="moath momani" userId="720708e143949568" providerId="LiveId" clId="{E97006B9-446E-4CDA-99B7-6A1EA71FF27B}" dt="2020-10-29T06:36:45.332" v="3046" actId="20577"/>
        <pc:sldMkLst>
          <pc:docMk/>
          <pc:sldMk cId="911208218" sldId="273"/>
        </pc:sldMkLst>
        <pc:spChg chg="add del mod">
          <ac:chgData name="moath momani" userId="720708e143949568" providerId="LiveId" clId="{E97006B9-446E-4CDA-99B7-6A1EA71FF27B}" dt="2020-10-29T06:36:45.332" v="3046" actId="20577"/>
          <ac:spMkLst>
            <pc:docMk/>
            <pc:sldMk cId="911208218" sldId="273"/>
            <ac:spMk id="4" creationId="{00000000-0000-0000-0000-000000000000}"/>
          </ac:spMkLst>
        </pc:spChg>
      </pc:sldChg>
      <pc:sldChg chg="del">
        <pc:chgData name="moath momani" userId="720708e143949568" providerId="LiveId" clId="{E97006B9-446E-4CDA-99B7-6A1EA71FF27B}" dt="2020-10-08T06:22:47.464" v="2250" actId="47"/>
        <pc:sldMkLst>
          <pc:docMk/>
          <pc:sldMk cId="1823530429" sldId="275"/>
        </pc:sldMkLst>
      </pc:sldChg>
      <pc:sldChg chg="addSp delSp modSp mod modNotesTx">
        <pc:chgData name="moath momani" userId="720708e143949568" providerId="LiveId" clId="{E97006B9-446E-4CDA-99B7-6A1EA71FF27B}" dt="2020-10-08T05:47:08.857" v="1905" actId="113"/>
        <pc:sldMkLst>
          <pc:docMk/>
          <pc:sldMk cId="2729657736" sldId="276"/>
        </pc:sldMkLst>
        <pc:spChg chg="mod">
          <ac:chgData name="moath momani" userId="720708e143949568" providerId="LiveId" clId="{E97006B9-446E-4CDA-99B7-6A1EA71FF27B}" dt="2020-10-07T22:09:23.425" v="1631" actId="1076"/>
          <ac:spMkLst>
            <pc:docMk/>
            <pc:sldMk cId="2729657736" sldId="276"/>
            <ac:spMk id="7" creationId="{9E33896C-8318-4ED3-B30E-381542C1AF01}"/>
          </ac:spMkLst>
        </pc:spChg>
        <pc:spChg chg="mod">
          <ac:chgData name="moath momani" userId="720708e143949568" providerId="LiveId" clId="{E97006B9-446E-4CDA-99B7-6A1EA71FF27B}" dt="2020-10-08T05:44:36.975" v="1782" actId="1076"/>
          <ac:spMkLst>
            <pc:docMk/>
            <pc:sldMk cId="2729657736" sldId="276"/>
            <ac:spMk id="16" creationId="{CCA082C2-3FEC-4BC1-8F72-5280462EB1FD}"/>
          </ac:spMkLst>
        </pc:spChg>
        <pc:spChg chg="mod">
          <ac:chgData name="moath momani" userId="720708e143949568" providerId="LiveId" clId="{E97006B9-446E-4CDA-99B7-6A1EA71FF27B}" dt="2020-10-08T05:44:20.583" v="1778" actId="1076"/>
          <ac:spMkLst>
            <pc:docMk/>
            <pc:sldMk cId="2729657736" sldId="276"/>
            <ac:spMk id="19" creationId="{3A19FDB5-205D-41F2-A62C-196EC416734C}"/>
          </ac:spMkLst>
        </pc:spChg>
        <pc:spChg chg="add mod">
          <ac:chgData name="moath momani" userId="720708e143949568" providerId="LiveId" clId="{E97006B9-446E-4CDA-99B7-6A1EA71FF27B}" dt="2020-10-07T22:10:16.353" v="1645" actId="20577"/>
          <ac:spMkLst>
            <pc:docMk/>
            <pc:sldMk cId="2729657736" sldId="276"/>
            <ac:spMk id="20" creationId="{D4006D6C-1916-4ED3-8969-8C4CCF20BEF5}"/>
          </ac:spMkLst>
        </pc:spChg>
        <pc:spChg chg="add mod">
          <ac:chgData name="moath momani" userId="720708e143949568" providerId="LiveId" clId="{E97006B9-446E-4CDA-99B7-6A1EA71FF27B}" dt="2020-10-08T05:44:48.385" v="1797" actId="20577"/>
          <ac:spMkLst>
            <pc:docMk/>
            <pc:sldMk cId="2729657736" sldId="276"/>
            <ac:spMk id="23" creationId="{DBCEF4BA-D7D0-4AE5-AA42-1485677533AF}"/>
          </ac:spMkLst>
        </pc:spChg>
        <pc:spChg chg="add mod">
          <ac:chgData name="moath momani" userId="720708e143949568" providerId="LiveId" clId="{E97006B9-446E-4CDA-99B7-6A1EA71FF27B}" dt="2020-10-08T05:44:43.767" v="1790" actId="20577"/>
          <ac:spMkLst>
            <pc:docMk/>
            <pc:sldMk cId="2729657736" sldId="276"/>
            <ac:spMk id="25" creationId="{6EE683CE-B4F9-4F7F-901B-2A9C46B5B3A6}"/>
          </ac:spMkLst>
        </pc:spChg>
        <pc:spChg chg="add mod">
          <ac:chgData name="moath momani" userId="720708e143949568" providerId="LiveId" clId="{E97006B9-446E-4CDA-99B7-6A1EA71FF27B}" dt="2020-10-08T05:47:00.151" v="1903" actId="1076"/>
          <ac:spMkLst>
            <pc:docMk/>
            <pc:sldMk cId="2729657736" sldId="276"/>
            <ac:spMk id="27" creationId="{13E6180D-3356-4BE5-95D1-EC8BAE23EC65}"/>
          </ac:spMkLst>
        </pc:spChg>
        <pc:spChg chg="add mod">
          <ac:chgData name="moath momani" userId="720708e143949568" providerId="LiveId" clId="{E97006B9-446E-4CDA-99B7-6A1EA71FF27B}" dt="2020-10-08T05:47:00.151" v="1903" actId="1076"/>
          <ac:spMkLst>
            <pc:docMk/>
            <pc:sldMk cId="2729657736" sldId="276"/>
            <ac:spMk id="29" creationId="{21371636-C087-438C-94E8-C41C46C46718}"/>
          </ac:spMkLst>
        </pc:spChg>
        <pc:spChg chg="add mod">
          <ac:chgData name="moath momani" userId="720708e143949568" providerId="LiveId" clId="{E97006B9-446E-4CDA-99B7-6A1EA71FF27B}" dt="2020-10-08T05:47:06.655" v="1904" actId="1076"/>
          <ac:spMkLst>
            <pc:docMk/>
            <pc:sldMk cId="2729657736" sldId="276"/>
            <ac:spMk id="31" creationId="{56DA5B16-FCEC-4E05-BCEF-484C2B938B1E}"/>
          </ac:spMkLst>
        </pc:spChg>
        <pc:spChg chg="add mod">
          <ac:chgData name="moath momani" userId="720708e143949568" providerId="LiveId" clId="{E97006B9-446E-4CDA-99B7-6A1EA71FF27B}" dt="2020-10-08T05:47:08.857" v="1905" actId="113"/>
          <ac:spMkLst>
            <pc:docMk/>
            <pc:sldMk cId="2729657736" sldId="276"/>
            <ac:spMk id="33" creationId="{609CCEF0-2513-4EBA-A561-6A5A50C91972}"/>
          </ac:spMkLst>
        </pc:spChg>
        <pc:spChg chg="add mod">
          <ac:chgData name="moath momani" userId="720708e143949568" providerId="LiveId" clId="{E97006B9-446E-4CDA-99B7-6A1EA71FF27B}" dt="2020-10-08T05:46:53.692" v="1902" actId="571"/>
          <ac:spMkLst>
            <pc:docMk/>
            <pc:sldMk cId="2729657736" sldId="276"/>
            <ac:spMk id="36" creationId="{00F336C9-60D1-4B6F-9CF0-194CB92ED5FF}"/>
          </ac:spMkLst>
        </pc:spChg>
        <pc:picChg chg="add mod">
          <ac:chgData name="moath momani" userId="720708e143949568" providerId="LiveId" clId="{E97006B9-446E-4CDA-99B7-6A1EA71FF27B}" dt="2020-10-08T05:44:14.680" v="1775" actId="1076"/>
          <ac:picMkLst>
            <pc:docMk/>
            <pc:sldMk cId="2729657736" sldId="276"/>
            <ac:picMk id="3" creationId="{78DF608C-F6BC-49E1-A454-91D66A4E768A}"/>
          </ac:picMkLst>
        </pc:picChg>
        <pc:picChg chg="add mod">
          <ac:chgData name="moath momani" userId="720708e143949568" providerId="LiveId" clId="{E97006B9-446E-4CDA-99B7-6A1EA71FF27B}" dt="2020-10-08T05:44:39.103" v="1783" actId="1076"/>
          <ac:picMkLst>
            <pc:docMk/>
            <pc:sldMk cId="2729657736" sldId="276"/>
            <ac:picMk id="13" creationId="{385D070F-D482-4667-BBDF-0B339BD257CD}"/>
          </ac:picMkLst>
        </pc:picChg>
        <pc:picChg chg="del">
          <ac:chgData name="moath momani" userId="720708e143949568" providerId="LiveId" clId="{E97006B9-446E-4CDA-99B7-6A1EA71FF27B}" dt="2020-10-08T05:39:57.781" v="1646" actId="478"/>
          <ac:picMkLst>
            <pc:docMk/>
            <pc:sldMk cId="2729657736" sldId="276"/>
            <ac:picMk id="15" creationId="{C2742168-B3D3-4C6C-AB27-7F880DD7FEA3}"/>
          </ac:picMkLst>
        </pc:picChg>
        <pc:picChg chg="del">
          <ac:chgData name="moath momani" userId="720708e143949568" providerId="LiveId" clId="{E97006B9-446E-4CDA-99B7-6A1EA71FF27B}" dt="2020-10-08T05:41:32.838" v="1652" actId="478"/>
          <ac:picMkLst>
            <pc:docMk/>
            <pc:sldMk cId="2729657736" sldId="276"/>
            <ac:picMk id="17" creationId="{2C970B63-BAEC-4260-96B1-A55EB8E0F421}"/>
          </ac:picMkLst>
        </pc:picChg>
        <pc:picChg chg="del">
          <ac:chgData name="moath momani" userId="720708e143949568" providerId="LiveId" clId="{E97006B9-446E-4CDA-99B7-6A1EA71FF27B}" dt="2020-10-08T05:41:43.544" v="1658" actId="478"/>
          <ac:picMkLst>
            <pc:docMk/>
            <pc:sldMk cId="2729657736" sldId="276"/>
            <ac:picMk id="18" creationId="{7AE498B4-B891-4E9A-9CDE-DD8F3DF89E8F}"/>
          </ac:picMkLst>
        </pc:picChg>
        <pc:picChg chg="add del mod">
          <ac:chgData name="moath momani" userId="720708e143949568" providerId="LiveId" clId="{E97006B9-446E-4CDA-99B7-6A1EA71FF27B}" dt="2020-10-08T05:43:55.358" v="1771" actId="478"/>
          <ac:picMkLst>
            <pc:docMk/>
            <pc:sldMk cId="2729657736" sldId="276"/>
            <ac:picMk id="21" creationId="{8B6E1821-CF91-4BDC-A2EA-64DE6B7E5787}"/>
          </ac:picMkLst>
        </pc:picChg>
        <pc:picChg chg="add mod">
          <ac:chgData name="moath momani" userId="720708e143949568" providerId="LiveId" clId="{E97006B9-446E-4CDA-99B7-6A1EA71FF27B}" dt="2020-10-08T05:44:22.208" v="1780" actId="1076"/>
          <ac:picMkLst>
            <pc:docMk/>
            <pc:sldMk cId="2729657736" sldId="276"/>
            <ac:picMk id="35" creationId="{EE65E8C4-4C1F-4C35-86B7-A0270E1FCE92}"/>
          </ac:picMkLst>
        </pc:picChg>
      </pc:sldChg>
      <pc:sldChg chg="addSp delSp modSp mod">
        <pc:chgData name="moath momani" userId="720708e143949568" providerId="LiveId" clId="{E97006B9-446E-4CDA-99B7-6A1EA71FF27B}" dt="2020-10-10T15:40:53.200" v="2828" actId="1036"/>
        <pc:sldMkLst>
          <pc:docMk/>
          <pc:sldMk cId="2293705616" sldId="277"/>
        </pc:sldMkLst>
        <pc:spChg chg="mod">
          <ac:chgData name="moath momani" userId="720708e143949568" providerId="LiveId" clId="{E97006B9-446E-4CDA-99B7-6A1EA71FF27B}" dt="2020-10-08T06:22:36.435" v="2248" actId="255"/>
          <ac:spMkLst>
            <pc:docMk/>
            <pc:sldMk cId="2293705616" sldId="277"/>
            <ac:spMk id="2" creationId="{00000000-0000-0000-0000-000000000000}"/>
          </ac:spMkLst>
        </pc:spChg>
        <pc:spChg chg="add del">
          <ac:chgData name="moath momani" userId="720708e143949568" providerId="LiveId" clId="{E97006B9-446E-4CDA-99B7-6A1EA71FF27B}" dt="2020-10-10T15:39:07.763" v="2802"/>
          <ac:spMkLst>
            <pc:docMk/>
            <pc:sldMk cId="2293705616" sldId="277"/>
            <ac:spMk id="4" creationId="{0C10B6F8-D493-4834-997F-3BFEC4AF68D5}"/>
          </ac:spMkLst>
        </pc:spChg>
        <pc:spChg chg="add mod">
          <ac:chgData name="moath momani" userId="720708e143949568" providerId="LiveId" clId="{E97006B9-446E-4CDA-99B7-6A1EA71FF27B}" dt="2020-10-08T06:22:42.321" v="2249" actId="2711"/>
          <ac:spMkLst>
            <pc:docMk/>
            <pc:sldMk cId="2293705616" sldId="277"/>
            <ac:spMk id="12" creationId="{4AFB44FE-3BF1-4566-B986-E43AD0DC5860}"/>
          </ac:spMkLst>
        </pc:spChg>
        <pc:picChg chg="del">
          <ac:chgData name="moath momani" userId="720708e143949568" providerId="LiveId" clId="{E97006B9-446E-4CDA-99B7-6A1EA71FF27B}" dt="2020-10-08T06:18:28.308" v="2188" actId="478"/>
          <ac:picMkLst>
            <pc:docMk/>
            <pc:sldMk cId="2293705616" sldId="277"/>
            <ac:picMk id="3" creationId="{910D621F-6F2C-48A0-9276-F357B9E21E13}"/>
          </ac:picMkLst>
        </pc:picChg>
        <pc:picChg chg="add del mod">
          <ac:chgData name="moath momani" userId="720708e143949568" providerId="LiveId" clId="{E97006B9-446E-4CDA-99B7-6A1EA71FF27B}" dt="2020-10-10T15:39:03.713" v="2800"/>
          <ac:picMkLst>
            <pc:docMk/>
            <pc:sldMk cId="2293705616" sldId="277"/>
            <ac:picMk id="3" creationId="{987049B3-D6C6-438A-A109-FBCFF0EB2390}"/>
          </ac:picMkLst>
        </pc:picChg>
        <pc:picChg chg="add mod">
          <ac:chgData name="moath momani" userId="720708e143949568" providerId="LiveId" clId="{E97006B9-446E-4CDA-99B7-6A1EA71FF27B}" dt="2020-10-10T15:40:53.200" v="2828" actId="1036"/>
          <ac:picMkLst>
            <pc:docMk/>
            <pc:sldMk cId="2293705616" sldId="277"/>
            <ac:picMk id="5" creationId="{D6FFD61D-BC0D-45CC-9CE4-D4C5060AC8A9}"/>
          </ac:picMkLst>
        </pc:picChg>
        <pc:picChg chg="del mod">
          <ac:chgData name="moath momani" userId="720708e143949568" providerId="LiveId" clId="{E97006B9-446E-4CDA-99B7-6A1EA71FF27B}" dt="2020-10-08T06:18:28.979" v="2189" actId="478"/>
          <ac:picMkLst>
            <pc:docMk/>
            <pc:sldMk cId="2293705616" sldId="277"/>
            <ac:picMk id="5" creationId="{E32174AB-4CAD-47F6-81EB-6685508A3654}"/>
          </ac:picMkLst>
        </pc:picChg>
        <pc:picChg chg="add del mod">
          <ac:chgData name="moath momani" userId="720708e143949568" providerId="LiveId" clId="{E97006B9-446E-4CDA-99B7-6A1EA71FF27B}" dt="2020-10-10T15:39:29.762" v="2806" actId="478"/>
          <ac:picMkLst>
            <pc:docMk/>
            <pc:sldMk cId="2293705616" sldId="277"/>
            <ac:picMk id="11" creationId="{9748F2EA-F332-4A9A-BC00-DB26E2C47005}"/>
          </ac:picMkLst>
        </pc:picChg>
      </pc:sldChg>
      <pc:sldChg chg="add del">
        <pc:chgData name="moath momani" userId="720708e143949568" providerId="LiveId" clId="{E97006B9-446E-4CDA-99B7-6A1EA71FF27B}" dt="2020-10-08T05:42:25.649" v="1669" actId="47"/>
        <pc:sldMkLst>
          <pc:docMk/>
          <pc:sldMk cId="384976588" sldId="278"/>
        </pc:sldMkLst>
      </pc:sldChg>
      <pc:sldChg chg="addSp delSp modSp mod">
        <pc:chgData name="moath momani" userId="720708e143949568" providerId="LiveId" clId="{E97006B9-446E-4CDA-99B7-6A1EA71FF27B}" dt="2020-10-11T10:06:07.205" v="2920" actId="1076"/>
        <pc:sldMkLst>
          <pc:docMk/>
          <pc:sldMk cId="2271298433" sldId="279"/>
        </pc:sldMkLst>
        <pc:spChg chg="mod">
          <ac:chgData name="moath momani" userId="720708e143949568" providerId="LiveId" clId="{E97006B9-446E-4CDA-99B7-6A1EA71FF27B}" dt="2020-10-10T15:34:16.079" v="2728" actId="20577"/>
          <ac:spMkLst>
            <pc:docMk/>
            <pc:sldMk cId="2271298433" sldId="279"/>
            <ac:spMk id="2" creationId="{0B2AAF93-F372-4E32-8DE3-2B37B0349A7C}"/>
          </ac:spMkLst>
        </pc:spChg>
        <pc:spChg chg="del">
          <ac:chgData name="moath momani" userId="720708e143949568" providerId="LiveId" clId="{E97006B9-446E-4CDA-99B7-6A1EA71FF27B}" dt="2020-10-11T09:56:18.634" v="2870" actId="478"/>
          <ac:spMkLst>
            <pc:docMk/>
            <pc:sldMk cId="2271298433" sldId="279"/>
            <ac:spMk id="8" creationId="{00000000-0000-0000-0000-000000000000}"/>
          </ac:spMkLst>
        </pc:spChg>
        <pc:spChg chg="mod">
          <ac:chgData name="moath momani" userId="720708e143949568" providerId="LiveId" clId="{E97006B9-446E-4CDA-99B7-6A1EA71FF27B}" dt="2020-10-11T09:54:22.009" v="2845" actId="1076"/>
          <ac:spMkLst>
            <pc:docMk/>
            <pc:sldMk cId="2271298433" sldId="279"/>
            <ac:spMk id="17" creationId="{4955A6DA-815F-4124-A9F3-75EDB42FED58}"/>
          </ac:spMkLst>
        </pc:spChg>
        <pc:grpChg chg="del">
          <ac:chgData name="moath momani" userId="720708e143949568" providerId="LiveId" clId="{E97006B9-446E-4CDA-99B7-6A1EA71FF27B}" dt="2020-10-11T09:56:21.880" v="2871" actId="478"/>
          <ac:grpSpMkLst>
            <pc:docMk/>
            <pc:sldMk cId="2271298433" sldId="279"/>
            <ac:grpSpMk id="10" creationId="{00000000-0000-0000-0000-000000000000}"/>
          </ac:grpSpMkLst>
        </pc:grpChg>
        <pc:picChg chg="add del mod">
          <ac:chgData name="moath momani" userId="720708e143949568" providerId="LiveId" clId="{E97006B9-446E-4CDA-99B7-6A1EA71FF27B}" dt="2020-10-11T09:56:29.376" v="2875" actId="478"/>
          <ac:picMkLst>
            <pc:docMk/>
            <pc:sldMk cId="2271298433" sldId="279"/>
            <ac:picMk id="4" creationId="{B1D3ACDF-57EE-4FCF-A0A2-6A3E646CE8C2}"/>
          </ac:picMkLst>
        </pc:picChg>
        <pc:picChg chg="add del mod">
          <ac:chgData name="moath momani" userId="720708e143949568" providerId="LiveId" clId="{E97006B9-446E-4CDA-99B7-6A1EA71FF27B}" dt="2020-10-11T09:55:27.936" v="2857" actId="478"/>
          <ac:picMkLst>
            <pc:docMk/>
            <pc:sldMk cId="2271298433" sldId="279"/>
            <ac:picMk id="9" creationId="{8568EA02-0860-4E4A-8BE2-7C64AE64CA13}"/>
          </ac:picMkLst>
        </pc:picChg>
        <pc:picChg chg="del">
          <ac:chgData name="moath momani" userId="720708e143949568" providerId="LiveId" clId="{E97006B9-446E-4CDA-99B7-6A1EA71FF27B}" dt="2020-10-07T11:00:17.127" v="352" actId="478"/>
          <ac:picMkLst>
            <pc:docMk/>
            <pc:sldMk cId="2271298433" sldId="279"/>
            <ac:picMk id="13" creationId="{9319865D-7103-44A0-8690-685D1A6BCF9C}"/>
          </ac:picMkLst>
        </pc:picChg>
        <pc:picChg chg="del">
          <ac:chgData name="moath momani" userId="720708e143949568" providerId="LiveId" clId="{E97006B9-446E-4CDA-99B7-6A1EA71FF27B}" dt="2020-10-07T11:00:22.422" v="353" actId="478"/>
          <ac:picMkLst>
            <pc:docMk/>
            <pc:sldMk cId="2271298433" sldId="279"/>
            <ac:picMk id="14" creationId="{4F44C90C-9AB6-4E41-BBC9-EB36E64FA76A}"/>
          </ac:picMkLst>
        </pc:picChg>
        <pc:picChg chg="add mod">
          <ac:chgData name="moath momani" userId="720708e143949568" providerId="LiveId" clId="{E97006B9-446E-4CDA-99B7-6A1EA71FF27B}" dt="2020-10-11T10:06:07.205" v="2920" actId="1076"/>
          <ac:picMkLst>
            <pc:docMk/>
            <pc:sldMk cId="2271298433" sldId="279"/>
            <ac:picMk id="14" creationId="{9B7F0385-F61B-44F8-9E69-0DF5D16EA5A7}"/>
          </ac:picMkLst>
        </pc:picChg>
        <pc:picChg chg="del">
          <ac:chgData name="moath momani" userId="720708e143949568" providerId="LiveId" clId="{E97006B9-446E-4CDA-99B7-6A1EA71FF27B}" dt="2020-10-07T11:00:26.286" v="354" actId="478"/>
          <ac:picMkLst>
            <pc:docMk/>
            <pc:sldMk cId="2271298433" sldId="279"/>
            <ac:picMk id="15" creationId="{782957B5-4F0A-4A4E-A07D-DE1207191CA4}"/>
          </ac:picMkLst>
        </pc:picChg>
        <pc:picChg chg="add del mod">
          <ac:chgData name="moath momani" userId="720708e143949568" providerId="LiveId" clId="{E97006B9-446E-4CDA-99B7-6A1EA71FF27B}" dt="2020-10-11T10:02:03.273" v="2915" actId="478"/>
          <ac:picMkLst>
            <pc:docMk/>
            <pc:sldMk cId="2271298433" sldId="279"/>
            <ac:picMk id="18" creationId="{C705328E-3483-4DBF-955B-07B6E46160EC}"/>
          </ac:picMkLst>
        </pc:picChg>
        <pc:picChg chg="add del mod">
          <ac:chgData name="moath momani" userId="720708e143949568" providerId="LiveId" clId="{E97006B9-446E-4CDA-99B7-6A1EA71FF27B}" dt="2020-10-11T09:57:51.210" v="2892" actId="478"/>
          <ac:picMkLst>
            <pc:docMk/>
            <pc:sldMk cId="2271298433" sldId="279"/>
            <ac:picMk id="20" creationId="{5B4DF514-3594-4596-9E0C-31689185182E}"/>
          </ac:picMkLst>
        </pc:picChg>
        <pc:picChg chg="add del mod">
          <ac:chgData name="moath momani" userId="720708e143949568" providerId="LiveId" clId="{E97006B9-446E-4CDA-99B7-6A1EA71FF27B}" dt="2020-10-11T10:01:07.073" v="2906" actId="478"/>
          <ac:picMkLst>
            <pc:docMk/>
            <pc:sldMk cId="2271298433" sldId="279"/>
            <ac:picMk id="22" creationId="{0CF28490-8FD5-41E7-8993-65B4066E521F}"/>
          </ac:picMkLst>
        </pc:picChg>
        <pc:picChg chg="add mod">
          <ac:chgData name="moath momani" userId="720708e143949568" providerId="LiveId" clId="{E97006B9-446E-4CDA-99B7-6A1EA71FF27B}" dt="2020-10-11T10:01:46.420" v="2912" actId="1076"/>
          <ac:picMkLst>
            <pc:docMk/>
            <pc:sldMk cId="2271298433" sldId="279"/>
            <ac:picMk id="24" creationId="{DE716A95-8587-40CF-9AF7-63D84DD74EB3}"/>
          </ac:picMkLst>
        </pc:picChg>
        <pc:picChg chg="add mod">
          <ac:chgData name="moath momani" userId="720708e143949568" providerId="LiveId" clId="{E97006B9-446E-4CDA-99B7-6A1EA71FF27B}" dt="2020-10-11T10:01:43.133" v="2911" actId="14100"/>
          <ac:picMkLst>
            <pc:docMk/>
            <pc:sldMk cId="2271298433" sldId="279"/>
            <ac:picMk id="26" creationId="{987918EF-845F-42B2-AFB5-8470EE6AE81C}"/>
          </ac:picMkLst>
        </pc:picChg>
        <pc:picChg chg="add mod">
          <ac:chgData name="moath momani" userId="720708e143949568" providerId="LiveId" clId="{E97006B9-446E-4CDA-99B7-6A1EA71FF27B}" dt="2020-10-11T10:06:04.766" v="2919" actId="1076"/>
          <ac:picMkLst>
            <pc:docMk/>
            <pc:sldMk cId="2271298433" sldId="279"/>
            <ac:picMk id="28" creationId="{03A2CD2C-1679-49F4-8C8D-054178496706}"/>
          </ac:picMkLst>
        </pc:picChg>
      </pc:sldChg>
      <pc:sldChg chg="addSp delSp modSp mod">
        <pc:chgData name="moath momani" userId="720708e143949568" providerId="LiveId" clId="{E97006B9-446E-4CDA-99B7-6A1EA71FF27B}" dt="2020-10-08T06:40:55.829" v="2722" actId="1076"/>
        <pc:sldMkLst>
          <pc:docMk/>
          <pc:sldMk cId="927733710" sldId="289"/>
        </pc:sldMkLst>
        <pc:picChg chg="add del">
          <ac:chgData name="moath momani" userId="720708e143949568" providerId="LiveId" clId="{E97006B9-446E-4CDA-99B7-6A1EA71FF27B}" dt="2020-10-07T10:52:56.872" v="17" actId="22"/>
          <ac:picMkLst>
            <pc:docMk/>
            <pc:sldMk cId="927733710" sldId="289"/>
            <ac:picMk id="3" creationId="{C788ABF6-1D81-400C-970B-85EA4A4021CD}"/>
          </ac:picMkLst>
        </pc:picChg>
        <pc:picChg chg="add del mod">
          <ac:chgData name="moath momani" userId="720708e143949568" providerId="LiveId" clId="{E97006B9-446E-4CDA-99B7-6A1EA71FF27B}" dt="2020-10-08T06:40:55.829" v="2722" actId="1076"/>
          <ac:picMkLst>
            <pc:docMk/>
            <pc:sldMk cId="927733710" sldId="289"/>
            <ac:picMk id="9" creationId="{8F73BB18-6D38-480A-968D-4357CA986BEA}"/>
          </ac:picMkLst>
        </pc:picChg>
      </pc:sldChg>
      <pc:sldChg chg="addSp delSp modSp mod modNotesTx">
        <pc:chgData name="moath momani" userId="720708e143949568" providerId="LiveId" clId="{E97006B9-446E-4CDA-99B7-6A1EA71FF27B}" dt="2020-10-22T09:57:47.345" v="3003" actId="1076"/>
        <pc:sldMkLst>
          <pc:docMk/>
          <pc:sldMk cId="2252611959" sldId="290"/>
        </pc:sldMkLst>
        <pc:spChg chg="add del mod">
          <ac:chgData name="moath momani" userId="720708e143949568" providerId="LiveId" clId="{E97006B9-446E-4CDA-99B7-6A1EA71FF27B}" dt="2020-10-07T21:47:34.310" v="1322" actId="1076"/>
          <ac:spMkLst>
            <pc:docMk/>
            <pc:sldMk cId="2252611959" sldId="290"/>
            <ac:spMk id="2" creationId="{0B2AAF93-F372-4E32-8DE3-2B37B0349A7C}"/>
          </ac:spMkLst>
        </pc:spChg>
        <pc:spChg chg="del">
          <ac:chgData name="moath momani" userId="720708e143949568" providerId="LiveId" clId="{E97006B9-446E-4CDA-99B7-6A1EA71FF27B}" dt="2020-10-07T11:04:20.978" v="358" actId="478"/>
          <ac:spMkLst>
            <pc:docMk/>
            <pc:sldMk cId="2252611959" sldId="290"/>
            <ac:spMk id="7" creationId="{C020CCDB-ED87-4B1B-A899-51F61F3BD5D1}"/>
          </ac:spMkLst>
        </pc:spChg>
        <pc:spChg chg="add del mod">
          <ac:chgData name="moath momani" userId="720708e143949568" providerId="LiveId" clId="{E97006B9-446E-4CDA-99B7-6A1EA71FF27B}" dt="2020-10-07T21:28:16.596" v="709" actId="478"/>
          <ac:spMkLst>
            <pc:docMk/>
            <pc:sldMk cId="2252611959" sldId="290"/>
            <ac:spMk id="9" creationId="{FFBB43CF-8AB5-44E0-A9F2-B4C0A36C8D6A}"/>
          </ac:spMkLst>
        </pc:spChg>
        <pc:spChg chg="add mod">
          <ac:chgData name="moath momani" userId="720708e143949568" providerId="LiveId" clId="{E97006B9-446E-4CDA-99B7-6A1EA71FF27B}" dt="2020-10-22T09:57:47.345" v="3003" actId="1076"/>
          <ac:spMkLst>
            <pc:docMk/>
            <pc:sldMk cId="2252611959" sldId="290"/>
            <ac:spMk id="17" creationId="{6F23D8BD-787D-4284-810F-276704CC0200}"/>
          </ac:spMkLst>
        </pc:spChg>
        <pc:spChg chg="add del mod">
          <ac:chgData name="moath momani" userId="720708e143949568" providerId="LiveId" clId="{E97006B9-446E-4CDA-99B7-6A1EA71FF27B}" dt="2020-10-07T21:47:45.042" v="1324" actId="1076"/>
          <ac:spMkLst>
            <pc:docMk/>
            <pc:sldMk cId="2252611959" sldId="290"/>
            <ac:spMk id="18" creationId="{62605D86-DEA7-4D40-906C-66D92E9112CF}"/>
          </ac:spMkLst>
        </pc:spChg>
        <pc:spChg chg="add mod">
          <ac:chgData name="moath momani" userId="720708e143949568" providerId="LiveId" clId="{E97006B9-446E-4CDA-99B7-6A1EA71FF27B}" dt="2020-10-22T09:57:44.336" v="3002" actId="1076"/>
          <ac:spMkLst>
            <pc:docMk/>
            <pc:sldMk cId="2252611959" sldId="290"/>
            <ac:spMk id="19" creationId="{BE275E7A-EB96-402C-BB89-129A034EC597}"/>
          </ac:spMkLst>
        </pc:spChg>
        <pc:spChg chg="add mod">
          <ac:chgData name="moath momani" userId="720708e143949568" providerId="LiveId" clId="{E97006B9-446E-4CDA-99B7-6A1EA71FF27B}" dt="2020-10-10T15:35:56.056" v="2768" actId="20577"/>
          <ac:spMkLst>
            <pc:docMk/>
            <pc:sldMk cId="2252611959" sldId="290"/>
            <ac:spMk id="20" creationId="{B998D8D1-D5F8-47B7-925C-10A48A0D8C53}"/>
          </ac:spMkLst>
        </pc:spChg>
        <pc:spChg chg="add mod">
          <ac:chgData name="moath momani" userId="720708e143949568" providerId="LiveId" clId="{E97006B9-446E-4CDA-99B7-6A1EA71FF27B}" dt="2020-10-22T09:57:00.481" v="2969" actId="1076"/>
          <ac:spMkLst>
            <pc:docMk/>
            <pc:sldMk cId="2252611959" sldId="290"/>
            <ac:spMk id="21" creationId="{C4444049-84FB-4279-B211-7378DABE5225}"/>
          </ac:spMkLst>
        </pc:spChg>
        <pc:spChg chg="add mod">
          <ac:chgData name="moath momani" userId="720708e143949568" providerId="LiveId" clId="{E97006B9-446E-4CDA-99B7-6A1EA71FF27B}" dt="2020-10-10T15:35:53.367" v="2766" actId="1076"/>
          <ac:spMkLst>
            <pc:docMk/>
            <pc:sldMk cId="2252611959" sldId="290"/>
            <ac:spMk id="22" creationId="{3B1CBD7A-17DF-4613-B88E-406AD18A78A9}"/>
          </ac:spMkLst>
        </pc:spChg>
        <pc:spChg chg="add mod">
          <ac:chgData name="moath momani" userId="720708e143949568" providerId="LiveId" clId="{E97006B9-446E-4CDA-99B7-6A1EA71FF27B}" dt="2020-10-07T21:45:55.395" v="1313" actId="20577"/>
          <ac:spMkLst>
            <pc:docMk/>
            <pc:sldMk cId="2252611959" sldId="290"/>
            <ac:spMk id="23" creationId="{2B53EFD3-EE9C-4063-B97A-D49AF5A40F4E}"/>
          </ac:spMkLst>
        </pc:spChg>
        <pc:picChg chg="add mod">
          <ac:chgData name="moath momani" userId="720708e143949568" providerId="LiveId" clId="{E97006B9-446E-4CDA-99B7-6A1EA71FF27B}" dt="2020-10-07T21:37:28.181" v="731" actId="14100"/>
          <ac:picMkLst>
            <pc:docMk/>
            <pc:sldMk cId="2252611959" sldId="290"/>
            <ac:picMk id="3" creationId="{DA725763-1BD2-4FF7-9EA5-5092496DD0AC}"/>
          </ac:picMkLst>
        </pc:picChg>
        <pc:picChg chg="del">
          <ac:chgData name="moath momani" userId="720708e143949568" providerId="LiveId" clId="{E97006B9-446E-4CDA-99B7-6A1EA71FF27B}" dt="2020-10-07T11:04:12.495" v="356" actId="478"/>
          <ac:picMkLst>
            <pc:docMk/>
            <pc:sldMk cId="2252611959" sldId="290"/>
            <ac:picMk id="4" creationId="{3C9AE7FE-933D-409D-A01B-3E62E29ED2BE}"/>
          </ac:picMkLst>
        </pc:picChg>
        <pc:picChg chg="add mod">
          <ac:chgData name="moath momani" userId="720708e143949568" providerId="LiveId" clId="{E97006B9-446E-4CDA-99B7-6A1EA71FF27B}" dt="2020-10-07T21:37:34.260" v="734" actId="14100"/>
          <ac:picMkLst>
            <pc:docMk/>
            <pc:sldMk cId="2252611959" sldId="290"/>
            <ac:picMk id="7" creationId="{29625EDA-548B-4206-A3FF-2C6C2CC6E846}"/>
          </ac:picMkLst>
        </pc:picChg>
        <pc:picChg chg="add del mod">
          <ac:chgData name="moath momani" userId="720708e143949568" providerId="LiveId" clId="{E97006B9-446E-4CDA-99B7-6A1EA71FF27B}" dt="2020-10-07T21:35:03.182" v="718" actId="478"/>
          <ac:picMkLst>
            <pc:docMk/>
            <pc:sldMk cId="2252611959" sldId="290"/>
            <ac:picMk id="13" creationId="{96961488-74BD-429F-BB20-74AF797F6327}"/>
          </ac:picMkLst>
        </pc:picChg>
        <pc:picChg chg="add mod">
          <ac:chgData name="moath momani" userId="720708e143949568" providerId="LiveId" clId="{E97006B9-446E-4CDA-99B7-6A1EA71FF27B}" dt="2020-10-07T21:37:37.351" v="737" actId="1038"/>
          <ac:picMkLst>
            <pc:docMk/>
            <pc:sldMk cId="2252611959" sldId="290"/>
            <ac:picMk id="14" creationId="{F4A18922-E898-4DDC-9D81-A3F9FF27C26A}"/>
          </ac:picMkLst>
        </pc:picChg>
      </pc:sldChg>
      <pc:sldChg chg="modSp add mod">
        <pc:chgData name="moath momani" userId="720708e143949568" providerId="LiveId" clId="{E97006B9-446E-4CDA-99B7-6A1EA71FF27B}" dt="2020-10-22T09:54:13.344" v="2967" actId="13926"/>
        <pc:sldMkLst>
          <pc:docMk/>
          <pc:sldMk cId="1109524678" sldId="292"/>
        </pc:sldMkLst>
        <pc:spChg chg="mod">
          <ac:chgData name="moath momani" userId="720708e143949568" providerId="LiveId" clId="{E97006B9-446E-4CDA-99B7-6A1EA71FF27B}" dt="2020-10-07T21:25:01.967" v="478" actId="20577"/>
          <ac:spMkLst>
            <pc:docMk/>
            <pc:sldMk cId="1109524678" sldId="292"/>
            <ac:spMk id="2" creationId="{0B2AAF93-F372-4E32-8DE3-2B37B0349A7C}"/>
          </ac:spMkLst>
        </pc:spChg>
        <pc:spChg chg="mod">
          <ac:chgData name="moath momani" userId="720708e143949568" providerId="LiveId" clId="{E97006B9-446E-4CDA-99B7-6A1EA71FF27B}" dt="2020-10-22T09:54:13.344" v="2967" actId="13926"/>
          <ac:spMkLst>
            <pc:docMk/>
            <pc:sldMk cId="1109524678" sldId="292"/>
            <ac:spMk id="17" creationId="{4955A6DA-815F-4124-A9F3-75EDB42FED58}"/>
          </ac:spMkLst>
        </pc:spChg>
      </pc:sldChg>
      <pc:sldChg chg="addSp delSp modSp add mod">
        <pc:chgData name="moath momani" userId="720708e143949568" providerId="LiveId" clId="{E97006B9-446E-4CDA-99B7-6A1EA71FF27B}" dt="2020-10-11T09:57:48.221" v="2891" actId="1076"/>
        <pc:sldMkLst>
          <pc:docMk/>
          <pc:sldMk cId="1866362295" sldId="293"/>
        </pc:sldMkLst>
        <pc:spChg chg="mod">
          <ac:chgData name="moath momani" userId="720708e143949568" providerId="LiveId" clId="{E97006B9-446E-4CDA-99B7-6A1EA71FF27B}" dt="2020-10-07T21:53:35.067" v="1418" actId="122"/>
          <ac:spMkLst>
            <pc:docMk/>
            <pc:sldMk cId="1866362295" sldId="293"/>
            <ac:spMk id="17" creationId="{6F23D8BD-787D-4284-810F-276704CC0200}"/>
          </ac:spMkLst>
        </pc:spChg>
        <pc:spChg chg="mod">
          <ac:chgData name="moath momani" userId="720708e143949568" providerId="LiveId" clId="{E97006B9-446E-4CDA-99B7-6A1EA71FF27B}" dt="2020-10-10T15:36:16.608" v="2780" actId="1076"/>
          <ac:spMkLst>
            <pc:docMk/>
            <pc:sldMk cId="1866362295" sldId="293"/>
            <ac:spMk id="19" creationId="{BE275E7A-EB96-402C-BB89-129A034EC597}"/>
          </ac:spMkLst>
        </pc:spChg>
        <pc:spChg chg="mod">
          <ac:chgData name="moath momani" userId="720708e143949568" providerId="LiveId" clId="{E97006B9-446E-4CDA-99B7-6A1EA71FF27B}" dt="2020-10-10T15:36:24.273" v="2793" actId="20577"/>
          <ac:spMkLst>
            <pc:docMk/>
            <pc:sldMk cId="1866362295" sldId="293"/>
            <ac:spMk id="20" creationId="{B998D8D1-D5F8-47B7-925C-10A48A0D8C53}"/>
          </ac:spMkLst>
        </pc:spChg>
        <pc:spChg chg="mod">
          <ac:chgData name="moath momani" userId="720708e143949568" providerId="LiveId" clId="{E97006B9-446E-4CDA-99B7-6A1EA71FF27B}" dt="2020-10-07T22:01:41.049" v="1550" actId="1037"/>
          <ac:spMkLst>
            <pc:docMk/>
            <pc:sldMk cId="1866362295" sldId="293"/>
            <ac:spMk id="21" creationId="{C4444049-84FB-4279-B211-7378DABE5225}"/>
          </ac:spMkLst>
        </pc:spChg>
        <pc:spChg chg="mod">
          <ac:chgData name="moath momani" userId="720708e143949568" providerId="LiveId" clId="{E97006B9-446E-4CDA-99B7-6A1EA71FF27B}" dt="2020-10-10T15:36:29.044" v="2794" actId="1076"/>
          <ac:spMkLst>
            <pc:docMk/>
            <pc:sldMk cId="1866362295" sldId="293"/>
            <ac:spMk id="22" creationId="{3B1CBD7A-17DF-4613-B88E-406AD18A78A9}"/>
          </ac:spMkLst>
        </pc:spChg>
        <pc:spChg chg="mod">
          <ac:chgData name="moath momani" userId="720708e143949568" providerId="LiveId" clId="{E97006B9-446E-4CDA-99B7-6A1EA71FF27B}" dt="2020-10-07T22:01:53.608" v="1551" actId="20577"/>
          <ac:spMkLst>
            <pc:docMk/>
            <pc:sldMk cId="1866362295" sldId="293"/>
            <ac:spMk id="23" creationId="{2B53EFD3-EE9C-4063-B97A-D49AF5A40F4E}"/>
          </ac:spMkLst>
        </pc:spChg>
        <pc:picChg chg="del">
          <ac:chgData name="moath momani" userId="720708e143949568" providerId="LiveId" clId="{E97006B9-446E-4CDA-99B7-6A1EA71FF27B}" dt="2020-10-07T21:57:43.166" v="1419" actId="478"/>
          <ac:picMkLst>
            <pc:docMk/>
            <pc:sldMk cId="1866362295" sldId="293"/>
            <ac:picMk id="3" creationId="{DA725763-1BD2-4FF7-9EA5-5092496DD0AC}"/>
          </ac:picMkLst>
        </pc:picChg>
        <pc:picChg chg="add mod">
          <ac:chgData name="moath momani" userId="720708e143949568" providerId="LiveId" clId="{E97006B9-446E-4CDA-99B7-6A1EA71FF27B}" dt="2020-10-11T09:57:48.221" v="2891" actId="1076"/>
          <ac:picMkLst>
            <pc:docMk/>
            <pc:sldMk cId="1866362295" sldId="293"/>
            <ac:picMk id="4" creationId="{B2677AF1-1B89-4919-A610-CF5BEFE052D4}"/>
          </ac:picMkLst>
        </pc:picChg>
        <pc:picChg chg="del">
          <ac:chgData name="moath momani" userId="720708e143949568" providerId="LiveId" clId="{E97006B9-446E-4CDA-99B7-6A1EA71FF27B}" dt="2020-10-07T21:48:42.005" v="1326" actId="478"/>
          <ac:picMkLst>
            <pc:docMk/>
            <pc:sldMk cId="1866362295" sldId="293"/>
            <ac:picMk id="7" creationId="{29625EDA-548B-4206-A3FF-2C6C2CC6E846}"/>
          </ac:picMkLst>
        </pc:picChg>
        <pc:picChg chg="add del mod">
          <ac:chgData name="moath momani" userId="720708e143949568" providerId="LiveId" clId="{E97006B9-446E-4CDA-99B7-6A1EA71FF27B}" dt="2020-10-07T21:49:33.889" v="1336" actId="478"/>
          <ac:picMkLst>
            <pc:docMk/>
            <pc:sldMk cId="1866362295" sldId="293"/>
            <ac:picMk id="9" creationId="{6DA306CA-B2BC-40E1-AD0B-E24DC01294B7}"/>
          </ac:picMkLst>
        </pc:picChg>
        <pc:picChg chg="del">
          <ac:chgData name="moath momani" userId="720708e143949568" providerId="LiveId" clId="{E97006B9-446E-4CDA-99B7-6A1EA71FF27B}" dt="2020-10-07T21:50:32.576" v="1354" actId="478"/>
          <ac:picMkLst>
            <pc:docMk/>
            <pc:sldMk cId="1866362295" sldId="293"/>
            <ac:picMk id="14" creationId="{F4A18922-E898-4DDC-9D81-A3F9FF27C26A}"/>
          </ac:picMkLst>
        </pc:picChg>
        <pc:picChg chg="add del mod">
          <ac:chgData name="moath momani" userId="720708e143949568" providerId="LiveId" clId="{E97006B9-446E-4CDA-99B7-6A1EA71FF27B}" dt="2020-10-07T21:49:59.120" v="1346" actId="478"/>
          <ac:picMkLst>
            <pc:docMk/>
            <pc:sldMk cId="1866362295" sldId="293"/>
            <ac:picMk id="15" creationId="{21F3F93A-0EF0-47C9-A83C-E5D78A7A9285}"/>
          </ac:picMkLst>
        </pc:picChg>
        <pc:picChg chg="add del mod">
          <ac:chgData name="moath momani" userId="720708e143949568" providerId="LiveId" clId="{E97006B9-446E-4CDA-99B7-6A1EA71FF27B}" dt="2020-10-07T21:51:11.769" v="1357" actId="478"/>
          <ac:picMkLst>
            <pc:docMk/>
            <pc:sldMk cId="1866362295" sldId="293"/>
            <ac:picMk id="25" creationId="{8EF55E4B-6605-4FCC-9D56-A8A8C976217F}"/>
          </ac:picMkLst>
        </pc:picChg>
        <pc:picChg chg="add mod">
          <ac:chgData name="moath momani" userId="720708e143949568" providerId="LiveId" clId="{E97006B9-446E-4CDA-99B7-6A1EA71FF27B}" dt="2020-10-07T22:01:41.049" v="1550" actId="1037"/>
          <ac:picMkLst>
            <pc:docMk/>
            <pc:sldMk cId="1866362295" sldId="293"/>
            <ac:picMk id="27" creationId="{147233B8-1D54-4647-8141-277F6D0F1388}"/>
          </ac:picMkLst>
        </pc:picChg>
        <pc:picChg chg="add del mod">
          <ac:chgData name="moath momani" userId="720708e143949568" providerId="LiveId" clId="{E97006B9-446E-4CDA-99B7-6A1EA71FF27B}" dt="2020-10-11T09:57:34.455" v="2885" actId="478"/>
          <ac:picMkLst>
            <pc:docMk/>
            <pc:sldMk cId="1866362295" sldId="293"/>
            <ac:picMk id="29" creationId="{707C730B-5472-47F6-8E4B-34D35EDE92D9}"/>
          </ac:picMkLst>
        </pc:picChg>
        <pc:picChg chg="add mod">
          <ac:chgData name="moath momani" userId="720708e143949568" providerId="LiveId" clId="{E97006B9-446E-4CDA-99B7-6A1EA71FF27B}" dt="2020-10-07T22:01:29.748" v="1540" actId="1038"/>
          <ac:picMkLst>
            <pc:docMk/>
            <pc:sldMk cId="1866362295" sldId="293"/>
            <ac:picMk id="31" creationId="{B74D9170-66CE-4FF4-A587-B82CBA5179C7}"/>
          </ac:picMkLst>
        </pc:picChg>
      </pc:sldChg>
      <pc:sldChg chg="modSp add del mod">
        <pc:chgData name="moath momani" userId="720708e143949568" providerId="LiveId" clId="{E97006B9-446E-4CDA-99B7-6A1EA71FF27B}" dt="2020-10-08T05:57:07.793" v="2091" actId="47"/>
        <pc:sldMkLst>
          <pc:docMk/>
          <pc:sldMk cId="2599168703" sldId="294"/>
        </pc:sldMkLst>
        <pc:spChg chg="mod">
          <ac:chgData name="moath momani" userId="720708e143949568" providerId="LiveId" clId="{E97006B9-446E-4CDA-99B7-6A1EA71FF27B}" dt="2020-10-08T05:55:09.595" v="2018" actId="20577"/>
          <ac:spMkLst>
            <pc:docMk/>
            <pc:sldMk cId="2599168703" sldId="294"/>
            <ac:spMk id="2" creationId="{00000000-0000-0000-0000-000000000000}"/>
          </ac:spMkLst>
        </pc:spChg>
        <pc:spChg chg="mod">
          <ac:chgData name="moath momani" userId="720708e143949568" providerId="LiveId" clId="{E97006B9-446E-4CDA-99B7-6A1EA71FF27B}" dt="2020-10-08T05:54:55.754" v="2003" actId="404"/>
          <ac:spMkLst>
            <pc:docMk/>
            <pc:sldMk cId="2599168703" sldId="294"/>
            <ac:spMk id="4" creationId="{00000000-0000-0000-0000-000000000000}"/>
          </ac:spMkLst>
        </pc:spChg>
        <pc:spChg chg="mod">
          <ac:chgData name="moath momani" userId="720708e143949568" providerId="LiveId" clId="{E97006B9-446E-4CDA-99B7-6A1EA71FF27B}" dt="2020-10-08T05:54:55.754" v="2003" actId="404"/>
          <ac:spMkLst>
            <pc:docMk/>
            <pc:sldMk cId="2599168703" sldId="294"/>
            <ac:spMk id="5" creationId="{00000000-0000-0000-0000-000000000000}"/>
          </ac:spMkLst>
        </pc:spChg>
      </pc:sldChg>
      <pc:sldChg chg="addSp delSp modSp add mod">
        <pc:chgData name="moath momani" userId="720708e143949568" providerId="LiveId" clId="{E97006B9-446E-4CDA-99B7-6A1EA71FF27B}" dt="2020-10-10T15:41:31.659" v="2836" actId="1076"/>
        <pc:sldMkLst>
          <pc:docMk/>
          <pc:sldMk cId="3088862319" sldId="294"/>
        </pc:sldMkLst>
        <pc:spChg chg="del">
          <ac:chgData name="moath momani" userId="720708e143949568" providerId="LiveId" clId="{E97006B9-446E-4CDA-99B7-6A1EA71FF27B}" dt="2020-10-08T06:23:23.667" v="2252" actId="478"/>
          <ac:spMkLst>
            <pc:docMk/>
            <pc:sldMk cId="3088862319" sldId="294"/>
            <ac:spMk id="2" creationId="{00000000-0000-0000-0000-000000000000}"/>
          </ac:spMkLst>
        </pc:spChg>
        <pc:spChg chg="add del mod">
          <ac:chgData name="moath momani" userId="720708e143949568" providerId="LiveId" clId="{E97006B9-446E-4CDA-99B7-6A1EA71FF27B}" dt="2020-10-08T06:23:25.627" v="2253" actId="478"/>
          <ac:spMkLst>
            <pc:docMk/>
            <pc:sldMk cId="3088862319" sldId="294"/>
            <ac:spMk id="4" creationId="{00635B9A-BE1C-4043-975B-742C4E2DFB7A}"/>
          </ac:spMkLst>
        </pc:spChg>
        <pc:spChg chg="del">
          <ac:chgData name="moath momani" userId="720708e143949568" providerId="LiveId" clId="{E97006B9-446E-4CDA-99B7-6A1EA71FF27B}" dt="2020-10-08T06:24:13.888" v="2258" actId="478"/>
          <ac:spMkLst>
            <pc:docMk/>
            <pc:sldMk cId="3088862319" sldId="294"/>
            <ac:spMk id="6" creationId="{00000000-0000-0000-0000-000000000000}"/>
          </ac:spMkLst>
        </pc:spChg>
        <pc:spChg chg="del">
          <ac:chgData name="moath momani" userId="720708e143949568" providerId="LiveId" clId="{E97006B9-446E-4CDA-99B7-6A1EA71FF27B}" dt="2020-10-08T06:23:23.667" v="2252" actId="478"/>
          <ac:spMkLst>
            <pc:docMk/>
            <pc:sldMk cId="3088862319" sldId="294"/>
            <ac:spMk id="12" creationId="{4AFB44FE-3BF1-4566-B986-E43AD0DC5860}"/>
          </ac:spMkLst>
        </pc:spChg>
        <pc:spChg chg="add mod">
          <ac:chgData name="moath momani" userId="720708e143949568" providerId="LiveId" clId="{E97006B9-446E-4CDA-99B7-6A1EA71FF27B}" dt="2020-10-08T06:28:24.569" v="2317" actId="1038"/>
          <ac:spMkLst>
            <pc:docMk/>
            <pc:sldMk cId="3088862319" sldId="294"/>
            <ac:spMk id="15" creationId="{881BCC1A-B5CB-4E69-A726-459637F8F428}"/>
          </ac:spMkLst>
        </pc:spChg>
        <pc:spChg chg="add del mod">
          <ac:chgData name="moath momani" userId="720708e143949568" providerId="LiveId" clId="{E97006B9-446E-4CDA-99B7-6A1EA71FF27B}" dt="2020-10-08T06:27:56.162" v="2306" actId="478"/>
          <ac:spMkLst>
            <pc:docMk/>
            <pc:sldMk cId="3088862319" sldId="294"/>
            <ac:spMk id="16" creationId="{E07F4A2D-4C9C-4EAA-8CEC-8E02232B3298}"/>
          </ac:spMkLst>
        </pc:spChg>
        <pc:spChg chg="add del mod">
          <ac:chgData name="moath momani" userId="720708e143949568" providerId="LiveId" clId="{E97006B9-446E-4CDA-99B7-6A1EA71FF27B}" dt="2020-10-08T06:27:57.245" v="2307" actId="478"/>
          <ac:spMkLst>
            <pc:docMk/>
            <pc:sldMk cId="3088862319" sldId="294"/>
            <ac:spMk id="17" creationId="{8FA5DA40-86F1-4D69-B8A4-DAD92A62EB6F}"/>
          </ac:spMkLst>
        </pc:spChg>
        <pc:spChg chg="add mod">
          <ac:chgData name="moath momani" userId="720708e143949568" providerId="LiveId" clId="{E97006B9-446E-4CDA-99B7-6A1EA71FF27B}" dt="2020-10-08T06:28:22.032" v="2313" actId="1582"/>
          <ac:spMkLst>
            <pc:docMk/>
            <pc:sldMk cId="3088862319" sldId="294"/>
            <ac:spMk id="18" creationId="{F5301A3E-30F2-463C-B513-A73257284887}"/>
          </ac:spMkLst>
        </pc:spChg>
        <pc:spChg chg="add mod">
          <ac:chgData name="moath momani" userId="720708e143949568" providerId="LiveId" clId="{E97006B9-446E-4CDA-99B7-6A1EA71FF27B}" dt="2020-10-10T15:41:24.043" v="2834" actId="1076"/>
          <ac:spMkLst>
            <pc:docMk/>
            <pc:sldMk cId="3088862319" sldId="294"/>
            <ac:spMk id="19" creationId="{6D404BFE-0A8A-45D2-9962-8FF5E46FE46C}"/>
          </ac:spMkLst>
        </pc:spChg>
        <pc:spChg chg="add mod">
          <ac:chgData name="moath momani" userId="720708e143949568" providerId="LiveId" clId="{E97006B9-446E-4CDA-99B7-6A1EA71FF27B}" dt="2020-10-10T15:41:31.659" v="2836" actId="1076"/>
          <ac:spMkLst>
            <pc:docMk/>
            <pc:sldMk cId="3088862319" sldId="294"/>
            <ac:spMk id="21" creationId="{F6A0A4CA-6F4D-4768-B46E-040C08E093D8}"/>
          </ac:spMkLst>
        </pc:spChg>
        <pc:grpChg chg="del">
          <ac:chgData name="moath momani" userId="720708e143949568" providerId="LiveId" clId="{E97006B9-446E-4CDA-99B7-6A1EA71FF27B}" dt="2020-10-08T06:24:13.888" v="2258" actId="478"/>
          <ac:grpSpMkLst>
            <pc:docMk/>
            <pc:sldMk cId="3088862319" sldId="294"/>
            <ac:grpSpMk id="8" creationId="{00000000-0000-0000-0000-000000000000}"/>
          </ac:grpSpMkLst>
        </pc:grpChg>
        <pc:picChg chg="del">
          <ac:chgData name="moath momani" userId="720708e143949568" providerId="LiveId" clId="{E97006B9-446E-4CDA-99B7-6A1EA71FF27B}" dt="2020-10-08T06:24:10.007" v="2256" actId="478"/>
          <ac:picMkLst>
            <pc:docMk/>
            <pc:sldMk cId="3088862319" sldId="294"/>
            <ac:picMk id="7" creationId="{00000000-0000-0000-0000-000000000000}"/>
          </ac:picMkLst>
        </pc:picChg>
        <pc:picChg chg="del">
          <ac:chgData name="moath momani" userId="720708e143949568" providerId="LiveId" clId="{E97006B9-446E-4CDA-99B7-6A1EA71FF27B}" dt="2020-10-08T06:23:23.667" v="2252" actId="478"/>
          <ac:picMkLst>
            <pc:docMk/>
            <pc:sldMk cId="3088862319" sldId="294"/>
            <ac:picMk id="11" creationId="{9748F2EA-F332-4A9A-BC00-DB26E2C47005}"/>
          </ac:picMkLst>
        </pc:picChg>
        <pc:picChg chg="add mod">
          <ac:chgData name="moath momani" userId="720708e143949568" providerId="LiveId" clId="{E97006B9-446E-4CDA-99B7-6A1EA71FF27B}" dt="2020-10-10T15:41:21.236" v="2833" actId="1076"/>
          <ac:picMkLst>
            <pc:docMk/>
            <pc:sldMk cId="3088862319" sldId="294"/>
            <ac:picMk id="13" creationId="{0189C4F5-5652-4B34-AFC3-D1A33BFA3F49}"/>
          </ac:picMkLst>
        </pc:picChg>
      </pc:sldChg>
      <pc:sldChg chg="addSp delSp modSp add mod setBg setFolMasterObjs">
        <pc:chgData name="moath momani" userId="720708e143949568" providerId="LiveId" clId="{E97006B9-446E-4CDA-99B7-6A1EA71FF27B}" dt="2020-10-10T15:42:22.352" v="2840" actId="1076"/>
        <pc:sldMkLst>
          <pc:docMk/>
          <pc:sldMk cId="3801030893" sldId="295"/>
        </pc:sldMkLst>
        <pc:spChg chg="add mod">
          <ac:chgData name="moath momani" userId="720708e143949568" providerId="LiveId" clId="{E97006B9-446E-4CDA-99B7-6A1EA71FF27B}" dt="2020-10-08T06:25:47.042" v="2281" actId="207"/>
          <ac:spMkLst>
            <pc:docMk/>
            <pc:sldMk cId="3801030893" sldId="295"/>
            <ac:spMk id="4" creationId="{CC946D7F-EC0E-4AEE-9132-24E8316B28AA}"/>
          </ac:spMkLst>
        </pc:spChg>
        <pc:spChg chg="add mod">
          <ac:chgData name="moath momani" userId="720708e143949568" providerId="LiveId" clId="{E97006B9-446E-4CDA-99B7-6A1EA71FF27B}" dt="2020-10-08T06:25:43.690" v="2280" actId="207"/>
          <ac:spMkLst>
            <pc:docMk/>
            <pc:sldMk cId="3801030893" sldId="295"/>
            <ac:spMk id="5" creationId="{3E568E5E-94A8-4A59-A36E-ACBF76B7B1C7}"/>
          </ac:spMkLst>
        </pc:spChg>
        <pc:spChg chg="add mod">
          <ac:chgData name="moath momani" userId="720708e143949568" providerId="LiveId" clId="{E97006B9-446E-4CDA-99B7-6A1EA71FF27B}" dt="2020-10-10T15:42:22.352" v="2840" actId="1076"/>
          <ac:spMkLst>
            <pc:docMk/>
            <pc:sldMk cId="3801030893" sldId="295"/>
            <ac:spMk id="6" creationId="{426C835E-6312-4DC3-A71F-A8686F834849}"/>
          </ac:spMkLst>
        </pc:spChg>
        <pc:spChg chg="add">
          <ac:chgData name="moath momani" userId="720708e143949568" providerId="LiveId" clId="{E97006B9-446E-4CDA-99B7-6A1EA71FF27B}" dt="2020-10-08T06:25:08.377" v="2274" actId="26606"/>
          <ac:spMkLst>
            <pc:docMk/>
            <pc:sldMk cId="3801030893" sldId="295"/>
            <ac:spMk id="8" creationId="{42A4FC2C-047E-45A5-965D-8E1E3BF09BC6}"/>
          </ac:spMkLst>
        </pc:spChg>
        <pc:spChg chg="add mod">
          <ac:chgData name="moath momani" userId="720708e143949568" providerId="LiveId" clId="{E97006B9-446E-4CDA-99B7-6A1EA71FF27B}" dt="2020-10-10T15:42:15.416" v="2839" actId="1076"/>
          <ac:spMkLst>
            <pc:docMk/>
            <pc:sldMk cId="3801030893" sldId="295"/>
            <ac:spMk id="11" creationId="{89AA6593-BFE9-4E85-A171-B34258604770}"/>
          </ac:spMkLst>
        </pc:spChg>
        <pc:picChg chg="add mod">
          <ac:chgData name="moath momani" userId="720708e143949568" providerId="LiveId" clId="{E97006B9-446E-4CDA-99B7-6A1EA71FF27B}" dt="2020-10-08T06:25:27.683" v="2276" actId="27614"/>
          <ac:picMkLst>
            <pc:docMk/>
            <pc:sldMk cId="3801030893" sldId="295"/>
            <ac:picMk id="3" creationId="{358D7D68-76AF-4314-95CF-6CED4EFC13FA}"/>
          </ac:picMkLst>
        </pc:picChg>
        <pc:picChg chg="del">
          <ac:chgData name="moath momani" userId="720708e143949568" providerId="LiveId" clId="{E97006B9-446E-4CDA-99B7-6A1EA71FF27B}" dt="2020-10-08T06:24:29.736" v="2271" actId="478"/>
          <ac:picMkLst>
            <pc:docMk/>
            <pc:sldMk cId="3801030893" sldId="295"/>
            <ac:picMk id="13" creationId="{0189C4F5-5652-4B34-AFC3-D1A33BFA3F49}"/>
          </ac:picMkLst>
        </pc:picChg>
      </pc:sldChg>
      <pc:sldChg chg="addSp delSp modSp add mod setBg setClrOvrMap">
        <pc:chgData name="moath momani" userId="720708e143949568" providerId="LiveId" clId="{E97006B9-446E-4CDA-99B7-6A1EA71FF27B}" dt="2020-10-10T15:42:33.332" v="2843" actId="1076"/>
        <pc:sldMkLst>
          <pc:docMk/>
          <pc:sldMk cId="4219974568" sldId="296"/>
        </pc:sldMkLst>
        <pc:spChg chg="mod">
          <ac:chgData name="moath momani" userId="720708e143949568" providerId="LiveId" clId="{E97006B9-446E-4CDA-99B7-6A1EA71FF27B}" dt="2020-10-08T06:27:10.090" v="2296" actId="1076"/>
          <ac:spMkLst>
            <pc:docMk/>
            <pc:sldMk cId="4219974568" sldId="296"/>
            <ac:spMk id="4" creationId="{CC946D7F-EC0E-4AEE-9132-24E8316B28AA}"/>
          </ac:spMkLst>
        </pc:spChg>
        <pc:spChg chg="mod">
          <ac:chgData name="moath momani" userId="720708e143949568" providerId="LiveId" clId="{E97006B9-446E-4CDA-99B7-6A1EA71FF27B}" dt="2020-10-08T06:27:02.930" v="2293" actId="1076"/>
          <ac:spMkLst>
            <pc:docMk/>
            <pc:sldMk cId="4219974568" sldId="296"/>
            <ac:spMk id="5" creationId="{3E568E5E-94A8-4A59-A36E-ACBF76B7B1C7}"/>
          </ac:spMkLst>
        </pc:spChg>
        <pc:spChg chg="add mod">
          <ac:chgData name="moath momani" userId="720708e143949568" providerId="LiveId" clId="{E97006B9-446E-4CDA-99B7-6A1EA71FF27B}" dt="2020-10-10T15:42:33.332" v="2843" actId="1076"/>
          <ac:spMkLst>
            <pc:docMk/>
            <pc:sldMk cId="4219974568" sldId="296"/>
            <ac:spMk id="7" creationId="{E3071749-3458-4732-AF2F-688391E09EDE}"/>
          </ac:spMkLst>
        </pc:spChg>
        <pc:spChg chg="add del">
          <ac:chgData name="moath momani" userId="720708e143949568" providerId="LiveId" clId="{E97006B9-446E-4CDA-99B7-6A1EA71FF27B}" dt="2020-10-08T06:26:56.720" v="2291" actId="26606"/>
          <ac:spMkLst>
            <pc:docMk/>
            <pc:sldMk cId="4219974568" sldId="296"/>
            <ac:spMk id="8" creationId="{42A4FC2C-047E-45A5-965D-8E1E3BF09BC6}"/>
          </ac:spMkLst>
        </pc:spChg>
        <pc:spChg chg="add mod">
          <ac:chgData name="moath momani" userId="720708e143949568" providerId="LiveId" clId="{E97006B9-446E-4CDA-99B7-6A1EA71FF27B}" dt="2020-10-10T15:42:33.332" v="2843" actId="1076"/>
          <ac:spMkLst>
            <pc:docMk/>
            <pc:sldMk cId="4219974568" sldId="296"/>
            <ac:spMk id="12" creationId="{F224D073-6768-447C-AAE6-6EF2961F95DD}"/>
          </ac:spMkLst>
        </pc:spChg>
        <pc:spChg chg="add del">
          <ac:chgData name="moath momani" userId="720708e143949568" providerId="LiveId" clId="{E97006B9-446E-4CDA-99B7-6A1EA71FF27B}" dt="2020-10-08T06:26:56.719" v="2290" actId="26606"/>
          <ac:spMkLst>
            <pc:docMk/>
            <pc:sldMk cId="4219974568" sldId="296"/>
            <ac:spMk id="13" creationId="{42A4FC2C-047E-45A5-965D-8E1E3BF09BC6}"/>
          </ac:spMkLst>
        </pc:spChg>
        <pc:picChg chg="del mod">
          <ac:chgData name="moath momani" userId="720708e143949568" providerId="LiveId" clId="{E97006B9-446E-4CDA-99B7-6A1EA71FF27B}" dt="2020-10-08T06:25:59.237" v="2284" actId="478"/>
          <ac:picMkLst>
            <pc:docMk/>
            <pc:sldMk cId="4219974568" sldId="296"/>
            <ac:picMk id="3" creationId="{358D7D68-76AF-4314-95CF-6CED4EFC13FA}"/>
          </ac:picMkLst>
        </pc:picChg>
        <pc:picChg chg="add mod ord">
          <ac:chgData name="moath momani" userId="720708e143949568" providerId="LiveId" clId="{E97006B9-446E-4CDA-99B7-6A1EA71FF27B}" dt="2020-10-08T06:26:56.720" v="2291" actId="26606"/>
          <ac:picMkLst>
            <pc:docMk/>
            <pc:sldMk cId="4219974568" sldId="296"/>
            <ac:picMk id="6" creationId="{5CE5CF01-698E-4F40-B2B2-13CB1675DE1B}"/>
          </ac:picMkLst>
        </pc:picChg>
      </pc:sldChg>
      <pc:sldChg chg="add">
        <pc:chgData name="moath momani" userId="720708e143949568" providerId="LiveId" clId="{E97006B9-446E-4CDA-99B7-6A1EA71FF27B}" dt="2020-10-08T06:27:19.953" v="2297" actId="2890"/>
        <pc:sldMkLst>
          <pc:docMk/>
          <pc:sldMk cId="1580388485" sldId="297"/>
        </pc:sldMkLst>
      </pc:sldChg>
      <pc:sldChg chg="add del">
        <pc:chgData name="moath momani" userId="720708e143949568" providerId="LiveId" clId="{E97006B9-446E-4CDA-99B7-6A1EA71FF27B}" dt="2020-10-11T09:56:58.258" v="2884" actId="47"/>
        <pc:sldMkLst>
          <pc:docMk/>
          <pc:sldMk cId="2978772517"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551D9-7412-483F-9E43-438BC01E5AD9}" type="datetimeFigureOut">
              <a:rPr lang="en-US" smtClean="0"/>
              <a:t>1/31/2021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0BAC4-AE1E-4A26-A01C-FEFC7E515775}" type="slidenum">
              <a:rPr lang="en-US" smtClean="0"/>
              <a:t>‹#›</a:t>
            </a:fld>
            <a:endParaRPr lang="en-US"/>
          </a:p>
        </p:txBody>
      </p:sp>
    </p:spTree>
    <p:extLst>
      <p:ext uri="{BB962C8B-B14F-4D97-AF65-F5344CB8AC3E}">
        <p14:creationId xmlns:p14="http://schemas.microsoft.com/office/powerpoint/2010/main" val="90033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3dc.i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tudio56.qa/media-cente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Take the attendance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you attended workshops before?</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a:t>
            </a:fld>
            <a:endParaRPr lang="en-US"/>
          </a:p>
        </p:txBody>
      </p:sp>
    </p:spTree>
    <p:extLst>
      <p:ext uri="{BB962C8B-B14F-4D97-AF65-F5344CB8AC3E}">
        <p14:creationId xmlns:p14="http://schemas.microsoft.com/office/powerpoint/2010/main" val="307019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10</a:t>
            </a:fld>
            <a:endParaRPr lang="en-US"/>
          </a:p>
        </p:txBody>
      </p:sp>
    </p:spTree>
    <p:extLst>
      <p:ext uri="{BB962C8B-B14F-4D97-AF65-F5344CB8AC3E}">
        <p14:creationId xmlns:p14="http://schemas.microsoft.com/office/powerpoint/2010/main" val="2497498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https://3dc.io/</a:t>
            </a:r>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11</a:t>
            </a:fld>
            <a:endParaRPr lang="en-US"/>
          </a:p>
        </p:txBody>
      </p:sp>
    </p:spTree>
    <p:extLst>
      <p:ext uri="{BB962C8B-B14F-4D97-AF65-F5344CB8AC3E}">
        <p14:creationId xmlns:p14="http://schemas.microsoft.com/office/powerpoint/2010/main" val="1383026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camera view</a:t>
            </a:r>
          </a:p>
          <a:p>
            <a:r>
              <a:rPr lang="en-US" dirty="0"/>
              <a:t>How to select object, move, rotate, and scale.</a:t>
            </a:r>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12</a:t>
            </a:fld>
            <a:endParaRPr lang="en-US"/>
          </a:p>
        </p:txBody>
      </p:sp>
    </p:spTree>
    <p:extLst>
      <p:ext uri="{BB962C8B-B14F-4D97-AF65-F5344CB8AC3E}">
        <p14:creationId xmlns:p14="http://schemas.microsoft.com/office/powerpoint/2010/main" val="2209100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13</a:t>
            </a:fld>
            <a:endParaRPr lang="en-US"/>
          </a:p>
        </p:txBody>
      </p:sp>
    </p:spTree>
    <p:extLst>
      <p:ext uri="{BB962C8B-B14F-4D97-AF65-F5344CB8AC3E}">
        <p14:creationId xmlns:p14="http://schemas.microsoft.com/office/powerpoint/2010/main" val="3940719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them how to clone objects and create patterns </a:t>
            </a:r>
          </a:p>
        </p:txBody>
      </p:sp>
      <p:sp>
        <p:nvSpPr>
          <p:cNvPr id="4" name="Slide Number Placeholder 3"/>
          <p:cNvSpPr>
            <a:spLocks noGrp="1"/>
          </p:cNvSpPr>
          <p:nvPr>
            <p:ph type="sldNum" sz="quarter" idx="5"/>
          </p:nvPr>
        </p:nvSpPr>
        <p:spPr/>
        <p:txBody>
          <a:bodyPr/>
          <a:lstStyle/>
          <a:p>
            <a:fld id="{AD40BAC4-AE1E-4A26-A01C-FEFC7E515775}" type="slidenum">
              <a:rPr lang="en-US" smtClean="0"/>
              <a:t>14</a:t>
            </a:fld>
            <a:endParaRPr lang="en-US"/>
          </a:p>
        </p:txBody>
      </p:sp>
    </p:spTree>
    <p:extLst>
      <p:ext uri="{BB962C8B-B14F-4D97-AF65-F5344CB8AC3E}">
        <p14:creationId xmlns:p14="http://schemas.microsoft.com/office/powerpoint/2010/main" val="699699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how to subtract and cut objects.</a:t>
            </a:r>
          </a:p>
          <a:p>
            <a:r>
              <a:rPr lang="en-US" dirty="0"/>
              <a:t>Introduce them on how to delete objects.</a:t>
            </a:r>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15</a:t>
            </a:fld>
            <a:endParaRPr lang="en-US"/>
          </a:p>
        </p:txBody>
      </p:sp>
    </p:spTree>
    <p:extLst>
      <p:ext uri="{BB962C8B-B14F-4D97-AF65-F5344CB8AC3E}">
        <p14:creationId xmlns:p14="http://schemas.microsoft.com/office/powerpoint/2010/main" val="2761573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WRAP UP  </a:t>
            </a:r>
            <a:r>
              <a:rPr lang="ar-JO" dirty="0"/>
              <a:t>الخاتمة</a:t>
            </a:r>
            <a:endParaRPr lang="en-US" dirty="0">
              <a:latin typeface="Politica"/>
            </a:endParaRPr>
          </a:p>
          <a:p>
            <a:endParaRPr lang="en-US" b="1" dirty="0"/>
          </a:p>
          <a:p>
            <a:r>
              <a:rPr lang="en-US" b="1" dirty="0"/>
              <a:t>Debrief</a:t>
            </a:r>
            <a:r>
              <a:rPr lang="en-US" dirty="0"/>
              <a:t> </a:t>
            </a:r>
            <a:r>
              <a:rPr lang="ar-JO" dirty="0"/>
              <a:t>    استجواب  </a:t>
            </a:r>
          </a:p>
          <a:p>
            <a:r>
              <a:rPr lang="en-US" dirty="0"/>
              <a:t>Ask students to reflect on the day’s activities. What did they learn about Programming? Debugging? How do they feel about computer science and code after spending one hour exploring? </a:t>
            </a:r>
            <a:endParaRPr lang="ar-JO" dirty="0"/>
          </a:p>
          <a:p>
            <a:endParaRPr lang="ar-JO" dirty="0"/>
          </a:p>
          <a:p>
            <a:r>
              <a:rPr lang="en-US" dirty="0"/>
              <a:t>Next Steps Let students know that if they enjoyed today’s activity, they have many options for continuing to code and learn. Encourage students to visit </a:t>
            </a:r>
            <a:r>
              <a:rPr lang="en-US" dirty="0">
                <a:hlinkClick r:id="rId3"/>
              </a:rPr>
              <a:t>studio56.qa/media-center</a:t>
            </a:r>
            <a:r>
              <a:rPr lang="en-US" dirty="0"/>
              <a:t> </a:t>
            </a:r>
          </a:p>
          <a:p>
            <a:r>
              <a:rPr lang="en-US" dirty="0"/>
              <a:t>tell students what’s coming next in your classroom.</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16</a:t>
            </a:fld>
            <a:endParaRPr lang="en-US"/>
          </a:p>
        </p:txBody>
      </p:sp>
    </p:spTree>
    <p:extLst>
      <p:ext uri="{BB962C8B-B14F-4D97-AF65-F5344CB8AC3E}">
        <p14:creationId xmlns:p14="http://schemas.microsoft.com/office/powerpoint/2010/main" val="16393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Introduce how to use Microsoft teams.</a:t>
            </a:r>
          </a:p>
        </p:txBody>
      </p:sp>
      <p:sp>
        <p:nvSpPr>
          <p:cNvPr id="4" name="Slide Number Placeholder 3"/>
          <p:cNvSpPr>
            <a:spLocks noGrp="1"/>
          </p:cNvSpPr>
          <p:nvPr>
            <p:ph type="sldNum" sz="quarter" idx="10"/>
          </p:nvPr>
        </p:nvSpPr>
        <p:spPr/>
        <p:txBody>
          <a:bodyPr/>
          <a:lstStyle/>
          <a:p>
            <a:fld id="{AD40BAC4-AE1E-4A26-A01C-FEFC7E515775}" type="slidenum">
              <a:rPr lang="en-US" smtClean="0"/>
              <a:t>2</a:t>
            </a:fld>
            <a:endParaRPr lang="en-US"/>
          </a:p>
        </p:txBody>
      </p:sp>
    </p:spTree>
    <p:extLst>
      <p:ext uri="{BB962C8B-B14F-4D97-AF65-F5344CB8AC3E}">
        <p14:creationId xmlns:p14="http://schemas.microsoft.com/office/powerpoint/2010/main" val="325704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latin typeface="Politica"/>
                <a:ea typeface="Politica" charset="0"/>
                <a:cs typeface="Politica" charset="0"/>
              </a:rPr>
              <a:t>Fab lab Studio 56 teaches youth about the necessary skills of this century such as digital fabrication, design and computer science.</a:t>
            </a:r>
          </a:p>
          <a:p>
            <a:pPr marL="457200" indent="-457200">
              <a:buFont typeface="Arial" panose="020B0604020202020204" pitchFamily="34" charset="0"/>
              <a:buChar char="•"/>
            </a:pPr>
            <a:endParaRPr lang="en-US" sz="1200" dirty="0">
              <a:latin typeface="Politica"/>
              <a:ea typeface="Politica" charset="0"/>
              <a:cs typeface="Politica" charset="0"/>
            </a:endParaRPr>
          </a:p>
          <a:p>
            <a:pPr marL="457200" indent="-457200">
              <a:buFont typeface="Arial" panose="020B0604020202020204" pitchFamily="34" charset="0"/>
              <a:buChar char="•"/>
            </a:pPr>
            <a:r>
              <a:rPr lang="en-US" sz="1200" dirty="0">
                <a:latin typeface="Politica"/>
                <a:ea typeface="Politica" charset="0"/>
                <a:cs typeface="Politica" charset="0"/>
              </a:rPr>
              <a:t>Studio 56 has 3 main zones:</a:t>
            </a:r>
          </a:p>
        </p:txBody>
      </p:sp>
      <p:sp>
        <p:nvSpPr>
          <p:cNvPr id="4" name="Slide Number Placeholder 3"/>
          <p:cNvSpPr>
            <a:spLocks noGrp="1"/>
          </p:cNvSpPr>
          <p:nvPr>
            <p:ph type="sldNum" sz="quarter" idx="10"/>
          </p:nvPr>
        </p:nvSpPr>
        <p:spPr/>
        <p:txBody>
          <a:bodyPr/>
          <a:lstStyle/>
          <a:p>
            <a:fld id="{AD40BAC4-AE1E-4A26-A01C-FEFC7E515775}" type="slidenum">
              <a:rPr lang="en-US" smtClean="0"/>
              <a:t>3</a:t>
            </a:fld>
            <a:endParaRPr lang="en-US"/>
          </a:p>
        </p:txBody>
      </p:sp>
    </p:spTree>
    <p:extLst>
      <p:ext uri="{BB962C8B-B14F-4D97-AF65-F5344CB8AC3E}">
        <p14:creationId xmlns:p14="http://schemas.microsoft.com/office/powerpoint/2010/main" val="392827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4</a:t>
            </a:fld>
            <a:endParaRPr lang="en-US"/>
          </a:p>
        </p:txBody>
      </p:sp>
    </p:spTree>
    <p:extLst>
      <p:ext uri="{BB962C8B-B14F-4D97-AF65-F5344CB8AC3E}">
        <p14:creationId xmlns:p14="http://schemas.microsoft.com/office/powerpoint/2010/main" val="397316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5</a:t>
            </a:fld>
            <a:endParaRPr lang="en-US"/>
          </a:p>
        </p:txBody>
      </p:sp>
    </p:spTree>
    <p:extLst>
      <p:ext uri="{BB962C8B-B14F-4D97-AF65-F5344CB8AC3E}">
        <p14:creationId xmlns:p14="http://schemas.microsoft.com/office/powerpoint/2010/main" val="73568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6</a:t>
            </a:fld>
            <a:endParaRPr lang="en-US"/>
          </a:p>
        </p:txBody>
      </p:sp>
    </p:spTree>
    <p:extLst>
      <p:ext uri="{BB962C8B-B14F-4D97-AF65-F5344CB8AC3E}">
        <p14:creationId xmlns:p14="http://schemas.microsoft.com/office/powerpoint/2010/main" val="540043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7</a:t>
            </a:fld>
            <a:endParaRPr lang="en-US"/>
          </a:p>
        </p:txBody>
      </p:sp>
    </p:spTree>
    <p:extLst>
      <p:ext uri="{BB962C8B-B14F-4D97-AF65-F5344CB8AC3E}">
        <p14:creationId xmlns:p14="http://schemas.microsoft.com/office/powerpoint/2010/main" val="1482777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8</a:t>
            </a:fld>
            <a:endParaRPr lang="en-US"/>
          </a:p>
        </p:txBody>
      </p:sp>
    </p:spTree>
    <p:extLst>
      <p:ext uri="{BB962C8B-B14F-4D97-AF65-F5344CB8AC3E}">
        <p14:creationId xmlns:p14="http://schemas.microsoft.com/office/powerpoint/2010/main" val="2916112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9</a:t>
            </a:fld>
            <a:endParaRPr lang="en-US"/>
          </a:p>
        </p:txBody>
      </p:sp>
    </p:spTree>
    <p:extLst>
      <p:ext uri="{BB962C8B-B14F-4D97-AF65-F5344CB8AC3E}">
        <p14:creationId xmlns:p14="http://schemas.microsoft.com/office/powerpoint/2010/main" val="693493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C6A4A5-B433-47F9-AD75-2880884783FD}"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81603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17704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775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4460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C6A4A5-B433-47F9-AD75-2880884783FD}"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02330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C6A4A5-B433-47F9-AD75-2880884783FD}"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52949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6A4A5-B433-47F9-AD75-2880884783FD}" type="datetimeFigureOut">
              <a:rPr lang="en-US" smtClean="0"/>
              <a:t>1/31/2021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4467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C6A4A5-B433-47F9-AD75-2880884783FD}" type="datetimeFigureOut">
              <a:rPr lang="en-US" smtClean="0"/>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61127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6A4A5-B433-47F9-AD75-2880884783FD}" type="datetimeFigureOut">
              <a:rPr lang="en-US" smtClean="0"/>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0523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10107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407406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6A4A5-B433-47F9-AD75-2880884783FD}" type="datetimeFigureOut">
              <a:rPr lang="en-US" smtClean="0"/>
              <a:t>1/31/2021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DD188-49FE-4DDE-98D4-E6A49168E2D0}" type="slidenum">
              <a:rPr lang="en-US" smtClean="0"/>
              <a:t>‹#›</a:t>
            </a:fld>
            <a:endParaRPr lang="en-US"/>
          </a:p>
        </p:txBody>
      </p:sp>
    </p:spTree>
    <p:extLst>
      <p:ext uri="{BB962C8B-B14F-4D97-AF65-F5344CB8AC3E}">
        <p14:creationId xmlns:p14="http://schemas.microsoft.com/office/powerpoint/2010/main" val="217008799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CjH5KGw3Psw?start=195&amp;feature=oembed" TargetMode="External"/><Relationship Id="rId6" Type="http://schemas.openxmlformats.org/officeDocument/2006/relationships/image" Target="../media/image12.emf"/><Relationship Id="rId5" Type="http://schemas.openxmlformats.org/officeDocument/2006/relationships/image" Target="../media/image24.jpeg"/><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hyperlink" Target="https://3dc.i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25.png"/><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1.emf"/><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248587" y="1"/>
            <a:ext cx="5943413" cy="1007390"/>
          </a:xfrm>
          <a:prstGeom prst="rect">
            <a:avLst/>
          </a:prstGeom>
        </p:spPr>
      </p:pic>
      <p:grpSp>
        <p:nvGrpSpPr>
          <p:cNvPr id="8" name="Group 7"/>
          <p:cNvGrpSpPr/>
          <p:nvPr/>
        </p:nvGrpSpPr>
        <p:grpSpPr>
          <a:xfrm>
            <a:off x="-1" y="1007392"/>
            <a:ext cx="12192001" cy="5434048"/>
            <a:chOff x="-1" y="1007392"/>
            <a:chExt cx="12192001" cy="5434048"/>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val="0"/>
                </a:ext>
              </a:extLst>
            </a:blip>
            <a:srcRect r="47246"/>
            <a:stretch/>
          </p:blipFill>
          <p:spPr>
            <a:xfrm>
              <a:off x="5736698" y="1007392"/>
              <a:ext cx="6455302" cy="5434048"/>
            </a:xfrm>
            <a:prstGeom prst="rect">
              <a:avLst/>
            </a:prstGeom>
            <a:solidFill>
              <a:srgbClr val="4A5695"/>
            </a:solidFill>
          </p:spPr>
        </p:pic>
        <p:sp>
          <p:nvSpPr>
            <p:cNvPr id="7" name="Rectangle 6"/>
            <p:cNvSpPr/>
            <p:nvPr/>
          </p:nvSpPr>
          <p:spPr>
            <a:xfrm>
              <a:off x="-1" y="1007392"/>
              <a:ext cx="5974081" cy="5434048"/>
            </a:xfrm>
            <a:prstGeom prst="rect">
              <a:avLst/>
            </a:prstGeom>
            <a:solidFill>
              <a:srgbClr val="4D5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45024" y="1116718"/>
            <a:ext cx="8086191" cy="584775"/>
          </a:xfrm>
          <a:prstGeom prst="rect">
            <a:avLst/>
          </a:prstGeom>
          <a:noFill/>
        </p:spPr>
        <p:txBody>
          <a:bodyPr wrap="square" rtlCol="0">
            <a:spAutoFit/>
          </a:bodyPr>
          <a:lstStyle/>
          <a:p>
            <a:r>
              <a:rPr lang="en-US" sz="3200" dirty="0">
                <a:solidFill>
                  <a:schemeClr val="bg1"/>
                </a:solidFill>
                <a:latin typeface="Politica" charset="0"/>
                <a:ea typeface="Politica" charset="0"/>
                <a:cs typeface="Politica" charset="0"/>
              </a:rPr>
              <a:t>Fashion Camp – Rapid 3D accessories </a:t>
            </a:r>
          </a:p>
        </p:txBody>
      </p:sp>
      <p:sp>
        <p:nvSpPr>
          <p:cNvPr id="14" name="TextBox 13"/>
          <p:cNvSpPr txBox="1"/>
          <p:nvPr/>
        </p:nvSpPr>
        <p:spPr>
          <a:xfrm>
            <a:off x="45024" y="2040048"/>
            <a:ext cx="814647" cy="461665"/>
          </a:xfrm>
          <a:prstGeom prst="rect">
            <a:avLst/>
          </a:prstGeom>
          <a:noFill/>
        </p:spPr>
        <p:txBody>
          <a:bodyPr wrap="none" rtlCol="0">
            <a:spAutoFit/>
          </a:bodyPr>
          <a:lstStyle/>
          <a:p>
            <a:r>
              <a:rPr lang="en-US" sz="2400" dirty="0">
                <a:solidFill>
                  <a:schemeClr val="bg1"/>
                </a:solidFill>
                <a:latin typeface="Politica" charset="0"/>
                <a:ea typeface="Politica" charset="0"/>
                <a:cs typeface="Politica" charset="0"/>
              </a:rPr>
              <a:t>7 -10</a:t>
            </a: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sp>
        <p:nvSpPr>
          <p:cNvPr id="12" name="TextBox 11">
            <a:extLst>
              <a:ext uri="{FF2B5EF4-FFF2-40B4-BE49-F238E27FC236}">
                <a16:creationId xmlns:a16="http://schemas.microsoft.com/office/drawing/2014/main" id="{B0FE3757-73AE-472E-98CB-A0AB38D3EA04}"/>
              </a:ext>
            </a:extLst>
          </p:cNvPr>
          <p:cNvSpPr txBox="1"/>
          <p:nvPr/>
        </p:nvSpPr>
        <p:spPr>
          <a:xfrm>
            <a:off x="5736698" y="1139628"/>
            <a:ext cx="6247434" cy="584775"/>
          </a:xfrm>
          <a:prstGeom prst="rect">
            <a:avLst/>
          </a:prstGeom>
          <a:noFill/>
        </p:spPr>
        <p:txBody>
          <a:bodyPr wrap="square">
            <a:spAutoFit/>
          </a:bodyPr>
          <a:lstStyle/>
          <a:p>
            <a:pPr algn="r" rtl="1"/>
            <a:r>
              <a:rPr lang="ar-QA" sz="3200" dirty="0">
                <a:solidFill>
                  <a:schemeClr val="bg1"/>
                </a:solidFill>
              </a:rPr>
              <a:t>إكسسوارات سريعة ثلاثية الأبعاد</a:t>
            </a:r>
            <a:endParaRPr lang="en-US" sz="3200" dirty="0">
              <a:solidFill>
                <a:schemeClr val="bg1"/>
              </a:solidFill>
            </a:endParaRPr>
          </a:p>
        </p:txBody>
      </p:sp>
    </p:spTree>
    <p:extLst>
      <p:ext uri="{BB962C8B-B14F-4D97-AF65-F5344CB8AC3E}">
        <p14:creationId xmlns:p14="http://schemas.microsoft.com/office/powerpoint/2010/main" val="91120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13566" y="809790"/>
            <a:ext cx="8634063" cy="792726"/>
          </a:xfrm>
        </p:spPr>
        <p:txBody>
          <a:bodyPr>
            <a:normAutofit fontScale="90000"/>
          </a:bodyPr>
          <a:lstStyle/>
          <a:p>
            <a:pPr algn="ctr"/>
            <a:r>
              <a:rPr lang="en-US" sz="3200" dirty="0">
                <a:solidFill>
                  <a:schemeClr val="tx1"/>
                </a:solidFill>
                <a:latin typeface="Politica"/>
                <a:cs typeface="Arial" panose="020B0604020202020204" pitchFamily="34" charset="0"/>
              </a:rPr>
              <a:t>To know more about digital manufacturing  lets watch this video</a:t>
            </a:r>
            <a:endParaRPr lang="en-US" sz="3200" dirty="0">
              <a:solidFill>
                <a:schemeClr val="tx1"/>
              </a:solidFill>
              <a:latin typeface="Politica"/>
            </a:endParaRPr>
          </a:p>
        </p:txBody>
      </p:sp>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cstate="email">
              <a:extLst>
                <a:ext uri="{28A0092B-C50C-407E-A947-70E740481C1C}">
                  <a14:useLocalDpi xmlns:a14="http://schemas.microsoft.com/office/drawing/2010/main" val="0"/>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val="0"/>
                </a:ext>
              </a:extLst>
            </a:blip>
            <a:srcRect l="64179"/>
            <a:stretch/>
          </p:blipFill>
          <p:spPr>
            <a:xfrm>
              <a:off x="10025744" y="6158525"/>
              <a:ext cx="637898" cy="599942"/>
            </a:xfrm>
            <a:prstGeom prst="rect">
              <a:avLst/>
            </a:prstGeom>
          </p:spPr>
        </p:pic>
      </p:grpSp>
      <p:pic>
        <p:nvPicPr>
          <p:cNvPr id="7" name="Online Media 6" title="How to 3D Print on Fabric for Cosplay | How To | 3D Printing on Fabric">
            <a:hlinkClick r:id="" action="ppaction://media"/>
            <a:extLst>
              <a:ext uri="{FF2B5EF4-FFF2-40B4-BE49-F238E27FC236}">
                <a16:creationId xmlns:a16="http://schemas.microsoft.com/office/drawing/2014/main" id="{6942E5D9-9ADF-4420-8D81-C6664BD109A6}"/>
              </a:ext>
            </a:extLst>
          </p:cNvPr>
          <p:cNvPicPr>
            <a:picLocks noRot="1" noChangeAspect="1"/>
          </p:cNvPicPr>
          <p:nvPr>
            <a:videoFile r:link="rId1"/>
          </p:nvPr>
        </p:nvPicPr>
        <p:blipFill>
          <a:blip r:embed="rId5"/>
          <a:stretch>
            <a:fillRect/>
          </a:stretch>
        </p:blipFill>
        <p:spPr>
          <a:xfrm>
            <a:off x="3048000" y="1714500"/>
            <a:ext cx="6096000" cy="3429000"/>
          </a:xfrm>
          <a:prstGeom prst="rect">
            <a:avLst/>
          </a:prstGeom>
        </p:spPr>
      </p:pic>
      <p:pic>
        <p:nvPicPr>
          <p:cNvPr id="13" name="Picture 12">
            <a:extLst>
              <a:ext uri="{FF2B5EF4-FFF2-40B4-BE49-F238E27FC236}">
                <a16:creationId xmlns:a16="http://schemas.microsoft.com/office/drawing/2014/main" id="{507DA7DC-E858-4211-9651-99403679DC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616509" cy="6804914"/>
          </a:xfrm>
          <a:prstGeom prst="rect">
            <a:avLst/>
          </a:prstGeom>
        </p:spPr>
      </p:pic>
    </p:spTree>
    <p:extLst>
      <p:ext uri="{BB962C8B-B14F-4D97-AF65-F5344CB8AC3E}">
        <p14:creationId xmlns:p14="http://schemas.microsoft.com/office/powerpoint/2010/main" val="152194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1456" y="372368"/>
            <a:ext cx="8634063" cy="792726"/>
          </a:xfrm>
        </p:spPr>
        <p:txBody>
          <a:bodyPr>
            <a:noAutofit/>
          </a:bodyPr>
          <a:lstStyle/>
          <a:p>
            <a:pPr algn="ctr"/>
            <a:r>
              <a:rPr lang="en-US" sz="2400" dirty="0">
                <a:latin typeface="Politica"/>
              </a:rPr>
              <a:t>Let's start learning how to create designs using </a:t>
            </a:r>
            <a:r>
              <a:rPr lang="en-US" sz="2400" b="1" dirty="0">
                <a:solidFill>
                  <a:srgbClr val="00B050"/>
                </a:solidFill>
                <a:latin typeface="Politica"/>
                <a:hlinkClick r:id="rId3"/>
              </a:rPr>
              <a:t>3DC.io</a:t>
            </a:r>
            <a:endParaRPr lang="en-US" sz="2400" b="1" dirty="0">
              <a:solidFill>
                <a:srgbClr val="00B050"/>
              </a:solidFill>
              <a:latin typeface="Politica"/>
            </a:endParaRPr>
          </a:p>
        </p:txBody>
      </p:sp>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cstate="email">
              <a:extLst>
                <a:ext uri="{28A0092B-C50C-407E-A947-70E740481C1C}">
                  <a14:useLocalDpi xmlns:a14="http://schemas.microsoft.com/office/drawing/2010/main" val="0"/>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val="0"/>
                </a:ext>
              </a:extLst>
            </a:blip>
            <a:srcRect l="64179"/>
            <a:stretch/>
          </p:blipFill>
          <p:spPr>
            <a:xfrm>
              <a:off x="10025744" y="6158525"/>
              <a:ext cx="637898" cy="599942"/>
            </a:xfrm>
            <a:prstGeom prst="rect">
              <a:avLst/>
            </a:prstGeom>
          </p:spPr>
        </p:pic>
      </p:grpSp>
      <p:sp>
        <p:nvSpPr>
          <p:cNvPr id="12" name="Title 1">
            <a:extLst>
              <a:ext uri="{FF2B5EF4-FFF2-40B4-BE49-F238E27FC236}">
                <a16:creationId xmlns:a16="http://schemas.microsoft.com/office/drawing/2014/main" id="{4AFB44FE-3BF1-4566-B986-E43AD0DC5860}"/>
              </a:ext>
            </a:extLst>
          </p:cNvPr>
          <p:cNvSpPr txBox="1">
            <a:spLocks/>
          </p:cNvSpPr>
          <p:nvPr/>
        </p:nvSpPr>
        <p:spPr>
          <a:xfrm>
            <a:off x="1944515" y="1071822"/>
            <a:ext cx="8634063" cy="792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QA" sz="2400" dirty="0">
                <a:latin typeface="Politica" panose="02000506060000020004"/>
              </a:rPr>
              <a:t>لنبدأ في تعلم كيفية إنشاء تصميمات باستخدام</a:t>
            </a:r>
            <a:r>
              <a:rPr lang="en-US" sz="2400" dirty="0">
                <a:latin typeface="Politica" panose="02000506060000020004"/>
              </a:rPr>
              <a:t> 3DC.io</a:t>
            </a:r>
            <a:endParaRPr lang="ar-QA" sz="2400" dirty="0">
              <a:latin typeface="Politica" panose="02000506060000020004"/>
            </a:endParaRPr>
          </a:p>
        </p:txBody>
      </p:sp>
      <p:pic>
        <p:nvPicPr>
          <p:cNvPr id="5" name="Picture 4">
            <a:extLst>
              <a:ext uri="{FF2B5EF4-FFF2-40B4-BE49-F238E27FC236}">
                <a16:creationId xmlns:a16="http://schemas.microsoft.com/office/drawing/2014/main" id="{D6FFD61D-BC0D-45CC-9CE4-D4C5060AC8A9}"/>
              </a:ext>
            </a:extLst>
          </p:cNvPr>
          <p:cNvPicPr>
            <a:picLocks noChangeAspect="1"/>
          </p:cNvPicPr>
          <p:nvPr/>
        </p:nvPicPr>
        <p:blipFill>
          <a:blip r:embed="rId5"/>
          <a:stretch>
            <a:fillRect/>
          </a:stretch>
        </p:blipFill>
        <p:spPr>
          <a:xfrm>
            <a:off x="4556396" y="2036598"/>
            <a:ext cx="3810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D8F78113-120B-40F0-BDE4-38EB15EEFE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616509" cy="6804914"/>
          </a:xfrm>
          <a:prstGeom prst="rect">
            <a:avLst/>
          </a:prstGeom>
        </p:spPr>
      </p:pic>
    </p:spTree>
    <p:extLst>
      <p:ext uri="{BB962C8B-B14F-4D97-AF65-F5344CB8AC3E}">
        <p14:creationId xmlns:p14="http://schemas.microsoft.com/office/powerpoint/2010/main" val="229370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89C4F5-5652-4B34-AFC3-D1A33BFA3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5369"/>
            <a:ext cx="12192000" cy="5956300"/>
          </a:xfrm>
          <a:prstGeom prst="rect">
            <a:avLst/>
          </a:prstGeom>
        </p:spPr>
      </p:pic>
      <p:sp>
        <p:nvSpPr>
          <p:cNvPr id="15" name="Arrow: Right 14">
            <a:extLst>
              <a:ext uri="{FF2B5EF4-FFF2-40B4-BE49-F238E27FC236}">
                <a16:creationId xmlns:a16="http://schemas.microsoft.com/office/drawing/2014/main" id="{881BCC1A-B5CB-4E69-A726-459637F8F428}"/>
              </a:ext>
            </a:extLst>
          </p:cNvPr>
          <p:cNvSpPr/>
          <p:nvPr/>
        </p:nvSpPr>
        <p:spPr>
          <a:xfrm>
            <a:off x="11100393" y="5560827"/>
            <a:ext cx="526311" cy="3083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F5301A3E-30F2-463C-B513-A73257284887}"/>
              </a:ext>
            </a:extLst>
          </p:cNvPr>
          <p:cNvSpPr/>
          <p:nvPr/>
        </p:nvSpPr>
        <p:spPr>
          <a:xfrm>
            <a:off x="11727713" y="5061098"/>
            <a:ext cx="464288" cy="14005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D404BFE-0A8A-45D2-9962-8FF5E46FE46C}"/>
              </a:ext>
            </a:extLst>
          </p:cNvPr>
          <p:cNvSpPr txBox="1"/>
          <p:nvPr/>
        </p:nvSpPr>
        <p:spPr>
          <a:xfrm>
            <a:off x="7497726" y="2254401"/>
            <a:ext cx="4128978" cy="1938992"/>
          </a:xfrm>
          <a:prstGeom prst="rect">
            <a:avLst/>
          </a:prstGeom>
          <a:noFill/>
        </p:spPr>
        <p:txBody>
          <a:bodyPr wrap="square" rtlCol="0">
            <a:spAutoFit/>
          </a:bodyPr>
          <a:lstStyle/>
          <a:p>
            <a:r>
              <a:rPr lang="en-US" sz="2400" dirty="0">
                <a:solidFill>
                  <a:schemeClr val="bg1"/>
                </a:solidFill>
              </a:rPr>
              <a:t>This box is used to control the objects, for example: </a:t>
            </a:r>
          </a:p>
          <a:p>
            <a:pPr marL="285750" indent="-285750">
              <a:buFont typeface="Arial" panose="020B0604020202020204" pitchFamily="34" charset="0"/>
              <a:buChar char="•"/>
            </a:pPr>
            <a:r>
              <a:rPr lang="en-US" sz="2400" dirty="0">
                <a:solidFill>
                  <a:schemeClr val="bg1"/>
                </a:solidFill>
              </a:rPr>
              <a:t>Move objects. </a:t>
            </a:r>
          </a:p>
          <a:p>
            <a:pPr marL="285750" indent="-285750">
              <a:buFont typeface="Arial" panose="020B0604020202020204" pitchFamily="34" charset="0"/>
              <a:buChar char="•"/>
            </a:pPr>
            <a:r>
              <a:rPr lang="en-US" sz="2400" dirty="0">
                <a:solidFill>
                  <a:schemeClr val="bg1"/>
                </a:solidFill>
              </a:rPr>
              <a:t>Change dimension. </a:t>
            </a:r>
          </a:p>
          <a:p>
            <a:pPr marL="285750" indent="-285750">
              <a:buFont typeface="Arial" panose="020B0604020202020204" pitchFamily="34" charset="0"/>
              <a:buChar char="•"/>
            </a:pPr>
            <a:r>
              <a:rPr lang="en-US" sz="2400" dirty="0">
                <a:solidFill>
                  <a:schemeClr val="bg1"/>
                </a:solidFill>
              </a:rPr>
              <a:t>Rotate objects.</a:t>
            </a:r>
          </a:p>
        </p:txBody>
      </p:sp>
      <p:sp>
        <p:nvSpPr>
          <p:cNvPr id="21" name="TextBox 20">
            <a:extLst>
              <a:ext uri="{FF2B5EF4-FFF2-40B4-BE49-F238E27FC236}">
                <a16:creationId xmlns:a16="http://schemas.microsoft.com/office/drawing/2014/main" id="{F6A0A4CA-6F4D-4768-B46E-040C08E093D8}"/>
              </a:ext>
            </a:extLst>
          </p:cNvPr>
          <p:cNvSpPr txBox="1"/>
          <p:nvPr/>
        </p:nvSpPr>
        <p:spPr>
          <a:xfrm>
            <a:off x="4712882" y="4790896"/>
            <a:ext cx="6172200" cy="1569660"/>
          </a:xfrm>
          <a:prstGeom prst="rect">
            <a:avLst/>
          </a:prstGeom>
          <a:noFill/>
        </p:spPr>
        <p:txBody>
          <a:bodyPr wrap="square">
            <a:spAutoFit/>
          </a:bodyPr>
          <a:lstStyle/>
          <a:p>
            <a:pPr algn="r"/>
            <a:r>
              <a:rPr lang="ar-QA" sz="2400" dirty="0">
                <a:solidFill>
                  <a:schemeClr val="bg1"/>
                </a:solidFill>
              </a:rPr>
              <a:t>يستخدم هذا الصندوق للتحكم في المجسمات، على سبيل المثال:</a:t>
            </a:r>
          </a:p>
          <a:p>
            <a:pPr marL="342900" indent="-342900" algn="r" rtl="1">
              <a:buFont typeface="Arial" panose="020B0604020202020204" pitchFamily="34" charset="0"/>
              <a:buChar char="•"/>
            </a:pPr>
            <a:r>
              <a:rPr lang="ar-QA" sz="2400" dirty="0">
                <a:solidFill>
                  <a:schemeClr val="bg1"/>
                </a:solidFill>
              </a:rPr>
              <a:t>تحريك المجسمات.</a:t>
            </a:r>
          </a:p>
          <a:p>
            <a:pPr marL="342900" indent="-342900" algn="r" rtl="1">
              <a:buFont typeface="Arial" panose="020B0604020202020204" pitchFamily="34" charset="0"/>
              <a:buChar char="•"/>
            </a:pPr>
            <a:r>
              <a:rPr lang="ar-QA" sz="2400" dirty="0">
                <a:solidFill>
                  <a:schemeClr val="bg1"/>
                </a:solidFill>
              </a:rPr>
              <a:t>تغيير الابعاد.</a:t>
            </a:r>
          </a:p>
          <a:p>
            <a:pPr marL="342900" indent="-342900" algn="r" rtl="1">
              <a:buFont typeface="Arial" panose="020B0604020202020204" pitchFamily="34" charset="0"/>
              <a:buChar char="•"/>
            </a:pPr>
            <a:r>
              <a:rPr lang="ar-QA" sz="2400" dirty="0">
                <a:solidFill>
                  <a:schemeClr val="bg1"/>
                </a:solidFill>
              </a:rPr>
              <a:t>تدوير المجسمات.</a:t>
            </a:r>
          </a:p>
        </p:txBody>
      </p:sp>
    </p:spTree>
    <p:extLst>
      <p:ext uri="{BB962C8B-B14F-4D97-AF65-F5344CB8AC3E}">
        <p14:creationId xmlns:p14="http://schemas.microsoft.com/office/powerpoint/2010/main" val="3088862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indoor, table, sitting, computer&#10;&#10;Description automatically generated">
            <a:extLst>
              <a:ext uri="{FF2B5EF4-FFF2-40B4-BE49-F238E27FC236}">
                <a16:creationId xmlns:a16="http://schemas.microsoft.com/office/drawing/2014/main" id="{358D7D68-76AF-4314-95CF-6CED4EFC13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 y="1282"/>
            <a:ext cx="12191980" cy="6856718"/>
          </a:xfrm>
          <a:prstGeom prst="rect">
            <a:avLst/>
          </a:prstGeom>
        </p:spPr>
      </p:pic>
      <p:sp>
        <p:nvSpPr>
          <p:cNvPr id="4" name="Arrow: Down 3">
            <a:extLst>
              <a:ext uri="{FF2B5EF4-FFF2-40B4-BE49-F238E27FC236}">
                <a16:creationId xmlns:a16="http://schemas.microsoft.com/office/drawing/2014/main" id="{CC946D7F-EC0E-4AEE-9132-24E8316B28AA}"/>
              </a:ext>
            </a:extLst>
          </p:cNvPr>
          <p:cNvSpPr/>
          <p:nvPr/>
        </p:nvSpPr>
        <p:spPr>
          <a:xfrm>
            <a:off x="2041451" y="3211033"/>
            <a:ext cx="574158" cy="8825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3E568E5E-94A8-4A59-A36E-ACBF76B7B1C7}"/>
              </a:ext>
            </a:extLst>
          </p:cNvPr>
          <p:cNvSpPr/>
          <p:nvPr/>
        </p:nvSpPr>
        <p:spPr>
          <a:xfrm>
            <a:off x="-862741" y="6251945"/>
            <a:ext cx="861237" cy="6060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26C835E-6312-4DC3-A71F-A8686F834849}"/>
              </a:ext>
            </a:extLst>
          </p:cNvPr>
          <p:cNvSpPr txBox="1"/>
          <p:nvPr/>
        </p:nvSpPr>
        <p:spPr>
          <a:xfrm>
            <a:off x="3033823" y="4005161"/>
            <a:ext cx="3062177" cy="1200329"/>
          </a:xfrm>
          <a:prstGeom prst="rect">
            <a:avLst/>
          </a:prstGeom>
          <a:noFill/>
        </p:spPr>
        <p:txBody>
          <a:bodyPr wrap="square" rtlCol="0">
            <a:spAutoFit/>
          </a:bodyPr>
          <a:lstStyle/>
          <a:p>
            <a:r>
              <a:rPr lang="en-US" sz="2400" dirty="0">
                <a:solidFill>
                  <a:schemeClr val="bg1"/>
                </a:solidFill>
              </a:rPr>
              <a:t>This box is used to add or customize more shapes. </a:t>
            </a:r>
          </a:p>
        </p:txBody>
      </p:sp>
      <p:sp>
        <p:nvSpPr>
          <p:cNvPr id="11" name="TextBox 10">
            <a:extLst>
              <a:ext uri="{FF2B5EF4-FFF2-40B4-BE49-F238E27FC236}">
                <a16:creationId xmlns:a16="http://schemas.microsoft.com/office/drawing/2014/main" id="{89AA6593-BFE9-4E85-A171-B34258604770}"/>
              </a:ext>
            </a:extLst>
          </p:cNvPr>
          <p:cNvSpPr txBox="1"/>
          <p:nvPr/>
        </p:nvSpPr>
        <p:spPr>
          <a:xfrm>
            <a:off x="2429378" y="5790280"/>
            <a:ext cx="6565604" cy="461665"/>
          </a:xfrm>
          <a:prstGeom prst="rect">
            <a:avLst/>
          </a:prstGeom>
          <a:noFill/>
        </p:spPr>
        <p:txBody>
          <a:bodyPr wrap="square">
            <a:spAutoFit/>
          </a:bodyPr>
          <a:lstStyle/>
          <a:p>
            <a:pPr algn="r"/>
            <a:r>
              <a:rPr lang="ar-QA" sz="2400">
                <a:solidFill>
                  <a:schemeClr val="bg1"/>
                </a:solidFill>
              </a:rPr>
              <a:t>يستخدم هذا المربع لإضافة المزيد من الأشكال أو تخصيصها</a:t>
            </a:r>
            <a:endParaRPr lang="ar-QA" sz="2400" dirty="0">
              <a:solidFill>
                <a:schemeClr val="bg1"/>
              </a:solidFill>
            </a:endParaRPr>
          </a:p>
        </p:txBody>
      </p:sp>
    </p:spTree>
    <p:extLst>
      <p:ext uri="{BB962C8B-B14F-4D97-AF65-F5344CB8AC3E}">
        <p14:creationId xmlns:p14="http://schemas.microsoft.com/office/powerpoint/2010/main" val="3801030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E5CF01-698E-4F40-B2B2-13CB1675DE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1733" y="321733"/>
            <a:ext cx="11548534" cy="6214534"/>
          </a:xfrm>
          <a:prstGeom prst="rect">
            <a:avLst/>
          </a:prstGeom>
        </p:spPr>
      </p:pic>
      <p:sp>
        <p:nvSpPr>
          <p:cNvPr id="4" name="Arrow: Down 3">
            <a:extLst>
              <a:ext uri="{FF2B5EF4-FFF2-40B4-BE49-F238E27FC236}">
                <a16:creationId xmlns:a16="http://schemas.microsoft.com/office/drawing/2014/main" id="{CC946D7F-EC0E-4AEE-9132-24E8316B28AA}"/>
              </a:ext>
            </a:extLst>
          </p:cNvPr>
          <p:cNvSpPr/>
          <p:nvPr/>
        </p:nvSpPr>
        <p:spPr>
          <a:xfrm rot="5400000">
            <a:off x="2454089" y="5807937"/>
            <a:ext cx="574158" cy="8825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3E568E5E-94A8-4A59-A36E-ACBF76B7B1C7}"/>
              </a:ext>
            </a:extLst>
          </p:cNvPr>
          <p:cNvSpPr/>
          <p:nvPr/>
        </p:nvSpPr>
        <p:spPr>
          <a:xfrm>
            <a:off x="-430619" y="5199321"/>
            <a:ext cx="861237" cy="6060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3071749-3458-4732-AF2F-688391E09EDE}"/>
              </a:ext>
            </a:extLst>
          </p:cNvPr>
          <p:cNvSpPr txBox="1"/>
          <p:nvPr/>
        </p:nvSpPr>
        <p:spPr>
          <a:xfrm>
            <a:off x="2225489" y="3629661"/>
            <a:ext cx="4770734" cy="1569660"/>
          </a:xfrm>
          <a:prstGeom prst="rect">
            <a:avLst/>
          </a:prstGeom>
          <a:noFill/>
        </p:spPr>
        <p:txBody>
          <a:bodyPr wrap="square" rtlCol="0">
            <a:spAutoFit/>
          </a:bodyPr>
          <a:lstStyle/>
          <a:p>
            <a:r>
              <a:rPr lang="en-US" sz="2400" dirty="0"/>
              <a:t>This box contains some tools that will help you during the design such as clone objects, subtract, delete, and undo. </a:t>
            </a:r>
          </a:p>
        </p:txBody>
      </p:sp>
      <p:sp>
        <p:nvSpPr>
          <p:cNvPr id="12" name="TextBox 11">
            <a:extLst>
              <a:ext uri="{FF2B5EF4-FFF2-40B4-BE49-F238E27FC236}">
                <a16:creationId xmlns:a16="http://schemas.microsoft.com/office/drawing/2014/main" id="{F224D073-6768-447C-AAE6-6EF2961F95DD}"/>
              </a:ext>
            </a:extLst>
          </p:cNvPr>
          <p:cNvSpPr txBox="1"/>
          <p:nvPr/>
        </p:nvSpPr>
        <p:spPr>
          <a:xfrm>
            <a:off x="2225489" y="5180913"/>
            <a:ext cx="4859079" cy="1200329"/>
          </a:xfrm>
          <a:prstGeom prst="rect">
            <a:avLst/>
          </a:prstGeom>
          <a:noFill/>
        </p:spPr>
        <p:txBody>
          <a:bodyPr wrap="square">
            <a:spAutoFit/>
          </a:bodyPr>
          <a:lstStyle/>
          <a:p>
            <a:pPr algn="r"/>
            <a:r>
              <a:rPr lang="ar-QA" sz="2400"/>
              <a:t>يحتوي هذا المربع على بعض الأدوات التي ستساعدك أثناء التصميم مثل استنساخ الاشكال والطرح والحذف والتراجع.</a:t>
            </a:r>
            <a:endParaRPr lang="ar-QA" sz="2400" dirty="0"/>
          </a:p>
        </p:txBody>
      </p:sp>
    </p:spTree>
    <p:extLst>
      <p:ext uri="{BB962C8B-B14F-4D97-AF65-F5344CB8AC3E}">
        <p14:creationId xmlns:p14="http://schemas.microsoft.com/office/powerpoint/2010/main" val="421997456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E5CF01-698E-4F40-B2B2-13CB1675DE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1733" y="321733"/>
            <a:ext cx="11548534" cy="6214534"/>
          </a:xfrm>
          <a:prstGeom prst="rect">
            <a:avLst/>
          </a:prstGeom>
        </p:spPr>
      </p:pic>
      <p:sp>
        <p:nvSpPr>
          <p:cNvPr id="4" name="Arrow: Down 3">
            <a:extLst>
              <a:ext uri="{FF2B5EF4-FFF2-40B4-BE49-F238E27FC236}">
                <a16:creationId xmlns:a16="http://schemas.microsoft.com/office/drawing/2014/main" id="{CC946D7F-EC0E-4AEE-9132-24E8316B28AA}"/>
              </a:ext>
            </a:extLst>
          </p:cNvPr>
          <p:cNvSpPr/>
          <p:nvPr/>
        </p:nvSpPr>
        <p:spPr>
          <a:xfrm rot="5400000">
            <a:off x="2454089" y="5807937"/>
            <a:ext cx="574158" cy="8825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3E568E5E-94A8-4A59-A36E-ACBF76B7B1C7}"/>
              </a:ext>
            </a:extLst>
          </p:cNvPr>
          <p:cNvSpPr/>
          <p:nvPr/>
        </p:nvSpPr>
        <p:spPr>
          <a:xfrm>
            <a:off x="-486037" y="4495510"/>
            <a:ext cx="861237" cy="6060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38848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4370151"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410699" y="3636180"/>
            <a:ext cx="40192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3" cstate="email">
            <a:lum bright="100000"/>
            <a:extLst>
              <a:ext uri="{28A0092B-C50C-407E-A947-70E740481C1C}">
                <a14:useLocalDpi xmlns:a14="http://schemas.microsoft.com/office/drawing/2010/main" val="0"/>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cstate="email">
            <a:duotone>
              <a:schemeClr val="bg2">
                <a:shade val="45000"/>
                <a:satMod val="135000"/>
              </a:schemeClr>
              <a:prstClr val="white"/>
            </a:duotone>
            <a:lum bright="-100000" contrast="-60000"/>
            <a:extLst>
              <a:ext uri="{28A0092B-C50C-407E-A947-70E740481C1C}">
                <a14:useLocalDpi xmlns:a14="http://schemas.microsoft.com/office/drawing/2010/main" val="0"/>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5" cstate="email">
              <a:lum bright="100000"/>
              <a:extLst>
                <a:ext uri="{28A0092B-C50C-407E-A947-70E740481C1C}">
                  <a14:useLocalDpi xmlns:a14="http://schemas.microsoft.com/office/drawing/2010/main" val="0"/>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5" cstate="email">
              <a:lum bright="-100000"/>
              <a:extLst>
                <a:ext uri="{28A0092B-C50C-407E-A947-70E740481C1C}">
                  <a14:useLocalDpi xmlns:a14="http://schemas.microsoft.com/office/drawing/2010/main" val="0"/>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5" cstate="email">
              <a:lum bright="100000"/>
              <a:extLst>
                <a:ext uri="{28A0092B-C50C-407E-A947-70E740481C1C}">
                  <a14:useLocalDpi xmlns:a14="http://schemas.microsoft.com/office/drawing/2010/main" val="0"/>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158260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val="0"/>
                </a:ext>
              </a:extLst>
            </a:blip>
            <a:srcRect l="64179"/>
            <a:stretch/>
          </p:blipFill>
          <p:spPr>
            <a:xfrm>
              <a:off x="10025744" y="6158525"/>
              <a:ext cx="637898" cy="599942"/>
            </a:xfrm>
            <a:prstGeom prst="rect">
              <a:avLst/>
            </a:prstGeom>
          </p:spPr>
        </p:pic>
      </p:grpSp>
      <p:pic>
        <p:nvPicPr>
          <p:cNvPr id="3" name="Picture 2">
            <a:extLst>
              <a:ext uri="{FF2B5EF4-FFF2-40B4-BE49-F238E27FC236}">
                <a16:creationId xmlns:a16="http://schemas.microsoft.com/office/drawing/2014/main" id="{EA2C80A7-6EFD-4AEC-AFDF-9F9DAA539DD7}"/>
              </a:ext>
            </a:extLst>
          </p:cNvPr>
          <p:cNvPicPr>
            <a:picLocks noChangeAspect="1"/>
          </p:cNvPicPr>
          <p:nvPr/>
        </p:nvPicPr>
        <p:blipFill>
          <a:blip r:embed="rId4"/>
          <a:stretch>
            <a:fillRect/>
          </a:stretch>
        </p:blipFill>
        <p:spPr>
          <a:xfrm>
            <a:off x="384175" y="198437"/>
            <a:ext cx="11185732" cy="6063294"/>
          </a:xfrm>
          <a:prstGeom prst="rect">
            <a:avLst/>
          </a:prstGeom>
        </p:spPr>
      </p:pic>
      <p:sp>
        <p:nvSpPr>
          <p:cNvPr id="13" name="TextBox 12">
            <a:extLst>
              <a:ext uri="{FF2B5EF4-FFF2-40B4-BE49-F238E27FC236}">
                <a16:creationId xmlns:a16="http://schemas.microsoft.com/office/drawing/2014/main" id="{75474D12-67FA-4C3B-A865-F01EF2A705AD}"/>
              </a:ext>
            </a:extLst>
          </p:cNvPr>
          <p:cNvSpPr txBox="1"/>
          <p:nvPr/>
        </p:nvSpPr>
        <p:spPr>
          <a:xfrm>
            <a:off x="3048000" y="3123889"/>
            <a:ext cx="6096000" cy="369332"/>
          </a:xfrm>
          <a:prstGeom prst="rect">
            <a:avLst/>
          </a:prstGeom>
          <a:noFill/>
        </p:spPr>
        <p:txBody>
          <a:bodyPr wrap="square">
            <a:spAutoFit/>
          </a:bodyPr>
          <a:lstStyle/>
          <a:p>
            <a:r>
              <a:rPr lang="en-US" sz="1800" dirty="0">
                <a:latin typeface="Politica"/>
              </a:rPr>
              <a:t>Debugging</a:t>
            </a:r>
            <a:endParaRPr lang="en-US" dirty="0"/>
          </a:p>
        </p:txBody>
      </p:sp>
    </p:spTree>
    <p:extLst>
      <p:ext uri="{BB962C8B-B14F-4D97-AF65-F5344CB8AC3E}">
        <p14:creationId xmlns:p14="http://schemas.microsoft.com/office/powerpoint/2010/main" val="92773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posing for the camera&#10;&#10;Description automatically generated">
            <a:extLst>
              <a:ext uri="{FF2B5EF4-FFF2-40B4-BE49-F238E27FC236}">
                <a16:creationId xmlns:a16="http://schemas.microsoft.com/office/drawing/2014/main" id="{7B8D71A7-629A-49AE-99A7-AE3F5F7457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 b="-1"/>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DF5976E2-F309-462B-9964-CF1825FFB057}"/>
              </a:ext>
            </a:extLst>
          </p:cNvPr>
          <p:cNvSpPr txBox="1"/>
          <p:nvPr/>
        </p:nvSpPr>
        <p:spPr>
          <a:xfrm>
            <a:off x="8738880" y="285763"/>
            <a:ext cx="2713435" cy="646331"/>
          </a:xfrm>
          <a:prstGeom prst="rect">
            <a:avLst/>
          </a:prstGeom>
          <a:noFill/>
        </p:spPr>
        <p:txBody>
          <a:bodyPr wrap="none" rtlCol="0">
            <a:spAutoFit/>
          </a:bodyPr>
          <a:lstStyle/>
          <a:p>
            <a:r>
              <a:rPr lang="en-US" sz="3600" b="1" dirty="0">
                <a:solidFill>
                  <a:schemeClr val="accent5">
                    <a:lumMod val="75000"/>
                  </a:schemeClr>
                </a:solidFill>
                <a:latin typeface="Politica" panose="02000506060000020004"/>
              </a:rPr>
              <a:t>Who are we?</a:t>
            </a:r>
          </a:p>
        </p:txBody>
      </p:sp>
      <p:pic>
        <p:nvPicPr>
          <p:cNvPr id="38" name="Picture 37">
            <a:extLst>
              <a:ext uri="{FF2B5EF4-FFF2-40B4-BE49-F238E27FC236}">
                <a16:creationId xmlns:a16="http://schemas.microsoft.com/office/drawing/2014/main" id="{CDA12267-032E-4700-8032-6F30DFA8B0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2037" y="893125"/>
            <a:ext cx="1662300" cy="1493083"/>
          </a:xfrm>
          <a:prstGeom prst="rect">
            <a:avLst/>
          </a:prstGeom>
        </p:spPr>
      </p:pic>
      <p:pic>
        <p:nvPicPr>
          <p:cNvPr id="39" name="Picture 38">
            <a:extLst>
              <a:ext uri="{FF2B5EF4-FFF2-40B4-BE49-F238E27FC236}">
                <a16:creationId xmlns:a16="http://schemas.microsoft.com/office/drawing/2014/main" id="{0570388A-A297-48BE-84DF-B4636583B4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0000"/>
          <a:stretch/>
        </p:blipFill>
        <p:spPr>
          <a:xfrm>
            <a:off x="10608653" y="1768873"/>
            <a:ext cx="1583327" cy="3252224"/>
          </a:xfrm>
          <a:prstGeom prst="rect">
            <a:avLst/>
          </a:prstGeom>
        </p:spPr>
      </p:pic>
      <p:sp>
        <p:nvSpPr>
          <p:cNvPr id="40" name="TextBox 39">
            <a:extLst>
              <a:ext uri="{FF2B5EF4-FFF2-40B4-BE49-F238E27FC236}">
                <a16:creationId xmlns:a16="http://schemas.microsoft.com/office/drawing/2014/main" id="{163E4506-78CC-450F-B675-EC079FA4AE69}"/>
              </a:ext>
            </a:extLst>
          </p:cNvPr>
          <p:cNvSpPr txBox="1"/>
          <p:nvPr/>
        </p:nvSpPr>
        <p:spPr>
          <a:xfrm>
            <a:off x="8870952" y="4838221"/>
            <a:ext cx="6097044" cy="1384995"/>
          </a:xfrm>
          <a:prstGeom prst="rect">
            <a:avLst/>
          </a:prstGeom>
          <a:noFill/>
        </p:spPr>
        <p:txBody>
          <a:bodyPr wrap="square">
            <a:spAutoFit/>
          </a:bodyPr>
          <a:lstStyle/>
          <a:p>
            <a:pPr marL="457200" indent="-457200">
              <a:buFont typeface="Wingdings" panose="05000000000000000000" pitchFamily="2" charset="2"/>
              <a:buChar char="Ø"/>
            </a:pPr>
            <a:r>
              <a:rPr lang="en-US" sz="2800" b="1" dirty="0">
                <a:solidFill>
                  <a:srgbClr val="00B0F0"/>
                </a:solidFill>
                <a:latin typeface="Politica"/>
                <a:ea typeface="Politica" charset="0"/>
                <a:cs typeface="Politica" charset="0"/>
              </a:rPr>
              <a:t>Software Zone</a:t>
            </a:r>
            <a:r>
              <a:rPr lang="en-US" sz="2800" dirty="0">
                <a:latin typeface="Politica"/>
                <a:ea typeface="Politica" charset="0"/>
                <a:cs typeface="Politica" charset="0"/>
              </a:rPr>
              <a:t>.</a:t>
            </a:r>
          </a:p>
          <a:p>
            <a:pPr marL="457200" indent="-457200">
              <a:buClr>
                <a:schemeClr val="tx1"/>
              </a:buClr>
              <a:buFont typeface="Wingdings" panose="05000000000000000000" pitchFamily="2" charset="2"/>
              <a:buChar char="Ø"/>
            </a:pPr>
            <a:r>
              <a:rPr lang="en-US" sz="2800" dirty="0">
                <a:latin typeface="Politica"/>
                <a:ea typeface="Politica" charset="0"/>
                <a:cs typeface="Politica" charset="0"/>
              </a:rPr>
              <a:t>Technology Zone.</a:t>
            </a:r>
          </a:p>
          <a:p>
            <a:pPr marL="457200" indent="-457200">
              <a:buFont typeface="Wingdings" panose="05000000000000000000" pitchFamily="2" charset="2"/>
              <a:buChar char="Ø"/>
            </a:pPr>
            <a:r>
              <a:rPr lang="en-US" sz="2800" dirty="0">
                <a:latin typeface="Politica"/>
                <a:ea typeface="Politica" charset="0"/>
                <a:cs typeface="Politica" charset="0"/>
              </a:rPr>
              <a:t>Creative Zone.</a:t>
            </a:r>
          </a:p>
        </p:txBody>
      </p:sp>
      <p:sp>
        <p:nvSpPr>
          <p:cNvPr id="12" name="TextBox 11">
            <a:extLst>
              <a:ext uri="{FF2B5EF4-FFF2-40B4-BE49-F238E27FC236}">
                <a16:creationId xmlns:a16="http://schemas.microsoft.com/office/drawing/2014/main" id="{107FE564-C7B7-4975-9919-1265A035AF51}"/>
              </a:ext>
            </a:extLst>
          </p:cNvPr>
          <p:cNvSpPr txBox="1"/>
          <p:nvPr/>
        </p:nvSpPr>
        <p:spPr>
          <a:xfrm>
            <a:off x="9326797" y="2544060"/>
            <a:ext cx="1537600" cy="646331"/>
          </a:xfrm>
          <a:prstGeom prst="rect">
            <a:avLst/>
          </a:prstGeom>
          <a:noFill/>
        </p:spPr>
        <p:txBody>
          <a:bodyPr wrap="none" rtlCol="0">
            <a:spAutoFit/>
          </a:bodyPr>
          <a:lstStyle/>
          <a:p>
            <a:r>
              <a:rPr lang="ar-JO" sz="3600" b="1" dirty="0">
                <a:solidFill>
                  <a:schemeClr val="accent5">
                    <a:lumMod val="75000"/>
                  </a:schemeClr>
                </a:solidFill>
                <a:latin typeface="Politica" panose="02000506060000020004"/>
              </a:rPr>
              <a:t>من نحن؟</a:t>
            </a:r>
            <a:endParaRPr lang="en-US" sz="3600" b="1" dirty="0">
              <a:solidFill>
                <a:schemeClr val="accent5">
                  <a:lumMod val="75000"/>
                </a:schemeClr>
              </a:solidFill>
              <a:latin typeface="Politica" panose="02000506060000020004"/>
            </a:endParaRPr>
          </a:p>
        </p:txBody>
      </p:sp>
    </p:spTree>
    <p:extLst>
      <p:ext uri="{BB962C8B-B14F-4D97-AF65-F5344CB8AC3E}">
        <p14:creationId xmlns:p14="http://schemas.microsoft.com/office/powerpoint/2010/main" val="2514924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0B2AAF93-F372-4E32-8DE3-2B37B0349A7C}"/>
              </a:ext>
            </a:extLst>
          </p:cNvPr>
          <p:cNvSpPr/>
          <p:nvPr/>
        </p:nvSpPr>
        <p:spPr>
          <a:xfrm>
            <a:off x="1794490" y="439728"/>
            <a:ext cx="9456562" cy="1938992"/>
          </a:xfrm>
          <a:prstGeom prst="rect">
            <a:avLst/>
          </a:prstGeom>
        </p:spPr>
        <p:txBody>
          <a:bodyPr wrap="square">
            <a:spAutoFit/>
          </a:bodyPr>
          <a:lstStyle/>
          <a:p>
            <a:r>
              <a:rPr kumimoji="0" lang="en-US" sz="2400" b="0" i="0" u="none" strike="noStrike" kern="0" cap="none" spc="0" normalizeH="0" baseline="0" noProof="0" dirty="0">
                <a:ln>
                  <a:noFill/>
                </a:ln>
                <a:solidFill>
                  <a:srgbClr val="000000"/>
                </a:solidFill>
                <a:effectLst/>
                <a:uLnTx/>
                <a:uFillTx/>
                <a:latin typeface="Politica" panose="02000506060000020004"/>
                <a:cs typeface="Arial"/>
                <a:sym typeface="Arial"/>
              </a:rPr>
              <a:t>Maha is planning to enter a competition in fashion design, and she thinks to create unique and special fashion by integrate modern design with technology, and she is asking for your help to provide her with modern designs of fashion.</a:t>
            </a:r>
            <a:endParaRPr lang="en-US" sz="2400" dirty="0">
              <a:latin typeface="Politica"/>
            </a:endParaRPr>
          </a:p>
          <a:p>
            <a:endParaRPr lang="en-US" sz="2400" dirty="0">
              <a:latin typeface="Politica"/>
            </a:endParaRPr>
          </a:p>
        </p:txBody>
      </p:sp>
      <p:sp>
        <p:nvSpPr>
          <p:cNvPr id="17" name="TextBox 16">
            <a:extLst>
              <a:ext uri="{FF2B5EF4-FFF2-40B4-BE49-F238E27FC236}">
                <a16:creationId xmlns:a16="http://schemas.microsoft.com/office/drawing/2014/main" id="{4955A6DA-815F-4124-A9F3-75EDB42FED58}"/>
              </a:ext>
            </a:extLst>
          </p:cNvPr>
          <p:cNvSpPr txBox="1"/>
          <p:nvPr/>
        </p:nvSpPr>
        <p:spPr>
          <a:xfrm>
            <a:off x="1402113" y="2091746"/>
            <a:ext cx="9167193" cy="1384995"/>
          </a:xfrm>
          <a:prstGeom prst="rect">
            <a:avLst/>
          </a:prstGeom>
          <a:noFill/>
        </p:spPr>
        <p:txBody>
          <a:bodyPr wrap="square">
            <a:spAutoFit/>
          </a:bodyPr>
          <a:lstStyle/>
          <a:p>
            <a:pPr algn="r"/>
            <a:r>
              <a:rPr lang="ar-QA" sz="2800" dirty="0">
                <a:latin typeface="Arial" panose="020B0604020202020204" pitchFamily="34" charset="0"/>
                <a:cs typeface="Arial" panose="020B0604020202020204" pitchFamily="34" charset="0"/>
              </a:rPr>
              <a:t>تخطط مها للدخول في مسابقة في تصميم الأزياء وهي تفكر في ابتكار أزياء فريدة ومميزة من خلال دمج التصميم الحديث مع التكنولوجيا ، وهي تطلب مساعدتك لتزويدها بتصاميم عصرية للموضة</a:t>
            </a:r>
            <a:endParaRPr lang="en-US" sz="2800" dirty="0">
              <a:latin typeface="Arial" panose="020B0604020202020204" pitchFamily="34" charset="0"/>
              <a:cs typeface="Arial" panose="020B0604020202020204" pitchFamily="34" charset="0"/>
            </a:endParaRPr>
          </a:p>
        </p:txBody>
      </p:sp>
      <p:pic>
        <p:nvPicPr>
          <p:cNvPr id="14" name="Picture 13" descr="A close up of a mask&#10;&#10;Description automatically generated">
            <a:extLst>
              <a:ext uri="{FF2B5EF4-FFF2-40B4-BE49-F238E27FC236}">
                <a16:creationId xmlns:a16="http://schemas.microsoft.com/office/drawing/2014/main" id="{9B7F0385-F61B-44F8-9E69-0DF5D16EA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407" y="3612008"/>
            <a:ext cx="2184758" cy="2846487"/>
          </a:xfrm>
          <a:prstGeom prst="rect">
            <a:avLst/>
          </a:prstGeom>
        </p:spPr>
      </p:pic>
      <p:pic>
        <p:nvPicPr>
          <p:cNvPr id="24" name="Picture 23">
            <a:extLst>
              <a:ext uri="{FF2B5EF4-FFF2-40B4-BE49-F238E27FC236}">
                <a16:creationId xmlns:a16="http://schemas.microsoft.com/office/drawing/2014/main" id="{DE716A95-8587-40CF-9AF7-63D84DD74EB3}"/>
              </a:ext>
            </a:extLst>
          </p:cNvPr>
          <p:cNvPicPr>
            <a:picLocks noChangeAspect="1"/>
          </p:cNvPicPr>
          <p:nvPr/>
        </p:nvPicPr>
        <p:blipFill>
          <a:blip r:embed="rId4"/>
          <a:stretch>
            <a:fillRect/>
          </a:stretch>
        </p:blipFill>
        <p:spPr>
          <a:xfrm>
            <a:off x="1888666" y="4841679"/>
            <a:ext cx="1685200" cy="1885289"/>
          </a:xfrm>
          <a:prstGeom prst="rect">
            <a:avLst/>
          </a:prstGeom>
        </p:spPr>
      </p:pic>
      <p:pic>
        <p:nvPicPr>
          <p:cNvPr id="26" name="Picture 25">
            <a:extLst>
              <a:ext uri="{FF2B5EF4-FFF2-40B4-BE49-F238E27FC236}">
                <a16:creationId xmlns:a16="http://schemas.microsoft.com/office/drawing/2014/main" id="{987918EF-845F-42B2-AFB5-8470EE6AE81C}"/>
              </a:ext>
            </a:extLst>
          </p:cNvPr>
          <p:cNvPicPr>
            <a:picLocks noChangeAspect="1"/>
          </p:cNvPicPr>
          <p:nvPr/>
        </p:nvPicPr>
        <p:blipFill>
          <a:blip r:embed="rId5"/>
          <a:stretch>
            <a:fillRect/>
          </a:stretch>
        </p:blipFill>
        <p:spPr>
          <a:xfrm>
            <a:off x="1850414" y="3189767"/>
            <a:ext cx="1723452" cy="1651912"/>
          </a:xfrm>
          <a:prstGeom prst="rect">
            <a:avLst/>
          </a:prstGeom>
        </p:spPr>
      </p:pic>
      <p:pic>
        <p:nvPicPr>
          <p:cNvPr id="28" name="Picture 27">
            <a:extLst>
              <a:ext uri="{FF2B5EF4-FFF2-40B4-BE49-F238E27FC236}">
                <a16:creationId xmlns:a16="http://schemas.microsoft.com/office/drawing/2014/main" id="{03A2CD2C-1679-49F4-8C8D-054178496706}"/>
              </a:ext>
            </a:extLst>
          </p:cNvPr>
          <p:cNvPicPr>
            <a:picLocks noChangeAspect="1"/>
          </p:cNvPicPr>
          <p:nvPr/>
        </p:nvPicPr>
        <p:blipFill>
          <a:blip r:embed="rId6"/>
          <a:stretch>
            <a:fillRect/>
          </a:stretch>
        </p:blipFill>
        <p:spPr>
          <a:xfrm>
            <a:off x="7688566" y="3612008"/>
            <a:ext cx="3225048" cy="2846487"/>
          </a:xfrm>
          <a:prstGeom prst="rect">
            <a:avLst/>
          </a:prstGeom>
        </p:spPr>
      </p:pic>
      <p:pic>
        <p:nvPicPr>
          <p:cNvPr id="11" name="Picture 10">
            <a:extLst>
              <a:ext uri="{FF2B5EF4-FFF2-40B4-BE49-F238E27FC236}">
                <a16:creationId xmlns:a16="http://schemas.microsoft.com/office/drawing/2014/main" id="{E855ECF0-5A7E-44FE-9118-C9A7A3898C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616509" cy="6804914"/>
          </a:xfrm>
          <a:prstGeom prst="rect">
            <a:avLst/>
          </a:prstGeom>
        </p:spPr>
      </p:pic>
    </p:spTree>
    <p:extLst>
      <p:ext uri="{BB962C8B-B14F-4D97-AF65-F5344CB8AC3E}">
        <p14:creationId xmlns:p14="http://schemas.microsoft.com/office/powerpoint/2010/main" val="2271298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val="0"/>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0B2AAF93-F372-4E32-8DE3-2B37B0349A7C}"/>
              </a:ext>
            </a:extLst>
          </p:cNvPr>
          <p:cNvSpPr/>
          <p:nvPr/>
        </p:nvSpPr>
        <p:spPr>
          <a:xfrm>
            <a:off x="1834542" y="375932"/>
            <a:ext cx="9456562" cy="2677656"/>
          </a:xfrm>
          <a:prstGeom prst="rect">
            <a:avLst/>
          </a:prstGeom>
        </p:spPr>
        <p:txBody>
          <a:bodyPr wrap="square">
            <a:spAutoFit/>
          </a:bodyPr>
          <a:lstStyle/>
          <a:p>
            <a:r>
              <a:rPr lang="en-US" sz="2400" dirty="0">
                <a:latin typeface="Politica"/>
              </a:rPr>
              <a:t>Today we are going to start fashion tech camps to explore what technologies are used in fabricating fashion.</a:t>
            </a:r>
          </a:p>
          <a:p>
            <a:r>
              <a:rPr lang="en-US" sz="2400" dirty="0">
                <a:latin typeface="Politica"/>
              </a:rPr>
              <a:t>In this camp, you will need to attend 5 days during the week, each day you will have a one-hour class.</a:t>
            </a:r>
          </a:p>
          <a:p>
            <a:r>
              <a:rPr lang="en-US" sz="2400" dirty="0">
                <a:latin typeface="Politica"/>
              </a:rPr>
              <a:t>On the last day, you will be asked to conduct your final project.</a:t>
            </a:r>
          </a:p>
          <a:p>
            <a:endParaRPr lang="en-US" sz="2400" dirty="0">
              <a:latin typeface="Politica"/>
            </a:endParaRPr>
          </a:p>
          <a:p>
            <a:endParaRPr lang="en-US" sz="2400" dirty="0">
              <a:latin typeface="Politica"/>
            </a:endParaRPr>
          </a:p>
        </p:txBody>
      </p:sp>
      <p:sp>
        <p:nvSpPr>
          <p:cNvPr id="17" name="TextBox 16">
            <a:extLst>
              <a:ext uri="{FF2B5EF4-FFF2-40B4-BE49-F238E27FC236}">
                <a16:creationId xmlns:a16="http://schemas.microsoft.com/office/drawing/2014/main" id="{4955A6DA-815F-4124-A9F3-75EDB42FED58}"/>
              </a:ext>
            </a:extLst>
          </p:cNvPr>
          <p:cNvSpPr txBox="1"/>
          <p:nvPr/>
        </p:nvSpPr>
        <p:spPr>
          <a:xfrm>
            <a:off x="1794490" y="2817727"/>
            <a:ext cx="9167193" cy="2246769"/>
          </a:xfrm>
          <a:prstGeom prst="rect">
            <a:avLst/>
          </a:prstGeom>
          <a:noFill/>
        </p:spPr>
        <p:txBody>
          <a:bodyPr wrap="square">
            <a:spAutoFit/>
          </a:bodyPr>
          <a:lstStyle/>
          <a:p>
            <a:pPr algn="r"/>
            <a:r>
              <a:rPr lang="ar-QA" sz="2800" dirty="0">
                <a:latin typeface="Arial" panose="020B0604020202020204" pitchFamily="34" charset="0"/>
                <a:cs typeface="Arial" panose="020B0604020202020204" pitchFamily="34" charset="0"/>
              </a:rPr>
              <a:t>سنبدأ اليوم مخيم الموضة التقنية لاستكشاف التقنيات المستخدمة في تصنيع الأزياء.</a:t>
            </a:r>
          </a:p>
          <a:p>
            <a:pPr algn="r"/>
            <a:r>
              <a:rPr lang="ar-QA" sz="2800" dirty="0">
                <a:latin typeface="Arial" panose="020B0604020202020204" pitchFamily="34" charset="0"/>
                <a:cs typeface="Arial" panose="020B0604020202020204" pitchFamily="34" charset="0"/>
              </a:rPr>
              <a:t>في هذا المعسكر ، سوف تحتاج إلى حضور 5 أيام خلال الأسبوع ، كل يوم سيكون لديك فصل لمدة ساعة واحدة.</a:t>
            </a:r>
            <a:endParaRPr lang="en-US" sz="2800" dirty="0">
              <a:latin typeface="Arial" panose="020B0604020202020204" pitchFamily="34" charset="0"/>
              <a:cs typeface="Arial" panose="020B0604020202020204" pitchFamily="34" charset="0"/>
            </a:endParaRPr>
          </a:p>
          <a:p>
            <a:pPr algn="r"/>
            <a:r>
              <a:rPr lang="en-US" sz="2800" dirty="0" err="1">
                <a:latin typeface="Arial" panose="020B0604020202020204" pitchFamily="34" charset="0"/>
                <a:cs typeface="Arial" panose="020B0604020202020204" pitchFamily="34" charset="0"/>
              </a:rPr>
              <a:t>في</a:t>
            </a:r>
            <a:r>
              <a:rPr lang="en-US" sz="2800" dirty="0">
                <a:latin typeface="Arial" panose="020B0604020202020204" pitchFamily="34" charset="0"/>
                <a:cs typeface="Arial" panose="020B0604020202020204" pitchFamily="34" charset="0"/>
              </a:rPr>
              <a:t> اليوم الأخير </a:t>
            </a:r>
            <a:r>
              <a:rPr lang="ar-JO" sz="2800" dirty="0">
                <a:latin typeface="Arial" panose="020B0604020202020204" pitchFamily="34" charset="0"/>
                <a:cs typeface="Arial" panose="020B0604020202020204" pitchFamily="34" charset="0"/>
              </a:rPr>
              <a:t>سيطلب منك عمل مشروع</a:t>
            </a:r>
            <a:r>
              <a:rPr lang="ar-QA" sz="2800" dirty="0">
                <a:latin typeface="Arial" panose="020B0604020202020204" pitchFamily="34" charset="0"/>
                <a:cs typeface="Arial" panose="020B0604020202020204" pitchFamily="34" charset="0"/>
              </a:rPr>
              <a:t>ك</a:t>
            </a:r>
            <a:r>
              <a:rPr lang="ar-JO" sz="2800" dirty="0">
                <a:latin typeface="Arial" panose="020B0604020202020204" pitchFamily="34" charset="0"/>
                <a:cs typeface="Arial" panose="020B0604020202020204" pitchFamily="34" charset="0"/>
              </a:rPr>
              <a:t> </a:t>
            </a:r>
            <a:r>
              <a:rPr lang="ar-QA" sz="2800" dirty="0">
                <a:latin typeface="Arial" panose="020B0604020202020204" pitchFamily="34" charset="0"/>
                <a:cs typeface="Arial" panose="020B0604020202020204" pitchFamily="34" charset="0"/>
              </a:rPr>
              <a:t>ال</a:t>
            </a:r>
            <a:r>
              <a:rPr lang="en-US" sz="2800" dirty="0">
                <a:latin typeface="Arial" panose="020B0604020202020204" pitchFamily="34" charset="0"/>
                <a:cs typeface="Arial" panose="020B0604020202020204" pitchFamily="34" charset="0"/>
              </a:rPr>
              <a:t>نهائ</a:t>
            </a:r>
            <a:r>
              <a:rPr lang="ar-QA" sz="2800" dirty="0">
                <a:latin typeface="Arial" panose="020B0604020202020204" pitchFamily="34" charset="0"/>
                <a:cs typeface="Arial" panose="020B0604020202020204" pitchFamily="34" charset="0"/>
              </a:rPr>
              <a:t>ي.</a:t>
            </a:r>
            <a:endParaRPr lang="en-US" sz="28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566CB8F0-E945-43BC-8528-B4503E22F1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616509" cy="6804914"/>
          </a:xfrm>
          <a:prstGeom prst="rect">
            <a:avLst/>
          </a:prstGeom>
        </p:spPr>
      </p:pic>
    </p:spTree>
    <p:extLst>
      <p:ext uri="{BB962C8B-B14F-4D97-AF65-F5344CB8AC3E}">
        <p14:creationId xmlns:p14="http://schemas.microsoft.com/office/powerpoint/2010/main" val="1109524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val="0"/>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0B2AAF93-F372-4E32-8DE3-2B37B0349A7C}"/>
              </a:ext>
            </a:extLst>
          </p:cNvPr>
          <p:cNvSpPr/>
          <p:nvPr/>
        </p:nvSpPr>
        <p:spPr>
          <a:xfrm>
            <a:off x="2548525" y="286849"/>
            <a:ext cx="8728929" cy="830997"/>
          </a:xfrm>
          <a:prstGeom prst="rect">
            <a:avLst/>
          </a:prstGeom>
        </p:spPr>
        <p:txBody>
          <a:bodyPr wrap="square">
            <a:spAutoFit/>
          </a:bodyPr>
          <a:lstStyle/>
          <a:p>
            <a:pPr algn="ctr"/>
            <a:r>
              <a:rPr lang="en-US" sz="2400" dirty="0">
                <a:latin typeface="Politica"/>
              </a:rPr>
              <a:t>Those are some examples of digital manufactured fashion </a:t>
            </a:r>
          </a:p>
          <a:p>
            <a:pPr algn="ctr"/>
            <a:endParaRPr lang="en-US" sz="2400" dirty="0">
              <a:latin typeface="Politica"/>
            </a:endParaRPr>
          </a:p>
        </p:txBody>
      </p:sp>
      <p:sp>
        <p:nvSpPr>
          <p:cNvPr id="18" name="TextBox 17">
            <a:extLst>
              <a:ext uri="{FF2B5EF4-FFF2-40B4-BE49-F238E27FC236}">
                <a16:creationId xmlns:a16="http://schemas.microsoft.com/office/drawing/2014/main" id="{62605D86-DEA7-4D40-906C-66D92E9112CF}"/>
              </a:ext>
            </a:extLst>
          </p:cNvPr>
          <p:cNvSpPr txBox="1"/>
          <p:nvPr/>
        </p:nvSpPr>
        <p:spPr>
          <a:xfrm>
            <a:off x="2424617" y="731294"/>
            <a:ext cx="7901168"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هذه بعض الأمثلة على لأزياء التي تم تصنيعها رقميا </a:t>
            </a:r>
            <a:endParaRPr lang="en-US" sz="2400" b="1"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F4A18922-E898-4DDC-9D81-A3F9FF27C2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330" y="2373072"/>
            <a:ext cx="3349743" cy="3349743"/>
          </a:xfrm>
          <a:prstGeom prst="rect">
            <a:avLst/>
          </a:prstGeom>
        </p:spPr>
      </p:pic>
      <p:pic>
        <p:nvPicPr>
          <p:cNvPr id="3" name="Picture 2">
            <a:extLst>
              <a:ext uri="{FF2B5EF4-FFF2-40B4-BE49-F238E27FC236}">
                <a16:creationId xmlns:a16="http://schemas.microsoft.com/office/drawing/2014/main" id="{DA725763-1BD2-4FF7-9EA5-5092496DD0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7505" y="2373073"/>
            <a:ext cx="3349744" cy="3349744"/>
          </a:xfrm>
          <a:prstGeom prst="rect">
            <a:avLst/>
          </a:prstGeom>
        </p:spPr>
      </p:pic>
      <p:pic>
        <p:nvPicPr>
          <p:cNvPr id="7" name="Picture 6" descr="A picture containing indoor, sitting, table, piece&#10;&#10;Description automatically generated">
            <a:extLst>
              <a:ext uri="{FF2B5EF4-FFF2-40B4-BE49-F238E27FC236}">
                <a16:creationId xmlns:a16="http://schemas.microsoft.com/office/drawing/2014/main" id="{29625EDA-548B-4206-A3FF-2C6C2CC6E8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4250" y="2373073"/>
            <a:ext cx="2837027" cy="3349742"/>
          </a:xfrm>
          <a:prstGeom prst="rect">
            <a:avLst/>
          </a:prstGeom>
        </p:spPr>
      </p:pic>
      <p:sp>
        <p:nvSpPr>
          <p:cNvPr id="17" name="TextBox 16">
            <a:extLst>
              <a:ext uri="{FF2B5EF4-FFF2-40B4-BE49-F238E27FC236}">
                <a16:creationId xmlns:a16="http://schemas.microsoft.com/office/drawing/2014/main" id="{6F23D8BD-787D-4284-810F-276704CC0200}"/>
              </a:ext>
            </a:extLst>
          </p:cNvPr>
          <p:cNvSpPr txBox="1"/>
          <p:nvPr/>
        </p:nvSpPr>
        <p:spPr>
          <a:xfrm>
            <a:off x="1333273" y="1911407"/>
            <a:ext cx="3038407" cy="461665"/>
          </a:xfrm>
          <a:prstGeom prst="rect">
            <a:avLst/>
          </a:prstGeom>
          <a:noFill/>
        </p:spPr>
        <p:txBody>
          <a:bodyPr wrap="square">
            <a:spAutoFit/>
          </a:bodyPr>
          <a:lstStyle/>
          <a:p>
            <a:pPr algn="r"/>
            <a:r>
              <a:rPr lang="ar-QA" sz="2400" b="1" dirty="0">
                <a:latin typeface="Arial" panose="020B0604020202020204" pitchFamily="34" charset="0"/>
                <a:cs typeface="Arial" panose="020B0604020202020204" pitchFamily="34" charset="0"/>
              </a:rPr>
              <a:t>حقيبة مقصوصة بالليزر</a:t>
            </a:r>
            <a:endParaRPr lang="en-US" sz="2400" b="1"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BE275E7A-EB96-402C-BB89-129A034EC597}"/>
              </a:ext>
            </a:extLst>
          </p:cNvPr>
          <p:cNvSpPr/>
          <p:nvPr/>
        </p:nvSpPr>
        <p:spPr>
          <a:xfrm>
            <a:off x="2146886" y="1423131"/>
            <a:ext cx="2274166" cy="461665"/>
          </a:xfrm>
          <a:prstGeom prst="rect">
            <a:avLst/>
          </a:prstGeom>
        </p:spPr>
        <p:txBody>
          <a:bodyPr wrap="square">
            <a:spAutoFit/>
          </a:bodyPr>
          <a:lstStyle/>
          <a:p>
            <a:r>
              <a:rPr lang="en-US" sz="2400" dirty="0">
                <a:latin typeface="Politica"/>
              </a:rPr>
              <a:t>Laser cut Bag</a:t>
            </a:r>
          </a:p>
        </p:txBody>
      </p:sp>
      <p:sp>
        <p:nvSpPr>
          <p:cNvPr id="20" name="Rectangle 19">
            <a:extLst>
              <a:ext uri="{FF2B5EF4-FFF2-40B4-BE49-F238E27FC236}">
                <a16:creationId xmlns:a16="http://schemas.microsoft.com/office/drawing/2014/main" id="{B998D8D1-D5F8-47B7-925C-10A48A0D8C53}"/>
              </a:ext>
            </a:extLst>
          </p:cNvPr>
          <p:cNvSpPr/>
          <p:nvPr/>
        </p:nvSpPr>
        <p:spPr>
          <a:xfrm>
            <a:off x="5079411" y="1440857"/>
            <a:ext cx="2963574" cy="461665"/>
          </a:xfrm>
          <a:prstGeom prst="rect">
            <a:avLst/>
          </a:prstGeom>
        </p:spPr>
        <p:txBody>
          <a:bodyPr wrap="square">
            <a:spAutoFit/>
          </a:bodyPr>
          <a:lstStyle/>
          <a:p>
            <a:r>
              <a:rPr lang="en-US" sz="2400" dirty="0">
                <a:latin typeface="Politica"/>
              </a:rPr>
              <a:t>3D Printed Bow tie </a:t>
            </a:r>
          </a:p>
        </p:txBody>
      </p:sp>
      <p:sp>
        <p:nvSpPr>
          <p:cNvPr id="21" name="TextBox 20">
            <a:extLst>
              <a:ext uri="{FF2B5EF4-FFF2-40B4-BE49-F238E27FC236}">
                <a16:creationId xmlns:a16="http://schemas.microsoft.com/office/drawing/2014/main" id="{C4444049-84FB-4279-B211-7378DABE5225}"/>
              </a:ext>
            </a:extLst>
          </p:cNvPr>
          <p:cNvSpPr txBox="1"/>
          <p:nvPr/>
        </p:nvSpPr>
        <p:spPr>
          <a:xfrm>
            <a:off x="4700330" y="1902522"/>
            <a:ext cx="2274165" cy="461665"/>
          </a:xfrm>
          <a:prstGeom prst="rect">
            <a:avLst/>
          </a:prstGeom>
          <a:noFill/>
        </p:spPr>
        <p:txBody>
          <a:bodyPr wrap="square">
            <a:spAutoFit/>
          </a:bodyPr>
          <a:lstStyle/>
          <a:p>
            <a:pPr algn="r"/>
            <a:r>
              <a:rPr lang="ar-QA" sz="2400" b="1" dirty="0">
                <a:latin typeface="Arial" panose="020B0604020202020204" pitchFamily="34" charset="0"/>
                <a:cs typeface="Arial" panose="020B0604020202020204" pitchFamily="34" charset="0"/>
              </a:rPr>
              <a:t>ربطة عنق</a:t>
            </a:r>
            <a:endParaRPr lang="en-US" sz="2400" b="1"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3B1CBD7A-17DF-4613-B88E-406AD18A78A9}"/>
              </a:ext>
            </a:extLst>
          </p:cNvPr>
          <p:cNvSpPr/>
          <p:nvPr/>
        </p:nvSpPr>
        <p:spPr>
          <a:xfrm>
            <a:off x="8154146" y="1446319"/>
            <a:ext cx="4037854" cy="461665"/>
          </a:xfrm>
          <a:prstGeom prst="rect">
            <a:avLst/>
          </a:prstGeom>
        </p:spPr>
        <p:txBody>
          <a:bodyPr wrap="square">
            <a:spAutoFit/>
          </a:bodyPr>
          <a:lstStyle/>
          <a:p>
            <a:r>
              <a:rPr lang="en-US" sz="2400" dirty="0">
                <a:latin typeface="Politica"/>
              </a:rPr>
              <a:t>3D Printed Chainmail texture </a:t>
            </a:r>
          </a:p>
        </p:txBody>
      </p:sp>
      <p:sp>
        <p:nvSpPr>
          <p:cNvPr id="23" name="TextBox 22">
            <a:extLst>
              <a:ext uri="{FF2B5EF4-FFF2-40B4-BE49-F238E27FC236}">
                <a16:creationId xmlns:a16="http://schemas.microsoft.com/office/drawing/2014/main" id="{2B53EFD3-EE9C-4063-B97A-D49AF5A40F4E}"/>
              </a:ext>
            </a:extLst>
          </p:cNvPr>
          <p:cNvSpPr txBox="1"/>
          <p:nvPr/>
        </p:nvSpPr>
        <p:spPr>
          <a:xfrm>
            <a:off x="8811445" y="1884796"/>
            <a:ext cx="2274165" cy="461665"/>
          </a:xfrm>
          <a:prstGeom prst="rect">
            <a:avLst/>
          </a:prstGeom>
          <a:noFill/>
        </p:spPr>
        <p:txBody>
          <a:bodyPr wrap="square">
            <a:spAutoFit/>
          </a:bodyPr>
          <a:lstStyle/>
          <a:p>
            <a:pPr algn="r"/>
            <a:r>
              <a:rPr lang="ar-QA" sz="2400" b="1" dirty="0">
                <a:latin typeface="Arial" panose="020B0604020202020204" pitchFamily="34" charset="0"/>
                <a:cs typeface="Arial" panose="020B0604020202020204" pitchFamily="34" charset="0"/>
              </a:rPr>
              <a:t>نسيج السلسلة</a:t>
            </a:r>
            <a:endParaRPr lang="en-US" sz="2400" b="1" dirty="0">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FAFB3CFD-A42D-4FEE-BECD-F035A0C8F3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534653" cy="6804914"/>
          </a:xfrm>
          <a:prstGeom prst="rect">
            <a:avLst/>
          </a:prstGeom>
        </p:spPr>
      </p:pic>
    </p:spTree>
    <p:extLst>
      <p:ext uri="{BB962C8B-B14F-4D97-AF65-F5344CB8AC3E}">
        <p14:creationId xmlns:p14="http://schemas.microsoft.com/office/powerpoint/2010/main" val="225261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val="0"/>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0B2AAF93-F372-4E32-8DE3-2B37B0349A7C}"/>
              </a:ext>
            </a:extLst>
          </p:cNvPr>
          <p:cNvSpPr/>
          <p:nvPr/>
        </p:nvSpPr>
        <p:spPr>
          <a:xfrm>
            <a:off x="2548525" y="286849"/>
            <a:ext cx="8728929" cy="830997"/>
          </a:xfrm>
          <a:prstGeom prst="rect">
            <a:avLst/>
          </a:prstGeom>
        </p:spPr>
        <p:txBody>
          <a:bodyPr wrap="square">
            <a:spAutoFit/>
          </a:bodyPr>
          <a:lstStyle/>
          <a:p>
            <a:pPr algn="ctr"/>
            <a:r>
              <a:rPr lang="en-US" sz="2400" dirty="0">
                <a:latin typeface="Politica"/>
              </a:rPr>
              <a:t>Those are some examples of digital manufactured fashion </a:t>
            </a:r>
          </a:p>
          <a:p>
            <a:pPr algn="ctr"/>
            <a:endParaRPr lang="en-US" sz="2400" dirty="0">
              <a:latin typeface="Politica"/>
            </a:endParaRPr>
          </a:p>
        </p:txBody>
      </p:sp>
      <p:sp>
        <p:nvSpPr>
          <p:cNvPr id="18" name="TextBox 17">
            <a:extLst>
              <a:ext uri="{FF2B5EF4-FFF2-40B4-BE49-F238E27FC236}">
                <a16:creationId xmlns:a16="http://schemas.microsoft.com/office/drawing/2014/main" id="{62605D86-DEA7-4D40-906C-66D92E9112CF}"/>
              </a:ext>
            </a:extLst>
          </p:cNvPr>
          <p:cNvSpPr txBox="1"/>
          <p:nvPr/>
        </p:nvSpPr>
        <p:spPr>
          <a:xfrm>
            <a:off x="2424617" y="731294"/>
            <a:ext cx="7901168"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هذه بعض الأمثلة على لأزياء التي تم تصنيعها رقميا </a:t>
            </a:r>
            <a:endParaRPr lang="en-US" sz="24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F23D8BD-787D-4284-810F-276704CC0200}"/>
              </a:ext>
            </a:extLst>
          </p:cNvPr>
          <p:cNvSpPr txBox="1"/>
          <p:nvPr/>
        </p:nvSpPr>
        <p:spPr>
          <a:xfrm>
            <a:off x="1712425" y="1888347"/>
            <a:ext cx="2274165"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حقيبة</a:t>
            </a:r>
            <a:endParaRPr lang="en-US" sz="2400" b="1"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BE275E7A-EB96-402C-BB89-129A034EC597}"/>
              </a:ext>
            </a:extLst>
          </p:cNvPr>
          <p:cNvSpPr/>
          <p:nvPr/>
        </p:nvSpPr>
        <p:spPr>
          <a:xfrm>
            <a:off x="1489587" y="1444794"/>
            <a:ext cx="3016275" cy="461665"/>
          </a:xfrm>
          <a:prstGeom prst="rect">
            <a:avLst/>
          </a:prstGeom>
        </p:spPr>
        <p:txBody>
          <a:bodyPr wrap="square">
            <a:spAutoFit/>
          </a:bodyPr>
          <a:lstStyle/>
          <a:p>
            <a:pPr algn="ctr"/>
            <a:r>
              <a:rPr lang="en-US" sz="2400" dirty="0">
                <a:latin typeface="Politica"/>
              </a:rPr>
              <a:t>Laser cut Clutch bag </a:t>
            </a:r>
          </a:p>
        </p:txBody>
      </p:sp>
      <p:sp>
        <p:nvSpPr>
          <p:cNvPr id="20" name="Rectangle 19">
            <a:extLst>
              <a:ext uri="{FF2B5EF4-FFF2-40B4-BE49-F238E27FC236}">
                <a16:creationId xmlns:a16="http://schemas.microsoft.com/office/drawing/2014/main" id="{B998D8D1-D5F8-47B7-925C-10A48A0D8C53}"/>
              </a:ext>
            </a:extLst>
          </p:cNvPr>
          <p:cNvSpPr/>
          <p:nvPr/>
        </p:nvSpPr>
        <p:spPr>
          <a:xfrm>
            <a:off x="5369753" y="1430446"/>
            <a:ext cx="2274166" cy="461665"/>
          </a:xfrm>
          <a:prstGeom prst="rect">
            <a:avLst/>
          </a:prstGeom>
        </p:spPr>
        <p:txBody>
          <a:bodyPr wrap="square">
            <a:spAutoFit/>
          </a:bodyPr>
          <a:lstStyle/>
          <a:p>
            <a:pPr algn="ctr"/>
            <a:r>
              <a:rPr lang="en-US" sz="2400" dirty="0">
                <a:latin typeface="Politica"/>
              </a:rPr>
              <a:t>3D Printed tie </a:t>
            </a:r>
          </a:p>
        </p:txBody>
      </p:sp>
      <p:sp>
        <p:nvSpPr>
          <p:cNvPr id="21" name="TextBox 20">
            <a:extLst>
              <a:ext uri="{FF2B5EF4-FFF2-40B4-BE49-F238E27FC236}">
                <a16:creationId xmlns:a16="http://schemas.microsoft.com/office/drawing/2014/main" id="{C4444049-84FB-4279-B211-7378DABE5225}"/>
              </a:ext>
            </a:extLst>
          </p:cNvPr>
          <p:cNvSpPr txBox="1"/>
          <p:nvPr/>
        </p:nvSpPr>
        <p:spPr>
          <a:xfrm>
            <a:off x="5269341" y="1911408"/>
            <a:ext cx="2274165"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ربطة عنق</a:t>
            </a:r>
            <a:endParaRPr lang="en-US" sz="2400" b="1"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3B1CBD7A-17DF-4613-B88E-406AD18A78A9}"/>
              </a:ext>
            </a:extLst>
          </p:cNvPr>
          <p:cNvSpPr/>
          <p:nvPr/>
        </p:nvSpPr>
        <p:spPr>
          <a:xfrm>
            <a:off x="8009494" y="1429212"/>
            <a:ext cx="3841978" cy="461665"/>
          </a:xfrm>
          <a:prstGeom prst="rect">
            <a:avLst/>
          </a:prstGeom>
        </p:spPr>
        <p:txBody>
          <a:bodyPr wrap="square">
            <a:spAutoFit/>
          </a:bodyPr>
          <a:lstStyle/>
          <a:p>
            <a:pPr algn="ctr"/>
            <a:r>
              <a:rPr lang="en-US" sz="2400" dirty="0">
                <a:latin typeface="Politica"/>
              </a:rPr>
              <a:t>3D printed Patterns on fabric </a:t>
            </a:r>
          </a:p>
        </p:txBody>
      </p:sp>
      <p:sp>
        <p:nvSpPr>
          <p:cNvPr id="23" name="TextBox 22">
            <a:extLst>
              <a:ext uri="{FF2B5EF4-FFF2-40B4-BE49-F238E27FC236}">
                <a16:creationId xmlns:a16="http://schemas.microsoft.com/office/drawing/2014/main" id="{2B53EFD3-EE9C-4063-B97A-D49AF5A40F4E}"/>
              </a:ext>
            </a:extLst>
          </p:cNvPr>
          <p:cNvSpPr txBox="1"/>
          <p:nvPr/>
        </p:nvSpPr>
        <p:spPr>
          <a:xfrm>
            <a:off x="7755641" y="1884312"/>
            <a:ext cx="4143149" cy="461665"/>
          </a:xfrm>
          <a:prstGeom prst="rect">
            <a:avLst/>
          </a:prstGeom>
          <a:noFill/>
        </p:spPr>
        <p:txBody>
          <a:bodyPr wrap="square">
            <a:spAutoFit/>
          </a:bodyPr>
          <a:lstStyle/>
          <a:p>
            <a:pPr algn="ctr"/>
            <a:r>
              <a:rPr lang="ar-QA" sz="2400" dirty="0">
                <a:latin typeface="Politica"/>
              </a:rPr>
              <a:t>أنماط ثلاثية الابعاد مطبوعة على النسيج</a:t>
            </a:r>
            <a:endParaRPr lang="en-US" sz="2400" dirty="0">
              <a:latin typeface="Politica"/>
            </a:endParaRPr>
          </a:p>
        </p:txBody>
      </p:sp>
      <p:pic>
        <p:nvPicPr>
          <p:cNvPr id="27" name="Picture 26">
            <a:extLst>
              <a:ext uri="{FF2B5EF4-FFF2-40B4-BE49-F238E27FC236}">
                <a16:creationId xmlns:a16="http://schemas.microsoft.com/office/drawing/2014/main" id="{147233B8-1D54-4647-8141-277F6D0F1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577" y="2591264"/>
            <a:ext cx="2449694" cy="3359580"/>
          </a:xfrm>
          <a:prstGeom prst="rect">
            <a:avLst/>
          </a:prstGeom>
        </p:spPr>
      </p:pic>
      <p:pic>
        <p:nvPicPr>
          <p:cNvPr id="31" name="Picture 30">
            <a:extLst>
              <a:ext uri="{FF2B5EF4-FFF2-40B4-BE49-F238E27FC236}">
                <a16:creationId xmlns:a16="http://schemas.microsoft.com/office/drawing/2014/main" id="{B74D9170-66CE-4FF4-A587-B82CBA5179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5834" y="2577648"/>
            <a:ext cx="2361264" cy="3420745"/>
          </a:xfrm>
          <a:prstGeom prst="rect">
            <a:avLst/>
          </a:prstGeom>
        </p:spPr>
      </p:pic>
      <p:pic>
        <p:nvPicPr>
          <p:cNvPr id="4" name="Picture 3" descr="A picture containing computer&#10;&#10;Description automatically generated">
            <a:extLst>
              <a:ext uri="{FF2B5EF4-FFF2-40B4-BE49-F238E27FC236}">
                <a16:creationId xmlns:a16="http://schemas.microsoft.com/office/drawing/2014/main" id="{B2677AF1-1B89-4919-A610-CF5BEFE052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3793" y="2345977"/>
            <a:ext cx="3016276" cy="3027637"/>
          </a:xfrm>
          <a:prstGeom prst="rect">
            <a:avLst/>
          </a:prstGeom>
        </p:spPr>
      </p:pic>
      <p:pic>
        <p:nvPicPr>
          <p:cNvPr id="24" name="Picture 23">
            <a:extLst>
              <a:ext uri="{FF2B5EF4-FFF2-40B4-BE49-F238E27FC236}">
                <a16:creationId xmlns:a16="http://schemas.microsoft.com/office/drawing/2014/main" id="{64E3C6CA-A718-4C34-8686-4F92C3FCD3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600703" cy="6804914"/>
          </a:xfrm>
          <a:prstGeom prst="rect">
            <a:avLst/>
          </a:prstGeom>
        </p:spPr>
      </p:pic>
    </p:spTree>
    <p:extLst>
      <p:ext uri="{BB962C8B-B14F-4D97-AF65-F5344CB8AC3E}">
        <p14:creationId xmlns:p14="http://schemas.microsoft.com/office/powerpoint/2010/main" val="186636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val="0"/>
                </a:ext>
              </a:extLst>
            </a:blip>
            <a:srcRect l="64179"/>
            <a:stretch/>
          </p:blipFill>
          <p:spPr>
            <a:xfrm>
              <a:off x="10025744" y="6158525"/>
              <a:ext cx="637898" cy="599942"/>
            </a:xfrm>
            <a:prstGeom prst="rect">
              <a:avLst/>
            </a:prstGeom>
          </p:spPr>
        </p:pic>
      </p:grpSp>
      <p:sp>
        <p:nvSpPr>
          <p:cNvPr id="7" name="TextBox 6">
            <a:extLst>
              <a:ext uri="{FF2B5EF4-FFF2-40B4-BE49-F238E27FC236}">
                <a16:creationId xmlns:a16="http://schemas.microsoft.com/office/drawing/2014/main" id="{9E33896C-8318-4ED3-B30E-381542C1AF01}"/>
              </a:ext>
            </a:extLst>
          </p:cNvPr>
          <p:cNvSpPr txBox="1"/>
          <p:nvPr/>
        </p:nvSpPr>
        <p:spPr>
          <a:xfrm>
            <a:off x="2582655" y="1336382"/>
            <a:ext cx="7389331" cy="584775"/>
          </a:xfrm>
          <a:prstGeom prst="rect">
            <a:avLst/>
          </a:prstGeom>
          <a:noFill/>
        </p:spPr>
        <p:txBody>
          <a:bodyPr wrap="square" rtlCol="0">
            <a:spAutoFit/>
          </a:bodyPr>
          <a:lstStyle/>
          <a:p>
            <a:pPr algn="ctr"/>
            <a:r>
              <a:rPr lang="ar-QA" sz="3200" dirty="0">
                <a:latin typeface="Politica"/>
              </a:rPr>
              <a:t>كيف يمكن تصنيع هذه الأنواع من الأزياء ؟</a:t>
            </a:r>
            <a:endParaRPr lang="en-US" sz="3200" dirty="0">
              <a:latin typeface="Politica"/>
            </a:endParaRPr>
          </a:p>
        </p:txBody>
      </p:sp>
      <p:sp>
        <p:nvSpPr>
          <p:cNvPr id="16" name="Arrow: Right 15">
            <a:extLst>
              <a:ext uri="{FF2B5EF4-FFF2-40B4-BE49-F238E27FC236}">
                <a16:creationId xmlns:a16="http://schemas.microsoft.com/office/drawing/2014/main" id="{CCA082C2-3FEC-4BC1-8F72-5280462EB1FD}"/>
              </a:ext>
            </a:extLst>
          </p:cNvPr>
          <p:cNvSpPr/>
          <p:nvPr/>
        </p:nvSpPr>
        <p:spPr>
          <a:xfrm>
            <a:off x="4181437" y="4644456"/>
            <a:ext cx="92607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3A19FDB5-205D-41F2-A62C-196EC416734C}"/>
              </a:ext>
            </a:extLst>
          </p:cNvPr>
          <p:cNvSpPr/>
          <p:nvPr/>
        </p:nvSpPr>
        <p:spPr>
          <a:xfrm>
            <a:off x="7838256" y="4680912"/>
            <a:ext cx="92607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4006D6C-1916-4ED3-8969-8C4CCF20BEF5}"/>
              </a:ext>
            </a:extLst>
          </p:cNvPr>
          <p:cNvSpPr txBox="1"/>
          <p:nvPr/>
        </p:nvSpPr>
        <p:spPr>
          <a:xfrm>
            <a:off x="2439170" y="537318"/>
            <a:ext cx="8237745" cy="584775"/>
          </a:xfrm>
          <a:prstGeom prst="rect">
            <a:avLst/>
          </a:prstGeom>
          <a:noFill/>
        </p:spPr>
        <p:txBody>
          <a:bodyPr wrap="square" rtlCol="0">
            <a:spAutoFit/>
          </a:bodyPr>
          <a:lstStyle/>
          <a:p>
            <a:pPr algn="ctr"/>
            <a:r>
              <a:rPr lang="en-US" sz="3200" dirty="0">
                <a:latin typeface="Politica"/>
              </a:rPr>
              <a:t>How can these types of fashion be made?</a:t>
            </a:r>
          </a:p>
        </p:txBody>
      </p:sp>
      <p:pic>
        <p:nvPicPr>
          <p:cNvPr id="3" name="Picture 2">
            <a:extLst>
              <a:ext uri="{FF2B5EF4-FFF2-40B4-BE49-F238E27FC236}">
                <a16:creationId xmlns:a16="http://schemas.microsoft.com/office/drawing/2014/main" id="{78DF608C-F6BC-49E1-A454-91D66A4E7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2917" y="3884143"/>
            <a:ext cx="2425190" cy="2178315"/>
          </a:xfrm>
          <a:prstGeom prst="rect">
            <a:avLst/>
          </a:prstGeom>
        </p:spPr>
      </p:pic>
      <p:pic>
        <p:nvPicPr>
          <p:cNvPr id="13" name="Picture 12">
            <a:extLst>
              <a:ext uri="{FF2B5EF4-FFF2-40B4-BE49-F238E27FC236}">
                <a16:creationId xmlns:a16="http://schemas.microsoft.com/office/drawing/2014/main" id="{385D070F-D482-4667-BBDF-0B339BD257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3890" y="3884143"/>
            <a:ext cx="2226876" cy="2178315"/>
          </a:xfrm>
          <a:prstGeom prst="rect">
            <a:avLst/>
          </a:prstGeom>
        </p:spPr>
      </p:pic>
      <p:sp>
        <p:nvSpPr>
          <p:cNvPr id="23" name="TextBox 22">
            <a:extLst>
              <a:ext uri="{FF2B5EF4-FFF2-40B4-BE49-F238E27FC236}">
                <a16:creationId xmlns:a16="http://schemas.microsoft.com/office/drawing/2014/main" id="{DBCEF4BA-D7D0-4AE5-AA42-1485677533AF}"/>
              </a:ext>
            </a:extLst>
          </p:cNvPr>
          <p:cNvSpPr txBox="1"/>
          <p:nvPr/>
        </p:nvSpPr>
        <p:spPr>
          <a:xfrm>
            <a:off x="1622917" y="3088630"/>
            <a:ext cx="2274165"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التصميم</a:t>
            </a:r>
            <a:endParaRPr lang="en-US" sz="2400" b="1"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6EE683CE-B4F9-4F7F-901B-2A9C46B5B3A6}"/>
              </a:ext>
            </a:extLst>
          </p:cNvPr>
          <p:cNvSpPr/>
          <p:nvPr/>
        </p:nvSpPr>
        <p:spPr>
          <a:xfrm>
            <a:off x="1812889" y="2623414"/>
            <a:ext cx="2274166" cy="461665"/>
          </a:xfrm>
          <a:prstGeom prst="rect">
            <a:avLst/>
          </a:prstGeom>
        </p:spPr>
        <p:txBody>
          <a:bodyPr wrap="square">
            <a:spAutoFit/>
          </a:bodyPr>
          <a:lstStyle/>
          <a:p>
            <a:pPr algn="ctr"/>
            <a:r>
              <a:rPr lang="en-US" sz="2400" dirty="0">
                <a:latin typeface="Politica"/>
              </a:rPr>
              <a:t>Design </a:t>
            </a:r>
          </a:p>
        </p:txBody>
      </p:sp>
      <p:sp>
        <p:nvSpPr>
          <p:cNvPr id="27" name="Rectangle 26">
            <a:extLst>
              <a:ext uri="{FF2B5EF4-FFF2-40B4-BE49-F238E27FC236}">
                <a16:creationId xmlns:a16="http://schemas.microsoft.com/office/drawing/2014/main" id="{13E6180D-3356-4BE5-95D1-EC8BAE23EC65}"/>
              </a:ext>
            </a:extLst>
          </p:cNvPr>
          <p:cNvSpPr/>
          <p:nvPr/>
        </p:nvSpPr>
        <p:spPr>
          <a:xfrm>
            <a:off x="5303890" y="2376422"/>
            <a:ext cx="2274166" cy="830997"/>
          </a:xfrm>
          <a:prstGeom prst="rect">
            <a:avLst/>
          </a:prstGeom>
        </p:spPr>
        <p:txBody>
          <a:bodyPr wrap="square">
            <a:spAutoFit/>
          </a:bodyPr>
          <a:lstStyle/>
          <a:p>
            <a:pPr algn="ctr"/>
            <a:r>
              <a:rPr lang="en-US" sz="2400" dirty="0">
                <a:latin typeface="Politica"/>
              </a:rPr>
              <a:t>Digital manufacturing  </a:t>
            </a:r>
          </a:p>
        </p:txBody>
      </p:sp>
      <p:sp>
        <p:nvSpPr>
          <p:cNvPr id="29" name="TextBox 28">
            <a:extLst>
              <a:ext uri="{FF2B5EF4-FFF2-40B4-BE49-F238E27FC236}">
                <a16:creationId xmlns:a16="http://schemas.microsoft.com/office/drawing/2014/main" id="{21371636-C087-438C-94E8-C41C46C46718}"/>
              </a:ext>
            </a:extLst>
          </p:cNvPr>
          <p:cNvSpPr txBox="1"/>
          <p:nvPr/>
        </p:nvSpPr>
        <p:spPr>
          <a:xfrm>
            <a:off x="5203478" y="3175486"/>
            <a:ext cx="2274165"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التصنيع الرقمي</a:t>
            </a:r>
            <a:endParaRPr lang="en-US" sz="2400" b="1"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56DA5B16-FCEC-4E05-BCEF-484C2B938B1E}"/>
              </a:ext>
            </a:extLst>
          </p:cNvPr>
          <p:cNvSpPr/>
          <p:nvPr/>
        </p:nvSpPr>
        <p:spPr>
          <a:xfrm>
            <a:off x="8350022" y="2599321"/>
            <a:ext cx="3841978" cy="461665"/>
          </a:xfrm>
          <a:prstGeom prst="rect">
            <a:avLst/>
          </a:prstGeom>
        </p:spPr>
        <p:txBody>
          <a:bodyPr wrap="square">
            <a:spAutoFit/>
          </a:bodyPr>
          <a:lstStyle/>
          <a:p>
            <a:pPr algn="ctr"/>
            <a:r>
              <a:rPr lang="en-US" sz="2400" dirty="0">
                <a:latin typeface="Politica"/>
              </a:rPr>
              <a:t>Final product </a:t>
            </a:r>
          </a:p>
        </p:txBody>
      </p:sp>
      <p:sp>
        <p:nvSpPr>
          <p:cNvPr id="33" name="TextBox 32">
            <a:extLst>
              <a:ext uri="{FF2B5EF4-FFF2-40B4-BE49-F238E27FC236}">
                <a16:creationId xmlns:a16="http://schemas.microsoft.com/office/drawing/2014/main" id="{609CCEF0-2513-4EBA-A561-6A5A50C91972}"/>
              </a:ext>
            </a:extLst>
          </p:cNvPr>
          <p:cNvSpPr txBox="1"/>
          <p:nvPr/>
        </p:nvSpPr>
        <p:spPr>
          <a:xfrm>
            <a:off x="8111075" y="3033890"/>
            <a:ext cx="4143149" cy="461665"/>
          </a:xfrm>
          <a:prstGeom prst="rect">
            <a:avLst/>
          </a:prstGeom>
          <a:noFill/>
        </p:spPr>
        <p:txBody>
          <a:bodyPr wrap="square">
            <a:spAutoFit/>
          </a:bodyPr>
          <a:lstStyle/>
          <a:p>
            <a:pPr algn="ctr"/>
            <a:r>
              <a:rPr lang="ar-QA" sz="2400" b="1" dirty="0">
                <a:latin typeface="Politica"/>
              </a:rPr>
              <a:t>المنتج النهائي</a:t>
            </a:r>
            <a:endParaRPr lang="en-US" sz="2400" b="1" dirty="0">
              <a:latin typeface="Politica"/>
            </a:endParaRPr>
          </a:p>
        </p:txBody>
      </p:sp>
      <p:pic>
        <p:nvPicPr>
          <p:cNvPr id="35" name="Picture 34">
            <a:extLst>
              <a:ext uri="{FF2B5EF4-FFF2-40B4-BE49-F238E27FC236}">
                <a16:creationId xmlns:a16="http://schemas.microsoft.com/office/drawing/2014/main" id="{EE65E8C4-4C1F-4C35-86B7-A0270E1FCE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0841" y="3533380"/>
            <a:ext cx="2085975" cy="2505075"/>
          </a:xfrm>
          <a:prstGeom prst="rect">
            <a:avLst/>
          </a:prstGeom>
        </p:spPr>
      </p:pic>
      <p:pic>
        <p:nvPicPr>
          <p:cNvPr id="22" name="Picture 21">
            <a:extLst>
              <a:ext uri="{FF2B5EF4-FFF2-40B4-BE49-F238E27FC236}">
                <a16:creationId xmlns:a16="http://schemas.microsoft.com/office/drawing/2014/main" id="{0C8BBC29-F52A-4AE0-923D-32C593AF48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616509" cy="6804914"/>
          </a:xfrm>
          <a:prstGeom prst="rect">
            <a:avLst/>
          </a:prstGeom>
        </p:spPr>
      </p:pic>
    </p:spTree>
    <p:extLst>
      <p:ext uri="{BB962C8B-B14F-4D97-AF65-F5344CB8AC3E}">
        <p14:creationId xmlns:p14="http://schemas.microsoft.com/office/powerpoint/2010/main" val="2729657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35914" y="452977"/>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QA" sz="2800" dirty="0">
                <a:solidFill>
                  <a:schemeClr val="tx1"/>
                </a:solidFill>
                <a:latin typeface="Politica" panose="02000506060000020004"/>
              </a:rPr>
              <a:t>ما هو التصنيع الرقمي؟</a:t>
            </a:r>
            <a:br>
              <a:rPr lang="en-US" sz="2800" dirty="0">
                <a:solidFill>
                  <a:schemeClr val="tx1"/>
                </a:solidFill>
                <a:latin typeface="Politica" panose="02000506060000020004"/>
              </a:rPr>
            </a:br>
            <a:r>
              <a:rPr lang="en-US" sz="2800" dirty="0">
                <a:solidFill>
                  <a:schemeClr val="tx1"/>
                </a:solidFill>
                <a:latin typeface="Politica" panose="02000506060000020004"/>
              </a:rPr>
              <a:t>What is digital manufacturing? </a:t>
            </a:r>
          </a:p>
        </p:txBody>
      </p:sp>
      <p:sp>
        <p:nvSpPr>
          <p:cNvPr id="5" name="TextBox 4"/>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7" name="Group 6"/>
          <p:cNvGrpSpPr/>
          <p:nvPr/>
        </p:nvGrpSpPr>
        <p:grpSpPr>
          <a:xfrm>
            <a:off x="9248482" y="6273830"/>
            <a:ext cx="1415160" cy="476766"/>
            <a:chOff x="8882864" y="6158525"/>
            <a:chExt cx="1780778" cy="599942"/>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print">
              <a:lum bright="-100000"/>
              <a:extLst>
                <a:ext uri="{28A0092B-C50C-407E-A947-70E740481C1C}">
                  <a14:useLocalDpi xmlns:a14="http://schemas.microsoft.com/office/drawing/2010/main" val="0"/>
                </a:ext>
              </a:extLst>
            </a:blip>
            <a:srcRect l="64179"/>
            <a:stretch/>
          </p:blipFill>
          <p:spPr>
            <a:xfrm>
              <a:off x="10025744" y="6158525"/>
              <a:ext cx="637898" cy="599942"/>
            </a:xfrm>
            <a:prstGeom prst="rect">
              <a:avLst/>
            </a:prstGeom>
          </p:spPr>
        </p:pic>
      </p:grpSp>
      <p:pic>
        <p:nvPicPr>
          <p:cNvPr id="11" name="Picture 10">
            <a:extLst>
              <a:ext uri="{FF2B5EF4-FFF2-40B4-BE49-F238E27FC236}">
                <a16:creationId xmlns:a16="http://schemas.microsoft.com/office/drawing/2014/main" id="{CAE87B09-0555-416D-840C-0FBD241136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7808" y="1997674"/>
            <a:ext cx="4073893" cy="2291565"/>
          </a:xfrm>
          <a:prstGeom prst="rect">
            <a:avLst/>
          </a:prstGeom>
        </p:spPr>
      </p:pic>
      <p:sp>
        <p:nvSpPr>
          <p:cNvPr id="12" name="Rectangle 11">
            <a:extLst>
              <a:ext uri="{FF2B5EF4-FFF2-40B4-BE49-F238E27FC236}">
                <a16:creationId xmlns:a16="http://schemas.microsoft.com/office/drawing/2014/main" id="{CB7F213B-E680-4F6E-B850-3B9D657A9E84}"/>
              </a:ext>
            </a:extLst>
          </p:cNvPr>
          <p:cNvSpPr/>
          <p:nvPr/>
        </p:nvSpPr>
        <p:spPr>
          <a:xfrm>
            <a:off x="2000188" y="4462173"/>
            <a:ext cx="8517466" cy="1015663"/>
          </a:xfrm>
          <a:prstGeom prst="rect">
            <a:avLst/>
          </a:prstGeom>
        </p:spPr>
        <p:txBody>
          <a:bodyPr wrap="square">
            <a:spAutoFit/>
          </a:bodyPr>
          <a:lstStyle/>
          <a:p>
            <a:pPr algn="r" rtl="1"/>
            <a:r>
              <a:rPr lang="ar-QA" sz="2000" b="1" i="1" dirty="0">
                <a:latin typeface="Politica" panose="02000506060000020004"/>
                <a:ea typeface="Roboto"/>
                <a:cs typeface="Roboto"/>
                <a:sym typeface="Roboto"/>
              </a:rPr>
              <a:t> </a:t>
            </a:r>
          </a:p>
          <a:p>
            <a:pPr algn="r" rtl="1"/>
            <a:r>
              <a:rPr lang="ar-QA" sz="2000" b="1" i="1" dirty="0">
                <a:latin typeface="Politica" panose="02000506060000020004"/>
                <a:ea typeface="Roboto"/>
                <a:cs typeface="Roboto"/>
                <a:sym typeface="Roboto"/>
              </a:rPr>
              <a:t>هو عملية تحويل الملفات الرقمية على الحاسوب إلى أجسام مادية ملموسة باستخدام آلات وأدوات مختلفة </a:t>
            </a:r>
          </a:p>
        </p:txBody>
      </p:sp>
      <p:sp>
        <p:nvSpPr>
          <p:cNvPr id="14" name="Rectangle 13">
            <a:extLst>
              <a:ext uri="{FF2B5EF4-FFF2-40B4-BE49-F238E27FC236}">
                <a16:creationId xmlns:a16="http://schemas.microsoft.com/office/drawing/2014/main" id="{E02D2F0A-A520-44A2-B8E2-5DD6E542987A}"/>
              </a:ext>
            </a:extLst>
          </p:cNvPr>
          <p:cNvSpPr/>
          <p:nvPr/>
        </p:nvSpPr>
        <p:spPr>
          <a:xfrm>
            <a:off x="2135914" y="5458510"/>
            <a:ext cx="9008534" cy="707886"/>
          </a:xfrm>
          <a:prstGeom prst="rect">
            <a:avLst/>
          </a:prstGeom>
        </p:spPr>
        <p:txBody>
          <a:bodyPr wrap="square">
            <a:spAutoFit/>
          </a:bodyPr>
          <a:lstStyle/>
          <a:p>
            <a:pPr lvl="0"/>
            <a:r>
              <a:rPr lang="it-IT" sz="2000" dirty="0">
                <a:latin typeface="Politica" panose="02000506060000020004"/>
                <a:ea typeface="Consolas" charset="0"/>
                <a:cs typeface="Consolas" charset="0"/>
              </a:rPr>
              <a:t>It is the process of converting digital files on our computers to physical objects using different tools and machines such as 3D printing and laser cutting </a:t>
            </a:r>
            <a:endParaRPr lang="en-US" sz="2000" dirty="0">
              <a:latin typeface="Politica" panose="02000506060000020004"/>
              <a:ea typeface="Consolas" charset="0"/>
              <a:cs typeface="Consolas" charset="0"/>
              <a:sym typeface="Roboto"/>
            </a:endParaRPr>
          </a:p>
        </p:txBody>
      </p:sp>
      <p:pic>
        <p:nvPicPr>
          <p:cNvPr id="2" name="Picture 1" descr="A picture containing honeycomb&#10;&#10;Description automatically generated">
            <a:extLst>
              <a:ext uri="{FF2B5EF4-FFF2-40B4-BE49-F238E27FC236}">
                <a16:creationId xmlns:a16="http://schemas.microsoft.com/office/drawing/2014/main" id="{79DCDC5B-70F4-4C7D-B4E0-23B530453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7928" y="1997674"/>
            <a:ext cx="4103881" cy="2335966"/>
          </a:xfrm>
          <a:prstGeom prst="rect">
            <a:avLst/>
          </a:prstGeom>
        </p:spPr>
      </p:pic>
      <p:pic>
        <p:nvPicPr>
          <p:cNvPr id="13" name="Picture 12">
            <a:extLst>
              <a:ext uri="{FF2B5EF4-FFF2-40B4-BE49-F238E27FC236}">
                <a16:creationId xmlns:a16="http://schemas.microsoft.com/office/drawing/2014/main" id="{05B13FEF-A47C-4821-8BB5-A90B3FEF96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616509" cy="6804914"/>
          </a:xfrm>
          <a:prstGeom prst="rect">
            <a:avLst/>
          </a:prstGeom>
        </p:spPr>
      </p:pic>
    </p:spTree>
    <p:extLst>
      <p:ext uri="{BB962C8B-B14F-4D97-AF65-F5344CB8AC3E}">
        <p14:creationId xmlns:p14="http://schemas.microsoft.com/office/powerpoint/2010/main" val="2036179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717</Words>
  <Application>Microsoft Office PowerPoint</Application>
  <PresentationFormat>Widescreen</PresentationFormat>
  <Paragraphs>107</Paragraphs>
  <Slides>16</Slides>
  <Notes>16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Politica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know more about digital manufacturing  lets watch this video</vt:lpstr>
      <vt:lpstr>Let's start learning how to create designs using 3DC.io</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Moath Almomani</dc:creator>
  <cp:lastModifiedBy>Moath Almomani</cp:lastModifiedBy>
  <cp:revision>1</cp:revision>
  <dcterms:created xsi:type="dcterms:W3CDTF">2020-10-08T06:25:08Z</dcterms:created>
  <dcterms:modified xsi:type="dcterms:W3CDTF">2021-01-31T10:26:53Z</dcterms:modified>
</cp:coreProperties>
</file>