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6"/>
  </p:notesMasterIdLst>
  <p:sldIdLst>
    <p:sldId id="273" r:id="rId2"/>
    <p:sldId id="328" r:id="rId3"/>
    <p:sldId id="323" r:id="rId4"/>
    <p:sldId id="282" r:id="rId5"/>
    <p:sldId id="264" r:id="rId6"/>
    <p:sldId id="329" r:id="rId7"/>
    <p:sldId id="325" r:id="rId8"/>
    <p:sldId id="322" r:id="rId9"/>
    <p:sldId id="278" r:id="rId10"/>
    <p:sldId id="263" r:id="rId11"/>
    <p:sldId id="326" r:id="rId12"/>
    <p:sldId id="327" r:id="rId13"/>
    <p:sldId id="324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mani" initials="M" lastIdx="1" clrIdx="0">
    <p:extLst>
      <p:ext uri="{19B8F6BF-5375-455C-9EA6-DF929625EA0E}">
        <p15:presenceInfo xmlns:p15="http://schemas.microsoft.com/office/powerpoint/2012/main" userId="Mom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  <a:srgbClr val="FF00FF"/>
    <a:srgbClr val="94E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37309-D56D-4C18-8BFE-BE615AAE4143}" v="7" dt="2021-02-07T18:36:06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29" autoAdjust="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0BFB024B-43CB-411D-B6DA-3D97AB52552A}"/>
    <pc:docChg chg="undo custSel addSld modSld sldOrd">
      <pc:chgData name="moath momani" userId="720708e143949568" providerId="LiveId" clId="{0BFB024B-43CB-411D-B6DA-3D97AB52552A}" dt="2020-07-07T06:15:00.246" v="182" actId="20577"/>
      <pc:docMkLst>
        <pc:docMk/>
      </pc:docMkLst>
      <pc:sldChg chg="addSp delSp modSp modNotesTx">
        <pc:chgData name="moath momani" userId="720708e143949568" providerId="LiveId" clId="{0BFB024B-43CB-411D-B6DA-3D97AB52552A}" dt="2020-07-07T06:15:00.246" v="182" actId="20577"/>
        <pc:sldMkLst>
          <pc:docMk/>
          <pc:sldMk cId="2887513602" sldId="280"/>
        </pc:sldMkLst>
        <pc:spChg chg="mod">
          <ac:chgData name="moath momani" userId="720708e143949568" providerId="LiveId" clId="{0BFB024B-43CB-411D-B6DA-3D97AB52552A}" dt="2020-07-07T06:10:18.106" v="103" actId="20577"/>
          <ac:spMkLst>
            <pc:docMk/>
            <pc:sldMk cId="2887513602" sldId="280"/>
            <ac:spMk id="5" creationId="{B56A31A8-D1AE-435F-8C21-AB5093DAF3B7}"/>
          </ac:spMkLst>
        </pc:spChg>
        <pc:spChg chg="add del mod">
          <ac:chgData name="moath momani" userId="720708e143949568" providerId="LiveId" clId="{0BFB024B-43CB-411D-B6DA-3D97AB52552A}" dt="2020-07-07T06:09:40.836" v="93"/>
          <ac:spMkLst>
            <pc:docMk/>
            <pc:sldMk cId="2887513602" sldId="280"/>
            <ac:spMk id="7" creationId="{0E2860F6-2113-4176-BA78-157C191E02CF}"/>
          </ac:spMkLst>
        </pc:spChg>
        <pc:spChg chg="add del">
          <ac:chgData name="moath momani" userId="720708e143949568" providerId="LiveId" clId="{0BFB024B-43CB-411D-B6DA-3D97AB52552A}" dt="2020-07-07T06:10:34.206" v="105"/>
          <ac:spMkLst>
            <pc:docMk/>
            <pc:sldMk cId="2887513602" sldId="280"/>
            <ac:spMk id="12" creationId="{96B7F5F3-FCBC-4E1F-9938-E61BAAE9AD28}"/>
          </ac:spMkLst>
        </pc:spChg>
        <pc:spChg chg="add mod">
          <ac:chgData name="moath momani" userId="720708e143949568" providerId="LiveId" clId="{0BFB024B-43CB-411D-B6DA-3D97AB52552A}" dt="2020-07-07T06:14:13.396" v="145" actId="20577"/>
          <ac:spMkLst>
            <pc:docMk/>
            <pc:sldMk cId="2887513602" sldId="280"/>
            <ac:spMk id="13" creationId="{F60CF980-1EC5-4195-8F6E-06D033ADF500}"/>
          </ac:spMkLst>
        </pc:spChg>
        <pc:spChg chg="del">
          <ac:chgData name="moath momani" userId="720708e143949568" providerId="LiveId" clId="{0BFB024B-43CB-411D-B6DA-3D97AB52552A}" dt="2020-07-07T06:05:44.074" v="15" actId="478"/>
          <ac:spMkLst>
            <pc:docMk/>
            <pc:sldMk cId="2887513602" sldId="280"/>
            <ac:spMk id="14" creationId="{46647313-760A-497D-A854-03E1AA4D026D}"/>
          </ac:spMkLst>
        </pc:spChg>
        <pc:spChg chg="del">
          <ac:chgData name="moath momani" userId="720708e143949568" providerId="LiveId" clId="{0BFB024B-43CB-411D-B6DA-3D97AB52552A}" dt="2020-07-07T06:05:44.074" v="15" actId="478"/>
          <ac:spMkLst>
            <pc:docMk/>
            <pc:sldMk cId="2887513602" sldId="280"/>
            <ac:spMk id="20" creationId="{F5FD2982-4753-4EB9-A96B-7F0A980191C1}"/>
          </ac:spMkLst>
        </pc:spChg>
        <pc:picChg chg="del">
          <ac:chgData name="moath momani" userId="720708e143949568" providerId="LiveId" clId="{0BFB024B-43CB-411D-B6DA-3D97AB52552A}" dt="2020-07-07T06:05:44.652" v="16" actId="478"/>
          <ac:picMkLst>
            <pc:docMk/>
            <pc:sldMk cId="2887513602" sldId="280"/>
            <ac:picMk id="2" creationId="{58608D38-21FA-40C2-B540-4A9D446D4E58}"/>
          </ac:picMkLst>
        </pc:picChg>
        <pc:picChg chg="add del mod">
          <ac:chgData name="moath momani" userId="720708e143949568" providerId="LiveId" clId="{0BFB024B-43CB-411D-B6DA-3D97AB52552A}" dt="2020-07-07T06:09:43.916" v="95" actId="21"/>
          <ac:picMkLst>
            <pc:docMk/>
            <pc:sldMk cId="2887513602" sldId="280"/>
            <ac:picMk id="3" creationId="{F9B8CCA6-753F-415E-8730-1146BF7047E3}"/>
          </ac:picMkLst>
        </pc:picChg>
        <pc:picChg chg="add del mod">
          <ac:chgData name="moath momani" userId="720708e143949568" providerId="LiveId" clId="{0BFB024B-43CB-411D-B6DA-3D97AB52552A}" dt="2020-07-07T06:09:43.916" v="95" actId="21"/>
          <ac:picMkLst>
            <pc:docMk/>
            <pc:sldMk cId="2887513602" sldId="280"/>
            <ac:picMk id="4" creationId="{FCC55234-074C-41D6-98C2-5934BF122FA2}"/>
          </ac:picMkLst>
        </pc:picChg>
        <pc:picChg chg="add">
          <ac:chgData name="moath momani" userId="720708e143949568" providerId="LiveId" clId="{0BFB024B-43CB-411D-B6DA-3D97AB52552A}" dt="2020-07-07T06:09:53.036" v="96"/>
          <ac:picMkLst>
            <pc:docMk/>
            <pc:sldMk cId="2887513602" sldId="280"/>
            <ac:picMk id="21" creationId="{BBA3EB98-2404-497E-905D-230C53406ED1}"/>
          </ac:picMkLst>
        </pc:picChg>
        <pc:picChg chg="add">
          <ac:chgData name="moath momani" userId="720708e143949568" providerId="LiveId" clId="{0BFB024B-43CB-411D-B6DA-3D97AB52552A}" dt="2020-07-07T06:09:53.036" v="96"/>
          <ac:picMkLst>
            <pc:docMk/>
            <pc:sldMk cId="2887513602" sldId="280"/>
            <ac:picMk id="23" creationId="{4753965E-5B7D-45D1-B612-D17780E47BD3}"/>
          </ac:picMkLst>
        </pc:picChg>
        <pc:cxnChg chg="del">
          <ac:chgData name="moath momani" userId="720708e143949568" providerId="LiveId" clId="{0BFB024B-43CB-411D-B6DA-3D97AB52552A}" dt="2020-07-07T06:05:45.583" v="17" actId="478"/>
          <ac:cxnSpMkLst>
            <pc:docMk/>
            <pc:sldMk cId="2887513602" sldId="280"/>
            <ac:cxnSpMk id="16" creationId="{8B918AD2-4C1C-43AF-9A7A-44FE62D41063}"/>
          </ac:cxnSpMkLst>
        </pc:cxnChg>
        <pc:cxnChg chg="del">
          <ac:chgData name="moath momani" userId="720708e143949568" providerId="LiveId" clId="{0BFB024B-43CB-411D-B6DA-3D97AB52552A}" dt="2020-07-07T06:05:44.074" v="15" actId="478"/>
          <ac:cxnSpMkLst>
            <pc:docMk/>
            <pc:sldMk cId="2887513602" sldId="280"/>
            <ac:cxnSpMk id="19" creationId="{508E76D3-0523-47FF-9A69-1F338AEC0080}"/>
          </ac:cxnSpMkLst>
        </pc:cxnChg>
        <pc:cxnChg chg="del">
          <ac:chgData name="moath momani" userId="720708e143949568" providerId="LiveId" clId="{0BFB024B-43CB-411D-B6DA-3D97AB52552A}" dt="2020-07-07T06:05:44.074" v="15" actId="478"/>
          <ac:cxnSpMkLst>
            <pc:docMk/>
            <pc:sldMk cId="2887513602" sldId="280"/>
            <ac:cxnSpMk id="22" creationId="{5C466AB7-60DC-4953-90B8-B1AAEDDF6D06}"/>
          </ac:cxnSpMkLst>
        </pc:cxnChg>
        <pc:cxnChg chg="del">
          <ac:chgData name="moath momani" userId="720708e143949568" providerId="LiveId" clId="{0BFB024B-43CB-411D-B6DA-3D97AB52552A}" dt="2020-07-07T06:05:44.074" v="15" actId="478"/>
          <ac:cxnSpMkLst>
            <pc:docMk/>
            <pc:sldMk cId="2887513602" sldId="280"/>
            <ac:cxnSpMk id="25" creationId="{A9276F28-080D-4D5A-9E57-7EF1C8DC5076}"/>
          </ac:cxnSpMkLst>
        </pc:cxnChg>
        <pc:cxnChg chg="del">
          <ac:chgData name="moath momani" userId="720708e143949568" providerId="LiveId" clId="{0BFB024B-43CB-411D-B6DA-3D97AB52552A}" dt="2020-07-07T06:05:44.074" v="15" actId="478"/>
          <ac:cxnSpMkLst>
            <pc:docMk/>
            <pc:sldMk cId="2887513602" sldId="280"/>
            <ac:cxnSpMk id="28" creationId="{1B8C07B2-1C42-4F8C-B94A-19B16028DF88}"/>
          </ac:cxnSpMkLst>
        </pc:cxnChg>
      </pc:sldChg>
      <pc:sldChg chg="modSp add ord">
        <pc:chgData name="moath momani" userId="720708e143949568" providerId="LiveId" clId="{0BFB024B-43CB-411D-B6DA-3D97AB52552A}" dt="2020-07-07T06:10:09.086" v="99"/>
        <pc:sldMkLst>
          <pc:docMk/>
          <pc:sldMk cId="3174416243" sldId="281"/>
        </pc:sldMkLst>
        <pc:spChg chg="mod">
          <ac:chgData name="moath momani" userId="720708e143949568" providerId="LiveId" clId="{0BFB024B-43CB-411D-B6DA-3D97AB52552A}" dt="2020-07-07T06:10:05.586" v="98" actId="21"/>
          <ac:spMkLst>
            <pc:docMk/>
            <pc:sldMk cId="3174416243" sldId="281"/>
            <ac:spMk id="5" creationId="{B56A31A8-D1AE-435F-8C21-AB5093DAF3B7}"/>
          </ac:spMkLst>
        </pc:spChg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2E3ECC89-5231-4190-89D4-10BC76256696}"/>
    <pc:docChg chg="undo redo custSel addSld modSld">
      <pc:chgData name="moath momani" userId="720708e143949568" providerId="LiveId" clId="{2E3ECC89-5231-4190-89D4-10BC76256696}" dt="2020-06-23T18:13:24.594" v="2060" actId="20577"/>
      <pc:docMkLst>
        <pc:docMk/>
      </pc:docMkLst>
      <pc:sldChg chg="addSp delSp modSp mod modAnim modNotesTx">
        <pc:chgData name="moath momani" userId="720708e143949568" providerId="LiveId" clId="{2E3ECC89-5231-4190-89D4-10BC76256696}" dt="2020-06-23T18:12:51.296" v="2035" actId="20577"/>
        <pc:sldMkLst>
          <pc:docMk/>
          <pc:sldMk cId="1521942773" sldId="263"/>
        </pc:sldMkLst>
        <pc:spChg chg="mod">
          <ac:chgData name="moath momani" userId="720708e143949568" providerId="LiveId" clId="{2E3ECC89-5231-4190-89D4-10BC76256696}" dt="2020-06-23T17:40:37.627" v="1571" actId="1076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2E3ECC89-5231-4190-89D4-10BC76256696}" dt="2020-06-23T17:40:17.207" v="1565" actId="478"/>
          <ac:spMkLst>
            <pc:docMk/>
            <pc:sldMk cId="1521942773" sldId="263"/>
            <ac:spMk id="3" creationId="{016C0F1A-B1B7-4254-8C1C-B794317E1FC8}"/>
          </ac:spMkLst>
        </pc:spChg>
        <pc:picChg chg="add mod">
          <ac:chgData name="moath momani" userId="720708e143949568" providerId="LiveId" clId="{2E3ECC89-5231-4190-89D4-10BC76256696}" dt="2020-06-23T17:40:30.547" v="1569" actId="1076"/>
          <ac:picMkLst>
            <pc:docMk/>
            <pc:sldMk cId="1521942773" sldId="263"/>
            <ac:picMk id="4" creationId="{20F8A2B3-6EDC-4CB9-B3DD-66F680FECBB4}"/>
          </ac:picMkLst>
        </pc:picChg>
        <pc:picChg chg="del mod">
          <ac:chgData name="moath momani" userId="720708e143949568" providerId="LiveId" clId="{2E3ECC89-5231-4190-89D4-10BC76256696}" dt="2020-06-23T18:08:31.617" v="1962" actId="478"/>
          <ac:picMkLst>
            <pc:docMk/>
            <pc:sldMk cId="1521942773" sldId="263"/>
            <ac:picMk id="7" creationId="{00000000-0000-0000-0000-000000000000}"/>
          </ac:picMkLst>
        </pc:picChg>
        <pc:picChg chg="add mod">
          <ac:chgData name="moath momani" userId="720708e143949568" providerId="LiveId" clId="{2E3ECC89-5231-4190-89D4-10BC76256696}" dt="2020-06-23T18:08:36.562" v="1964" actId="14100"/>
          <ac:picMkLst>
            <pc:docMk/>
            <pc:sldMk cId="1521942773" sldId="263"/>
            <ac:picMk id="11" creationId="{0945EFBD-0E3E-4127-9243-146FFD47CFC1}"/>
          </ac:picMkLst>
        </pc:picChg>
      </pc:sldChg>
      <pc:sldChg chg="addSp delSp modSp mod modNotesTx">
        <pc:chgData name="moath momani" userId="720708e143949568" providerId="LiveId" clId="{2E3ECC89-5231-4190-89D4-10BC76256696}" dt="2020-06-23T18:08:54.664" v="1968"/>
        <pc:sldMkLst>
          <pc:docMk/>
          <pc:sldMk cId="211947262" sldId="272"/>
        </pc:sldMkLst>
        <pc:spChg chg="add mod">
          <ac:chgData name="moath momani" userId="720708e143949568" providerId="LiveId" clId="{2E3ECC89-5231-4190-89D4-10BC76256696}" dt="2020-06-23T17:26:16.965" v="1347" actId="14100"/>
          <ac:spMkLst>
            <pc:docMk/>
            <pc:sldMk cId="211947262" sldId="272"/>
            <ac:spMk id="2" creationId="{0B2AAF93-F372-4E32-8DE3-2B37B0349A7C}"/>
          </ac:spMkLst>
        </pc:spChg>
        <pc:picChg chg="add del mod">
          <ac:chgData name="moath momani" userId="720708e143949568" providerId="LiveId" clId="{2E3ECC89-5231-4190-89D4-10BC76256696}" dt="2020-06-23T17:27:59.909" v="1354" actId="21"/>
          <ac:picMkLst>
            <pc:docMk/>
            <pc:sldMk cId="211947262" sldId="272"/>
            <ac:picMk id="3" creationId="{79270E36-745F-4A29-8B35-E6BB76F2F646}"/>
          </ac:picMkLst>
        </pc:picChg>
        <pc:picChg chg="add del mod">
          <ac:chgData name="moath momani" userId="720708e143949568" providerId="LiveId" clId="{2E3ECC89-5231-4190-89D4-10BC76256696}" dt="2020-06-23T17:28:05.012" v="1358" actId="478"/>
          <ac:picMkLst>
            <pc:docMk/>
            <pc:sldMk cId="211947262" sldId="272"/>
            <ac:picMk id="4" creationId="{63DB3645-2346-4955-8456-424947DCE53D}"/>
          </ac:picMkLst>
        </pc:picChg>
        <pc:picChg chg="add mod">
          <ac:chgData name="moath momani" userId="720708e143949568" providerId="LiveId" clId="{2E3ECC89-5231-4190-89D4-10BC76256696}" dt="2020-06-23T17:29:02.388" v="1363" actId="1076"/>
          <ac:picMkLst>
            <pc:docMk/>
            <pc:sldMk cId="211947262" sldId="272"/>
            <ac:picMk id="7" creationId="{FE34B53B-90EE-4355-BAF9-AC7A117C8BE1}"/>
          </ac:picMkLst>
        </pc:picChg>
        <pc:picChg chg="del">
          <ac:chgData name="moath momani" userId="720708e143949568" providerId="LiveId" clId="{2E3ECC89-5231-4190-89D4-10BC76256696}" dt="2020-06-23T18:08:54.190" v="1967" actId="478"/>
          <ac:picMkLst>
            <pc:docMk/>
            <pc:sldMk cId="211947262" sldId="272"/>
            <ac:picMk id="9" creationId="{00000000-0000-0000-0000-000000000000}"/>
          </ac:picMkLst>
        </pc:picChg>
        <pc:picChg chg="add del mod">
          <ac:chgData name="moath momani" userId="720708e143949568" providerId="LiveId" clId="{2E3ECC89-5231-4190-89D4-10BC76256696}" dt="2020-06-23T17:27:07.934" v="1350" actId="478"/>
          <ac:picMkLst>
            <pc:docMk/>
            <pc:sldMk cId="211947262" sldId="272"/>
            <ac:picMk id="13" creationId="{7EBEAF1B-4140-4D53-8096-EFCA6E54E127}"/>
          </ac:picMkLst>
        </pc:picChg>
        <pc:picChg chg="del mod">
          <ac:chgData name="moath momani" userId="720708e143949568" providerId="LiveId" clId="{2E3ECC89-5231-4190-89D4-10BC76256696}" dt="2020-06-23T17:25:33.640" v="1336" actId="478"/>
          <ac:picMkLst>
            <pc:docMk/>
            <pc:sldMk cId="211947262" sldId="272"/>
            <ac:picMk id="14" creationId="{862DA486-063A-4767-9E2B-FEDE96738C97}"/>
          </ac:picMkLst>
        </pc:picChg>
        <pc:picChg chg="add del mod">
          <ac:chgData name="moath momani" userId="720708e143949568" providerId="LiveId" clId="{2E3ECC89-5231-4190-89D4-10BC76256696}" dt="2020-06-23T17:28:56.693" v="1360" actId="478"/>
          <ac:picMkLst>
            <pc:docMk/>
            <pc:sldMk cId="211947262" sldId="272"/>
            <ac:picMk id="15" creationId="{DE23F6A5-4CCA-4F32-99F4-03D18EFD2E53}"/>
          </ac:picMkLst>
        </pc:picChg>
        <pc:picChg chg="add mod">
          <ac:chgData name="moath momani" userId="720708e143949568" providerId="LiveId" clId="{2E3ECC89-5231-4190-89D4-10BC76256696}" dt="2020-06-23T18:08:54.664" v="1968"/>
          <ac:picMkLst>
            <pc:docMk/>
            <pc:sldMk cId="211947262" sldId="272"/>
            <ac:picMk id="16" creationId="{66B73202-E48F-4C29-AF70-F62EC9FDA449}"/>
          </ac:picMkLst>
        </pc:picChg>
      </pc:sldChg>
      <pc:sldChg chg="modNotesTx">
        <pc:chgData name="moath momani" userId="720708e143949568" providerId="LiveId" clId="{2E3ECC89-5231-4190-89D4-10BC76256696}" dt="2020-06-23T17:01:37.743" v="781" actId="20577"/>
        <pc:sldMkLst>
          <pc:docMk/>
          <pc:sldMk cId="911208218" sldId="273"/>
        </pc:sldMkLst>
      </pc:sldChg>
      <pc:sldChg chg="addSp delSp modSp mod">
        <pc:chgData name="moath momani" userId="720708e143949568" providerId="LiveId" clId="{2E3ECC89-5231-4190-89D4-10BC76256696}" dt="2020-06-23T18:09:41.586" v="2008" actId="14100"/>
        <pc:sldMkLst>
          <pc:docMk/>
          <pc:sldMk cId="1823530429" sldId="275"/>
        </pc:sldMkLst>
        <pc:spChg chg="add del mod">
          <ac:chgData name="moath momani" userId="720708e143949568" providerId="LiveId" clId="{2E3ECC89-5231-4190-89D4-10BC76256696}" dt="2020-06-23T17:44:10.085" v="1616" actId="478"/>
          <ac:spMkLst>
            <pc:docMk/>
            <pc:sldMk cId="1823530429" sldId="275"/>
            <ac:spMk id="3" creationId="{4249F310-4C6C-41F9-B1EE-69B6A694B4DF}"/>
          </ac:spMkLst>
        </pc:spChg>
        <pc:spChg chg="del">
          <ac:chgData name="moath momani" userId="720708e143949568" providerId="LiveId" clId="{2E3ECC89-5231-4190-89D4-10BC76256696}" dt="2020-06-23T17:44:06.090" v="1615" actId="478"/>
          <ac:spMkLst>
            <pc:docMk/>
            <pc:sldMk cId="1823530429" sldId="275"/>
            <ac:spMk id="4" creationId="{EEC70398-4A06-4447-A0A7-EEA136D8D03C}"/>
          </ac:spMkLst>
        </pc:spChg>
        <pc:spChg chg="mod">
          <ac:chgData name="moath momani" userId="720708e143949568" providerId="LiveId" clId="{2E3ECC89-5231-4190-89D4-10BC76256696}" dt="2020-06-23T18:03:45.561" v="1919" actId="20577"/>
          <ac:spMkLst>
            <pc:docMk/>
            <pc:sldMk cId="1823530429" sldId="275"/>
            <ac:spMk id="11" creationId="{3ABAC6EC-D464-4918-9CBB-EDA3E794AF29}"/>
          </ac:spMkLst>
        </pc:spChg>
        <pc:picChg chg="add mod">
          <ac:chgData name="moath momani" userId="720708e143949568" providerId="LiveId" clId="{2E3ECC89-5231-4190-89D4-10BC76256696}" dt="2020-06-23T18:03:42.628" v="1918" actId="1076"/>
          <ac:picMkLst>
            <pc:docMk/>
            <pc:sldMk cId="1823530429" sldId="275"/>
            <ac:picMk id="5" creationId="{A71F45FF-01E6-4529-8B73-05E9092C4274}"/>
          </ac:picMkLst>
        </pc:picChg>
        <pc:picChg chg="del mod">
          <ac:chgData name="moath momani" userId="720708e143949568" providerId="LiveId" clId="{2E3ECC89-5231-4190-89D4-10BC76256696}" dt="2020-06-23T18:09:02.623" v="1970" actId="478"/>
          <ac:picMkLst>
            <pc:docMk/>
            <pc:sldMk cId="1823530429" sldId="275"/>
            <ac:picMk id="7" creationId="{00000000-0000-0000-0000-000000000000}"/>
          </ac:picMkLst>
        </pc:picChg>
        <pc:picChg chg="add del mod">
          <ac:chgData name="moath momani" userId="720708e143949568" providerId="LiveId" clId="{2E3ECC89-5231-4190-89D4-10BC76256696}" dt="2020-06-23T18:03:23.251" v="1912" actId="21"/>
          <ac:picMkLst>
            <pc:docMk/>
            <pc:sldMk cId="1823530429" sldId="275"/>
            <ac:picMk id="12" creationId="{818EF34F-E6B8-4599-B620-858019F62C25}"/>
          </ac:picMkLst>
        </pc:picChg>
        <pc:picChg chg="add mod">
          <ac:chgData name="moath momani" userId="720708e143949568" providerId="LiveId" clId="{2E3ECC89-5231-4190-89D4-10BC76256696}" dt="2020-06-23T18:09:41.586" v="2008" actId="14100"/>
          <ac:picMkLst>
            <pc:docMk/>
            <pc:sldMk cId="1823530429" sldId="275"/>
            <ac:picMk id="13" creationId="{13B87C88-1BF9-44DB-AB65-F37F5359D9F3}"/>
          </ac:picMkLst>
        </pc:picChg>
      </pc:sldChg>
      <pc:sldChg chg="addSp delSp modSp add mod modNotesTx">
        <pc:chgData name="moath momani" userId="720708e143949568" providerId="LiveId" clId="{2E3ECC89-5231-4190-89D4-10BC76256696}" dt="2020-06-23T18:08:44.386" v="1966" actId="14100"/>
        <pc:sldMkLst>
          <pc:docMk/>
          <pc:sldMk cId="2729657736" sldId="276"/>
        </pc:sldMkLst>
        <pc:spChg chg="add del mod">
          <ac:chgData name="moath momani" userId="720708e143949568" providerId="LiveId" clId="{2E3ECC89-5231-4190-89D4-10BC76256696}" dt="2020-06-23T16:52:30.844" v="336"/>
          <ac:spMkLst>
            <pc:docMk/>
            <pc:sldMk cId="2729657736" sldId="276"/>
            <ac:spMk id="2" creationId="{32F17608-FC27-4082-B1A1-7051856642A4}"/>
          </ac:spMkLst>
        </pc:spChg>
        <pc:spChg chg="add del mod">
          <ac:chgData name="moath momani" userId="720708e143949568" providerId="LiveId" clId="{2E3ECC89-5231-4190-89D4-10BC76256696}" dt="2020-06-23T16:33:51.608" v="33" actId="478"/>
          <ac:spMkLst>
            <pc:docMk/>
            <pc:sldMk cId="2729657736" sldId="276"/>
            <ac:spMk id="3" creationId="{CF1D45F3-5AF0-4DC2-BCF7-340E79666818}"/>
          </ac:spMkLst>
        </pc:spChg>
        <pc:spChg chg="add mod">
          <ac:chgData name="moath momani" userId="720708e143949568" providerId="LiveId" clId="{2E3ECC89-5231-4190-89D4-10BC76256696}" dt="2020-06-23T17:19:37.223" v="1170" actId="1036"/>
          <ac:spMkLst>
            <pc:docMk/>
            <pc:sldMk cId="2729657736" sldId="276"/>
            <ac:spMk id="7" creationId="{9E33896C-8318-4ED3-B30E-381542C1AF01}"/>
          </ac:spMkLst>
        </pc:spChg>
        <pc:spChg chg="add mod">
          <ac:chgData name="moath momani" userId="720708e143949568" providerId="LiveId" clId="{2E3ECC89-5231-4190-89D4-10BC76256696}" dt="2020-06-23T17:20:32.792" v="1178" actId="1038"/>
          <ac:spMkLst>
            <pc:docMk/>
            <pc:sldMk cId="2729657736" sldId="276"/>
            <ac:spMk id="16" creationId="{CCA082C2-3FEC-4BC1-8F72-5280462EB1FD}"/>
          </ac:spMkLst>
        </pc:spChg>
        <pc:spChg chg="add mod">
          <ac:chgData name="moath momani" userId="720708e143949568" providerId="LiveId" clId="{2E3ECC89-5231-4190-89D4-10BC76256696}" dt="2020-06-23T17:19:30.884" v="1143" actId="1035"/>
          <ac:spMkLst>
            <pc:docMk/>
            <pc:sldMk cId="2729657736" sldId="276"/>
            <ac:spMk id="19" creationId="{3A19FDB5-205D-41F2-A62C-196EC416734C}"/>
          </ac:spMkLst>
        </pc:spChg>
        <pc:spChg chg="add del mod">
          <ac:chgData name="moath momani" userId="720708e143949568" providerId="LiveId" clId="{2E3ECC89-5231-4190-89D4-10BC76256696}" dt="2020-06-23T17:19:29.600" v="1141"/>
          <ac:spMkLst>
            <pc:docMk/>
            <pc:sldMk cId="2729657736" sldId="276"/>
            <ac:spMk id="20" creationId="{E26D4050-1823-4D38-8BA0-A3EC9F3A9861}"/>
          </ac:spMkLst>
        </pc:spChg>
        <pc:picChg chg="add del mod">
          <ac:chgData name="moath momani" userId="720708e143949568" providerId="LiveId" clId="{2E3ECC89-5231-4190-89D4-10BC76256696}" dt="2020-06-23T17:02:21.535" v="784" actId="478"/>
          <ac:picMkLst>
            <pc:docMk/>
            <pc:sldMk cId="2729657736" sldId="276"/>
            <ac:picMk id="4" creationId="{2951DC31-C270-4FD3-8B8A-973713D33DB0}"/>
          </ac:picMkLst>
        </pc:picChg>
        <pc:picChg chg="mod">
          <ac:chgData name="moath momani" userId="720708e143949568" providerId="LiveId" clId="{2E3ECC89-5231-4190-89D4-10BC76256696}" dt="2020-06-23T18:08:44.386" v="1966" actId="14100"/>
          <ac:picMkLst>
            <pc:docMk/>
            <pc:sldMk cId="2729657736" sldId="276"/>
            <ac:picMk id="9" creationId="{00000000-0000-0000-0000-000000000000}"/>
          </ac:picMkLst>
        </pc:picChg>
        <pc:picChg chg="add del mod">
          <ac:chgData name="moath momani" userId="720708e143949568" providerId="LiveId" clId="{2E3ECC89-5231-4190-89D4-10BC76256696}" dt="2020-06-23T17:09:47.149" v="936" actId="478"/>
          <ac:picMkLst>
            <pc:docMk/>
            <pc:sldMk cId="2729657736" sldId="276"/>
            <ac:picMk id="13" creationId="{5CB70107-7759-45A9-92A2-DA4370C787AE}"/>
          </ac:picMkLst>
        </pc:picChg>
        <pc:picChg chg="del mod">
          <ac:chgData name="moath momani" userId="720708e143949568" providerId="LiveId" clId="{2E3ECC89-5231-4190-89D4-10BC76256696}" dt="2020-06-23T16:31:32.664" v="5" actId="478"/>
          <ac:picMkLst>
            <pc:docMk/>
            <pc:sldMk cId="2729657736" sldId="276"/>
            <ac:picMk id="14" creationId="{862DA486-063A-4767-9E2B-FEDE96738C97}"/>
          </ac:picMkLst>
        </pc:picChg>
        <pc:picChg chg="add mod">
          <ac:chgData name="moath momani" userId="720708e143949568" providerId="LiveId" clId="{2E3ECC89-5231-4190-89D4-10BC76256696}" dt="2020-06-23T17:19:30.884" v="1143" actId="1035"/>
          <ac:picMkLst>
            <pc:docMk/>
            <pc:sldMk cId="2729657736" sldId="276"/>
            <ac:picMk id="15" creationId="{C2742168-B3D3-4C6C-AB27-7F880DD7FEA3}"/>
          </ac:picMkLst>
        </pc:picChg>
        <pc:picChg chg="add mod">
          <ac:chgData name="moath momani" userId="720708e143949568" providerId="LiveId" clId="{2E3ECC89-5231-4190-89D4-10BC76256696}" dt="2020-06-23T17:19:30.884" v="1143" actId="1035"/>
          <ac:picMkLst>
            <pc:docMk/>
            <pc:sldMk cId="2729657736" sldId="276"/>
            <ac:picMk id="17" creationId="{2C970B63-BAEC-4260-96B1-A55EB8E0F421}"/>
          </ac:picMkLst>
        </pc:picChg>
        <pc:picChg chg="add mod">
          <ac:chgData name="moath momani" userId="720708e143949568" providerId="LiveId" clId="{2E3ECC89-5231-4190-89D4-10BC76256696}" dt="2020-06-23T17:34:11.651" v="1504" actId="1038"/>
          <ac:picMkLst>
            <pc:docMk/>
            <pc:sldMk cId="2729657736" sldId="276"/>
            <ac:picMk id="18" creationId="{7AE498B4-B891-4E9A-9CDE-DD8F3DF89E8F}"/>
          </ac:picMkLst>
        </pc:picChg>
      </pc:sldChg>
      <pc:sldChg chg="addSp delSp modSp add mod delAnim modNotesTx">
        <pc:chgData name="moath momani" userId="720708e143949568" providerId="LiveId" clId="{2E3ECC89-5231-4190-89D4-10BC76256696}" dt="2020-06-23T18:12:43.905" v="2034" actId="20577"/>
        <pc:sldMkLst>
          <pc:docMk/>
          <pc:sldMk cId="2293705616" sldId="277"/>
        </pc:sldMkLst>
        <pc:spChg chg="mod">
          <ac:chgData name="moath momani" userId="720708e143949568" providerId="LiveId" clId="{2E3ECC89-5231-4190-89D4-10BC76256696}" dt="2020-06-23T18:11:29.457" v="2033" actId="403"/>
          <ac:spMkLst>
            <pc:docMk/>
            <pc:sldMk cId="2293705616" sldId="277"/>
            <ac:spMk id="2" creationId="{00000000-0000-0000-0000-000000000000}"/>
          </ac:spMkLst>
        </pc:spChg>
        <pc:picChg chg="add mod">
          <ac:chgData name="moath momani" userId="720708e143949568" providerId="LiveId" clId="{2E3ECC89-5231-4190-89D4-10BC76256696}" dt="2020-06-23T18:08:04.556" v="1935" actId="1076"/>
          <ac:picMkLst>
            <pc:docMk/>
            <pc:sldMk cId="2293705616" sldId="277"/>
            <ac:picMk id="3" creationId="{910D621F-6F2C-48A0-9276-F357B9E21E13}"/>
          </ac:picMkLst>
        </pc:picChg>
        <pc:picChg chg="del">
          <ac:chgData name="moath momani" userId="720708e143949568" providerId="LiveId" clId="{2E3ECC89-5231-4190-89D4-10BC76256696}" dt="2020-06-23T17:54:32.116" v="1737" actId="478"/>
          <ac:picMkLst>
            <pc:docMk/>
            <pc:sldMk cId="2293705616" sldId="277"/>
            <ac:picMk id="4" creationId="{20F8A2B3-6EDC-4CB9-B3DD-66F680FECBB4}"/>
          </ac:picMkLst>
        </pc:picChg>
        <pc:picChg chg="add mod">
          <ac:chgData name="moath momani" userId="720708e143949568" providerId="LiveId" clId="{2E3ECC89-5231-4190-89D4-10BC76256696}" dt="2020-06-23T18:07:54.395" v="1933" actId="1076"/>
          <ac:picMkLst>
            <pc:docMk/>
            <pc:sldMk cId="2293705616" sldId="277"/>
            <ac:picMk id="5" creationId="{E32174AB-4CAD-47F6-81EB-6685508A3654}"/>
          </ac:picMkLst>
        </pc:picChg>
        <pc:picChg chg="mod">
          <ac:chgData name="moath momani" userId="720708e143949568" providerId="LiveId" clId="{2E3ECC89-5231-4190-89D4-10BC76256696}" dt="2020-06-23T18:09:27.609" v="1992" actId="1036"/>
          <ac:picMkLst>
            <pc:docMk/>
            <pc:sldMk cId="2293705616" sldId="277"/>
            <ac:picMk id="7" creationId="{00000000-0000-0000-0000-000000000000}"/>
          </ac:picMkLst>
        </pc:picChg>
        <pc:picChg chg="add mod">
          <ac:chgData name="moath momani" userId="720708e143949568" providerId="LiveId" clId="{2E3ECC89-5231-4190-89D4-10BC76256696}" dt="2020-06-23T18:07:35.889" v="1926" actId="1076"/>
          <ac:picMkLst>
            <pc:docMk/>
            <pc:sldMk cId="2293705616" sldId="277"/>
            <ac:picMk id="11" creationId="{E7FE73B6-33E5-48B4-924B-1FBC19E8D7F2}"/>
          </ac:picMkLst>
        </pc:picChg>
      </pc:sldChg>
      <pc:sldChg chg="delSp modSp add mod">
        <pc:chgData name="moath momani" userId="720708e143949568" providerId="LiveId" clId="{2E3ECC89-5231-4190-89D4-10BC76256696}" dt="2020-06-23T18:13:24.594" v="2060" actId="20577"/>
        <pc:sldMkLst>
          <pc:docMk/>
          <pc:sldMk cId="384976588" sldId="278"/>
        </pc:sldMkLst>
        <pc:spChg chg="mod">
          <ac:chgData name="moath momani" userId="720708e143949568" providerId="LiveId" clId="{2E3ECC89-5231-4190-89D4-10BC76256696}" dt="2020-06-23T18:13:24.594" v="2060" actId="20577"/>
          <ac:spMkLst>
            <pc:docMk/>
            <pc:sldMk cId="384976588" sldId="278"/>
            <ac:spMk id="7" creationId="{9E33896C-8318-4ED3-B30E-381542C1AF01}"/>
          </ac:spMkLst>
        </pc:spChg>
        <pc:spChg chg="del">
          <ac:chgData name="moath momani" userId="720708e143949568" providerId="LiveId" clId="{2E3ECC89-5231-4190-89D4-10BC76256696}" dt="2020-06-23T18:13:10.732" v="2037" actId="478"/>
          <ac:spMkLst>
            <pc:docMk/>
            <pc:sldMk cId="384976588" sldId="278"/>
            <ac:spMk id="16" creationId="{CCA082C2-3FEC-4BC1-8F72-5280462EB1FD}"/>
          </ac:spMkLst>
        </pc:spChg>
        <pc:spChg chg="del">
          <ac:chgData name="moath momani" userId="720708e143949568" providerId="LiveId" clId="{2E3ECC89-5231-4190-89D4-10BC76256696}" dt="2020-06-23T18:13:10.732" v="2037" actId="478"/>
          <ac:spMkLst>
            <pc:docMk/>
            <pc:sldMk cId="384976588" sldId="278"/>
            <ac:spMk id="19" creationId="{3A19FDB5-205D-41F2-A62C-196EC416734C}"/>
          </ac:spMkLst>
        </pc:spChg>
        <pc:picChg chg="del">
          <ac:chgData name="moath momani" userId="720708e143949568" providerId="LiveId" clId="{2E3ECC89-5231-4190-89D4-10BC76256696}" dt="2020-06-23T18:13:13.074" v="2038" actId="478"/>
          <ac:picMkLst>
            <pc:docMk/>
            <pc:sldMk cId="384976588" sldId="278"/>
            <ac:picMk id="15" creationId="{C2742168-B3D3-4C6C-AB27-7F880DD7FEA3}"/>
          </ac:picMkLst>
        </pc:picChg>
        <pc:picChg chg="del">
          <ac:chgData name="moath momani" userId="720708e143949568" providerId="LiveId" clId="{2E3ECC89-5231-4190-89D4-10BC76256696}" dt="2020-06-23T18:13:10.732" v="2037" actId="478"/>
          <ac:picMkLst>
            <pc:docMk/>
            <pc:sldMk cId="384976588" sldId="278"/>
            <ac:picMk id="17" creationId="{2C970B63-BAEC-4260-96B1-A55EB8E0F421}"/>
          </ac:picMkLst>
        </pc:picChg>
        <pc:picChg chg="del">
          <ac:chgData name="moath momani" userId="720708e143949568" providerId="LiveId" clId="{2E3ECC89-5231-4190-89D4-10BC76256696}" dt="2020-06-23T18:13:10.732" v="2037" actId="478"/>
          <ac:picMkLst>
            <pc:docMk/>
            <pc:sldMk cId="384976588" sldId="278"/>
            <ac:picMk id="18" creationId="{7AE498B4-B891-4E9A-9CDE-DD8F3DF89E8F}"/>
          </ac:picMkLst>
        </pc:picChg>
      </pc:sldChg>
    </pc:docChg>
  </pc:docChgLst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  <pc:docChgLst>
    <pc:chgData name="moath momani" userId="720708e143949568" providerId="LiveId" clId="{4CD253EC-6371-4988-A2DD-50FC6EE06D3D}"/>
    <pc:docChg chg="modSld">
      <pc:chgData name="moath momani" userId="720708e143949568" providerId="LiveId" clId="{4CD253EC-6371-4988-A2DD-50FC6EE06D3D}" dt="2020-06-24T10:18:32.362" v="1" actId="20577"/>
      <pc:docMkLst>
        <pc:docMk/>
      </pc:docMkLst>
      <pc:sldChg chg="modSp mod">
        <pc:chgData name="moath momani" userId="720708e143949568" providerId="LiveId" clId="{4CD253EC-6371-4988-A2DD-50FC6EE06D3D}" dt="2020-06-24T10:18:32.362" v="1" actId="20577"/>
        <pc:sldMkLst>
          <pc:docMk/>
          <pc:sldMk cId="911208218" sldId="273"/>
        </pc:sldMkLst>
        <pc:spChg chg="mod">
          <ac:chgData name="moath momani" userId="720708e143949568" providerId="LiveId" clId="{4CD253EC-6371-4988-A2DD-50FC6EE06D3D}" dt="2020-06-24T10:18:32.362" v="1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C21F9227-DC21-496C-89D8-9ECA72D7C34F}"/>
    <pc:docChg chg="undo custSel addSld delSld modSld sldOrd">
      <pc:chgData name="moath momani" userId="720708e143949568" providerId="LiveId" clId="{C21F9227-DC21-496C-89D8-9ECA72D7C34F}" dt="2020-10-22T10:17:35.069" v="2157" actId="121"/>
      <pc:docMkLst>
        <pc:docMk/>
      </pc:docMkLst>
      <pc:sldChg chg="addSp delSp modSp mod">
        <pc:chgData name="moath momani" userId="720708e143949568" providerId="LiveId" clId="{C21F9227-DC21-496C-89D8-9ECA72D7C34F}" dt="2020-10-08T07:56:37.846" v="410" actId="1076"/>
        <pc:sldMkLst>
          <pc:docMk/>
          <pc:sldMk cId="1521942773" sldId="263"/>
        </pc:sldMkLst>
        <pc:spChg chg="mod">
          <ac:chgData name="moath momani" userId="720708e143949568" providerId="LiveId" clId="{C21F9227-DC21-496C-89D8-9ECA72D7C34F}" dt="2020-10-08T07:56:34.717" v="409" actId="1076"/>
          <ac:spMkLst>
            <pc:docMk/>
            <pc:sldMk cId="1521942773" sldId="263"/>
            <ac:spMk id="2" creationId="{00000000-0000-0000-0000-000000000000}"/>
          </ac:spMkLst>
        </pc:spChg>
        <pc:spChg chg="del mod">
          <ac:chgData name="moath momani" userId="720708e143949568" providerId="LiveId" clId="{C21F9227-DC21-496C-89D8-9ECA72D7C34F}" dt="2020-10-08T07:53:36.938" v="337" actId="478"/>
          <ac:spMkLst>
            <pc:docMk/>
            <pc:sldMk cId="1521942773" sldId="263"/>
            <ac:spMk id="5" creationId="{B56A31A8-D1AE-435F-8C21-AB5093DAF3B7}"/>
          </ac:spMkLst>
        </pc:spChg>
        <pc:spChg chg="del">
          <ac:chgData name="moath momani" userId="720708e143949568" providerId="LiveId" clId="{C21F9227-DC21-496C-89D8-9ECA72D7C34F}" dt="2020-10-08T07:49:20.432" v="251" actId="478"/>
          <ac:spMkLst>
            <pc:docMk/>
            <pc:sldMk cId="1521942773" sldId="263"/>
            <ac:spMk id="15" creationId="{47697EC4-C651-450F-BBA0-C69C11CB0254}"/>
          </ac:spMkLst>
        </pc:spChg>
        <pc:spChg chg="add mod">
          <ac:chgData name="moath momani" userId="720708e143949568" providerId="LiveId" clId="{C21F9227-DC21-496C-89D8-9ECA72D7C34F}" dt="2020-10-08T07:56:37.846" v="410" actId="1076"/>
          <ac:spMkLst>
            <pc:docMk/>
            <pc:sldMk cId="1521942773" sldId="263"/>
            <ac:spMk id="18" creationId="{AC14056B-037A-4E65-B77D-F9CAA5559EB7}"/>
          </ac:spMkLst>
        </pc:spChg>
        <pc:picChg chg="add mod">
          <ac:chgData name="moath momani" userId="720708e143949568" providerId="LiveId" clId="{C21F9227-DC21-496C-89D8-9ECA72D7C34F}" dt="2020-10-08T07:49:24.526" v="255" actId="1076"/>
          <ac:picMkLst>
            <pc:docMk/>
            <pc:sldMk cId="1521942773" sldId="263"/>
            <ac:picMk id="4" creationId="{996FFC86-5A2A-47AF-97B4-50A784BE0AAD}"/>
          </ac:picMkLst>
        </pc:picChg>
        <pc:picChg chg="del">
          <ac:chgData name="moath momani" userId="720708e143949568" providerId="LiveId" clId="{C21F9227-DC21-496C-89D8-9ECA72D7C34F}" dt="2020-10-08T07:49:05.507" v="248" actId="478"/>
          <ac:picMkLst>
            <pc:docMk/>
            <pc:sldMk cId="1521942773" sldId="263"/>
            <ac:picMk id="7" creationId="{1F5DC951-F9FD-4502-A9AD-2AD48C2EBC24}"/>
          </ac:picMkLst>
        </pc:picChg>
        <pc:picChg chg="del">
          <ac:chgData name="moath momani" userId="720708e143949568" providerId="LiveId" clId="{C21F9227-DC21-496C-89D8-9ECA72D7C34F}" dt="2020-10-08T07:49:18.541" v="249" actId="478"/>
          <ac:picMkLst>
            <pc:docMk/>
            <pc:sldMk cId="1521942773" sldId="263"/>
            <ac:picMk id="12" creationId="{633F3576-05C5-4DA9-BE39-90F2DF2949C3}"/>
          </ac:picMkLst>
        </pc:picChg>
        <pc:picChg chg="del">
          <ac:chgData name="moath momani" userId="720708e143949568" providerId="LiveId" clId="{C21F9227-DC21-496C-89D8-9ECA72D7C34F}" dt="2020-10-08T07:49:18.848" v="250" actId="478"/>
          <ac:picMkLst>
            <pc:docMk/>
            <pc:sldMk cId="1521942773" sldId="263"/>
            <ac:picMk id="14" creationId="{8E270FD5-2D94-4E20-AA30-AAAEFA574DED}"/>
          </ac:picMkLst>
        </pc:picChg>
        <pc:picChg chg="add mod">
          <ac:chgData name="moath momani" userId="720708e143949568" providerId="LiveId" clId="{C21F9227-DC21-496C-89D8-9ECA72D7C34F}" dt="2020-10-08T07:54:08.287" v="358" actId="1076"/>
          <ac:picMkLst>
            <pc:docMk/>
            <pc:sldMk cId="1521942773" sldId="263"/>
            <ac:picMk id="16" creationId="{06DEF4DF-71CB-48A4-81ED-A1B3C64A493A}"/>
          </ac:picMkLst>
        </pc:picChg>
      </pc:sldChg>
      <pc:sldChg chg="addSp delSp modSp add mod ord modNotesTx">
        <pc:chgData name="moath momani" userId="720708e143949568" providerId="LiveId" clId="{C21F9227-DC21-496C-89D8-9ECA72D7C34F}" dt="2020-10-12T08:28:14.410" v="2121"/>
        <pc:sldMkLst>
          <pc:docMk/>
          <pc:sldMk cId="2036179745" sldId="264"/>
        </pc:sldMkLst>
        <pc:picChg chg="add del mod">
          <ac:chgData name="moath momani" userId="720708e143949568" providerId="LiveId" clId="{C21F9227-DC21-496C-89D8-9ECA72D7C34F}" dt="2020-10-08T07:13:07.149" v="129" actId="478"/>
          <ac:picMkLst>
            <pc:docMk/>
            <pc:sldMk cId="2036179745" sldId="264"/>
            <ac:picMk id="3" creationId="{C3FDED3F-5C57-455D-B885-E0FE5FA9051A}"/>
          </ac:picMkLst>
        </pc:picChg>
        <pc:picChg chg="mod">
          <ac:chgData name="moath momani" userId="720708e143949568" providerId="LiveId" clId="{C21F9227-DC21-496C-89D8-9ECA72D7C34F}" dt="2020-10-08T08:16:28.042" v="827" actId="1076"/>
          <ac:picMkLst>
            <pc:docMk/>
            <pc:sldMk cId="2036179745" sldId="264"/>
            <ac:picMk id="6" creationId="{00000000-0000-0000-0000-000000000000}"/>
          </ac:picMkLst>
        </pc:picChg>
        <pc:picChg chg="add mod">
          <ac:chgData name="moath momani" userId="720708e143949568" providerId="LiveId" clId="{C21F9227-DC21-496C-89D8-9ECA72D7C34F}" dt="2020-10-08T07:13:34.570" v="136" actId="962"/>
          <ac:picMkLst>
            <pc:docMk/>
            <pc:sldMk cId="2036179745" sldId="264"/>
            <ac:picMk id="13" creationId="{9137EB9C-79C0-4614-BE78-559132D829BF}"/>
          </ac:picMkLst>
        </pc:picChg>
        <pc:picChg chg="del">
          <ac:chgData name="moath momani" userId="720708e143949568" providerId="LiveId" clId="{C21F9227-DC21-496C-89D8-9ECA72D7C34F}" dt="2020-10-08T07:12:26.803" v="125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modSp mod">
        <pc:chgData name="moath momani" userId="720708e143949568" providerId="LiveId" clId="{C21F9227-DC21-496C-89D8-9ECA72D7C34F}" dt="2020-10-08T08:34:42.343" v="1299" actId="207"/>
        <pc:sldMkLst>
          <pc:docMk/>
          <pc:sldMk cId="911208218" sldId="273"/>
        </pc:sldMkLst>
        <pc:spChg chg="mod">
          <ac:chgData name="moath momani" userId="720708e143949568" providerId="LiveId" clId="{C21F9227-DC21-496C-89D8-9ECA72D7C34F}" dt="2020-10-08T08:34:42.343" v="1299" actId="20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C21F9227-DC21-496C-89D8-9ECA72D7C34F}" dt="2020-10-08T07:54:19.890" v="362" actId="47"/>
        <pc:sldMkLst>
          <pc:docMk/>
          <pc:sldMk cId="1823530429" sldId="275"/>
        </pc:sldMkLst>
      </pc:sldChg>
      <pc:sldChg chg="del">
        <pc:chgData name="moath momani" userId="720708e143949568" providerId="LiveId" clId="{C21F9227-DC21-496C-89D8-9ECA72D7C34F}" dt="2020-10-08T07:00:09.162" v="1" actId="47"/>
        <pc:sldMkLst>
          <pc:docMk/>
          <pc:sldMk cId="2729657736" sldId="276"/>
        </pc:sldMkLst>
      </pc:sldChg>
      <pc:sldChg chg="addSp delSp modSp mod modNotesTx">
        <pc:chgData name="moath momani" userId="720708e143949568" providerId="LiveId" clId="{C21F9227-DC21-496C-89D8-9ECA72D7C34F}" dt="2020-10-11T10:13:34.292" v="1402" actId="14100"/>
        <pc:sldMkLst>
          <pc:docMk/>
          <pc:sldMk cId="384976588" sldId="278"/>
        </pc:sldMkLst>
        <pc:spChg chg="mod">
          <ac:chgData name="moath momani" userId="720708e143949568" providerId="LiveId" clId="{C21F9227-DC21-496C-89D8-9ECA72D7C34F}" dt="2020-10-11T10:07:48.649" v="1371" actId="20577"/>
          <ac:spMkLst>
            <pc:docMk/>
            <pc:sldMk cId="384976588" sldId="278"/>
            <ac:spMk id="7" creationId="{9E33896C-8318-4ED3-B30E-381542C1AF01}"/>
          </ac:spMkLst>
        </pc:spChg>
        <pc:spChg chg="del">
          <ac:chgData name="moath momani" userId="720708e143949568" providerId="LiveId" clId="{C21F9227-DC21-496C-89D8-9ECA72D7C34F}" dt="2020-10-08T07:19:05.085" v="163" actId="478"/>
          <ac:spMkLst>
            <pc:docMk/>
            <pc:sldMk cId="384976588" sldId="278"/>
            <ac:spMk id="13" creationId="{B591A822-74DF-419C-A509-EDE907773CAE}"/>
          </ac:spMkLst>
        </pc:spChg>
        <pc:picChg chg="add mod">
          <ac:chgData name="moath momani" userId="720708e143949568" providerId="LiveId" clId="{C21F9227-DC21-496C-89D8-9ECA72D7C34F}" dt="2020-10-11T10:09:24.996" v="1375" actId="14100"/>
          <ac:picMkLst>
            <pc:docMk/>
            <pc:sldMk cId="384976588" sldId="278"/>
            <ac:picMk id="3" creationId="{DF594ACC-1B19-43AA-B056-26815BE64CF1}"/>
          </ac:picMkLst>
        </pc:picChg>
        <pc:picChg chg="del">
          <ac:chgData name="moath momani" userId="720708e143949568" providerId="LiveId" clId="{C21F9227-DC21-496C-89D8-9ECA72D7C34F}" dt="2020-10-08T07:19:08.461" v="165" actId="478"/>
          <ac:picMkLst>
            <pc:docMk/>
            <pc:sldMk cId="384976588" sldId="278"/>
            <ac:picMk id="3" creationId="{F3FD8476-9FF2-489E-93F6-AC201FCA16B3}"/>
          </ac:picMkLst>
        </pc:picChg>
        <pc:picChg chg="add del mod">
          <ac:chgData name="moath momani" userId="720708e143949568" providerId="LiveId" clId="{C21F9227-DC21-496C-89D8-9ECA72D7C34F}" dt="2020-10-11T10:08:06.811" v="1372" actId="478"/>
          <ac:picMkLst>
            <pc:docMk/>
            <pc:sldMk cId="384976588" sldId="278"/>
            <ac:picMk id="4" creationId="{662AACEF-1D16-4F42-AB71-8D8C2E1842E0}"/>
          </ac:picMkLst>
        </pc:picChg>
        <pc:picChg chg="add mod">
          <ac:chgData name="moath momani" userId="720708e143949568" providerId="LiveId" clId="{C21F9227-DC21-496C-89D8-9ECA72D7C34F}" dt="2020-10-11T10:10:23.925" v="1381" actId="14100"/>
          <ac:picMkLst>
            <pc:docMk/>
            <pc:sldMk cId="384976588" sldId="278"/>
            <ac:picMk id="14" creationId="{20A9E980-E695-4D5C-9A90-02DBC51F9153}"/>
          </ac:picMkLst>
        </pc:picChg>
        <pc:picChg chg="del">
          <ac:chgData name="moath momani" userId="720708e143949568" providerId="LiveId" clId="{C21F9227-DC21-496C-89D8-9ECA72D7C34F}" dt="2020-10-08T07:19:08.461" v="165" actId="478"/>
          <ac:picMkLst>
            <pc:docMk/>
            <pc:sldMk cId="384976588" sldId="278"/>
            <ac:picMk id="14" creationId="{DA4E1C72-2405-4A9D-9F3A-81054D6B8F27}"/>
          </ac:picMkLst>
        </pc:picChg>
        <pc:picChg chg="del mod">
          <ac:chgData name="moath momani" userId="720708e143949568" providerId="LiveId" clId="{C21F9227-DC21-496C-89D8-9ECA72D7C34F}" dt="2020-10-08T07:19:08.461" v="165" actId="478"/>
          <ac:picMkLst>
            <pc:docMk/>
            <pc:sldMk cId="384976588" sldId="278"/>
            <ac:picMk id="15" creationId="{7B9C9AC8-47CF-4D74-89E0-C565A190885D}"/>
          </ac:picMkLst>
        </pc:picChg>
        <pc:picChg chg="add del mod">
          <ac:chgData name="moath momani" userId="720708e143949568" providerId="LiveId" clId="{C21F9227-DC21-496C-89D8-9ECA72D7C34F}" dt="2020-10-11T10:11:32.681" v="1393" actId="478"/>
          <ac:picMkLst>
            <pc:docMk/>
            <pc:sldMk cId="384976588" sldId="278"/>
            <ac:picMk id="16" creationId="{56811259-7BAD-4259-89A7-B5502EBA7C43}"/>
          </ac:picMkLst>
        </pc:picChg>
        <pc:picChg chg="add del mod">
          <ac:chgData name="moath momani" userId="720708e143949568" providerId="LiveId" clId="{C21F9227-DC21-496C-89D8-9ECA72D7C34F}" dt="2020-10-11T10:09:27.392" v="1376" actId="478"/>
          <ac:picMkLst>
            <pc:docMk/>
            <pc:sldMk cId="384976588" sldId="278"/>
            <ac:picMk id="17" creationId="{2397A674-CF89-40E9-8F47-511A67BA63A9}"/>
          </ac:picMkLst>
        </pc:picChg>
        <pc:picChg chg="add mod">
          <ac:chgData name="moath momani" userId="720708e143949568" providerId="LiveId" clId="{C21F9227-DC21-496C-89D8-9ECA72D7C34F}" dt="2020-10-11T10:10:28.685" v="1384" actId="1076"/>
          <ac:picMkLst>
            <pc:docMk/>
            <pc:sldMk cId="384976588" sldId="278"/>
            <ac:picMk id="19" creationId="{952779ED-07D8-4E88-A612-1527BB70350F}"/>
          </ac:picMkLst>
        </pc:picChg>
        <pc:picChg chg="add mod">
          <ac:chgData name="moath momani" userId="720708e143949568" providerId="LiveId" clId="{C21F9227-DC21-496C-89D8-9ECA72D7C34F}" dt="2020-10-11T10:13:21.932" v="1400" actId="1076"/>
          <ac:picMkLst>
            <pc:docMk/>
            <pc:sldMk cId="384976588" sldId="278"/>
            <ac:picMk id="20" creationId="{7C1612E3-BEA1-45CD-8579-0B5B81F4DE4B}"/>
          </ac:picMkLst>
        </pc:picChg>
        <pc:picChg chg="add del mod">
          <ac:chgData name="moath momani" userId="720708e143949568" providerId="LiveId" clId="{C21F9227-DC21-496C-89D8-9ECA72D7C34F}" dt="2020-10-11T10:10:33.071" v="1385" actId="478"/>
          <ac:picMkLst>
            <pc:docMk/>
            <pc:sldMk cId="384976588" sldId="278"/>
            <ac:picMk id="21" creationId="{B9F8FD0A-B5AE-45EC-BCC8-F260C160BB9D}"/>
          </ac:picMkLst>
        </pc:picChg>
        <pc:picChg chg="add mod">
          <ac:chgData name="moath momani" userId="720708e143949568" providerId="LiveId" clId="{C21F9227-DC21-496C-89D8-9ECA72D7C34F}" dt="2020-10-11T10:13:34.292" v="1402" actId="14100"/>
          <ac:picMkLst>
            <pc:docMk/>
            <pc:sldMk cId="384976588" sldId="278"/>
            <ac:picMk id="23" creationId="{3B350DBE-054F-4F7E-8149-BC35356C1621}"/>
          </ac:picMkLst>
        </pc:picChg>
      </pc:sldChg>
      <pc:sldChg chg="del">
        <pc:chgData name="moath momani" userId="720708e143949568" providerId="LiveId" clId="{C21F9227-DC21-496C-89D8-9ECA72D7C34F}" dt="2020-10-08T07:54:13.532" v="359" actId="47"/>
        <pc:sldMkLst>
          <pc:docMk/>
          <pc:sldMk cId="1029222806" sldId="279"/>
        </pc:sldMkLst>
      </pc:sldChg>
      <pc:sldChg chg="del">
        <pc:chgData name="moath momani" userId="720708e143949568" providerId="LiveId" clId="{C21F9227-DC21-496C-89D8-9ECA72D7C34F}" dt="2020-10-08T07:54:17.003" v="361" actId="47"/>
        <pc:sldMkLst>
          <pc:docMk/>
          <pc:sldMk cId="2887513602" sldId="280"/>
        </pc:sldMkLst>
      </pc:sldChg>
      <pc:sldChg chg="del">
        <pc:chgData name="moath momani" userId="720708e143949568" providerId="LiveId" clId="{C21F9227-DC21-496C-89D8-9ECA72D7C34F}" dt="2020-10-08T07:54:14.904" v="360" actId="47"/>
        <pc:sldMkLst>
          <pc:docMk/>
          <pc:sldMk cId="3174416243" sldId="281"/>
        </pc:sldMkLst>
      </pc:sldChg>
      <pc:sldChg chg="modSp add mod ord">
        <pc:chgData name="moath momani" userId="720708e143949568" providerId="LiveId" clId="{C21F9227-DC21-496C-89D8-9ECA72D7C34F}" dt="2020-10-12T08:28:58.986" v="2125"/>
        <pc:sldMkLst>
          <pc:docMk/>
          <pc:sldMk cId="1989845388" sldId="282"/>
        </pc:sldMkLst>
        <pc:spChg chg="mod">
          <ac:chgData name="moath momani" userId="720708e143949568" providerId="LiveId" clId="{C21F9227-DC21-496C-89D8-9ECA72D7C34F}" dt="2020-10-12T08:12:43.670" v="1734" actId="1076"/>
          <ac:spMkLst>
            <pc:docMk/>
            <pc:sldMk cId="1989845388" sldId="282"/>
            <ac:spMk id="23" creationId="{DBCEF4BA-D7D0-4AE5-AA42-1485677533AF}"/>
          </ac:spMkLst>
        </pc:spChg>
      </pc:sldChg>
      <pc:sldChg chg="modSp add del mod">
        <pc:chgData name="moath momani" userId="720708e143949568" providerId="LiveId" clId="{C21F9227-DC21-496C-89D8-9ECA72D7C34F}" dt="2020-10-08T07:18:43.566" v="162" actId="47"/>
        <pc:sldMkLst>
          <pc:docMk/>
          <pc:sldMk cId="1696618167" sldId="321"/>
        </pc:sldMkLst>
        <pc:spChg chg="mod">
          <ac:chgData name="moath momani" userId="720708e143949568" providerId="LiveId" clId="{C21F9227-DC21-496C-89D8-9ECA72D7C34F}" dt="2020-10-08T07:14:10.153" v="149" actId="20577"/>
          <ac:spMkLst>
            <pc:docMk/>
            <pc:sldMk cId="1696618167" sldId="321"/>
            <ac:spMk id="7" creationId="{00000000-0000-0000-0000-000000000000}"/>
          </ac:spMkLst>
        </pc:spChg>
        <pc:picChg chg="mod">
          <ac:chgData name="moath momani" userId="720708e143949568" providerId="LiveId" clId="{C21F9227-DC21-496C-89D8-9ECA72D7C34F}" dt="2020-10-08T07:14:15.125" v="150" actId="14100"/>
          <ac:picMkLst>
            <pc:docMk/>
            <pc:sldMk cId="1696618167" sldId="321"/>
            <ac:picMk id="4" creationId="{00000000-0000-0000-0000-000000000000}"/>
          </ac:picMkLst>
        </pc:picChg>
        <pc:picChg chg="mod">
          <ac:chgData name="moath momani" userId="720708e143949568" providerId="LiveId" clId="{C21F9227-DC21-496C-89D8-9ECA72D7C34F}" dt="2020-10-08T07:14:18.156" v="151" actId="14100"/>
          <ac:picMkLst>
            <pc:docMk/>
            <pc:sldMk cId="1696618167" sldId="321"/>
            <ac:picMk id="8" creationId="{00000000-0000-0000-0000-000000000000}"/>
          </ac:picMkLst>
        </pc:picChg>
      </pc:sldChg>
      <pc:sldChg chg="addSp delSp modSp add del mod modAnim">
        <pc:chgData name="moath momani" userId="720708e143949568" providerId="LiveId" clId="{C21F9227-DC21-496C-89D8-9ECA72D7C34F}" dt="2020-10-22T10:15:21.449" v="2128" actId="1076"/>
        <pc:sldMkLst>
          <pc:docMk/>
          <pc:sldMk cId="163400876" sldId="322"/>
        </pc:sldMkLst>
        <pc:spChg chg="mod">
          <ac:chgData name="moath momani" userId="720708e143949568" providerId="LiveId" clId="{C21F9227-DC21-496C-89D8-9ECA72D7C34F}" dt="2020-10-08T08:16:23.692" v="825" actId="14100"/>
          <ac:spMkLst>
            <pc:docMk/>
            <pc:sldMk cId="163400876" sldId="322"/>
            <ac:spMk id="5" creationId="{00000000-0000-0000-0000-000000000000}"/>
          </ac:spMkLst>
        </pc:spChg>
        <pc:spChg chg="add mod">
          <ac:chgData name="moath momani" userId="720708e143949568" providerId="LiveId" clId="{C21F9227-DC21-496C-89D8-9ECA72D7C34F}" dt="2020-10-08T08:15:49.601" v="819"/>
          <ac:spMkLst>
            <pc:docMk/>
            <pc:sldMk cId="163400876" sldId="322"/>
            <ac:spMk id="6" creationId="{0CED6F8C-E04F-4F63-9983-F49E17EC8466}"/>
          </ac:spMkLst>
        </pc:spChg>
        <pc:grpChg chg="add mod">
          <ac:chgData name="moath momani" userId="720708e143949568" providerId="LiveId" clId="{C21F9227-DC21-496C-89D8-9ECA72D7C34F}" dt="2020-10-08T08:15:49.601" v="819"/>
          <ac:grpSpMkLst>
            <pc:docMk/>
            <pc:sldMk cId="163400876" sldId="322"/>
            <ac:grpSpMk id="7" creationId="{BE75E3CE-0994-44D9-9FC5-B088F8DAA632}"/>
          </ac:grpSpMkLst>
        </pc:grpChg>
        <pc:picChg chg="add mod">
          <ac:chgData name="moath momani" userId="720708e143949568" providerId="LiveId" clId="{C21F9227-DC21-496C-89D8-9ECA72D7C34F}" dt="2020-10-22T10:15:21.449" v="2128" actId="1076"/>
          <ac:picMkLst>
            <pc:docMk/>
            <pc:sldMk cId="163400876" sldId="322"/>
            <ac:picMk id="2" creationId="{733EA2BA-90C7-4532-96CC-16F0D6B0483F}"/>
          </ac:picMkLst>
        </pc:picChg>
        <pc:picChg chg="add">
          <ac:chgData name="moath momani" userId="720708e143949568" providerId="LiveId" clId="{C21F9227-DC21-496C-89D8-9ECA72D7C34F}" dt="2020-10-08T08:16:32.630" v="828" actId="22"/>
          <ac:picMkLst>
            <pc:docMk/>
            <pc:sldMk cId="163400876" sldId="322"/>
            <ac:picMk id="3" creationId="{FEBD7E23-FFE4-4FB9-8609-1B55750CF264}"/>
          </ac:picMkLst>
        </pc:picChg>
        <pc:picChg chg="add del">
          <ac:chgData name="moath momani" userId="720708e143949568" providerId="LiveId" clId="{C21F9227-DC21-496C-89D8-9ECA72D7C34F}" dt="2020-10-08T07:16:58.130" v="156" actId="478"/>
          <ac:picMkLst>
            <pc:docMk/>
            <pc:sldMk cId="163400876" sldId="322"/>
            <ac:picMk id="4" creationId="{00000000-0000-0000-0000-000000000000}"/>
          </ac:picMkLst>
        </pc:picChg>
        <pc:picChg chg="mod">
          <ac:chgData name="moath momani" userId="720708e143949568" providerId="LiveId" clId="{C21F9227-DC21-496C-89D8-9ECA72D7C34F}" dt="2020-10-08T08:15:49.601" v="819"/>
          <ac:picMkLst>
            <pc:docMk/>
            <pc:sldMk cId="163400876" sldId="322"/>
            <ac:picMk id="8" creationId="{AE720F9F-68E2-4E44-B223-9CE3F7C4F205}"/>
          </ac:picMkLst>
        </pc:picChg>
        <pc:picChg chg="mod">
          <ac:chgData name="moath momani" userId="720708e143949568" providerId="LiveId" clId="{C21F9227-DC21-496C-89D8-9ECA72D7C34F}" dt="2020-10-08T08:15:49.601" v="819"/>
          <ac:picMkLst>
            <pc:docMk/>
            <pc:sldMk cId="163400876" sldId="322"/>
            <ac:picMk id="9" creationId="{16C9B568-A852-415E-85B4-97FBBDB8085C}"/>
          </ac:picMkLst>
        </pc:picChg>
      </pc:sldChg>
      <pc:sldChg chg="addSp delSp modSp add mod ord">
        <pc:chgData name="moath momani" userId="720708e143949568" providerId="LiveId" clId="{C21F9227-DC21-496C-89D8-9ECA72D7C34F}" dt="2020-10-12T08:28:50.923" v="2123"/>
        <pc:sldMkLst>
          <pc:docMk/>
          <pc:sldMk cId="1431493003" sldId="323"/>
        </pc:sldMkLst>
        <pc:spChg chg="mod">
          <ac:chgData name="moath momani" userId="720708e143949568" providerId="LiveId" clId="{C21F9227-DC21-496C-89D8-9ECA72D7C34F}" dt="2020-10-12T08:24:49.309" v="2080" actId="20577"/>
          <ac:spMkLst>
            <pc:docMk/>
            <pc:sldMk cId="1431493003" sldId="323"/>
            <ac:spMk id="2" creationId="{00000000-0000-0000-0000-000000000000}"/>
          </ac:spMkLst>
        </pc:spChg>
        <pc:spChg chg="mod">
          <ac:chgData name="moath momani" userId="720708e143949568" providerId="LiveId" clId="{C21F9227-DC21-496C-89D8-9ECA72D7C34F}" dt="2020-10-08T07:11:50.192" v="122" actId="255"/>
          <ac:spMkLst>
            <pc:docMk/>
            <pc:sldMk cId="1431493003" sldId="323"/>
            <ac:spMk id="6" creationId="{00000000-0000-0000-0000-000000000000}"/>
          </ac:spMkLst>
        </pc:spChg>
        <pc:spChg chg="mod">
          <ac:chgData name="moath momani" userId="720708e143949568" providerId="LiveId" clId="{C21F9227-DC21-496C-89D8-9ECA72D7C34F}" dt="2020-10-08T07:11:50.192" v="122" actId="255"/>
          <ac:spMkLst>
            <pc:docMk/>
            <pc:sldMk cId="1431493003" sldId="323"/>
            <ac:spMk id="7" creationId="{00000000-0000-0000-0000-000000000000}"/>
          </ac:spMkLst>
        </pc:spChg>
        <pc:spChg chg="mod">
          <ac:chgData name="moath momani" userId="720708e143949568" providerId="LiveId" clId="{C21F9227-DC21-496C-89D8-9ECA72D7C34F}" dt="2020-10-08T07:11:50.192" v="122" actId="255"/>
          <ac:spMkLst>
            <pc:docMk/>
            <pc:sldMk cId="1431493003" sldId="323"/>
            <ac:spMk id="8" creationId="{00000000-0000-0000-0000-000000000000}"/>
          </ac:spMkLst>
        </pc:spChg>
        <pc:spChg chg="mod">
          <ac:chgData name="moath momani" userId="720708e143949568" providerId="LiveId" clId="{C21F9227-DC21-496C-89D8-9ECA72D7C34F}" dt="2020-10-12T08:24:59.124" v="2090" actId="20577"/>
          <ac:spMkLst>
            <pc:docMk/>
            <pc:sldMk cId="1431493003" sldId="323"/>
            <ac:spMk id="143" creationId="{00000000-0000-0000-0000-000000000000}"/>
          </ac:spMkLst>
        </pc:spChg>
        <pc:spChg chg="mod">
          <ac:chgData name="moath momani" userId="720708e143949568" providerId="LiveId" clId="{C21F9227-DC21-496C-89D8-9ECA72D7C34F}" dt="2020-10-08T07:11:50.192" v="122" actId="255"/>
          <ac:spMkLst>
            <pc:docMk/>
            <pc:sldMk cId="1431493003" sldId="323"/>
            <ac:spMk id="146" creationId="{00000000-0000-0000-0000-000000000000}"/>
          </ac:spMkLst>
        </pc:spChg>
        <pc:spChg chg="mod">
          <ac:chgData name="moath momani" userId="720708e143949568" providerId="LiveId" clId="{C21F9227-DC21-496C-89D8-9ECA72D7C34F}" dt="2020-10-08T07:11:50.192" v="122" actId="255"/>
          <ac:spMkLst>
            <pc:docMk/>
            <pc:sldMk cId="1431493003" sldId="323"/>
            <ac:spMk id="147" creationId="{00000000-0000-0000-0000-000000000000}"/>
          </ac:spMkLst>
        </pc:spChg>
        <pc:spChg chg="mod">
          <ac:chgData name="moath momani" userId="720708e143949568" providerId="LiveId" clId="{C21F9227-DC21-496C-89D8-9ECA72D7C34F}" dt="2020-10-08T07:11:50.192" v="122" actId="255"/>
          <ac:spMkLst>
            <pc:docMk/>
            <pc:sldMk cId="1431493003" sldId="323"/>
            <ac:spMk id="148" creationId="{00000000-0000-0000-0000-000000000000}"/>
          </ac:spMkLst>
        </pc:spChg>
        <pc:picChg chg="del">
          <ac:chgData name="moath momani" userId="720708e143949568" providerId="LiveId" clId="{C21F9227-DC21-496C-89D8-9ECA72D7C34F}" dt="2020-10-08T07:03:45.142" v="18" actId="478"/>
          <ac:picMkLst>
            <pc:docMk/>
            <pc:sldMk cId="1431493003" sldId="323"/>
            <ac:picMk id="4" creationId="{00000000-0000-0000-0000-000000000000}"/>
          </ac:picMkLst>
        </pc:picChg>
        <pc:picChg chg="del mod">
          <ac:chgData name="moath momani" userId="720708e143949568" providerId="LiveId" clId="{C21F9227-DC21-496C-89D8-9ECA72D7C34F}" dt="2020-10-08T07:04:25.463" v="70" actId="478"/>
          <ac:picMkLst>
            <pc:docMk/>
            <pc:sldMk cId="1431493003" sldId="323"/>
            <ac:picMk id="5" creationId="{00000000-0000-0000-0000-000000000000}"/>
          </ac:picMkLst>
        </pc:picChg>
        <pc:picChg chg="add mod">
          <ac:chgData name="moath momani" userId="720708e143949568" providerId="LiveId" clId="{C21F9227-DC21-496C-89D8-9ECA72D7C34F}" dt="2020-10-08T07:04:09.713" v="47" actId="1037"/>
          <ac:picMkLst>
            <pc:docMk/>
            <pc:sldMk cId="1431493003" sldId="323"/>
            <ac:picMk id="9" creationId="{3DE70912-4B9A-4357-9938-7CB0D03BF934}"/>
          </ac:picMkLst>
        </pc:picChg>
        <pc:picChg chg="add mod">
          <ac:chgData name="moath momani" userId="720708e143949568" providerId="LiveId" clId="{C21F9227-DC21-496C-89D8-9ECA72D7C34F}" dt="2020-10-08T07:09:17.821" v="98" actId="14100"/>
          <ac:picMkLst>
            <pc:docMk/>
            <pc:sldMk cId="1431493003" sldId="323"/>
            <ac:picMk id="11" creationId="{3EA44B20-542F-4AE0-AFB4-AC24CB2169F1}"/>
          </ac:picMkLst>
        </pc:picChg>
      </pc:sldChg>
      <pc:sldChg chg="addSp delSp modSp add mod">
        <pc:chgData name="moath momani" userId="720708e143949568" providerId="LiveId" clId="{C21F9227-DC21-496C-89D8-9ECA72D7C34F}" dt="2020-10-22T10:17:35.069" v="2157" actId="121"/>
        <pc:sldMkLst>
          <pc:docMk/>
          <pc:sldMk cId="4039115775" sldId="324"/>
        </pc:sldMkLst>
        <pc:spChg chg="mod">
          <ac:chgData name="moath momani" userId="720708e143949568" providerId="LiveId" clId="{C21F9227-DC21-496C-89D8-9ECA72D7C34F}" dt="2020-10-08T08:03:24.039" v="695" actId="404"/>
          <ac:spMkLst>
            <pc:docMk/>
            <pc:sldMk cId="4039115775" sldId="324"/>
            <ac:spMk id="2" creationId="{00000000-0000-0000-0000-000000000000}"/>
          </ac:spMkLst>
        </pc:spChg>
        <pc:spChg chg="mod">
          <ac:chgData name="moath momani" userId="720708e143949568" providerId="LiveId" clId="{C21F9227-DC21-496C-89D8-9ECA72D7C34F}" dt="2020-10-22T10:17:35.069" v="2157" actId="121"/>
          <ac:spMkLst>
            <pc:docMk/>
            <pc:sldMk cId="4039115775" sldId="324"/>
            <ac:spMk id="18" creationId="{AC14056B-037A-4E65-B77D-F9CAA5559EB7}"/>
          </ac:spMkLst>
        </pc:spChg>
        <pc:picChg chg="del">
          <ac:chgData name="moath momani" userId="720708e143949568" providerId="LiveId" clId="{C21F9227-DC21-496C-89D8-9ECA72D7C34F}" dt="2020-10-08T07:59:50.968" v="607" actId="478"/>
          <ac:picMkLst>
            <pc:docMk/>
            <pc:sldMk cId="4039115775" sldId="324"/>
            <ac:picMk id="4" creationId="{996FFC86-5A2A-47AF-97B4-50A784BE0AAD}"/>
          </ac:picMkLst>
        </pc:picChg>
        <pc:picChg chg="add del mod">
          <ac:chgData name="moath momani" userId="720708e143949568" providerId="LiveId" clId="{C21F9227-DC21-496C-89D8-9ECA72D7C34F}" dt="2020-10-08T08:09:22.501" v="732" actId="478"/>
          <ac:picMkLst>
            <pc:docMk/>
            <pc:sldMk cId="4039115775" sldId="324"/>
            <ac:picMk id="5" creationId="{99711DF9-A972-4D2B-82F4-914DD2F7888E}"/>
          </ac:picMkLst>
        </pc:picChg>
        <pc:picChg chg="del">
          <ac:chgData name="moath momani" userId="720708e143949568" providerId="LiveId" clId="{C21F9227-DC21-496C-89D8-9ECA72D7C34F}" dt="2020-10-08T07:59:50.509" v="606" actId="478"/>
          <ac:picMkLst>
            <pc:docMk/>
            <pc:sldMk cId="4039115775" sldId="324"/>
            <ac:picMk id="16" creationId="{06DEF4DF-71CB-48A4-81ED-A1B3C64A493A}"/>
          </ac:picMkLst>
        </pc:picChg>
        <pc:picChg chg="add mod">
          <ac:chgData name="moath momani" userId="720708e143949568" providerId="LiveId" clId="{C21F9227-DC21-496C-89D8-9ECA72D7C34F}" dt="2020-10-08T08:09:43.844" v="739" actId="1076"/>
          <ac:picMkLst>
            <pc:docMk/>
            <pc:sldMk cId="4039115775" sldId="324"/>
            <ac:picMk id="1026" creationId="{A92002DE-1806-4F79-815A-2E1E84AFFD05}"/>
          </ac:picMkLst>
        </pc:picChg>
      </pc:sldChg>
      <pc:sldChg chg="addSp delSp modSp add mod">
        <pc:chgData name="moath momani" userId="720708e143949568" providerId="LiveId" clId="{C21F9227-DC21-496C-89D8-9ECA72D7C34F}" dt="2020-10-22T10:09:33.540" v="2127" actId="313"/>
        <pc:sldMkLst>
          <pc:docMk/>
          <pc:sldMk cId="1525770728" sldId="325"/>
        </pc:sldMkLst>
        <pc:spChg chg="mod">
          <ac:chgData name="moath momani" userId="720708e143949568" providerId="LiveId" clId="{C21F9227-DC21-496C-89D8-9ECA72D7C34F}" dt="2020-10-08T08:15:14.463" v="773" actId="114"/>
          <ac:spMkLst>
            <pc:docMk/>
            <pc:sldMk cId="1525770728" sldId="325"/>
            <ac:spMk id="2" creationId="{00000000-0000-0000-0000-000000000000}"/>
          </ac:spMkLst>
        </pc:spChg>
        <pc:spChg chg="del">
          <ac:chgData name="moath momani" userId="720708e143949568" providerId="LiveId" clId="{C21F9227-DC21-496C-89D8-9ECA72D7C34F}" dt="2020-10-08T08:11:58.679" v="750" actId="478"/>
          <ac:spMkLst>
            <pc:docMk/>
            <pc:sldMk cId="1525770728" sldId="325"/>
            <ac:spMk id="6" creationId="{00000000-0000-0000-0000-000000000000}"/>
          </ac:spMkLst>
        </pc:spChg>
        <pc:spChg chg="del">
          <ac:chgData name="moath momani" userId="720708e143949568" providerId="LiveId" clId="{C21F9227-DC21-496C-89D8-9ECA72D7C34F}" dt="2020-10-08T08:11:58.679" v="750" actId="478"/>
          <ac:spMkLst>
            <pc:docMk/>
            <pc:sldMk cId="1525770728" sldId="325"/>
            <ac:spMk id="7" creationId="{00000000-0000-0000-0000-000000000000}"/>
          </ac:spMkLst>
        </pc:spChg>
        <pc:spChg chg="mod">
          <ac:chgData name="moath momani" userId="720708e143949568" providerId="LiveId" clId="{C21F9227-DC21-496C-89D8-9ECA72D7C34F}" dt="2020-10-08T08:15:10.084" v="770" actId="1076"/>
          <ac:spMkLst>
            <pc:docMk/>
            <pc:sldMk cId="1525770728" sldId="325"/>
            <ac:spMk id="8" creationId="{00000000-0000-0000-0000-000000000000}"/>
          </ac:spMkLst>
        </pc:spChg>
        <pc:spChg chg="mod">
          <ac:chgData name="moath momani" userId="720708e143949568" providerId="LiveId" clId="{C21F9227-DC21-496C-89D8-9ECA72D7C34F}" dt="2020-10-22T10:09:33.540" v="2127" actId="313"/>
          <ac:spMkLst>
            <pc:docMk/>
            <pc:sldMk cId="1525770728" sldId="325"/>
            <ac:spMk id="143" creationId="{00000000-0000-0000-0000-000000000000}"/>
          </ac:spMkLst>
        </pc:spChg>
        <pc:spChg chg="mod">
          <ac:chgData name="moath momani" userId="720708e143949568" providerId="LiveId" clId="{C21F9227-DC21-496C-89D8-9ECA72D7C34F}" dt="2020-10-08T08:15:07.180" v="769" actId="1076"/>
          <ac:spMkLst>
            <pc:docMk/>
            <pc:sldMk cId="1525770728" sldId="325"/>
            <ac:spMk id="146" creationId="{00000000-0000-0000-0000-000000000000}"/>
          </ac:spMkLst>
        </pc:spChg>
        <pc:spChg chg="del">
          <ac:chgData name="moath momani" userId="720708e143949568" providerId="LiveId" clId="{C21F9227-DC21-496C-89D8-9ECA72D7C34F}" dt="2020-10-08T08:11:58.679" v="750" actId="478"/>
          <ac:spMkLst>
            <pc:docMk/>
            <pc:sldMk cId="1525770728" sldId="325"/>
            <ac:spMk id="147" creationId="{00000000-0000-0000-0000-000000000000}"/>
          </ac:spMkLst>
        </pc:spChg>
        <pc:spChg chg="del">
          <ac:chgData name="moath momani" userId="720708e143949568" providerId="LiveId" clId="{C21F9227-DC21-496C-89D8-9ECA72D7C34F}" dt="2020-10-08T08:11:58.679" v="750" actId="478"/>
          <ac:spMkLst>
            <pc:docMk/>
            <pc:sldMk cId="1525770728" sldId="325"/>
            <ac:spMk id="148" creationId="{00000000-0000-0000-0000-000000000000}"/>
          </ac:spMkLst>
        </pc:spChg>
        <pc:picChg chg="add mod">
          <ac:chgData name="moath momani" userId="720708e143949568" providerId="LiveId" clId="{C21F9227-DC21-496C-89D8-9ECA72D7C34F}" dt="2020-10-08T08:15:34.943" v="796" actId="1038"/>
          <ac:picMkLst>
            <pc:docMk/>
            <pc:sldMk cId="1525770728" sldId="325"/>
            <ac:picMk id="3" creationId="{9CE6F91B-0C44-47CA-A8C6-8EC1B78F2DDC}"/>
          </ac:picMkLst>
        </pc:picChg>
        <pc:picChg chg="add mod">
          <ac:chgData name="moath momani" userId="720708e143949568" providerId="LiveId" clId="{C21F9227-DC21-496C-89D8-9ECA72D7C34F}" dt="2020-10-08T08:15:37.955" v="818" actId="1037"/>
          <ac:picMkLst>
            <pc:docMk/>
            <pc:sldMk cId="1525770728" sldId="325"/>
            <ac:picMk id="4" creationId="{BDF1F70C-48E7-48B0-A02C-D84DEDBBA3E8}"/>
          </ac:picMkLst>
        </pc:picChg>
        <pc:picChg chg="del">
          <ac:chgData name="moath momani" userId="720708e143949568" providerId="LiveId" clId="{C21F9227-DC21-496C-89D8-9ECA72D7C34F}" dt="2020-10-08T08:11:58.679" v="750" actId="478"/>
          <ac:picMkLst>
            <pc:docMk/>
            <pc:sldMk cId="1525770728" sldId="325"/>
            <ac:picMk id="9" creationId="{3DE70912-4B9A-4357-9938-7CB0D03BF934}"/>
          </ac:picMkLst>
        </pc:picChg>
        <pc:picChg chg="del">
          <ac:chgData name="moath momani" userId="720708e143949568" providerId="LiveId" clId="{C21F9227-DC21-496C-89D8-9ECA72D7C34F}" dt="2020-10-08T08:11:58.679" v="750" actId="478"/>
          <ac:picMkLst>
            <pc:docMk/>
            <pc:sldMk cId="1525770728" sldId="325"/>
            <ac:picMk id="11" creationId="{3EA44B20-542F-4AE0-AFB4-AC24CB2169F1}"/>
          </ac:picMkLst>
        </pc:picChg>
        <pc:picChg chg="del mod">
          <ac:chgData name="moath momani" userId="720708e143949568" providerId="LiveId" clId="{C21F9227-DC21-496C-89D8-9ECA72D7C34F}" dt="2020-10-08T08:13:26.225" v="758" actId="478"/>
          <ac:picMkLst>
            <pc:docMk/>
            <pc:sldMk cId="1525770728" sldId="325"/>
            <ac:picMk id="12" creationId="{00000000-0000-0000-0000-000000000000}"/>
          </ac:picMkLst>
        </pc:picChg>
      </pc:sldChg>
      <pc:sldChg chg="addSp delSp modSp add mod">
        <pc:chgData name="moath momani" userId="720708e143949568" providerId="LiveId" clId="{C21F9227-DC21-496C-89D8-9ECA72D7C34F}" dt="2020-10-08T08:34:06.914" v="1297" actId="1076"/>
        <pc:sldMkLst>
          <pc:docMk/>
          <pc:sldMk cId="1134603098" sldId="326"/>
        </pc:sldMkLst>
        <pc:spChg chg="mod">
          <ac:chgData name="moath momani" userId="720708e143949568" providerId="LiveId" clId="{C21F9227-DC21-496C-89D8-9ECA72D7C34F}" dt="2020-10-08T08:24:17.995" v="921" actId="1076"/>
          <ac:spMkLst>
            <pc:docMk/>
            <pc:sldMk cId="1134603098" sldId="326"/>
            <ac:spMk id="2" creationId="{00000000-0000-0000-0000-000000000000}"/>
          </ac:spMkLst>
        </pc:spChg>
        <pc:spChg chg="add mod">
          <ac:chgData name="moath momani" userId="720708e143949568" providerId="LiveId" clId="{C21F9227-DC21-496C-89D8-9ECA72D7C34F}" dt="2020-10-08T08:26:02.290" v="1009" actId="1076"/>
          <ac:spMkLst>
            <pc:docMk/>
            <pc:sldMk cId="1134603098" sldId="326"/>
            <ac:spMk id="15" creationId="{828E5B7C-53E3-4537-9BC0-2599DFA8FFC7}"/>
          </ac:spMkLst>
        </pc:spChg>
        <pc:spChg chg="mod">
          <ac:chgData name="moath momani" userId="720708e143949568" providerId="LiveId" clId="{C21F9227-DC21-496C-89D8-9ECA72D7C34F}" dt="2020-10-08T08:21:33.195" v="899" actId="1076"/>
          <ac:spMkLst>
            <pc:docMk/>
            <pc:sldMk cId="1134603098" sldId="326"/>
            <ac:spMk id="18" creationId="{AC14056B-037A-4E65-B77D-F9CAA5559EB7}"/>
          </ac:spMkLst>
        </pc:spChg>
        <pc:spChg chg="add mod">
          <ac:chgData name="moath momani" userId="720708e143949568" providerId="LiveId" clId="{C21F9227-DC21-496C-89D8-9ECA72D7C34F}" dt="2020-10-08T08:33:57.002" v="1293" actId="1076"/>
          <ac:spMkLst>
            <pc:docMk/>
            <pc:sldMk cId="1134603098" sldId="326"/>
            <ac:spMk id="19" creationId="{8E790844-D164-412B-BE51-50EAC834988D}"/>
          </ac:spMkLst>
        </pc:spChg>
        <pc:spChg chg="add mod">
          <ac:chgData name="moath momani" userId="720708e143949568" providerId="LiveId" clId="{C21F9227-DC21-496C-89D8-9ECA72D7C34F}" dt="2020-10-08T08:34:06.914" v="1297" actId="1076"/>
          <ac:spMkLst>
            <pc:docMk/>
            <pc:sldMk cId="1134603098" sldId="326"/>
            <ac:spMk id="20" creationId="{944C7A54-18C3-43F8-AC37-1CFC504DA88F}"/>
          </ac:spMkLst>
        </pc:spChg>
        <pc:picChg chg="del">
          <ac:chgData name="moath momani" userId="720708e143949568" providerId="LiveId" clId="{C21F9227-DC21-496C-89D8-9ECA72D7C34F}" dt="2020-10-08T08:21:35.304" v="900" actId="478"/>
          <ac:picMkLst>
            <pc:docMk/>
            <pc:sldMk cId="1134603098" sldId="326"/>
            <ac:picMk id="4" creationId="{996FFC86-5A2A-47AF-97B4-50A784BE0AAD}"/>
          </ac:picMkLst>
        </pc:picChg>
        <pc:picChg chg="add mod">
          <ac:chgData name="moath momani" userId="720708e143949568" providerId="LiveId" clId="{C21F9227-DC21-496C-89D8-9ECA72D7C34F}" dt="2020-10-08T08:25:10.562" v="952" actId="1037"/>
          <ac:picMkLst>
            <pc:docMk/>
            <pc:sldMk cId="1134603098" sldId="326"/>
            <ac:picMk id="5" creationId="{108900E5-B09E-4035-AC6B-DCFFB094CB25}"/>
          </ac:picMkLst>
        </pc:picChg>
        <pc:picChg chg="add mod">
          <ac:chgData name="moath momani" userId="720708e143949568" providerId="LiveId" clId="{C21F9227-DC21-496C-89D8-9ECA72D7C34F}" dt="2020-10-08T08:34:00.754" v="1295" actId="1076"/>
          <ac:picMkLst>
            <pc:docMk/>
            <pc:sldMk cId="1134603098" sldId="326"/>
            <ac:picMk id="12" creationId="{B2EE1628-54EF-4DCA-AE52-D181C9712462}"/>
          </ac:picMkLst>
        </pc:picChg>
        <pc:picChg chg="add del mod">
          <ac:chgData name="moath momani" userId="720708e143949568" providerId="LiveId" clId="{C21F9227-DC21-496C-89D8-9ECA72D7C34F}" dt="2020-10-08T08:33:41.652" v="1287" actId="478"/>
          <ac:picMkLst>
            <pc:docMk/>
            <pc:sldMk cId="1134603098" sldId="326"/>
            <ac:picMk id="14" creationId="{CA082898-E81D-440E-AE36-AD591EC5EE44}"/>
          </ac:picMkLst>
        </pc:picChg>
        <pc:picChg chg="del">
          <ac:chgData name="moath momani" userId="720708e143949568" providerId="LiveId" clId="{C21F9227-DC21-496C-89D8-9ECA72D7C34F}" dt="2020-10-08T08:21:38.787" v="901" actId="478"/>
          <ac:picMkLst>
            <pc:docMk/>
            <pc:sldMk cId="1134603098" sldId="326"/>
            <ac:picMk id="16" creationId="{06DEF4DF-71CB-48A4-81ED-A1B3C64A493A}"/>
          </ac:picMkLst>
        </pc:picChg>
        <pc:picChg chg="add mod">
          <ac:chgData name="moath momani" userId="720708e143949568" providerId="LiveId" clId="{C21F9227-DC21-496C-89D8-9ECA72D7C34F}" dt="2020-10-08T08:34:04.066" v="1296" actId="1076"/>
          <ac:picMkLst>
            <pc:docMk/>
            <pc:sldMk cId="1134603098" sldId="326"/>
            <ac:picMk id="21" creationId="{4246E802-D9DA-4533-AF71-4795248DC8AA}"/>
          </ac:picMkLst>
        </pc:picChg>
      </pc:sldChg>
      <pc:sldChg chg="addSp delSp modSp add mod">
        <pc:chgData name="moath momani" userId="720708e143949568" providerId="LiveId" clId="{C21F9227-DC21-496C-89D8-9ECA72D7C34F}" dt="2020-10-08T08:32:32.002" v="1285" actId="1076"/>
        <pc:sldMkLst>
          <pc:docMk/>
          <pc:sldMk cId="2141979711" sldId="327"/>
        </pc:sldMkLst>
        <pc:spChg chg="mod">
          <ac:chgData name="moath momani" userId="720708e143949568" providerId="LiveId" clId="{C21F9227-DC21-496C-89D8-9ECA72D7C34F}" dt="2020-10-08T08:30:47.634" v="1213" actId="1076"/>
          <ac:spMkLst>
            <pc:docMk/>
            <pc:sldMk cId="2141979711" sldId="327"/>
            <ac:spMk id="2" creationId="{00000000-0000-0000-0000-000000000000}"/>
          </ac:spMkLst>
        </pc:spChg>
        <pc:spChg chg="del">
          <ac:chgData name="moath momani" userId="720708e143949568" providerId="LiveId" clId="{C21F9227-DC21-496C-89D8-9ECA72D7C34F}" dt="2020-10-08T08:30:04.388" v="1208" actId="478"/>
          <ac:spMkLst>
            <pc:docMk/>
            <pc:sldMk cId="2141979711" sldId="327"/>
            <ac:spMk id="15" creationId="{828E5B7C-53E3-4537-9BC0-2599DFA8FFC7}"/>
          </ac:spMkLst>
        </pc:spChg>
        <pc:spChg chg="mod">
          <ac:chgData name="moath momani" userId="720708e143949568" providerId="LiveId" clId="{C21F9227-DC21-496C-89D8-9ECA72D7C34F}" dt="2020-10-08T08:30:56.938" v="1215" actId="1076"/>
          <ac:spMkLst>
            <pc:docMk/>
            <pc:sldMk cId="2141979711" sldId="327"/>
            <ac:spMk id="18" creationId="{AC14056B-037A-4E65-B77D-F9CAA5559EB7}"/>
          </ac:spMkLst>
        </pc:spChg>
        <pc:spChg chg="del">
          <ac:chgData name="moath momani" userId="720708e143949568" providerId="LiveId" clId="{C21F9227-DC21-496C-89D8-9ECA72D7C34F}" dt="2020-10-08T08:30:05.460" v="1209" actId="478"/>
          <ac:spMkLst>
            <pc:docMk/>
            <pc:sldMk cId="2141979711" sldId="327"/>
            <ac:spMk id="19" creationId="{8E790844-D164-412B-BE51-50EAC834988D}"/>
          </ac:spMkLst>
        </pc:spChg>
        <pc:spChg chg="mod">
          <ac:chgData name="moath momani" userId="720708e143949568" providerId="LiveId" clId="{C21F9227-DC21-496C-89D8-9ECA72D7C34F}" dt="2020-10-08T08:31:53.380" v="1279" actId="403"/>
          <ac:spMkLst>
            <pc:docMk/>
            <pc:sldMk cId="2141979711" sldId="327"/>
            <ac:spMk id="20" creationId="{944C7A54-18C3-43F8-AC37-1CFC504DA88F}"/>
          </ac:spMkLst>
        </pc:spChg>
        <pc:spChg chg="add mod">
          <ac:chgData name="moath momani" userId="720708e143949568" providerId="LiveId" clId="{C21F9227-DC21-496C-89D8-9ECA72D7C34F}" dt="2020-10-08T08:32:32.002" v="1285" actId="1076"/>
          <ac:spMkLst>
            <pc:docMk/>
            <pc:sldMk cId="2141979711" sldId="327"/>
            <ac:spMk id="22" creationId="{C5A84A53-009E-488E-A422-FB4BD072B5D8}"/>
          </ac:spMkLst>
        </pc:spChg>
        <pc:picChg chg="add mod">
          <ac:chgData name="moath momani" userId="720708e143949568" providerId="LiveId" clId="{C21F9227-DC21-496C-89D8-9ECA72D7C34F}" dt="2020-10-08T08:30:11.010" v="1211" actId="1076"/>
          <ac:picMkLst>
            <pc:docMk/>
            <pc:sldMk cId="2141979711" sldId="327"/>
            <ac:picMk id="4" creationId="{3266FC4B-E89B-42A0-8EEE-9631D808B99F}"/>
          </ac:picMkLst>
        </pc:picChg>
        <pc:picChg chg="del">
          <ac:chgData name="moath momani" userId="720708e143949568" providerId="LiveId" clId="{C21F9227-DC21-496C-89D8-9ECA72D7C34F}" dt="2020-10-08T08:29:57.617" v="1202" actId="478"/>
          <ac:picMkLst>
            <pc:docMk/>
            <pc:sldMk cId="2141979711" sldId="327"/>
            <ac:picMk id="5" creationId="{108900E5-B09E-4035-AC6B-DCFFB094CB25}"/>
          </ac:picMkLst>
        </pc:picChg>
        <pc:picChg chg="del">
          <ac:chgData name="moath momani" userId="720708e143949568" providerId="LiveId" clId="{C21F9227-DC21-496C-89D8-9ECA72D7C34F}" dt="2020-10-08T08:29:58.755" v="1203" actId="478"/>
          <ac:picMkLst>
            <pc:docMk/>
            <pc:sldMk cId="2141979711" sldId="327"/>
            <ac:picMk id="12" creationId="{B2EE1628-54EF-4DCA-AE52-D181C9712462}"/>
          </ac:picMkLst>
        </pc:picChg>
        <pc:picChg chg="del mod">
          <ac:chgData name="moath momani" userId="720708e143949568" providerId="LiveId" clId="{C21F9227-DC21-496C-89D8-9ECA72D7C34F}" dt="2020-10-08T08:29:59.113" v="1205" actId="478"/>
          <ac:picMkLst>
            <pc:docMk/>
            <pc:sldMk cId="2141979711" sldId="327"/>
            <ac:picMk id="14" creationId="{CA082898-E81D-440E-AE36-AD591EC5EE44}"/>
          </ac:picMkLst>
        </pc:picChg>
        <pc:picChg chg="add del mod">
          <ac:chgData name="moath momani" userId="720708e143949568" providerId="LiveId" clId="{C21F9227-DC21-496C-89D8-9ECA72D7C34F}" dt="2020-10-08T08:29:55.181" v="1201" actId="478"/>
          <ac:picMkLst>
            <pc:docMk/>
            <pc:sldMk cId="2141979711" sldId="327"/>
            <ac:picMk id="16" creationId="{55CF93E1-F8D4-4858-A39E-F397F8BD3A51}"/>
          </ac:picMkLst>
        </pc:picChg>
        <pc:picChg chg="add del mod">
          <ac:chgData name="moath momani" userId="720708e143949568" providerId="LiveId" clId="{C21F9227-DC21-496C-89D8-9ECA72D7C34F}" dt="2020-10-08T08:29:55.181" v="1201" actId="478"/>
          <ac:picMkLst>
            <pc:docMk/>
            <pc:sldMk cId="2141979711" sldId="327"/>
            <ac:picMk id="17" creationId="{1249BAFE-226F-49D3-A47B-52A0EDB4BB36}"/>
          </ac:picMkLst>
        </pc:picChg>
        <pc:picChg chg="add del mod">
          <ac:chgData name="moath momani" userId="720708e143949568" providerId="LiveId" clId="{C21F9227-DC21-496C-89D8-9ECA72D7C34F}" dt="2020-10-08T08:29:55.181" v="1201" actId="478"/>
          <ac:picMkLst>
            <pc:docMk/>
            <pc:sldMk cId="2141979711" sldId="327"/>
            <ac:picMk id="21" creationId="{B0B40372-FD3D-482E-A58C-83AB3416B1A7}"/>
          </ac:picMkLst>
        </pc:picChg>
      </pc:sldChg>
      <pc:sldChg chg="addSp delSp modSp add mod ord modNotesTx">
        <pc:chgData name="moath momani" userId="720708e143949568" providerId="LiveId" clId="{C21F9227-DC21-496C-89D8-9ECA72D7C34F}" dt="2020-10-12T08:26:15.146" v="2106"/>
        <pc:sldMkLst>
          <pc:docMk/>
          <pc:sldMk cId="2382032877" sldId="328"/>
        </pc:sldMkLst>
        <pc:spChg chg="mod">
          <ac:chgData name="moath momani" userId="720708e143949568" providerId="LiveId" clId="{C21F9227-DC21-496C-89D8-9ECA72D7C34F}" dt="2020-10-11T10:26:04.082" v="1526" actId="2711"/>
          <ac:spMkLst>
            <pc:docMk/>
            <pc:sldMk cId="2382032877" sldId="328"/>
            <ac:spMk id="2" creationId="{00000000-0000-0000-0000-000000000000}"/>
          </ac:spMkLst>
        </pc:spChg>
        <pc:spChg chg="add mod">
          <ac:chgData name="moath momani" userId="720708e143949568" providerId="LiveId" clId="{C21F9227-DC21-496C-89D8-9ECA72D7C34F}" dt="2020-10-11T10:34:29.994" v="1575" actId="1076"/>
          <ac:spMkLst>
            <pc:docMk/>
            <pc:sldMk cId="2382032877" sldId="328"/>
            <ac:spMk id="5" creationId="{E6C1B83D-A838-4045-A8B5-8676CF51B1C3}"/>
          </ac:spMkLst>
        </pc:spChg>
        <pc:spChg chg="del">
          <ac:chgData name="moath momani" userId="720708e143949568" providerId="LiveId" clId="{C21F9227-DC21-496C-89D8-9ECA72D7C34F}" dt="2020-10-11T10:23:44.053" v="1404" actId="478"/>
          <ac:spMkLst>
            <pc:docMk/>
            <pc:sldMk cId="2382032877" sldId="328"/>
            <ac:spMk id="6" creationId="{00000000-0000-0000-0000-000000000000}"/>
          </ac:spMkLst>
        </pc:spChg>
        <pc:spChg chg="del">
          <ac:chgData name="moath momani" userId="720708e143949568" providerId="LiveId" clId="{C21F9227-DC21-496C-89D8-9ECA72D7C34F}" dt="2020-10-11T10:23:44.053" v="1404" actId="478"/>
          <ac:spMkLst>
            <pc:docMk/>
            <pc:sldMk cId="2382032877" sldId="328"/>
            <ac:spMk id="7" creationId="{00000000-0000-0000-0000-000000000000}"/>
          </ac:spMkLst>
        </pc:spChg>
        <pc:spChg chg="del">
          <ac:chgData name="moath momani" userId="720708e143949568" providerId="LiveId" clId="{C21F9227-DC21-496C-89D8-9ECA72D7C34F}" dt="2020-10-11T10:23:44.053" v="1404" actId="478"/>
          <ac:spMkLst>
            <pc:docMk/>
            <pc:sldMk cId="2382032877" sldId="328"/>
            <ac:spMk id="8" creationId="{00000000-0000-0000-0000-000000000000}"/>
          </ac:spMkLst>
        </pc:spChg>
        <pc:spChg chg="add del">
          <ac:chgData name="moath momani" userId="720708e143949568" providerId="LiveId" clId="{C21F9227-DC21-496C-89D8-9ECA72D7C34F}" dt="2020-10-11T10:31:47.090" v="1548"/>
          <ac:spMkLst>
            <pc:docMk/>
            <pc:sldMk cId="2382032877" sldId="328"/>
            <ac:spMk id="14" creationId="{95B14DD6-8323-4F5F-9EFF-BF2EB42856E7}"/>
          </ac:spMkLst>
        </pc:spChg>
        <pc:spChg chg="add del mod">
          <ac:chgData name="moath momani" userId="720708e143949568" providerId="LiveId" clId="{C21F9227-DC21-496C-89D8-9ECA72D7C34F}" dt="2020-10-11T10:32:46.788" v="1567"/>
          <ac:spMkLst>
            <pc:docMk/>
            <pc:sldMk cId="2382032877" sldId="328"/>
            <ac:spMk id="16" creationId="{34755FB1-0763-47F8-9D79-6B2D8A85B762}"/>
          </ac:spMkLst>
        </pc:spChg>
        <pc:spChg chg="add del">
          <ac:chgData name="moath momani" userId="720708e143949568" providerId="LiveId" clId="{C21F9227-DC21-496C-89D8-9ECA72D7C34F}" dt="2020-10-11T10:30:30.889" v="1544" actId="22"/>
          <ac:spMkLst>
            <pc:docMk/>
            <pc:sldMk cId="2382032877" sldId="328"/>
            <ac:spMk id="17" creationId="{600ADC24-DAEA-40C9-82B6-602B288EE50A}"/>
          </ac:spMkLst>
        </pc:spChg>
        <pc:spChg chg="add del mod">
          <ac:chgData name="moath momani" userId="720708e143949568" providerId="LiveId" clId="{C21F9227-DC21-496C-89D8-9ECA72D7C34F}" dt="2020-10-11T10:34:25.918" v="1573" actId="478"/>
          <ac:spMkLst>
            <pc:docMk/>
            <pc:sldMk cId="2382032877" sldId="328"/>
            <ac:spMk id="19" creationId="{0264E189-0C5D-42E4-8A45-7924D944F429}"/>
          </ac:spMkLst>
        </pc:spChg>
        <pc:spChg chg="add del mod">
          <ac:chgData name="moath momani" userId="720708e143949568" providerId="LiveId" clId="{C21F9227-DC21-496C-89D8-9ECA72D7C34F}" dt="2020-10-11T10:32:00.745" v="1554" actId="21"/>
          <ac:spMkLst>
            <pc:docMk/>
            <pc:sldMk cId="2382032877" sldId="328"/>
            <ac:spMk id="23" creationId="{9CBE9687-2C90-4D8C-9A6C-2C66AEB2FF83}"/>
          </ac:spMkLst>
        </pc:spChg>
        <pc:spChg chg="add mod">
          <ac:chgData name="moath momani" userId="720708e143949568" providerId="LiveId" clId="{C21F9227-DC21-496C-89D8-9ECA72D7C34F}" dt="2020-10-11T10:34:33.306" v="1576" actId="1076"/>
          <ac:spMkLst>
            <pc:docMk/>
            <pc:sldMk cId="2382032877" sldId="328"/>
            <ac:spMk id="27" creationId="{0A6FE4E9-F5EE-4BAB-ABB6-231801429057}"/>
          </ac:spMkLst>
        </pc:spChg>
        <pc:spChg chg="add mod">
          <ac:chgData name="moath momani" userId="720708e143949568" providerId="LiveId" clId="{C21F9227-DC21-496C-89D8-9ECA72D7C34F}" dt="2020-10-11T10:35:08.842" v="1584" actId="1076"/>
          <ac:spMkLst>
            <pc:docMk/>
            <pc:sldMk cId="2382032877" sldId="328"/>
            <ac:spMk id="29" creationId="{DAB9EA3E-7E62-4D6B-B9CD-3B8278D71A6A}"/>
          </ac:spMkLst>
        </pc:spChg>
        <pc:spChg chg="mod">
          <ac:chgData name="moath momani" userId="720708e143949568" providerId="LiveId" clId="{C21F9227-DC21-496C-89D8-9ECA72D7C34F}" dt="2020-10-11T10:26:08.883" v="1527" actId="1076"/>
          <ac:spMkLst>
            <pc:docMk/>
            <pc:sldMk cId="2382032877" sldId="328"/>
            <ac:spMk id="143" creationId="{00000000-0000-0000-0000-000000000000}"/>
          </ac:spMkLst>
        </pc:spChg>
        <pc:spChg chg="del">
          <ac:chgData name="moath momani" userId="720708e143949568" providerId="LiveId" clId="{C21F9227-DC21-496C-89D8-9ECA72D7C34F}" dt="2020-10-11T10:23:44.053" v="1404" actId="478"/>
          <ac:spMkLst>
            <pc:docMk/>
            <pc:sldMk cId="2382032877" sldId="328"/>
            <ac:spMk id="146" creationId="{00000000-0000-0000-0000-000000000000}"/>
          </ac:spMkLst>
        </pc:spChg>
        <pc:spChg chg="del">
          <ac:chgData name="moath momani" userId="720708e143949568" providerId="LiveId" clId="{C21F9227-DC21-496C-89D8-9ECA72D7C34F}" dt="2020-10-11T10:23:44.053" v="1404" actId="478"/>
          <ac:spMkLst>
            <pc:docMk/>
            <pc:sldMk cId="2382032877" sldId="328"/>
            <ac:spMk id="147" creationId="{00000000-0000-0000-0000-000000000000}"/>
          </ac:spMkLst>
        </pc:spChg>
        <pc:spChg chg="del">
          <ac:chgData name="moath momani" userId="720708e143949568" providerId="LiveId" clId="{C21F9227-DC21-496C-89D8-9ECA72D7C34F}" dt="2020-10-11T10:23:44.053" v="1404" actId="478"/>
          <ac:spMkLst>
            <pc:docMk/>
            <pc:sldMk cId="2382032877" sldId="328"/>
            <ac:spMk id="148" creationId="{00000000-0000-0000-0000-000000000000}"/>
          </ac:spMkLst>
        </pc:spChg>
        <pc:picChg chg="add del mod">
          <ac:chgData name="moath momani" userId="720708e143949568" providerId="LiveId" clId="{C21F9227-DC21-496C-89D8-9ECA72D7C34F}" dt="2020-10-11T10:27:41.334" v="1529" actId="478"/>
          <ac:picMkLst>
            <pc:docMk/>
            <pc:sldMk cId="2382032877" sldId="328"/>
            <ac:picMk id="3" creationId="{42C4FCB9-46C4-4911-B371-FE8DC6909284}"/>
          </ac:picMkLst>
        </pc:picChg>
        <pc:picChg chg="add del mod">
          <ac:chgData name="moath momani" userId="720708e143949568" providerId="LiveId" clId="{C21F9227-DC21-496C-89D8-9ECA72D7C34F}" dt="2020-10-11T10:29:42.976" v="1539" actId="478"/>
          <ac:picMkLst>
            <pc:docMk/>
            <pc:sldMk cId="2382032877" sldId="328"/>
            <ac:picMk id="4" creationId="{4B3A9345-FA7B-4035-A438-91094B36FF96}"/>
          </ac:picMkLst>
        </pc:picChg>
        <pc:picChg chg="del">
          <ac:chgData name="moath momani" userId="720708e143949568" providerId="LiveId" clId="{C21F9227-DC21-496C-89D8-9ECA72D7C34F}" dt="2020-10-11T10:23:44.053" v="1404" actId="478"/>
          <ac:picMkLst>
            <pc:docMk/>
            <pc:sldMk cId="2382032877" sldId="328"/>
            <ac:picMk id="9" creationId="{3DE70912-4B9A-4357-9938-7CB0D03BF934}"/>
          </ac:picMkLst>
        </pc:picChg>
        <pc:picChg chg="del">
          <ac:chgData name="moath momani" userId="720708e143949568" providerId="LiveId" clId="{C21F9227-DC21-496C-89D8-9ECA72D7C34F}" dt="2020-10-11T10:23:44.053" v="1404" actId="478"/>
          <ac:picMkLst>
            <pc:docMk/>
            <pc:sldMk cId="2382032877" sldId="328"/>
            <ac:picMk id="11" creationId="{3EA44B20-542F-4AE0-AFB4-AC24CB2169F1}"/>
          </ac:picMkLst>
        </pc:picChg>
        <pc:picChg chg="del">
          <ac:chgData name="moath momani" userId="720708e143949568" providerId="LiveId" clId="{C21F9227-DC21-496C-89D8-9ECA72D7C34F}" dt="2020-10-11T10:23:44.053" v="1404" actId="478"/>
          <ac:picMkLst>
            <pc:docMk/>
            <pc:sldMk cId="2382032877" sldId="328"/>
            <ac:picMk id="12" creationId="{00000000-0000-0000-0000-000000000000}"/>
          </ac:picMkLst>
        </pc:picChg>
        <pc:picChg chg="add del">
          <ac:chgData name="moath momani" userId="720708e143949568" providerId="LiveId" clId="{C21F9227-DC21-496C-89D8-9ECA72D7C34F}" dt="2020-10-11T10:31:47.090" v="1548"/>
          <ac:picMkLst>
            <pc:docMk/>
            <pc:sldMk cId="2382032877" sldId="328"/>
            <ac:picMk id="1026" creationId="{64E2F0E8-5A47-4FF3-8D79-87DD73FBB4FC}"/>
          </ac:picMkLst>
        </pc:picChg>
      </pc:sldChg>
      <pc:sldChg chg="addSp delSp modSp add mod ord modNotesTx">
        <pc:chgData name="moath momani" userId="720708e143949568" providerId="LiveId" clId="{C21F9227-DC21-496C-89D8-9ECA72D7C34F}" dt="2020-10-12T08:27:06.465" v="2117" actId="20577"/>
        <pc:sldMkLst>
          <pc:docMk/>
          <pc:sldMk cId="3191895383" sldId="329"/>
        </pc:sldMkLst>
        <pc:spChg chg="del">
          <ac:chgData name="moath momani" userId="720708e143949568" providerId="LiveId" clId="{C21F9227-DC21-496C-89D8-9ECA72D7C34F}" dt="2020-10-11T10:43:47.271" v="1608" actId="478"/>
          <ac:spMkLst>
            <pc:docMk/>
            <pc:sldMk cId="3191895383" sldId="329"/>
            <ac:spMk id="2" creationId="{00000000-0000-0000-0000-000000000000}"/>
          </ac:spMkLst>
        </pc:spChg>
        <pc:spChg chg="add del mod">
          <ac:chgData name="moath momani" userId="720708e143949568" providerId="LiveId" clId="{C21F9227-DC21-496C-89D8-9ECA72D7C34F}" dt="2020-10-11T10:39:18.494" v="1590"/>
          <ac:spMkLst>
            <pc:docMk/>
            <pc:sldMk cId="3191895383" sldId="329"/>
            <ac:spMk id="3" creationId="{7BEE0A7C-52AD-4C62-A868-66E9C71B1D54}"/>
          </ac:spMkLst>
        </pc:spChg>
        <pc:spChg chg="del">
          <ac:chgData name="moath momani" userId="720708e143949568" providerId="LiveId" clId="{C21F9227-DC21-496C-89D8-9ECA72D7C34F}" dt="2020-10-11T10:39:29.803" v="1594" actId="478"/>
          <ac:spMkLst>
            <pc:docMk/>
            <pc:sldMk cId="3191895383" sldId="329"/>
            <ac:spMk id="5" creationId="{E6C1B83D-A838-4045-A8B5-8676CF51B1C3}"/>
          </ac:spMkLst>
        </pc:spChg>
        <pc:spChg chg="add mod">
          <ac:chgData name="moath momani" userId="720708e143949568" providerId="LiveId" clId="{C21F9227-DC21-496C-89D8-9ECA72D7C34F}" dt="2020-10-12T08:26:37.128" v="2109" actId="20577"/>
          <ac:spMkLst>
            <pc:docMk/>
            <pc:sldMk cId="3191895383" sldId="329"/>
            <ac:spMk id="10" creationId="{1D983675-2E05-441A-A39B-168183F21338}"/>
          </ac:spMkLst>
        </pc:spChg>
        <pc:spChg chg="add mod">
          <ac:chgData name="moath momani" userId="720708e143949568" providerId="LiveId" clId="{C21F9227-DC21-496C-89D8-9ECA72D7C34F}" dt="2020-10-12T08:27:06.465" v="2117" actId="20577"/>
          <ac:spMkLst>
            <pc:docMk/>
            <pc:sldMk cId="3191895383" sldId="329"/>
            <ac:spMk id="14" creationId="{1F1E8F56-344D-4AFB-AE43-8BA20530120A}"/>
          </ac:spMkLst>
        </pc:spChg>
        <pc:spChg chg="del">
          <ac:chgData name="moath momani" userId="720708e143949568" providerId="LiveId" clId="{C21F9227-DC21-496C-89D8-9ECA72D7C34F}" dt="2020-10-11T10:39:07.756" v="1586" actId="478"/>
          <ac:spMkLst>
            <pc:docMk/>
            <pc:sldMk cId="3191895383" sldId="329"/>
            <ac:spMk id="27" creationId="{0A6FE4E9-F5EE-4BAB-ABB6-231801429057}"/>
          </ac:spMkLst>
        </pc:spChg>
        <pc:spChg chg="del">
          <ac:chgData name="moath momani" userId="720708e143949568" providerId="LiveId" clId="{C21F9227-DC21-496C-89D8-9ECA72D7C34F}" dt="2020-10-11T10:39:31.389" v="1595" actId="478"/>
          <ac:spMkLst>
            <pc:docMk/>
            <pc:sldMk cId="3191895383" sldId="329"/>
            <ac:spMk id="29" creationId="{DAB9EA3E-7E62-4D6B-B9CD-3B8278D71A6A}"/>
          </ac:spMkLst>
        </pc:spChg>
        <pc:spChg chg="del">
          <ac:chgData name="moath momani" userId="720708e143949568" providerId="LiveId" clId="{C21F9227-DC21-496C-89D8-9ECA72D7C34F}" dt="2020-10-11T10:43:48.950" v="1609" actId="478"/>
          <ac:spMkLst>
            <pc:docMk/>
            <pc:sldMk cId="3191895383" sldId="329"/>
            <ac:spMk id="143" creationId="{00000000-0000-0000-0000-000000000000}"/>
          </ac:spMkLst>
        </pc:spChg>
        <pc:picChg chg="add del mod">
          <ac:chgData name="moath momani" userId="720708e143949568" providerId="LiveId" clId="{C21F9227-DC21-496C-89D8-9ECA72D7C34F}" dt="2020-10-11T10:43:15.670" v="1602" actId="478"/>
          <ac:picMkLst>
            <pc:docMk/>
            <pc:sldMk cId="3191895383" sldId="329"/>
            <ac:picMk id="6" creationId="{8B4481AD-8CFB-4A06-8682-0F751B60ED7D}"/>
          </ac:picMkLst>
        </pc:picChg>
        <pc:picChg chg="add mod">
          <ac:chgData name="moath momani" userId="720708e143949568" providerId="LiveId" clId="{C21F9227-DC21-496C-89D8-9ECA72D7C34F}" dt="2020-10-12T08:17:45.071" v="1856" actId="1076"/>
          <ac:picMkLst>
            <pc:docMk/>
            <pc:sldMk cId="3191895383" sldId="329"/>
            <ac:picMk id="7" creationId="{A087BCC1-8933-489E-B259-8647F3DECE43}"/>
          </ac:picMkLst>
        </pc:picChg>
        <pc:picChg chg="add del mod">
          <ac:chgData name="moath momani" userId="720708e143949568" providerId="LiveId" clId="{C21F9227-DC21-496C-89D8-9ECA72D7C34F}" dt="2020-10-11T10:39:18.494" v="1590"/>
          <ac:picMkLst>
            <pc:docMk/>
            <pc:sldMk cId="3191895383" sldId="329"/>
            <ac:picMk id="2050" creationId="{88D2529E-DF8B-4918-8E9F-7779176BD2D7}"/>
          </ac:picMkLst>
        </pc:picChg>
      </pc:sldChg>
    </pc:docChg>
  </pc:docChgLst>
  <pc:docChgLst>
    <pc:chgData name="moath momani" userId="720708e143949568" providerId="LiveId" clId="{34394C63-6CC5-4521-8837-4DF3F2908660}"/>
    <pc:docChg chg="delSld modSld">
      <pc:chgData name="moath momani" userId="720708e143949568" providerId="LiveId" clId="{34394C63-6CC5-4521-8837-4DF3F2908660}" dt="2020-06-24T04:40:00.907" v="125" actId="47"/>
      <pc:docMkLst>
        <pc:docMk/>
      </pc:docMkLst>
      <pc:sldChg chg="modSp del mod">
        <pc:chgData name="moath momani" userId="720708e143949568" providerId="LiveId" clId="{34394C63-6CC5-4521-8837-4DF3F2908660}" dt="2020-06-24T04:40:00.907" v="125" actId="47"/>
        <pc:sldMkLst>
          <pc:docMk/>
          <pc:sldMk cId="211947262" sldId="272"/>
        </pc:sldMkLst>
        <pc:spChg chg="mod">
          <ac:chgData name="moath momani" userId="720708e143949568" providerId="LiveId" clId="{34394C63-6CC5-4521-8837-4DF3F2908660}" dt="2020-06-24T04:38:59.874" v="124" actId="1076"/>
          <ac:spMkLst>
            <pc:docMk/>
            <pc:sldMk cId="211947262" sldId="272"/>
            <ac:spMk id="2" creationId="{0B2AAF93-F372-4E32-8DE3-2B37B0349A7C}"/>
          </ac:spMkLst>
        </pc:spChg>
        <pc:picChg chg="mod">
          <ac:chgData name="moath momani" userId="720708e143949568" providerId="LiveId" clId="{34394C63-6CC5-4521-8837-4DF3F2908660}" dt="2020-06-24T04:36:19.978" v="35" actId="1037"/>
          <ac:picMkLst>
            <pc:docMk/>
            <pc:sldMk cId="211947262" sldId="272"/>
            <ac:picMk id="7" creationId="{FE34B53B-90EE-4355-BAF9-AC7A117C8BE1}"/>
          </ac:picMkLst>
        </pc:picChg>
      </pc:sldChg>
      <pc:sldChg chg="modSp mod">
        <pc:chgData name="moath momani" userId="720708e143949568" providerId="LiveId" clId="{34394C63-6CC5-4521-8837-4DF3F2908660}" dt="2020-06-24T04:38:35.715" v="120" actId="1076"/>
        <pc:sldMkLst>
          <pc:docMk/>
          <pc:sldMk cId="2729657736" sldId="276"/>
        </pc:sldMkLst>
        <pc:spChg chg="mod">
          <ac:chgData name="moath momani" userId="720708e143949568" providerId="LiveId" clId="{34394C63-6CC5-4521-8837-4DF3F2908660}" dt="2020-06-24T04:37:33.563" v="117" actId="20577"/>
          <ac:spMkLst>
            <pc:docMk/>
            <pc:sldMk cId="2729657736" sldId="276"/>
            <ac:spMk id="7" creationId="{9E33896C-8318-4ED3-B30E-381542C1AF01}"/>
          </ac:spMkLst>
        </pc:spChg>
        <pc:spChg chg="mod">
          <ac:chgData name="moath momani" userId="720708e143949568" providerId="LiveId" clId="{34394C63-6CC5-4521-8837-4DF3F2908660}" dt="2020-06-24T04:38:35.715" v="120" actId="1076"/>
          <ac:spMkLst>
            <pc:docMk/>
            <pc:sldMk cId="2729657736" sldId="276"/>
            <ac:spMk id="16" creationId="{CCA082C2-3FEC-4BC1-8F72-5280462EB1FD}"/>
          </ac:spMkLst>
        </pc:spChg>
        <pc:spChg chg="mod">
          <ac:chgData name="moath momani" userId="720708e143949568" providerId="LiveId" clId="{34394C63-6CC5-4521-8837-4DF3F2908660}" dt="2020-06-24T04:38:35.715" v="120" actId="1076"/>
          <ac:spMkLst>
            <pc:docMk/>
            <pc:sldMk cId="2729657736" sldId="276"/>
            <ac:spMk id="19" creationId="{3A19FDB5-205D-41F2-A62C-196EC416734C}"/>
          </ac:spMkLst>
        </pc:spChg>
        <pc:picChg chg="mod">
          <ac:chgData name="moath momani" userId="720708e143949568" providerId="LiveId" clId="{34394C63-6CC5-4521-8837-4DF3F2908660}" dt="2020-06-24T04:38:35.715" v="120" actId="1076"/>
          <ac:picMkLst>
            <pc:docMk/>
            <pc:sldMk cId="2729657736" sldId="276"/>
            <ac:picMk id="15" creationId="{C2742168-B3D3-4C6C-AB27-7F880DD7FEA3}"/>
          </ac:picMkLst>
        </pc:picChg>
        <pc:picChg chg="mod">
          <ac:chgData name="moath momani" userId="720708e143949568" providerId="LiveId" clId="{34394C63-6CC5-4521-8837-4DF3F2908660}" dt="2020-06-24T04:38:35.715" v="120" actId="1076"/>
          <ac:picMkLst>
            <pc:docMk/>
            <pc:sldMk cId="2729657736" sldId="276"/>
            <ac:picMk id="17" creationId="{2C970B63-BAEC-4260-96B1-A55EB8E0F421}"/>
          </ac:picMkLst>
        </pc:picChg>
        <pc:picChg chg="mod">
          <ac:chgData name="moath momani" userId="720708e143949568" providerId="LiveId" clId="{34394C63-6CC5-4521-8837-4DF3F2908660}" dt="2020-06-24T04:38:35.715" v="120" actId="1076"/>
          <ac:picMkLst>
            <pc:docMk/>
            <pc:sldMk cId="2729657736" sldId="276"/>
            <ac:picMk id="18" creationId="{7AE498B4-B891-4E9A-9CDE-DD8F3DF89E8F}"/>
          </ac:picMkLst>
        </pc:picChg>
      </pc:sldChg>
    </pc:docChg>
  </pc:docChgLst>
  <pc:docChgLst>
    <pc:chgData name="moath momani" userId="720708e143949568" providerId="LiveId" clId="{85FEA769-1883-44B0-80BA-45EA47C86141}"/>
    <pc:docChg chg="undo custSel modSld">
      <pc:chgData name="moath momani" userId="720708e143949568" providerId="LiveId" clId="{85FEA769-1883-44B0-80BA-45EA47C86141}" dt="2020-07-20T09:05:42.933" v="162" actId="207"/>
      <pc:docMkLst>
        <pc:docMk/>
      </pc:docMkLst>
      <pc:sldChg chg="addSp delSp modSp">
        <pc:chgData name="moath momani" userId="720708e143949568" providerId="LiveId" clId="{85FEA769-1883-44B0-80BA-45EA47C86141}" dt="2020-07-06T06:58:46.803" v="149" actId="14100"/>
        <pc:sldMkLst>
          <pc:docMk/>
          <pc:sldMk cId="1521942773" sldId="263"/>
        </pc:sldMkLst>
        <pc:spChg chg="mod">
          <ac:chgData name="moath momani" userId="720708e143949568" providerId="LiveId" clId="{85FEA769-1883-44B0-80BA-45EA47C86141}" dt="2020-07-06T06:58:46.803" v="149" actId="14100"/>
          <ac:spMkLst>
            <pc:docMk/>
            <pc:sldMk cId="1521942773" sldId="263"/>
            <ac:spMk id="5" creationId="{B56A31A8-D1AE-435F-8C21-AB5093DAF3B7}"/>
          </ac:spMkLst>
        </pc:spChg>
        <pc:spChg chg="del mod">
          <ac:chgData name="moath momani" userId="720708e143949568" providerId="LiveId" clId="{85FEA769-1883-44B0-80BA-45EA47C86141}" dt="2020-07-06T06:53:17.875" v="27" actId="21"/>
          <ac:spMkLst>
            <pc:docMk/>
            <pc:sldMk cId="1521942773" sldId="263"/>
            <ac:spMk id="13" creationId="{231B1948-C72D-40B6-AFB8-46193C648009}"/>
          </ac:spMkLst>
        </pc:spChg>
        <pc:spChg chg="add del mod">
          <ac:chgData name="moath momani" userId="720708e143949568" providerId="LiveId" clId="{85FEA769-1883-44B0-80BA-45EA47C86141}" dt="2020-07-06T06:56:16.250" v="79" actId="1076"/>
          <ac:spMkLst>
            <pc:docMk/>
            <pc:sldMk cId="1521942773" sldId="263"/>
            <ac:spMk id="15" creationId="{47697EC4-C651-450F-BBA0-C69C11CB0254}"/>
          </ac:spMkLst>
        </pc:spChg>
        <pc:picChg chg="del mod">
          <ac:chgData name="moath momani" userId="720708e143949568" providerId="LiveId" clId="{85FEA769-1883-44B0-80BA-45EA47C86141}" dt="2020-07-06T06:51:44.456" v="15" actId="478"/>
          <ac:picMkLst>
            <pc:docMk/>
            <pc:sldMk cId="1521942773" sldId="263"/>
            <ac:picMk id="3" creationId="{A531214B-F3E5-426D-A6E2-21E141303686}"/>
          </ac:picMkLst>
        </pc:picChg>
        <pc:picChg chg="add del mod">
          <ac:chgData name="moath momani" userId="720708e143949568" providerId="LiveId" clId="{85FEA769-1883-44B0-80BA-45EA47C86141}" dt="2020-07-06T06:51:42.757" v="14" actId="478"/>
          <ac:picMkLst>
            <pc:docMk/>
            <pc:sldMk cId="1521942773" sldId="263"/>
            <ac:picMk id="4" creationId="{329D907C-7B70-4D7E-B750-AFC3C5DAAE62}"/>
          </ac:picMkLst>
        </pc:picChg>
        <pc:picChg chg="add mod">
          <ac:chgData name="moath momani" userId="720708e143949568" providerId="LiveId" clId="{85FEA769-1883-44B0-80BA-45EA47C86141}" dt="2020-07-06T06:52:36.171" v="21" actId="1076"/>
          <ac:picMkLst>
            <pc:docMk/>
            <pc:sldMk cId="1521942773" sldId="263"/>
            <ac:picMk id="7" creationId="{1F5DC951-F9FD-4502-A9AD-2AD48C2EBC24}"/>
          </ac:picMkLst>
        </pc:picChg>
        <pc:picChg chg="add mod">
          <ac:chgData name="moath momani" userId="720708e143949568" providerId="LiveId" clId="{85FEA769-1883-44B0-80BA-45EA47C86141}" dt="2020-07-06T06:55:41.235" v="43" actId="1076"/>
          <ac:picMkLst>
            <pc:docMk/>
            <pc:sldMk cId="1521942773" sldId="263"/>
            <ac:picMk id="12" creationId="{633F3576-05C5-4DA9-BE39-90F2DF2949C3}"/>
          </ac:picMkLst>
        </pc:picChg>
        <pc:picChg chg="add mod">
          <ac:chgData name="moath momani" userId="720708e143949568" providerId="LiveId" clId="{85FEA769-1883-44B0-80BA-45EA47C86141}" dt="2020-07-06T06:56:10.579" v="77" actId="1076"/>
          <ac:picMkLst>
            <pc:docMk/>
            <pc:sldMk cId="1521942773" sldId="263"/>
            <ac:picMk id="14" creationId="{8E270FD5-2D94-4E20-AA30-AAAEFA574DED}"/>
          </ac:picMkLst>
        </pc:picChg>
      </pc:sldChg>
      <pc:sldChg chg="modSp">
        <pc:chgData name="moath momani" userId="720708e143949568" providerId="LiveId" clId="{85FEA769-1883-44B0-80BA-45EA47C86141}" dt="2020-07-20T09:05:42.933" v="162" actId="207"/>
        <pc:sldMkLst>
          <pc:docMk/>
          <pc:sldMk cId="911208218" sldId="273"/>
        </pc:sldMkLst>
        <pc:spChg chg="mod">
          <ac:chgData name="moath momani" userId="720708e143949568" providerId="LiveId" clId="{85FEA769-1883-44B0-80BA-45EA47C86141}" dt="2020-07-20T09:05:42.933" v="162" actId="207"/>
          <ac:spMkLst>
            <pc:docMk/>
            <pc:sldMk cId="911208218" sldId="273"/>
            <ac:spMk id="7" creationId="{00000000-0000-0000-0000-000000000000}"/>
          </ac:spMkLst>
        </pc:spChg>
      </pc:sldChg>
      <pc:sldChg chg="modSp">
        <pc:chgData name="moath momani" userId="720708e143949568" providerId="LiveId" clId="{85FEA769-1883-44B0-80BA-45EA47C86141}" dt="2020-07-06T07:00:55.908" v="159" actId="208"/>
        <pc:sldMkLst>
          <pc:docMk/>
          <pc:sldMk cId="1029222806" sldId="279"/>
        </pc:sldMkLst>
        <pc:spChg chg="mod">
          <ac:chgData name="moath momani" userId="720708e143949568" providerId="LiveId" clId="{85FEA769-1883-44B0-80BA-45EA47C86141}" dt="2020-07-06T06:59:05.799" v="150" actId="207"/>
          <ac:spMkLst>
            <pc:docMk/>
            <pc:sldMk cId="1029222806" sldId="279"/>
            <ac:spMk id="5" creationId="{B56A31A8-D1AE-435F-8C21-AB5093DAF3B7}"/>
          </ac:spMkLst>
        </pc:spChg>
        <pc:spChg chg="mod">
          <ac:chgData name="moath momani" userId="720708e143949568" providerId="LiveId" clId="{85FEA769-1883-44B0-80BA-45EA47C86141}" dt="2020-07-06T07:00:55.908" v="159" actId="208"/>
          <ac:spMkLst>
            <pc:docMk/>
            <pc:sldMk cId="1029222806" sldId="279"/>
            <ac:spMk id="7" creationId="{9F10D863-E379-46C3-A8AC-A039A34CDC18}"/>
          </ac:spMkLst>
        </pc:spChg>
        <pc:spChg chg="mod">
          <ac:chgData name="moath momani" userId="720708e143949568" providerId="LiveId" clId="{85FEA769-1883-44B0-80BA-45EA47C86141}" dt="2020-07-06T07:00:25.988" v="157" actId="207"/>
          <ac:spMkLst>
            <pc:docMk/>
            <pc:sldMk cId="1029222806" sldId="279"/>
            <ac:spMk id="12" creationId="{8D1614B3-DE35-4A99-B273-6F298A8BD924}"/>
          </ac:spMkLst>
        </pc:spChg>
        <pc:cxnChg chg="mod">
          <ac:chgData name="moath momani" userId="720708e143949568" providerId="LiveId" clId="{85FEA769-1883-44B0-80BA-45EA47C86141}" dt="2020-07-06T07:00:30.889" v="158" actId="208"/>
          <ac:cxnSpMkLst>
            <pc:docMk/>
            <pc:sldMk cId="1029222806" sldId="279"/>
            <ac:cxnSpMk id="15" creationId="{8D083D3A-2D21-4489-888E-3926D4A97B8C}"/>
          </ac:cxnSpMkLst>
        </pc:cxnChg>
      </pc:sldChg>
      <pc:sldChg chg="modSp">
        <pc:chgData name="moath momani" userId="720708e143949568" providerId="LiveId" clId="{85FEA769-1883-44B0-80BA-45EA47C86141}" dt="2020-07-06T07:01:36.402" v="161" actId="113"/>
        <pc:sldMkLst>
          <pc:docMk/>
          <pc:sldMk cId="2887513602" sldId="280"/>
        </pc:sldMkLst>
        <pc:spChg chg="mod">
          <ac:chgData name="moath momani" userId="720708e143949568" providerId="LiveId" clId="{85FEA769-1883-44B0-80BA-45EA47C86141}" dt="2020-07-06T07:01:36.402" v="161" actId="113"/>
          <ac:spMkLst>
            <pc:docMk/>
            <pc:sldMk cId="2887513602" sldId="280"/>
            <ac:spMk id="5" creationId="{B56A31A8-D1AE-435F-8C21-AB5093DAF3B7}"/>
          </ac:spMkLst>
        </pc:spChg>
      </pc:sldChg>
    </pc:docChg>
  </pc:docChgLst>
  <pc:docChgLst>
    <pc:chgData name="moath momani" userId="720708e143949568" providerId="LiveId" clId="{77137309-D56D-4C18-8BFE-BE615AAE4143}"/>
    <pc:docChg chg="undo custSel modSld">
      <pc:chgData name="moath momani" userId="720708e143949568" providerId="LiveId" clId="{77137309-D56D-4C18-8BFE-BE615AAE4143}" dt="2021-02-07T19:29:12.567" v="23" actId="33524"/>
      <pc:docMkLst>
        <pc:docMk/>
      </pc:docMkLst>
      <pc:sldChg chg="modSp mod">
        <pc:chgData name="moath momani" userId="720708e143949568" providerId="LiveId" clId="{77137309-D56D-4C18-8BFE-BE615AAE4143}" dt="2021-02-07T19:29:12.567" v="23" actId="33524"/>
        <pc:sldMkLst>
          <pc:docMk/>
          <pc:sldMk cId="1521942773" sldId="263"/>
        </pc:sldMkLst>
        <pc:spChg chg="mod">
          <ac:chgData name="moath momani" userId="720708e143949568" providerId="LiveId" clId="{77137309-D56D-4C18-8BFE-BE615AAE4143}" dt="2021-02-07T19:29:12.567" v="23" actId="33524"/>
          <ac:spMkLst>
            <pc:docMk/>
            <pc:sldMk cId="1521942773" sldId="263"/>
            <ac:spMk id="2" creationId="{00000000-0000-0000-0000-000000000000}"/>
          </ac:spMkLst>
        </pc:spChg>
        <pc:spChg chg="mod">
          <ac:chgData name="moath momani" userId="720708e143949568" providerId="LiveId" clId="{77137309-D56D-4C18-8BFE-BE615AAE4143}" dt="2021-02-07T18:35:54.781" v="21" actId="21"/>
          <ac:spMkLst>
            <pc:docMk/>
            <pc:sldMk cId="1521942773" sldId="263"/>
            <ac:spMk id="18" creationId="{AC14056B-037A-4E65-B77D-F9CAA5559EB7}"/>
          </ac:spMkLst>
        </pc:spChg>
      </pc:sldChg>
      <pc:sldChg chg="addSp delSp mod">
        <pc:chgData name="moath momani" userId="720708e143949568" providerId="LiveId" clId="{77137309-D56D-4C18-8BFE-BE615AAE4143}" dt="2021-02-07T18:33:12.140" v="8" actId="22"/>
        <pc:sldMkLst>
          <pc:docMk/>
          <pc:sldMk cId="911208218" sldId="273"/>
        </pc:sldMkLst>
        <pc:picChg chg="add del">
          <ac:chgData name="moath momani" userId="720708e143949568" providerId="LiveId" clId="{77137309-D56D-4C18-8BFE-BE615AAE4143}" dt="2021-02-07T18:33:12.140" v="8" actId="22"/>
          <ac:picMkLst>
            <pc:docMk/>
            <pc:sldMk cId="911208218" sldId="273"/>
            <ac:picMk id="9" creationId="{C63ABD28-F428-47E0-B6D8-D87719B4F264}"/>
          </ac:picMkLst>
        </pc:picChg>
      </pc:sldChg>
      <pc:sldChg chg="modSp mod">
        <pc:chgData name="moath momani" userId="720708e143949568" providerId="LiveId" clId="{77137309-D56D-4C18-8BFE-BE615AAE4143}" dt="2021-02-07T11:29:27.114" v="6" actId="14100"/>
        <pc:sldMkLst>
          <pc:docMk/>
          <pc:sldMk cId="384976588" sldId="278"/>
        </pc:sldMkLst>
        <pc:spChg chg="mod">
          <ac:chgData name="moath momani" userId="720708e143949568" providerId="LiveId" clId="{77137309-D56D-4C18-8BFE-BE615AAE4143}" dt="2021-02-07T11:29:27.114" v="6" actId="14100"/>
          <ac:spMkLst>
            <pc:docMk/>
            <pc:sldMk cId="384976588" sldId="278"/>
            <ac:spMk id="7" creationId="{9E33896C-8318-4ED3-B30E-381542C1AF01}"/>
          </ac:spMkLst>
        </pc:spChg>
      </pc:sldChg>
      <pc:sldChg chg="modNotesTx">
        <pc:chgData name="moath momani" userId="720708e143949568" providerId="LiveId" clId="{77137309-D56D-4C18-8BFE-BE615AAE4143}" dt="2021-02-07T18:35:07.857" v="13"/>
        <pc:sldMkLst>
          <pc:docMk/>
          <pc:sldMk cId="163400876" sldId="322"/>
        </pc:sldMkLst>
      </pc:sldChg>
      <pc:sldChg chg="modSp mod">
        <pc:chgData name="moath momani" userId="720708e143949568" providerId="LiveId" clId="{77137309-D56D-4C18-8BFE-BE615AAE4143}" dt="2021-02-07T19:27:37.463" v="22" actId="313"/>
        <pc:sldMkLst>
          <pc:docMk/>
          <pc:sldMk cId="1525770728" sldId="325"/>
        </pc:sldMkLst>
        <pc:spChg chg="mod">
          <ac:chgData name="moath momani" userId="720708e143949568" providerId="LiveId" clId="{77137309-D56D-4C18-8BFE-BE615AAE4143}" dt="2021-02-07T19:27:37.463" v="22" actId="313"/>
          <ac:spMkLst>
            <pc:docMk/>
            <pc:sldMk cId="1525770728" sldId="325"/>
            <ac:spMk id="143" creationId="{00000000-0000-0000-0000-000000000000}"/>
          </ac:spMkLst>
        </pc:spChg>
      </pc:sldChg>
      <pc:sldChg chg="modSp mod">
        <pc:chgData name="moath momani" userId="720708e143949568" providerId="LiveId" clId="{77137309-D56D-4C18-8BFE-BE615AAE4143}" dt="2021-02-07T18:33:24.898" v="12" actId="1076"/>
        <pc:sldMkLst>
          <pc:docMk/>
          <pc:sldMk cId="2382032877" sldId="328"/>
        </pc:sldMkLst>
        <pc:spChg chg="mod">
          <ac:chgData name="moath momani" userId="720708e143949568" providerId="LiveId" clId="{77137309-D56D-4C18-8BFE-BE615AAE4143}" dt="2021-02-07T18:33:24.898" v="12" actId="1076"/>
          <ac:spMkLst>
            <pc:docMk/>
            <pc:sldMk cId="2382032877" sldId="328"/>
            <ac:spMk id="29" creationId="{DAB9EA3E-7E62-4D6B-B9CD-3B8278D71A6A}"/>
          </ac:spMkLst>
        </pc:spChg>
      </pc:sldChg>
    </pc:docChg>
  </pc:docChgLst>
  <pc:docChgLst>
    <pc:chgData name="moath momani" userId="720708e143949568" providerId="LiveId" clId="{1984BD6C-6BA8-416F-8551-5435B852BB83}"/>
    <pc:docChg chg="undo custSel addSld delSld modSld">
      <pc:chgData name="moath momani" userId="720708e143949568" providerId="LiveId" clId="{1984BD6C-6BA8-416F-8551-5435B852BB83}" dt="2020-06-24T05:16:24.523" v="483" actId="1076"/>
      <pc:docMkLst>
        <pc:docMk/>
      </pc:docMkLst>
      <pc:sldChg chg="addSp delSp modSp mod delAnim modNotesTx">
        <pc:chgData name="moath momani" userId="720708e143949568" providerId="LiveId" clId="{1984BD6C-6BA8-416F-8551-5435B852BB83}" dt="2020-06-24T04:54:42.367" v="188" actId="478"/>
        <pc:sldMkLst>
          <pc:docMk/>
          <pc:sldMk cId="1521942773" sldId="263"/>
        </pc:sldMkLst>
        <pc:spChg chg="mod">
          <ac:chgData name="moath momani" userId="720708e143949568" providerId="LiveId" clId="{1984BD6C-6BA8-416F-8551-5435B852BB83}" dt="2020-06-24T04:51:05.930" v="151" actId="1076"/>
          <ac:spMkLst>
            <pc:docMk/>
            <pc:sldMk cId="1521942773" sldId="263"/>
            <ac:spMk id="2" creationId="{00000000-0000-0000-0000-000000000000}"/>
          </ac:spMkLst>
        </pc:spChg>
        <pc:spChg chg="add mod">
          <ac:chgData name="moath momani" userId="720708e143949568" providerId="LiveId" clId="{1984BD6C-6BA8-416F-8551-5435B852BB83}" dt="2020-06-24T04:51:28.418" v="155" actId="1076"/>
          <ac:spMkLst>
            <pc:docMk/>
            <pc:sldMk cId="1521942773" sldId="263"/>
            <ac:spMk id="5" creationId="{B56A31A8-D1AE-435F-8C21-AB5093DAF3B7}"/>
          </ac:spMkLst>
        </pc:spChg>
        <pc:spChg chg="add del mod">
          <ac:chgData name="moath momani" userId="720708e143949568" providerId="LiveId" clId="{1984BD6C-6BA8-416F-8551-5435B852BB83}" dt="2020-06-24T04:51:49.317" v="158" actId="478"/>
          <ac:spMkLst>
            <pc:docMk/>
            <pc:sldMk cId="1521942773" sldId="263"/>
            <ac:spMk id="7" creationId="{DE88A68A-84D1-4765-AEAC-0985130CFE9C}"/>
          </ac:spMkLst>
        </pc:spChg>
        <pc:spChg chg="add del">
          <ac:chgData name="moath momani" userId="720708e143949568" providerId="LiveId" clId="{1984BD6C-6BA8-416F-8551-5435B852BB83}" dt="2020-06-24T04:51:53.355" v="160" actId="478"/>
          <ac:spMkLst>
            <pc:docMk/>
            <pc:sldMk cId="1521942773" sldId="263"/>
            <ac:spMk id="12" creationId="{CD0FD14C-5965-4F5E-A973-0485CA11C6B3}"/>
          </ac:spMkLst>
        </pc:spChg>
        <pc:spChg chg="add mod">
          <ac:chgData name="moath momani" userId="720708e143949568" providerId="LiveId" clId="{1984BD6C-6BA8-416F-8551-5435B852BB83}" dt="2020-06-24T04:54:00.483" v="177" actId="1076"/>
          <ac:spMkLst>
            <pc:docMk/>
            <pc:sldMk cId="1521942773" sldId="263"/>
            <ac:spMk id="13" creationId="{231B1948-C72D-40B6-AFB8-46193C648009}"/>
          </ac:spMkLst>
        </pc:spChg>
        <pc:spChg chg="add del mod">
          <ac:chgData name="moath momani" userId="720708e143949568" providerId="LiveId" clId="{1984BD6C-6BA8-416F-8551-5435B852BB83}" dt="2020-06-24T04:54:42.367" v="188" actId="478"/>
          <ac:spMkLst>
            <pc:docMk/>
            <pc:sldMk cId="1521942773" sldId="263"/>
            <ac:spMk id="14" creationId="{004B65E7-4F10-4F55-A17E-FDAEC65B2AD3}"/>
          </ac:spMkLst>
        </pc:spChg>
        <pc:picChg chg="add mod">
          <ac:chgData name="moath momani" userId="720708e143949568" providerId="LiveId" clId="{1984BD6C-6BA8-416F-8551-5435B852BB83}" dt="2020-06-24T04:51:00.756" v="150" actId="1076"/>
          <ac:picMkLst>
            <pc:docMk/>
            <pc:sldMk cId="1521942773" sldId="263"/>
            <ac:picMk id="3" creationId="{A531214B-F3E5-426D-A6E2-21E141303686}"/>
          </ac:picMkLst>
        </pc:picChg>
        <pc:picChg chg="del">
          <ac:chgData name="moath momani" userId="720708e143949568" providerId="LiveId" clId="{1984BD6C-6BA8-416F-8551-5435B852BB83}" dt="2020-06-24T04:42:58.562" v="0" actId="478"/>
          <ac:picMkLst>
            <pc:docMk/>
            <pc:sldMk cId="1521942773" sldId="263"/>
            <ac:picMk id="4" creationId="{20F8A2B3-6EDC-4CB9-B3DD-66F680FECBB4}"/>
          </ac:picMkLst>
        </pc:picChg>
      </pc:sldChg>
      <pc:sldChg chg="modSp mod">
        <pc:chgData name="moath momani" userId="720708e143949568" providerId="LiveId" clId="{1984BD6C-6BA8-416F-8551-5435B852BB83}" dt="2020-06-24T05:16:24.523" v="483" actId="1076"/>
        <pc:sldMkLst>
          <pc:docMk/>
          <pc:sldMk cId="1823530429" sldId="275"/>
        </pc:sldMkLst>
        <pc:spChg chg="mod">
          <ac:chgData name="moath momani" userId="720708e143949568" providerId="LiveId" clId="{1984BD6C-6BA8-416F-8551-5435B852BB83}" dt="2020-06-24T05:16:15.130" v="480" actId="1076"/>
          <ac:spMkLst>
            <pc:docMk/>
            <pc:sldMk cId="1823530429" sldId="275"/>
            <ac:spMk id="11" creationId="{3ABAC6EC-D464-4918-9CBB-EDA3E794AF29}"/>
          </ac:spMkLst>
        </pc:spChg>
        <pc:picChg chg="mod">
          <ac:chgData name="moath momani" userId="720708e143949568" providerId="LiveId" clId="{1984BD6C-6BA8-416F-8551-5435B852BB83}" dt="2020-06-24T05:16:24.523" v="483" actId="1076"/>
          <ac:picMkLst>
            <pc:docMk/>
            <pc:sldMk cId="1823530429" sldId="275"/>
            <ac:picMk id="5" creationId="{A71F45FF-01E6-4529-8B73-05E9092C4274}"/>
          </ac:picMkLst>
        </pc:picChg>
      </pc:sldChg>
      <pc:sldChg chg="del">
        <pc:chgData name="moath momani" userId="720708e143949568" providerId="LiveId" clId="{1984BD6C-6BA8-416F-8551-5435B852BB83}" dt="2020-06-24T05:11:58.498" v="463" actId="47"/>
        <pc:sldMkLst>
          <pc:docMk/>
          <pc:sldMk cId="2293705616" sldId="277"/>
        </pc:sldMkLst>
      </pc:sldChg>
      <pc:sldChg chg="addSp delSp modSp add mod">
        <pc:chgData name="moath momani" userId="720708e143949568" providerId="LiveId" clId="{1984BD6C-6BA8-416F-8551-5435B852BB83}" dt="2020-06-24T05:09:17.266" v="345" actId="1076"/>
        <pc:sldMkLst>
          <pc:docMk/>
          <pc:sldMk cId="1029222806" sldId="279"/>
        </pc:sldMkLst>
        <pc:spChg chg="del mod">
          <ac:chgData name="moath momani" userId="720708e143949568" providerId="LiveId" clId="{1984BD6C-6BA8-416F-8551-5435B852BB83}" dt="2020-06-24T04:58:16.868" v="204" actId="478"/>
          <ac:spMkLst>
            <pc:docMk/>
            <pc:sldMk cId="1029222806" sldId="279"/>
            <ac:spMk id="2" creationId="{00000000-0000-0000-0000-000000000000}"/>
          </ac:spMkLst>
        </pc:spChg>
        <pc:spChg chg="mod">
          <ac:chgData name="moath momani" userId="720708e143949568" providerId="LiveId" clId="{1984BD6C-6BA8-416F-8551-5435B852BB83}" dt="2020-06-24T05:09:17.266" v="345" actId="1076"/>
          <ac:spMkLst>
            <pc:docMk/>
            <pc:sldMk cId="1029222806" sldId="279"/>
            <ac:spMk id="5" creationId="{B56A31A8-D1AE-435F-8C21-AB5093DAF3B7}"/>
          </ac:spMkLst>
        </pc:spChg>
        <pc:spChg chg="add mod">
          <ac:chgData name="moath momani" userId="720708e143949568" providerId="LiveId" clId="{1984BD6C-6BA8-416F-8551-5435B852BB83}" dt="2020-06-24T05:08:22.452" v="333" actId="1076"/>
          <ac:spMkLst>
            <pc:docMk/>
            <pc:sldMk cId="1029222806" sldId="279"/>
            <ac:spMk id="7" creationId="{9F10D863-E379-46C3-A8AC-A039A34CDC18}"/>
          </ac:spMkLst>
        </pc:spChg>
        <pc:spChg chg="add mod">
          <ac:chgData name="moath momani" userId="720708e143949568" providerId="LiveId" clId="{1984BD6C-6BA8-416F-8551-5435B852BB83}" dt="2020-06-24T05:08:22.452" v="333" actId="1076"/>
          <ac:spMkLst>
            <pc:docMk/>
            <pc:sldMk cId="1029222806" sldId="279"/>
            <ac:spMk id="12" creationId="{8D1614B3-DE35-4A99-B273-6F298A8BD924}"/>
          </ac:spMkLst>
        </pc:spChg>
        <pc:spChg chg="del mod">
          <ac:chgData name="moath momani" userId="720708e143949568" providerId="LiveId" clId="{1984BD6C-6BA8-416F-8551-5435B852BB83}" dt="2020-06-24T04:58:03.084" v="197" actId="21"/>
          <ac:spMkLst>
            <pc:docMk/>
            <pc:sldMk cId="1029222806" sldId="279"/>
            <ac:spMk id="13" creationId="{231B1948-C72D-40B6-AFB8-46193C648009}"/>
          </ac:spMkLst>
        </pc:spChg>
        <pc:picChg chg="del">
          <ac:chgData name="moath momani" userId="720708e143949568" providerId="LiveId" clId="{1984BD6C-6BA8-416F-8551-5435B852BB83}" dt="2020-06-24T04:57:37.607" v="191" actId="478"/>
          <ac:picMkLst>
            <pc:docMk/>
            <pc:sldMk cId="1029222806" sldId="279"/>
            <ac:picMk id="3" creationId="{A531214B-F3E5-426D-A6E2-21E141303686}"/>
          </ac:picMkLst>
        </pc:picChg>
        <pc:picChg chg="add mod">
          <ac:chgData name="moath momani" userId="720708e143949568" providerId="LiveId" clId="{1984BD6C-6BA8-416F-8551-5435B852BB83}" dt="2020-06-24T05:08:22.452" v="333" actId="1076"/>
          <ac:picMkLst>
            <pc:docMk/>
            <pc:sldMk cId="1029222806" sldId="279"/>
            <ac:picMk id="4" creationId="{CE714A5F-BE9D-4605-A003-C1C432F80260}"/>
          </ac:picMkLst>
        </pc:picChg>
        <pc:cxnChg chg="add mod">
          <ac:chgData name="moath momani" userId="720708e143949568" providerId="LiveId" clId="{1984BD6C-6BA8-416F-8551-5435B852BB83}" dt="2020-06-24T05:08:22.452" v="333" actId="1076"/>
          <ac:cxnSpMkLst>
            <pc:docMk/>
            <pc:sldMk cId="1029222806" sldId="279"/>
            <ac:cxnSpMk id="15" creationId="{8D083D3A-2D21-4489-888E-3926D4A97B8C}"/>
          </ac:cxnSpMkLst>
        </pc:cxnChg>
      </pc:sldChg>
      <pc:sldChg chg="addSp delSp modSp add mod">
        <pc:chgData name="moath momani" userId="720708e143949568" providerId="LiveId" clId="{1984BD6C-6BA8-416F-8551-5435B852BB83}" dt="2020-06-24T05:11:01.155" v="462" actId="1076"/>
        <pc:sldMkLst>
          <pc:docMk/>
          <pc:sldMk cId="2887513602" sldId="280"/>
        </pc:sldMkLst>
        <pc:spChg chg="mod">
          <ac:chgData name="moath momani" userId="720708e143949568" providerId="LiveId" clId="{1984BD6C-6BA8-416F-8551-5435B852BB83}" dt="2020-06-24T05:11:01.155" v="462" actId="1076"/>
          <ac:spMkLst>
            <pc:docMk/>
            <pc:sldMk cId="2887513602" sldId="280"/>
            <ac:spMk id="5" creationId="{B56A31A8-D1AE-435F-8C21-AB5093DAF3B7}"/>
          </ac:spMkLst>
        </pc:spChg>
        <pc:spChg chg="del">
          <ac:chgData name="moath momani" userId="720708e143949568" providerId="LiveId" clId="{1984BD6C-6BA8-416F-8551-5435B852BB83}" dt="2020-06-24T05:02:29.621" v="240" actId="21"/>
          <ac:spMkLst>
            <pc:docMk/>
            <pc:sldMk cId="2887513602" sldId="280"/>
            <ac:spMk id="7" creationId="{9F10D863-E379-46C3-A8AC-A039A34CDC18}"/>
          </ac:spMkLst>
        </pc:spChg>
        <pc:spChg chg="del">
          <ac:chgData name="moath momani" userId="720708e143949568" providerId="LiveId" clId="{1984BD6C-6BA8-416F-8551-5435B852BB83}" dt="2020-06-24T05:02:29.621" v="240" actId="21"/>
          <ac:spMkLst>
            <pc:docMk/>
            <pc:sldMk cId="2887513602" sldId="280"/>
            <ac:spMk id="12" creationId="{8D1614B3-DE35-4A99-B273-6F298A8BD924}"/>
          </ac:spMkLst>
        </pc:spChg>
        <pc:spChg chg="add del mod">
          <ac:chgData name="moath momani" userId="720708e143949568" providerId="LiveId" clId="{1984BD6C-6BA8-416F-8551-5435B852BB83}" dt="2020-06-24T05:03:15.738" v="260" actId="478"/>
          <ac:spMkLst>
            <pc:docMk/>
            <pc:sldMk cId="2887513602" sldId="280"/>
            <ac:spMk id="13" creationId="{BFD2D924-E9BF-42BA-9F8C-E649275C0128}"/>
          </ac:spMkLst>
        </pc:spChg>
        <pc:spChg chg="add mod">
          <ac:chgData name="moath momani" userId="720708e143949568" providerId="LiveId" clId="{1984BD6C-6BA8-416F-8551-5435B852BB83}" dt="2020-06-24T05:03:12.018" v="258" actId="14100"/>
          <ac:spMkLst>
            <pc:docMk/>
            <pc:sldMk cId="2887513602" sldId="280"/>
            <ac:spMk id="14" creationId="{46647313-760A-497D-A854-03E1AA4D026D}"/>
          </ac:spMkLst>
        </pc:spChg>
        <pc:spChg chg="add del mod">
          <ac:chgData name="moath momani" userId="720708e143949568" providerId="LiveId" clId="{1984BD6C-6BA8-416F-8551-5435B852BB83}" dt="2020-06-24T05:03:14.780" v="259" actId="478"/>
          <ac:spMkLst>
            <pc:docMk/>
            <pc:sldMk cId="2887513602" sldId="280"/>
            <ac:spMk id="17" creationId="{3BA07AB6-C1EC-49E7-B1BC-E37332109EEA}"/>
          </ac:spMkLst>
        </pc:spChg>
        <pc:spChg chg="add del mod">
          <ac:chgData name="moath momani" userId="720708e143949568" providerId="LiveId" clId="{1984BD6C-6BA8-416F-8551-5435B852BB83}" dt="2020-06-24T05:03:06.324" v="256" actId="478"/>
          <ac:spMkLst>
            <pc:docMk/>
            <pc:sldMk cId="2887513602" sldId="280"/>
            <ac:spMk id="18" creationId="{84DF4080-DF35-4E3A-9E08-C2BF2F978826}"/>
          </ac:spMkLst>
        </pc:spChg>
        <pc:spChg chg="add mod">
          <ac:chgData name="moath momani" userId="720708e143949568" providerId="LiveId" clId="{1984BD6C-6BA8-416F-8551-5435B852BB83}" dt="2020-06-24T05:03:37.171" v="268" actId="14100"/>
          <ac:spMkLst>
            <pc:docMk/>
            <pc:sldMk cId="2887513602" sldId="280"/>
            <ac:spMk id="20" creationId="{F5FD2982-4753-4EB9-A96B-7F0A980191C1}"/>
          </ac:spMkLst>
        </pc:spChg>
        <pc:spChg chg="add del mod">
          <ac:chgData name="moath momani" userId="720708e143949568" providerId="LiveId" clId="{1984BD6C-6BA8-416F-8551-5435B852BB83}" dt="2020-06-24T05:03:06.324" v="256" actId="478"/>
          <ac:spMkLst>
            <pc:docMk/>
            <pc:sldMk cId="2887513602" sldId="280"/>
            <ac:spMk id="21" creationId="{AA5C4583-9943-4B45-8C10-6A422C72BC81}"/>
          </ac:spMkLst>
        </pc:spChg>
        <pc:spChg chg="add del mod">
          <ac:chgData name="moath momani" userId="720708e143949568" providerId="LiveId" clId="{1984BD6C-6BA8-416F-8551-5435B852BB83}" dt="2020-06-24T05:03:17.027" v="262" actId="478"/>
          <ac:spMkLst>
            <pc:docMk/>
            <pc:sldMk cId="2887513602" sldId="280"/>
            <ac:spMk id="23" creationId="{F50C5987-E271-4DFA-B2C2-621AC75BBDF5}"/>
          </ac:spMkLst>
        </pc:spChg>
        <pc:spChg chg="add del mod">
          <ac:chgData name="moath momani" userId="720708e143949568" providerId="LiveId" clId="{1984BD6C-6BA8-416F-8551-5435B852BB83}" dt="2020-06-24T05:03:06.324" v="256" actId="478"/>
          <ac:spMkLst>
            <pc:docMk/>
            <pc:sldMk cId="2887513602" sldId="280"/>
            <ac:spMk id="24" creationId="{A439AD09-8ECD-4CBE-878D-137311AE5DEA}"/>
          </ac:spMkLst>
        </pc:spChg>
        <pc:spChg chg="add del mod">
          <ac:chgData name="moath momani" userId="720708e143949568" providerId="LiveId" clId="{1984BD6C-6BA8-416F-8551-5435B852BB83}" dt="2020-06-24T05:03:16.375" v="261" actId="478"/>
          <ac:spMkLst>
            <pc:docMk/>
            <pc:sldMk cId="2887513602" sldId="280"/>
            <ac:spMk id="26" creationId="{D8BFCFE2-260A-4331-A4EA-C3421257EEC2}"/>
          </ac:spMkLst>
        </pc:spChg>
        <pc:spChg chg="add del mod">
          <ac:chgData name="moath momani" userId="720708e143949568" providerId="LiveId" clId="{1984BD6C-6BA8-416F-8551-5435B852BB83}" dt="2020-06-24T05:03:06.324" v="256" actId="478"/>
          <ac:spMkLst>
            <pc:docMk/>
            <pc:sldMk cId="2887513602" sldId="280"/>
            <ac:spMk id="27" creationId="{72F49C22-5665-41CF-9FE2-63162316E91E}"/>
          </ac:spMkLst>
        </pc:spChg>
        <pc:picChg chg="add mod">
          <ac:chgData name="moath momani" userId="720708e143949568" providerId="LiveId" clId="{1984BD6C-6BA8-416F-8551-5435B852BB83}" dt="2020-06-24T05:02:38.219" v="246" actId="1076"/>
          <ac:picMkLst>
            <pc:docMk/>
            <pc:sldMk cId="2887513602" sldId="280"/>
            <ac:picMk id="2" creationId="{58608D38-21FA-40C2-B540-4A9D446D4E58}"/>
          </ac:picMkLst>
        </pc:picChg>
        <pc:picChg chg="del">
          <ac:chgData name="moath momani" userId="720708e143949568" providerId="LiveId" clId="{1984BD6C-6BA8-416F-8551-5435B852BB83}" dt="2020-06-24T05:02:21.194" v="236" actId="478"/>
          <ac:picMkLst>
            <pc:docMk/>
            <pc:sldMk cId="2887513602" sldId="280"/>
            <ac:picMk id="4" creationId="{CE714A5F-BE9D-4605-A003-C1C432F80260}"/>
          </ac:picMkLst>
        </pc:picChg>
        <pc:cxnChg chg="del">
          <ac:chgData name="moath momani" userId="720708e143949568" providerId="LiveId" clId="{1984BD6C-6BA8-416F-8551-5435B852BB83}" dt="2020-06-24T05:02:29.621" v="240" actId="21"/>
          <ac:cxnSpMkLst>
            <pc:docMk/>
            <pc:sldMk cId="2887513602" sldId="280"/>
            <ac:cxnSpMk id="15" creationId="{8D083D3A-2D21-4489-888E-3926D4A97B8C}"/>
          </ac:cxnSpMkLst>
        </pc:cxnChg>
        <pc:cxnChg chg="add mod">
          <ac:chgData name="moath momani" userId="720708e143949568" providerId="LiveId" clId="{1984BD6C-6BA8-416F-8551-5435B852BB83}" dt="2020-06-24T05:04:03.111" v="269" actId="208"/>
          <ac:cxnSpMkLst>
            <pc:docMk/>
            <pc:sldMk cId="2887513602" sldId="280"/>
            <ac:cxnSpMk id="16" creationId="{8B918AD2-4C1C-43AF-9A7A-44FE62D41063}"/>
          </ac:cxnSpMkLst>
        </pc:cxnChg>
        <pc:cxnChg chg="add mod">
          <ac:chgData name="moath momani" userId="720708e143949568" providerId="LiveId" clId="{1984BD6C-6BA8-416F-8551-5435B852BB83}" dt="2020-06-24T05:04:03.111" v="269" actId="208"/>
          <ac:cxnSpMkLst>
            <pc:docMk/>
            <pc:sldMk cId="2887513602" sldId="280"/>
            <ac:cxnSpMk id="19" creationId="{508E76D3-0523-47FF-9A69-1F338AEC0080}"/>
          </ac:cxnSpMkLst>
        </pc:cxnChg>
        <pc:cxnChg chg="add mod">
          <ac:chgData name="moath momani" userId="720708e143949568" providerId="LiveId" clId="{1984BD6C-6BA8-416F-8551-5435B852BB83}" dt="2020-06-24T05:04:03.111" v="269" actId="208"/>
          <ac:cxnSpMkLst>
            <pc:docMk/>
            <pc:sldMk cId="2887513602" sldId="280"/>
            <ac:cxnSpMk id="22" creationId="{5C466AB7-60DC-4953-90B8-B1AAEDDF6D06}"/>
          </ac:cxnSpMkLst>
        </pc:cxnChg>
        <pc:cxnChg chg="add mod">
          <ac:chgData name="moath momani" userId="720708e143949568" providerId="LiveId" clId="{1984BD6C-6BA8-416F-8551-5435B852BB83}" dt="2020-06-24T05:04:03.111" v="269" actId="208"/>
          <ac:cxnSpMkLst>
            <pc:docMk/>
            <pc:sldMk cId="2887513602" sldId="280"/>
            <ac:cxnSpMk id="25" creationId="{A9276F28-080D-4D5A-9E57-7EF1C8DC5076}"/>
          </ac:cxnSpMkLst>
        </pc:cxnChg>
        <pc:cxnChg chg="add mod">
          <ac:chgData name="moath momani" userId="720708e143949568" providerId="LiveId" clId="{1984BD6C-6BA8-416F-8551-5435B852BB83}" dt="2020-06-24T05:04:03.111" v="269" actId="208"/>
          <ac:cxnSpMkLst>
            <pc:docMk/>
            <pc:sldMk cId="2887513602" sldId="280"/>
            <ac:cxnSpMk id="28" creationId="{1B8C07B2-1C42-4F8C-B94A-19B16028DF88}"/>
          </ac:cxnSpMkLst>
        </pc:cxnChg>
      </pc:sldChg>
    </pc:docChg>
  </pc:docChgLst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56.qa/media-cente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Have you attended workshops before?</a:t>
            </a:r>
          </a:p>
          <a:p>
            <a:pPr marL="0" indent="0">
              <a:buFont typeface="+mj-lt"/>
              <a:buNone/>
            </a:pPr>
            <a:r>
              <a:rPr lang="en-US" dirty="0"/>
              <a:t>Introduce zoom instructions for participants.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98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95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74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53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r>
              <a:rPr lang="en-US" b="1" dirty="0"/>
              <a:t>Debrief</a:t>
            </a:r>
            <a:r>
              <a:rPr lang="en-US" dirty="0"/>
              <a:t> </a:t>
            </a:r>
            <a:r>
              <a:rPr lang="ar-JO" dirty="0"/>
              <a:t>    استجواب  </a:t>
            </a:r>
          </a:p>
          <a:p>
            <a:r>
              <a:rPr lang="en-US" dirty="0"/>
              <a:t>Ask students to reflect on the day’s activities. What did they learn about Programming? Debugging? How do they feel about computer science and code after spending one hour exploring? </a:t>
            </a:r>
            <a:endParaRPr lang="ar-JO" dirty="0"/>
          </a:p>
          <a:p>
            <a:endParaRPr lang="ar-JO" dirty="0"/>
          </a:p>
          <a:p>
            <a:r>
              <a:rPr lang="en-US" dirty="0"/>
              <a:t>Next Steps Let students know that if they enjoyed today’s activity, they have many options for continuing to code and learn. Encourage students to visit </a:t>
            </a:r>
            <a:r>
              <a:rPr lang="en-US" dirty="0">
                <a:hlinkClick r:id="rId3"/>
              </a:rPr>
              <a:t>studio56.qa/media-center</a:t>
            </a:r>
            <a:r>
              <a:rPr lang="en-US" dirty="0"/>
              <a:t> </a:t>
            </a:r>
          </a:p>
          <a:p>
            <a:r>
              <a:rPr lang="en-US" dirty="0"/>
              <a:t>tell students what’s coming next in your classroom.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078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61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9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90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https://www.youtube.com/watch?v=mkF8qkp4QQU&amp;feature=emb_title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5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5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kF8qkp4QQU?start=73&amp;feature=oembed" TargetMode="External"/><Relationship Id="rId6" Type="http://schemas.openxmlformats.org/officeDocument/2006/relationships/image" Target="../media/image19.emf"/><Relationship Id="rId5" Type="http://schemas.openxmlformats.org/officeDocument/2006/relationships/image" Target="../media/image8.em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emf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07391"/>
            <a:ext cx="12192001" cy="5526759"/>
            <a:chOff x="-1" y="1007391"/>
            <a:chExt cx="12192001" cy="55267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246"/>
            <a:stretch/>
          </p:blipFill>
          <p:spPr>
            <a:xfrm>
              <a:off x="5736698" y="1007391"/>
              <a:ext cx="6455302" cy="552675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8006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Patterns and Fashion decoration</a:t>
            </a:r>
            <a:endParaRPr lang="en-US" sz="54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7 -10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351" y="578125"/>
            <a:ext cx="8634063" cy="79272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Politica"/>
                <a:cs typeface="Arial" panose="020B0604020202020204" pitchFamily="34" charset="0"/>
              </a:rPr>
              <a:t>Let's </a:t>
            </a:r>
            <a:r>
              <a:rPr lang="en-US" sz="2400" dirty="0">
                <a:latin typeface="Politica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Politica"/>
                <a:cs typeface="Arial" panose="020B0604020202020204" pitchFamily="34" charset="0"/>
              </a:rPr>
              <a:t>tarts the design and create patterns to decorate the fashion using </a:t>
            </a:r>
            <a:r>
              <a:rPr lang="en-US" sz="2400" b="1" dirty="0">
                <a:solidFill>
                  <a:srgbClr val="00B050"/>
                </a:solidFill>
                <a:latin typeface="Politica"/>
                <a:cs typeface="Arial" panose="020B0604020202020204" pitchFamily="34" charset="0"/>
              </a:rPr>
              <a:t>3DC.io</a:t>
            </a:r>
            <a:r>
              <a:rPr lang="en-US" sz="2400" dirty="0">
                <a:solidFill>
                  <a:schemeClr val="tx1"/>
                </a:solidFill>
                <a:latin typeface="Politica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chemeClr val="tx1"/>
              </a:solidFill>
              <a:latin typeface="Poli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945EFBD-0E3E-4127-9243-146FFD47C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2" y="-62066"/>
            <a:ext cx="1566602" cy="6920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6FFC86-5A2A-47AF-97B4-50A784BE0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351" y="2810311"/>
            <a:ext cx="3524812" cy="2894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DEF4DF-71CB-48A4-81ED-A1B3C64A4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793245"/>
            <a:ext cx="5004509" cy="28946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14056B-037A-4E65-B77D-F9CAA5559EB7}"/>
              </a:ext>
            </a:extLst>
          </p:cNvPr>
          <p:cNvSpPr txBox="1"/>
          <p:nvPr/>
        </p:nvSpPr>
        <p:spPr>
          <a:xfrm>
            <a:off x="4315575" y="1541298"/>
            <a:ext cx="6094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لنبدأ التصميم وننشئ أنماطًا لتزيين الموضة باستخدام </a:t>
            </a:r>
            <a:r>
              <a:rPr lang="ar-QA" sz="2400" dirty="0"/>
              <a:t>برنامج التصميم </a:t>
            </a:r>
            <a:r>
              <a:rPr lang="en-US" sz="2400" b="1" dirty="0">
                <a:solidFill>
                  <a:srgbClr val="00B050"/>
                </a:solidFill>
              </a:rPr>
              <a:t>3DC.io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94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832" y="-17278"/>
            <a:ext cx="8634063" cy="79272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Politica"/>
                <a:cs typeface="Arial" panose="020B0604020202020204" pitchFamily="34" charset="0"/>
              </a:rPr>
              <a:t>How to create patterns </a:t>
            </a:r>
            <a:endParaRPr lang="en-US" sz="2400" dirty="0">
              <a:solidFill>
                <a:schemeClr val="tx1"/>
              </a:solidFill>
              <a:latin typeface="Poli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945EFBD-0E3E-4127-9243-146FFD47C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2" y="-62066"/>
            <a:ext cx="1566602" cy="69200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14056B-037A-4E65-B77D-F9CAA5559EB7}"/>
              </a:ext>
            </a:extLst>
          </p:cNvPr>
          <p:cNvSpPr txBox="1"/>
          <p:nvPr/>
        </p:nvSpPr>
        <p:spPr>
          <a:xfrm>
            <a:off x="1261624" y="544616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QA" sz="2400" dirty="0"/>
              <a:t>كيف يمكن تصميم الانماط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900E5-B09E-4035-AC6B-DCFFB094C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713" y="1341690"/>
            <a:ext cx="2536574" cy="2444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EE1628-54EF-4DCA-AE52-D181C9712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948" y="1337342"/>
            <a:ext cx="1973697" cy="24538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8E5B7C-53E3-4537-9BC0-2599DFA8FFC7}"/>
              </a:ext>
            </a:extLst>
          </p:cNvPr>
          <p:cNvSpPr txBox="1"/>
          <p:nvPr/>
        </p:nvSpPr>
        <p:spPr>
          <a:xfrm>
            <a:off x="1746713" y="3937153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the shape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790844-D164-412B-BE51-50EAC834988D}"/>
              </a:ext>
            </a:extLst>
          </p:cNvPr>
          <p:cNvSpPr txBox="1"/>
          <p:nvPr/>
        </p:nvSpPr>
        <p:spPr>
          <a:xfrm>
            <a:off x="4605047" y="3939869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dimension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4C7A54-18C3-43F8-AC37-1CFC504DA88F}"/>
              </a:ext>
            </a:extLst>
          </p:cNvPr>
          <p:cNvSpPr txBox="1"/>
          <p:nvPr/>
        </p:nvSpPr>
        <p:spPr>
          <a:xfrm>
            <a:off x="8005978" y="4477944"/>
            <a:ext cx="310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Clone and create more objects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46E802-D9DA-4533-AF71-4795248DC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6215" y="1337342"/>
            <a:ext cx="4531796" cy="29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0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832" y="1002120"/>
            <a:ext cx="8634063" cy="79272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Politica"/>
                <a:cs typeface="Arial" panose="020B0604020202020204" pitchFamily="34" charset="0"/>
              </a:rPr>
              <a:t>How to create patterns </a:t>
            </a:r>
            <a:endParaRPr lang="en-US" sz="2400" dirty="0">
              <a:solidFill>
                <a:schemeClr val="tx1"/>
              </a:solidFill>
              <a:latin typeface="Poli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945EFBD-0E3E-4127-9243-146FFD47C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2" y="-62066"/>
            <a:ext cx="1566602" cy="69200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14056B-037A-4E65-B77D-F9CAA5559EB7}"/>
              </a:ext>
            </a:extLst>
          </p:cNvPr>
          <p:cNvSpPr txBox="1"/>
          <p:nvPr/>
        </p:nvSpPr>
        <p:spPr>
          <a:xfrm>
            <a:off x="1261624" y="771287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QA" sz="2400" dirty="0"/>
              <a:t>كيف يمكن تصميم الانماط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4C7A54-18C3-43F8-AC37-1CFC504DA88F}"/>
              </a:ext>
            </a:extLst>
          </p:cNvPr>
          <p:cNvSpPr txBox="1"/>
          <p:nvPr/>
        </p:nvSpPr>
        <p:spPr>
          <a:xfrm>
            <a:off x="3490094" y="4899565"/>
            <a:ext cx="5762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Keep cloning and rotate until you create your pattern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6FC4B-E89B-42A0-8EEE-9631D808B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575" y="1794846"/>
            <a:ext cx="7562850" cy="28384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A84A53-009E-488E-A422-FB4BD072B5D8}"/>
              </a:ext>
            </a:extLst>
          </p:cNvPr>
          <p:cNvSpPr txBox="1"/>
          <p:nvPr/>
        </p:nvSpPr>
        <p:spPr>
          <a:xfrm>
            <a:off x="2606242" y="5386642"/>
            <a:ext cx="6551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 err="1">
                <a:latin typeface="Politica" panose="02000506060000020004"/>
              </a:rPr>
              <a:t>استمر</a:t>
            </a:r>
            <a:r>
              <a:rPr lang="en-US" sz="2000" dirty="0">
                <a:latin typeface="Politica" panose="02000506060000020004"/>
              </a:rPr>
              <a:t> في </a:t>
            </a:r>
            <a:r>
              <a:rPr lang="en-US" sz="2000" dirty="0" err="1">
                <a:latin typeface="Politica" panose="02000506060000020004"/>
              </a:rPr>
              <a:t>الاستنساخ</a:t>
            </a:r>
            <a:r>
              <a:rPr lang="en-US" sz="2000" dirty="0">
                <a:latin typeface="Politica" panose="02000506060000020004"/>
              </a:rPr>
              <a:t> </a:t>
            </a:r>
            <a:r>
              <a:rPr lang="en-US" sz="2000" dirty="0" err="1">
                <a:latin typeface="Politica" panose="02000506060000020004"/>
              </a:rPr>
              <a:t>والتدوير</a:t>
            </a:r>
            <a:r>
              <a:rPr lang="en-US" sz="2000" dirty="0">
                <a:latin typeface="Politica" panose="02000506060000020004"/>
              </a:rPr>
              <a:t> </a:t>
            </a:r>
            <a:r>
              <a:rPr lang="en-US" sz="2000" dirty="0" err="1">
                <a:latin typeface="Politica" panose="02000506060000020004"/>
              </a:rPr>
              <a:t>حتى</a:t>
            </a:r>
            <a:r>
              <a:rPr lang="en-US" sz="2000" dirty="0">
                <a:latin typeface="Politica" panose="02000506060000020004"/>
              </a:rPr>
              <a:t> </a:t>
            </a:r>
            <a:r>
              <a:rPr lang="en-US" sz="2000" dirty="0" err="1">
                <a:latin typeface="Politica" panose="02000506060000020004"/>
              </a:rPr>
              <a:t>تنشئ</a:t>
            </a:r>
            <a:r>
              <a:rPr lang="en-US" sz="2000" dirty="0">
                <a:latin typeface="Politica" panose="02000506060000020004"/>
              </a:rPr>
              <a:t> </a:t>
            </a:r>
            <a:r>
              <a:rPr lang="en-US" sz="2000" dirty="0" err="1">
                <a:latin typeface="Politica" panose="02000506060000020004"/>
              </a:rPr>
              <a:t>النمط</a:t>
            </a:r>
            <a:r>
              <a:rPr lang="en-US" sz="2000" dirty="0">
                <a:latin typeface="Politica" panose="02000506060000020004"/>
              </a:rPr>
              <a:t> </a:t>
            </a:r>
            <a:r>
              <a:rPr lang="en-US" sz="2000" dirty="0" err="1">
                <a:latin typeface="Politica" panose="02000506060000020004"/>
              </a:rPr>
              <a:t>الخاص</a:t>
            </a:r>
            <a:r>
              <a:rPr lang="en-US" sz="2000" dirty="0">
                <a:latin typeface="Politica" panose="02000506060000020004"/>
              </a:rPr>
              <a:t> </a:t>
            </a:r>
            <a:r>
              <a:rPr lang="en-US" sz="2000" dirty="0" err="1">
                <a:latin typeface="Politica" panose="02000506060000020004"/>
              </a:rPr>
              <a:t>بك</a:t>
            </a:r>
            <a:endParaRPr lang="en-US" sz="2000" dirty="0">
              <a:latin typeface="Politica" panose="0200050606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14197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351" y="578125"/>
            <a:ext cx="8634063" cy="112484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olitica"/>
                <a:cs typeface="Arial" panose="020B0604020202020204" pitchFamily="34" charset="0"/>
              </a:rPr>
              <a:t>SWAPP</a:t>
            </a:r>
            <a:r>
              <a:rPr lang="en-US" sz="3200" b="1" dirty="0">
                <a:solidFill>
                  <a:srgbClr val="FF0000"/>
                </a:solidFill>
                <a:latin typeface="Politica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Politica"/>
                <a:cs typeface="Arial" panose="020B0604020202020204" pitchFamily="34" charset="0"/>
              </a:rPr>
              <a:t>and 3D modeling.</a:t>
            </a:r>
            <a:br>
              <a:rPr lang="en-US" sz="2400" dirty="0">
                <a:latin typeface="Politica"/>
                <a:cs typeface="Arial" panose="020B0604020202020204" pitchFamily="34" charset="0"/>
              </a:rPr>
            </a:br>
            <a:r>
              <a:rPr lang="en-US" sz="2400" dirty="0">
                <a:latin typeface="Politica"/>
                <a:cs typeface="Arial" panose="020B0604020202020204" pitchFamily="34" charset="0"/>
              </a:rPr>
              <a:t>Tomorrow we will use a new design tool called SWAPP, but this time you will need to create an account in order to be able to use it.</a:t>
            </a:r>
            <a:endParaRPr lang="en-US" sz="3200" b="1" dirty="0">
              <a:solidFill>
                <a:srgbClr val="FF0000"/>
              </a:solidFill>
              <a:latin typeface="Poli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945EFBD-0E3E-4127-9243-146FFD47C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2" y="-62066"/>
            <a:ext cx="1566602" cy="69200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14056B-037A-4E65-B77D-F9CAA5559EB7}"/>
              </a:ext>
            </a:extLst>
          </p:cNvPr>
          <p:cNvSpPr txBox="1"/>
          <p:nvPr/>
        </p:nvSpPr>
        <p:spPr>
          <a:xfrm>
            <a:off x="1879134" y="2011082"/>
            <a:ext cx="84034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النمذجة الثلاثية وبرنامج </a:t>
            </a:r>
            <a:r>
              <a:rPr lang="en-US" sz="2400" b="1" dirty="0">
                <a:solidFill>
                  <a:srgbClr val="FF0000"/>
                </a:solidFill>
              </a:rPr>
              <a:t>Solidwork app for kids</a:t>
            </a:r>
            <a:r>
              <a:rPr lang="ar-QA" sz="2400" dirty="0"/>
              <a:t>.</a:t>
            </a:r>
          </a:p>
          <a:p>
            <a:pPr algn="r" rtl="1"/>
            <a:r>
              <a:rPr lang="ar-QA" sz="2400" dirty="0"/>
              <a:t>سنستخدم غدًا أداة تصميم جديدة تسمى سواب</a:t>
            </a:r>
            <a:r>
              <a:rPr lang="en-US" sz="2400" dirty="0"/>
              <a:t>، </a:t>
            </a:r>
            <a:r>
              <a:rPr lang="ar-QA" sz="2400" dirty="0"/>
              <a:t>ولكن هذه المرة سيتطلب عليكم إنشاء حساب لتتمكن من استخدامه.</a:t>
            </a:r>
            <a:endParaRPr lang="en-US" sz="2400" dirty="0"/>
          </a:p>
        </p:txBody>
      </p:sp>
      <p:pic>
        <p:nvPicPr>
          <p:cNvPr id="1026" name="Picture 2" descr="Demystifying STEM with SOLIDWORKS Apps for Kids | Kids app, Stem apps,  Shapes for kids">
            <a:extLst>
              <a:ext uri="{FF2B5EF4-FFF2-40B4-BE49-F238E27FC236}">
                <a16:creationId xmlns:a16="http://schemas.microsoft.com/office/drawing/2014/main" id="{A92002DE-1806-4F79-815A-2E1E84AF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61" y="3211411"/>
            <a:ext cx="2359437" cy="35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1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1706" y="236242"/>
            <a:ext cx="11931824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400" i="1" dirty="0">
                <a:latin typeface="Politica"/>
                <a:ea typeface="Consolas" charset="0"/>
                <a:cs typeface="Consolas" charset="0"/>
              </a:rPr>
              <a:t>How New technology can impact fashion </a:t>
            </a:r>
            <a:endParaRPr lang="en-US" sz="2400" i="1" dirty="0">
              <a:latin typeface="Politica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566" y="270417"/>
            <a:ext cx="1020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2400" i="1" dirty="0">
                <a:solidFill>
                  <a:schemeClr val="tx1"/>
                </a:solidFill>
                <a:latin typeface="Politica" panose="02000506060000020004"/>
                <a:ea typeface="Roboto"/>
                <a:cs typeface="Roboto"/>
              </a:rPr>
              <a:t>كيف يمكن للتكنولوجيا ان تؤثر على الازياء</a:t>
            </a:r>
            <a:endParaRPr lang="ar-QA" sz="2400" dirty="0">
              <a:latin typeface="Politica" panose="02000506060000020004"/>
            </a:endParaRPr>
          </a:p>
          <a:p>
            <a:pPr algn="r" rtl="1"/>
            <a:endParaRPr lang="en-US" sz="2400" dirty="0">
              <a:latin typeface="Politica" panose="02000506060000020004"/>
            </a:endParaRP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6C1B83D-A838-4045-A8B5-8676CF51B1C3}"/>
              </a:ext>
            </a:extLst>
          </p:cNvPr>
          <p:cNvSpPr/>
          <p:nvPr/>
        </p:nvSpPr>
        <p:spPr>
          <a:xfrm>
            <a:off x="3426530" y="1101414"/>
            <a:ext cx="4812030" cy="2971800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6FE4E9-F5EE-4BAB-ABB6-231801429057}"/>
              </a:ext>
            </a:extLst>
          </p:cNvPr>
          <p:cNvSpPr txBox="1"/>
          <p:nvPr/>
        </p:nvSpPr>
        <p:spPr>
          <a:xfrm>
            <a:off x="533948" y="4365814"/>
            <a:ext cx="65036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olitica" panose="02000506060000020004"/>
              </a:rPr>
              <a:t>digital transformation enables manufacturers to save time and costs by enabling them to manufacture small quantities of products profitably.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B9EA3E-7E62-4D6B-B9CD-3B8278D71A6A}"/>
              </a:ext>
            </a:extLst>
          </p:cNvPr>
          <p:cNvSpPr txBox="1"/>
          <p:nvPr/>
        </p:nvSpPr>
        <p:spPr>
          <a:xfrm>
            <a:off x="6830161" y="4365814"/>
            <a:ext cx="51658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QA" sz="2400">
                <a:latin typeface="Politica" panose="02000506060000020004"/>
              </a:rPr>
              <a:t>يتيح التحول الرقمي للمصنعين توفير الوقت والتكاليف من خلال تمكينهم من تصنيع كميات صغيرة من المنتجات بشكل مربح</a:t>
            </a:r>
            <a:endParaRPr lang="ar-QA" sz="2400" dirty="0">
              <a:latin typeface="Politica" panose="0200050606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382032877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50129" y="1459870"/>
            <a:ext cx="11931824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it-IT" sz="2400" i="1" dirty="0">
                <a:latin typeface="Politica"/>
                <a:ea typeface="Consolas" charset="0"/>
                <a:cs typeface="Consolas" charset="0"/>
              </a:rPr>
              <a:t>These are some </a:t>
            </a:r>
            <a:r>
              <a:rPr lang="en-US" sz="2400" i="1" dirty="0">
                <a:latin typeface="Politica"/>
                <a:ea typeface="Consolas" charset="0"/>
                <a:cs typeface="Consolas" charset="0"/>
              </a:rPr>
              <a:t>digital </a:t>
            </a:r>
            <a:r>
              <a:rPr lang="it-IT" sz="2400" i="1" dirty="0">
                <a:latin typeface="Politica"/>
                <a:ea typeface="Consolas" charset="0"/>
                <a:cs typeface="Consolas" charset="0"/>
              </a:rPr>
              <a:t>manufacturing technologies that </a:t>
            </a:r>
            <a:r>
              <a:rPr lang="en-US" sz="2400" i="1" dirty="0">
                <a:latin typeface="Politica"/>
                <a:ea typeface="Consolas" charset="0"/>
                <a:cs typeface="Consolas" charset="0"/>
              </a:rPr>
              <a:t>enable</a:t>
            </a:r>
            <a:r>
              <a:rPr lang="it-IT" sz="2400" i="1" dirty="0">
                <a:latin typeface="Politica"/>
                <a:ea typeface="Consolas" charset="0"/>
                <a:cs typeface="Consolas" charset="0"/>
              </a:rPr>
              <a:t> us to transform </a:t>
            </a:r>
            <a:r>
              <a:rPr lang="en-US" sz="2400" i="1" dirty="0">
                <a:latin typeface="Politica"/>
                <a:ea typeface="Consolas" charset="0"/>
                <a:cs typeface="Consolas" charset="0"/>
              </a:rPr>
              <a:t>designs into real fashions.</a:t>
            </a:r>
            <a:endParaRPr lang="en-US" sz="2400" i="1" dirty="0">
              <a:latin typeface="Politica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1028398" y="3139480"/>
            <a:ext cx="2159306" cy="331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i="1" dirty="0">
                <a:latin typeface="Politica"/>
                <a:ea typeface="Consolas" charset="0"/>
                <a:cs typeface="Consolas" charset="0"/>
                <a:sym typeface="Roboto"/>
              </a:rPr>
              <a:t>Laser Cutting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767361" y="3192622"/>
            <a:ext cx="2919028" cy="3781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b="1" i="1" dirty="0">
                <a:latin typeface="Politica"/>
                <a:ea typeface="Consolas" charset="0"/>
                <a:cs typeface="Consolas" charset="0"/>
                <a:sym typeface="Roboto"/>
              </a:rPr>
              <a:t>3D Printing</a:t>
            </a:r>
            <a:endParaRPr lang="ar-QA" sz="2400" b="1" i="1" dirty="0">
              <a:latin typeface="Politica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8795808" y="2880521"/>
            <a:ext cx="3286145" cy="3252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i="1" dirty="0">
                <a:latin typeface="Politica"/>
                <a:ea typeface="Consolas" charset="0"/>
                <a:cs typeface="Consolas" charset="0"/>
                <a:sym typeface="Roboto"/>
              </a:rPr>
              <a:t>Electronics and programming</a:t>
            </a:r>
            <a:endParaRPr lang="ar-JO" sz="2400" b="1" i="1" dirty="0">
              <a:latin typeface="Politica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116" y="459247"/>
            <a:ext cx="1020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2400" b="1" i="1" dirty="0">
                <a:solidFill>
                  <a:schemeClr val="tx1"/>
                </a:solidFill>
                <a:latin typeface="Politica"/>
                <a:ea typeface="Roboto"/>
                <a:cs typeface="Roboto"/>
              </a:rPr>
              <a:t>هذه بعض من</a:t>
            </a:r>
            <a:r>
              <a:rPr lang="ar-QA" sz="2400" b="1" i="1" dirty="0">
                <a:solidFill>
                  <a:srgbClr val="FF0080"/>
                </a:solidFill>
                <a:latin typeface="Politica"/>
                <a:ea typeface="Roboto"/>
                <a:cs typeface="Roboto"/>
              </a:rPr>
              <a:t> </a:t>
            </a:r>
            <a:r>
              <a:rPr lang="ar-QA" sz="2400" b="1" i="1" dirty="0">
                <a:latin typeface="Politica"/>
                <a:ea typeface="Roboto"/>
                <a:cs typeface="Roboto"/>
              </a:rPr>
              <a:t>تكنولوجيا</a:t>
            </a:r>
            <a:r>
              <a:rPr lang="en-US" sz="2400" b="1" i="1" dirty="0">
                <a:latin typeface="Politica"/>
                <a:ea typeface="Roboto"/>
                <a:cs typeface="Roboto"/>
              </a:rPr>
              <a:t> </a:t>
            </a:r>
            <a:r>
              <a:rPr lang="ar-QA" sz="2400" b="1" i="1" dirty="0">
                <a:latin typeface="Politica"/>
                <a:ea typeface="Roboto"/>
                <a:cs typeface="Roboto"/>
              </a:rPr>
              <a:t>التصنيع</a:t>
            </a:r>
            <a:r>
              <a:rPr lang="en-US" sz="2400" b="1" i="1" dirty="0">
                <a:latin typeface="Politica"/>
                <a:ea typeface="Roboto"/>
                <a:cs typeface="Roboto"/>
              </a:rPr>
              <a:t> </a:t>
            </a:r>
            <a:r>
              <a:rPr lang="ar-QA" sz="2400" b="1" i="1" dirty="0">
                <a:latin typeface="Politica"/>
                <a:ea typeface="Roboto"/>
                <a:cs typeface="Roboto"/>
              </a:rPr>
              <a:t>الرقمي </a:t>
            </a:r>
            <a:r>
              <a:rPr lang="ar-QA" sz="2400" b="1" i="1" dirty="0">
                <a:solidFill>
                  <a:schemeClr val="tx1"/>
                </a:solidFill>
                <a:latin typeface="Politica"/>
                <a:ea typeface="Roboto"/>
                <a:cs typeface="Roboto"/>
              </a:rPr>
              <a:t>التي تمكننا من تحويل ال</a:t>
            </a:r>
            <a:r>
              <a:rPr lang="ar-QA" sz="2400" b="1" i="1" dirty="0">
                <a:latin typeface="Politica"/>
                <a:ea typeface="Roboto"/>
                <a:cs typeface="Roboto"/>
              </a:rPr>
              <a:t>تصاميم </a:t>
            </a:r>
            <a:r>
              <a:rPr lang="ar-QA" sz="2400" b="1" i="1" dirty="0">
                <a:solidFill>
                  <a:schemeClr val="tx1"/>
                </a:solidFill>
                <a:latin typeface="Politica"/>
                <a:ea typeface="Roboto"/>
                <a:cs typeface="Roboto"/>
              </a:rPr>
              <a:t>إلى أزياء حقيقية</a:t>
            </a:r>
            <a:r>
              <a:rPr lang="ar-QA" sz="2400" dirty="0">
                <a:latin typeface="Politica"/>
              </a:rPr>
              <a:t>:</a:t>
            </a:r>
          </a:p>
          <a:p>
            <a:pPr algn="r" rtl="1"/>
            <a:endParaRPr lang="en-US" sz="2400" dirty="0">
              <a:latin typeface="Poli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0352"/>
            <a:ext cx="4963886" cy="2795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2862" y="2480427"/>
            <a:ext cx="356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i="1" dirty="0">
                <a:latin typeface="Politica"/>
              </a:rPr>
              <a:t>الالكترونيات والبرمجة</a:t>
            </a:r>
            <a:endParaRPr lang="en-US" sz="2400" b="1" i="1" dirty="0">
              <a:latin typeface="Poli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345" y="2828591"/>
            <a:ext cx="227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i="1" dirty="0">
                <a:latin typeface="Politica"/>
              </a:rPr>
              <a:t>الطباعة ثلاثية الابعاد</a:t>
            </a:r>
            <a:endParaRPr lang="en-US" sz="2400" b="1" i="1" dirty="0">
              <a:latin typeface="Poli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0527" y="2828592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2400" b="1" i="1" dirty="0">
                <a:latin typeface="Politica"/>
              </a:rPr>
              <a:t>القص باليزر</a:t>
            </a:r>
            <a:endParaRPr lang="en-US" sz="2400" b="1" i="1" dirty="0">
              <a:latin typeface="Politica"/>
            </a:endParaRPr>
          </a:p>
        </p:txBody>
      </p:sp>
      <p:pic>
        <p:nvPicPr>
          <p:cNvPr id="9" name="Picture 8" descr="A picture containing table, indoor, honeycomb, object&#10;&#10;Description automatically generated">
            <a:extLst>
              <a:ext uri="{FF2B5EF4-FFF2-40B4-BE49-F238E27FC236}">
                <a16:creationId xmlns:a16="http://schemas.microsoft.com/office/drawing/2014/main" id="{3DE70912-4B9A-4357-9938-7CB0D03BF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51" y="3712890"/>
            <a:ext cx="2264230" cy="2811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A44B20-542F-4AE0-AFB4-AC24CB216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958" y="3726715"/>
            <a:ext cx="1928117" cy="28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93003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33896C-8318-4ED3-B30E-381542C1AF01}"/>
              </a:ext>
            </a:extLst>
          </p:cNvPr>
          <p:cNvSpPr txBox="1"/>
          <p:nvPr/>
        </p:nvSpPr>
        <p:spPr>
          <a:xfrm>
            <a:off x="2582655" y="1336382"/>
            <a:ext cx="738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200" dirty="0">
                <a:latin typeface="Politica"/>
              </a:rPr>
              <a:t>كيف يمكن تصنيع هذه الأنواع من الأزياء ؟</a:t>
            </a:r>
            <a:endParaRPr lang="en-US" sz="3200" dirty="0">
              <a:latin typeface="Politica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CA082C2-3FEC-4BC1-8F72-5280462EB1FD}"/>
              </a:ext>
            </a:extLst>
          </p:cNvPr>
          <p:cNvSpPr/>
          <p:nvPr/>
        </p:nvSpPr>
        <p:spPr>
          <a:xfrm>
            <a:off x="4181437" y="4644456"/>
            <a:ext cx="926073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A19FDB5-205D-41F2-A62C-196EC416734C}"/>
              </a:ext>
            </a:extLst>
          </p:cNvPr>
          <p:cNvSpPr/>
          <p:nvPr/>
        </p:nvSpPr>
        <p:spPr>
          <a:xfrm>
            <a:off x="7838256" y="4680912"/>
            <a:ext cx="926073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006D6C-1916-4ED3-8969-8C4CCF20BEF5}"/>
              </a:ext>
            </a:extLst>
          </p:cNvPr>
          <p:cNvSpPr txBox="1"/>
          <p:nvPr/>
        </p:nvSpPr>
        <p:spPr>
          <a:xfrm>
            <a:off x="2439170" y="537318"/>
            <a:ext cx="823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olitica"/>
              </a:rPr>
              <a:t>How can these types of fashion be made?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F608C-F6BC-49E1-A454-91D66A4E7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17" y="3884143"/>
            <a:ext cx="2425190" cy="217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5D070F-D482-4667-BBDF-0B339BD257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90" y="3884143"/>
            <a:ext cx="2226876" cy="21783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BCEF4BA-D7D0-4AE5-AA42-1485677533AF}"/>
              </a:ext>
            </a:extLst>
          </p:cNvPr>
          <p:cNvSpPr txBox="1"/>
          <p:nvPr/>
        </p:nvSpPr>
        <p:spPr>
          <a:xfrm>
            <a:off x="1698429" y="3067948"/>
            <a:ext cx="2274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QA" sz="2400" b="1" dirty="0">
                <a:latin typeface="Arial" panose="020B0604020202020204" pitchFamily="34" charset="0"/>
                <a:cs typeface="Arial" panose="020B0604020202020204" pitchFamily="34" charset="0"/>
              </a:rPr>
              <a:t>التصميم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E683CE-B4F9-4F7F-901B-2A9C46B5B3A6}"/>
              </a:ext>
            </a:extLst>
          </p:cNvPr>
          <p:cNvSpPr/>
          <p:nvPr/>
        </p:nvSpPr>
        <p:spPr>
          <a:xfrm>
            <a:off x="1812889" y="2623414"/>
            <a:ext cx="2274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olitica"/>
              </a:rPr>
              <a:t>Design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E6180D-3356-4BE5-95D1-EC8BAE23EC65}"/>
              </a:ext>
            </a:extLst>
          </p:cNvPr>
          <p:cNvSpPr/>
          <p:nvPr/>
        </p:nvSpPr>
        <p:spPr>
          <a:xfrm>
            <a:off x="5303890" y="2376422"/>
            <a:ext cx="2274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olitica"/>
              </a:rPr>
              <a:t>Digital manufacturing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371636-C087-438C-94E8-C41C46C46718}"/>
              </a:ext>
            </a:extLst>
          </p:cNvPr>
          <p:cNvSpPr txBox="1"/>
          <p:nvPr/>
        </p:nvSpPr>
        <p:spPr>
          <a:xfrm>
            <a:off x="5203478" y="3175486"/>
            <a:ext cx="2274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QA" sz="2400" b="1" dirty="0">
                <a:latin typeface="Arial" panose="020B0604020202020204" pitchFamily="34" charset="0"/>
                <a:cs typeface="Arial" panose="020B0604020202020204" pitchFamily="34" charset="0"/>
              </a:rPr>
              <a:t>التصنيع الرقمي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DA5B16-FCEC-4E05-BCEF-484C2B938B1E}"/>
              </a:ext>
            </a:extLst>
          </p:cNvPr>
          <p:cNvSpPr/>
          <p:nvPr/>
        </p:nvSpPr>
        <p:spPr>
          <a:xfrm>
            <a:off x="8350022" y="2599321"/>
            <a:ext cx="3841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olitica"/>
              </a:rPr>
              <a:t>Final product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9CCEF0-2513-4EBA-A561-6A5A50C91972}"/>
              </a:ext>
            </a:extLst>
          </p:cNvPr>
          <p:cNvSpPr txBox="1"/>
          <p:nvPr/>
        </p:nvSpPr>
        <p:spPr>
          <a:xfrm>
            <a:off x="8111075" y="3033890"/>
            <a:ext cx="41431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QA" sz="2400" b="1" dirty="0">
                <a:latin typeface="Politica"/>
              </a:rPr>
              <a:t>المنتج النهائي</a:t>
            </a:r>
            <a:endParaRPr lang="en-US" sz="2400" b="1" dirty="0">
              <a:latin typeface="Politica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E65E8C4-4C1F-4C35-86B7-A0270E1FC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841" y="3533380"/>
            <a:ext cx="20859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4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135914" y="452977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QA" sz="2800" dirty="0">
                <a:solidFill>
                  <a:schemeClr val="tx1"/>
                </a:solidFill>
                <a:latin typeface="Politica" panose="02000506060000020004"/>
              </a:rPr>
              <a:t>ما هو التصنيع الرقمي؟</a:t>
            </a:r>
            <a:br>
              <a:rPr lang="en-US" sz="2800" dirty="0">
                <a:solidFill>
                  <a:schemeClr val="tx1"/>
                </a:solidFill>
                <a:latin typeface="Politica" panose="02000506060000020004"/>
              </a:rPr>
            </a:br>
            <a:r>
              <a:rPr lang="en-US" sz="2800" dirty="0">
                <a:solidFill>
                  <a:schemeClr val="tx1"/>
                </a:solidFill>
                <a:latin typeface="Politica" panose="02000506060000020004"/>
              </a:rPr>
              <a:t>What is digital manufacturing?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AE87B09-0555-416D-840C-0FBD241136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08" y="1997674"/>
            <a:ext cx="4073893" cy="22915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7F213B-E680-4F6E-B850-3B9D657A9E84}"/>
              </a:ext>
            </a:extLst>
          </p:cNvPr>
          <p:cNvSpPr/>
          <p:nvPr/>
        </p:nvSpPr>
        <p:spPr>
          <a:xfrm>
            <a:off x="2000188" y="4462173"/>
            <a:ext cx="851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QA" sz="2000" b="1" i="1" dirty="0">
                <a:latin typeface="Politica" panose="02000506060000020004"/>
                <a:ea typeface="Roboto"/>
                <a:cs typeface="Roboto"/>
                <a:sym typeface="Roboto"/>
              </a:rPr>
              <a:t> </a:t>
            </a:r>
          </a:p>
          <a:p>
            <a:pPr algn="r" rtl="1"/>
            <a:r>
              <a:rPr lang="ar-QA" sz="2000" b="1" i="1" dirty="0">
                <a:latin typeface="Politica" panose="02000506060000020004"/>
                <a:ea typeface="Roboto"/>
                <a:cs typeface="Roboto"/>
                <a:sym typeface="Roboto"/>
              </a:rPr>
              <a:t>هو عملية تحويل الملفات الرقمية على الحاسوب إلى أجسام مادية ملموسة باستخدام آلات وأدوات مختلفة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2D2F0A-A520-44A2-B8E2-5DD6E542987A}"/>
              </a:ext>
            </a:extLst>
          </p:cNvPr>
          <p:cNvSpPr/>
          <p:nvPr/>
        </p:nvSpPr>
        <p:spPr>
          <a:xfrm>
            <a:off x="2135914" y="5458510"/>
            <a:ext cx="9008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dirty="0">
                <a:latin typeface="Politica" panose="02000506060000020004"/>
                <a:ea typeface="Consolas" charset="0"/>
                <a:cs typeface="Consolas" charset="0"/>
              </a:rPr>
              <a:t>It is the process of converting digital files on our computers to physical objects using different tools and machines such as 3D printing and laser cutting </a:t>
            </a:r>
            <a:endParaRPr lang="en-US" sz="2000" dirty="0">
              <a:latin typeface="Politica" panose="02000506060000020004"/>
              <a:ea typeface="Consolas" charset="0"/>
              <a:cs typeface="Consolas" charset="0"/>
              <a:sym typeface="Roboto"/>
            </a:endParaRPr>
          </a:p>
        </p:txBody>
      </p:sp>
      <p:pic>
        <p:nvPicPr>
          <p:cNvPr id="13" name="Picture 12" descr="A picture containing honeycomb&#10;&#10;Description automatically generated">
            <a:extLst>
              <a:ext uri="{FF2B5EF4-FFF2-40B4-BE49-F238E27FC236}">
                <a16:creationId xmlns:a16="http://schemas.microsoft.com/office/drawing/2014/main" id="{9137EB9C-79C0-4614-BE78-559132D82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28" y="1997674"/>
            <a:ext cx="4103881" cy="23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7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D983675-2E05-441A-A39B-168183F21338}"/>
              </a:ext>
            </a:extLst>
          </p:cNvPr>
          <p:cNvSpPr txBox="1"/>
          <p:nvPr/>
        </p:nvSpPr>
        <p:spPr>
          <a:xfrm>
            <a:off x="835342" y="508520"/>
            <a:ext cx="105213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progress of digital transformation in fashion has been slow as digital design is based on CAD/CAM solutions. The solutions that are currently in trend such as CLO3D are driven by technical specifications that do not bridge the gap between creative design and product creation.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7BCC1-8933-489E-B259-8647F3DEC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2" y="2377555"/>
            <a:ext cx="6048375" cy="3971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1E8F56-344D-4AFB-AE43-8BA20530120A}"/>
              </a:ext>
            </a:extLst>
          </p:cNvPr>
          <p:cNvSpPr txBox="1"/>
          <p:nvPr/>
        </p:nvSpPr>
        <p:spPr>
          <a:xfrm>
            <a:off x="7086599" y="2629015"/>
            <a:ext cx="47796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تقدم التحول الرقمي في الموضة </a:t>
            </a:r>
            <a:r>
              <a:rPr lang="ar-QA" sz="2400" dirty="0"/>
              <a:t>كان </a:t>
            </a:r>
            <a:r>
              <a:rPr lang="en-US" sz="2400" dirty="0"/>
              <a:t>بطيئًا حيث يعتمد التصميم الرقمي على حلول</a:t>
            </a:r>
            <a:r>
              <a:rPr lang="ar-QA" sz="2400" dirty="0"/>
              <a:t> نظام التصميم و التصنيع باستخدام الحاسوب.</a:t>
            </a:r>
          </a:p>
          <a:p>
            <a:pPr algn="r"/>
            <a:endParaRPr lang="ar-QA" sz="2400" dirty="0"/>
          </a:p>
          <a:p>
            <a:pPr algn="r"/>
            <a:r>
              <a:rPr lang="en-US" sz="2400" dirty="0"/>
              <a:t> الحلول الموجودة حاليًا </a:t>
            </a:r>
            <a:r>
              <a:rPr lang="ar-QA" sz="2400" dirty="0"/>
              <a:t>برامج خاصة مثل برنامج كلو الثلاثي الابعاد، و هذه الحلول</a:t>
            </a:r>
            <a:r>
              <a:rPr lang="en-US" sz="2400" dirty="0"/>
              <a:t> مدفوعة بمواصفات فنية التي لا تسد الفجوة بين التصميم</a:t>
            </a:r>
            <a:r>
              <a:rPr lang="ar-QA" sz="2400" dirty="0"/>
              <a:t> الابداعي</a:t>
            </a:r>
            <a:r>
              <a:rPr lang="en-US" sz="2400" dirty="0"/>
              <a:t> و</a:t>
            </a:r>
            <a:r>
              <a:rPr lang="ar-QA" sz="2400" dirty="0"/>
              <a:t>التصنيع للمنتج.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895383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643006" y="2243511"/>
            <a:ext cx="9999560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400" b="1" i="0" dirty="0">
                <a:solidFill>
                  <a:srgbClr val="222222"/>
                </a:solidFill>
                <a:effectLst/>
                <a:latin typeface="Politica" panose="02000506060000020004"/>
              </a:rPr>
              <a:t>Laser cutting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 panose="02000506060000020004"/>
              </a:rPr>
              <a:t> is mainly a thermal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Politica" panose="02000506060000020004"/>
              </a:rPr>
              <a:t>process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 panose="02000506060000020004"/>
              </a:rPr>
              <a:t> in which a focused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Politica" panose="02000506060000020004"/>
              </a:rPr>
              <a:t>laser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 panose="02000506060000020004"/>
              </a:rPr>
              <a:t> beam is used to melt material in a localized area.</a:t>
            </a:r>
            <a:endParaRPr lang="en-US" sz="2400" i="1" dirty="0">
              <a:latin typeface="Politica" panose="02000506060000020004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5016347" y="570267"/>
            <a:ext cx="2159306" cy="331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i="1" dirty="0">
                <a:latin typeface="Politica"/>
                <a:ea typeface="Consolas" charset="0"/>
                <a:cs typeface="Consolas" charset="0"/>
                <a:sym typeface="Roboto"/>
              </a:rPr>
              <a:t>Laser Cutting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607" y="1312768"/>
            <a:ext cx="1020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2400" dirty="0">
                <a:solidFill>
                  <a:schemeClr val="tx1"/>
                </a:solidFill>
                <a:latin typeface="Politica"/>
                <a:ea typeface="Roboto"/>
                <a:cs typeface="Roboto"/>
              </a:rPr>
              <a:t>القطع بالليزر هو في الأساس عملية حرارية يتم فيها استخدام شعاع ليزر مركز لصهر المواد في منطقة محددة.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2835" y="225500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2400" b="1" i="1" dirty="0">
                <a:latin typeface="Politica"/>
              </a:rPr>
              <a:t>القص باليزر</a:t>
            </a:r>
            <a:endParaRPr lang="en-US" sz="2400" b="1" i="1" dirty="0">
              <a:latin typeface="Poli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6F91B-0C44-47CA-A8C6-8EC1B78F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87" y="3515654"/>
            <a:ext cx="3767537" cy="2621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F1F70C-48E7-48B0-A02C-D84DEDBBA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223" y="3513329"/>
            <a:ext cx="4609670" cy="26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70728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6089" y="1279234"/>
            <a:ext cx="6572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sz="2400" dirty="0">
                <a:latin typeface="Politica" panose="02000506060000020004"/>
              </a:rPr>
              <a:t>تجدون ادناه احد القطع</a:t>
            </a:r>
            <a:r>
              <a:rPr lang="ar-JO" sz="2400" dirty="0">
                <a:latin typeface="Politica" panose="02000506060000020004"/>
              </a:rPr>
              <a:t> </a:t>
            </a:r>
            <a:r>
              <a:rPr lang="ar-QA" sz="2400" dirty="0">
                <a:latin typeface="Politica" panose="02000506060000020004"/>
              </a:rPr>
              <a:t>ال</a:t>
            </a:r>
            <a:r>
              <a:rPr lang="ar-JO" sz="2400" dirty="0">
                <a:latin typeface="Politica" panose="02000506060000020004"/>
              </a:rPr>
              <a:t>مصنعة رقميا باستخدام </a:t>
            </a:r>
            <a:r>
              <a:rPr lang="ar-QA" sz="2400" dirty="0">
                <a:latin typeface="Politica" panose="02000506060000020004"/>
              </a:rPr>
              <a:t>الة</a:t>
            </a:r>
            <a:r>
              <a:rPr lang="ar-JO" sz="2400" dirty="0">
                <a:latin typeface="Politica" panose="02000506060000020004"/>
              </a:rPr>
              <a:t> القص </a:t>
            </a:r>
            <a:r>
              <a:rPr lang="ar-JO" sz="2400" dirty="0" err="1">
                <a:latin typeface="Politica" panose="02000506060000020004"/>
              </a:rPr>
              <a:t>با</a:t>
            </a:r>
            <a:r>
              <a:rPr lang="ar-QA" sz="2400" dirty="0">
                <a:latin typeface="Politica" panose="02000506060000020004"/>
              </a:rPr>
              <a:t>ل</a:t>
            </a:r>
            <a:r>
              <a:rPr lang="ar-JO" sz="2400" dirty="0">
                <a:latin typeface="Politica" panose="02000506060000020004"/>
              </a:rPr>
              <a:t>ل</a:t>
            </a:r>
            <a:r>
              <a:rPr lang="ar-QA" sz="2400" dirty="0">
                <a:latin typeface="Politica" panose="02000506060000020004"/>
              </a:rPr>
              <a:t>يزر</a:t>
            </a:r>
          </a:p>
          <a:p>
            <a:pPr algn="r"/>
            <a:endParaRPr lang="ar-JO" sz="2400" dirty="0">
              <a:latin typeface="Politica" panose="02000506060000020004"/>
            </a:endParaRPr>
          </a:p>
          <a:p>
            <a:r>
              <a:rPr lang="en-US" sz="2400" dirty="0">
                <a:latin typeface="Politica" panose="02000506060000020004"/>
              </a:rPr>
              <a:t>Digital fabricated part using laser cutting machine</a:t>
            </a:r>
          </a:p>
        </p:txBody>
      </p:sp>
      <p:pic>
        <p:nvPicPr>
          <p:cNvPr id="2" name="Online Media 1" title="Leather Laser Cutting and Engraving | Trotec Laser Engraving">
            <a:hlinkClick r:id="" action="ppaction://media"/>
            <a:extLst>
              <a:ext uri="{FF2B5EF4-FFF2-40B4-BE49-F238E27FC236}">
                <a16:creationId xmlns:a16="http://schemas.microsoft.com/office/drawing/2014/main" id="{733EA2BA-90C7-4532-96CC-16F0D6B048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19536" y="2646185"/>
            <a:ext cx="6152927" cy="3461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ED6F8C-E04F-4F63-9983-F49E17EC8466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75E3CE-0994-44D9-9FC5-B088F8DAA632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720F9F-68E2-4E44-B223-9CE3F7C4F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C9B568-A852-415E-85B4-97FBBDB80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BD7E23-FFE4-4FB9-8609-1B55750CF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2" y="-62066"/>
            <a:ext cx="1566602" cy="69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33896C-8318-4ED3-B30E-381542C1AF01}"/>
              </a:ext>
            </a:extLst>
          </p:cNvPr>
          <p:cNvSpPr txBox="1"/>
          <p:nvPr/>
        </p:nvSpPr>
        <p:spPr>
          <a:xfrm>
            <a:off x="1765138" y="474062"/>
            <a:ext cx="5133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litica"/>
              </a:rPr>
              <a:t>Digital manufacturing is the new trend in fashion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52779ED-07D8-4E88-A612-1527BB703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101" y="1522325"/>
            <a:ext cx="4281770" cy="22220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350DBE-054F-4F7E-8149-BC35356C1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925" y="3873202"/>
            <a:ext cx="4247194" cy="22888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594ACC-1B19-43AA-B056-26815BE64C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157" y="1522325"/>
            <a:ext cx="2523818" cy="22220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A9E980-E695-4D5C-9A90-02DBC51F9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2555" y="1522325"/>
            <a:ext cx="3413818" cy="22220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1612E3-BEA1-45CD-8579-0B5B81F4D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8295" y="3873202"/>
            <a:ext cx="3413818" cy="228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648</Words>
  <Application>Microsoft Office PowerPoint</Application>
  <PresentationFormat>Widescreen</PresentationFormat>
  <Paragraphs>85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Politica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Let's starts the design and create patterns to decorate the fashion using 3DC.io. </vt:lpstr>
      <vt:lpstr>How to create patterns </vt:lpstr>
      <vt:lpstr>How to create patterns </vt:lpstr>
      <vt:lpstr>SWAPP and 3D modeling. Tomorrow we will use a new design tool called SWAPP, but this time you will need to create an account in order to be able to use it.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86</cp:revision>
  <dcterms:created xsi:type="dcterms:W3CDTF">2019-08-27T05:15:07Z</dcterms:created>
  <dcterms:modified xsi:type="dcterms:W3CDTF">2021-02-07T19:29:40Z</dcterms:modified>
</cp:coreProperties>
</file>