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13"/>
  </p:notesMasterIdLst>
  <p:sldIdLst>
    <p:sldId id="273" r:id="rId2"/>
    <p:sldId id="285" r:id="rId3"/>
    <p:sldId id="264" r:id="rId4"/>
    <p:sldId id="325" r:id="rId5"/>
    <p:sldId id="286" r:id="rId6"/>
    <p:sldId id="287" r:id="rId7"/>
    <p:sldId id="288" r:id="rId8"/>
    <p:sldId id="289" r:id="rId9"/>
    <p:sldId id="290" r:id="rId10"/>
    <p:sldId id="324"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9E199-3C1A-4F6A-A172-AC75406160E2}" v="1" dt="2021-02-07T19:31:33.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snapToGrid="0" showGuides="1">
      <p:cViewPr varScale="1">
        <p:scale>
          <a:sx n="110" d="100"/>
          <a:sy n="110" d="100"/>
        </p:scale>
        <p:origin x="594" y="96"/>
      </p:cViewPr>
      <p:guideLst>
        <p:guide orient="horz" pos="211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ath momani" userId="720708e143949568" providerId="LiveId" clId="{086B41A3-0184-4EE4-A652-4D143035F388}"/>
    <pc:docChg chg="modSld">
      <pc:chgData name="moath momani" userId="720708e143949568" providerId="LiveId" clId="{086B41A3-0184-4EE4-A652-4D143035F388}" dt="2020-06-24T11:41:31.126" v="0" actId="1076"/>
      <pc:docMkLst>
        <pc:docMk/>
      </pc:docMkLst>
      <pc:sldChg chg="modSp mod">
        <pc:chgData name="moath momani" userId="720708e143949568" providerId="LiveId" clId="{086B41A3-0184-4EE4-A652-4D143035F388}" dt="2020-06-24T11:41:31.126" v="0" actId="1076"/>
        <pc:sldMkLst>
          <pc:docMk/>
          <pc:sldMk cId="1521942773" sldId="263"/>
        </pc:sldMkLst>
        <pc:picChg chg="mod">
          <ac:chgData name="moath momani" userId="720708e143949568" providerId="LiveId" clId="{086B41A3-0184-4EE4-A652-4D143035F388}" dt="2020-06-24T11:41:31.126" v="0" actId="1076"/>
          <ac:picMkLst>
            <pc:docMk/>
            <pc:sldMk cId="1521942773" sldId="263"/>
            <ac:picMk id="25" creationId="{6A9CE4D6-BDDD-464D-9DE1-7F178D769D03}"/>
          </ac:picMkLst>
        </pc:picChg>
      </pc:sldChg>
    </pc:docChg>
  </pc:docChgLst>
  <pc:docChgLst>
    <pc:chgData name="moath momani" userId="720708e143949568" providerId="LiveId" clId="{757C88E2-13C5-4559-94A0-4424544BBA5B}"/>
    <pc:docChg chg="custSel addSld modSld">
      <pc:chgData name="moath momani" userId="720708e143949568" providerId="LiveId" clId="{757C88E2-13C5-4559-94A0-4424544BBA5B}" dt="2020-07-21T08:34:35.834" v="189" actId="1037"/>
      <pc:docMkLst>
        <pc:docMk/>
      </pc:docMkLst>
      <pc:sldChg chg="modSp mod">
        <pc:chgData name="moath momani" userId="720708e143949568" providerId="LiveId" clId="{757C88E2-13C5-4559-94A0-4424544BBA5B}" dt="2020-07-21T08:33:08.773" v="175" actId="20577"/>
        <pc:sldMkLst>
          <pc:docMk/>
          <pc:sldMk cId="1823530429" sldId="275"/>
        </pc:sldMkLst>
        <pc:spChg chg="mod">
          <ac:chgData name="moath momani" userId="720708e143949568" providerId="LiveId" clId="{757C88E2-13C5-4559-94A0-4424544BBA5B}" dt="2020-07-21T08:33:08.773" v="175" actId="20577"/>
          <ac:spMkLst>
            <pc:docMk/>
            <pc:sldMk cId="1823530429" sldId="275"/>
            <ac:spMk id="3" creationId="{A538DF91-232F-4B65-B72F-5BAABCC43053}"/>
          </ac:spMkLst>
        </pc:spChg>
        <pc:picChg chg="mod">
          <ac:chgData name="moath momani" userId="720708e143949568" providerId="LiveId" clId="{757C88E2-13C5-4559-94A0-4424544BBA5B}" dt="2020-07-07T07:54:46.957" v="93" actId="1076"/>
          <ac:picMkLst>
            <pc:docMk/>
            <pc:sldMk cId="1823530429" sldId="275"/>
            <ac:picMk id="15" creationId="{7822E7C2-472B-44AA-A4D2-C55DE3E13740}"/>
          </ac:picMkLst>
        </pc:picChg>
      </pc:sldChg>
      <pc:sldChg chg="modSp mod">
        <pc:chgData name="moath momani" userId="720708e143949568" providerId="LiveId" clId="{757C88E2-13C5-4559-94A0-4424544BBA5B}" dt="2020-07-21T08:34:35.834" v="189" actId="1037"/>
        <pc:sldMkLst>
          <pc:docMk/>
          <pc:sldMk cId="2122620844" sldId="276"/>
        </pc:sldMkLst>
        <pc:spChg chg="mod">
          <ac:chgData name="moath momani" userId="720708e143949568" providerId="LiveId" clId="{757C88E2-13C5-4559-94A0-4424544BBA5B}" dt="2020-07-07T07:56:59.998" v="116" actId="1076"/>
          <ac:spMkLst>
            <pc:docMk/>
            <pc:sldMk cId="2122620844" sldId="276"/>
            <ac:spMk id="2" creationId="{F348002C-5DBF-4842-B09C-7DD848B346E2}"/>
          </ac:spMkLst>
        </pc:spChg>
        <pc:spChg chg="mod">
          <ac:chgData name="moath momani" userId="720708e143949568" providerId="LiveId" clId="{757C88E2-13C5-4559-94A0-4424544BBA5B}" dt="2020-07-07T07:57:08.735" v="126" actId="1037"/>
          <ac:spMkLst>
            <pc:docMk/>
            <pc:sldMk cId="2122620844" sldId="276"/>
            <ac:spMk id="11" creationId="{AA5FE5FB-DA11-47CD-9B2A-004E45E27903}"/>
          </ac:spMkLst>
        </pc:spChg>
        <pc:spChg chg="mod">
          <ac:chgData name="moath momani" userId="720708e143949568" providerId="LiveId" clId="{757C88E2-13C5-4559-94A0-4424544BBA5B}" dt="2020-07-21T08:34:35.834" v="189" actId="1037"/>
          <ac:spMkLst>
            <pc:docMk/>
            <pc:sldMk cId="2122620844" sldId="276"/>
            <ac:spMk id="12" creationId="{F2A6271A-E7F0-4514-A693-9DD653018A9A}"/>
          </ac:spMkLst>
        </pc:spChg>
        <pc:picChg chg="mod">
          <ac:chgData name="moath momani" userId="720708e143949568" providerId="LiveId" clId="{757C88E2-13C5-4559-94A0-4424544BBA5B}" dt="2020-07-07T07:57:08.735" v="126" actId="1037"/>
          <ac:picMkLst>
            <pc:docMk/>
            <pc:sldMk cId="2122620844" sldId="276"/>
            <ac:picMk id="16" creationId="{E768E4FF-B2F7-43F7-B6D4-A024356146CA}"/>
          </ac:picMkLst>
        </pc:picChg>
      </pc:sldChg>
      <pc:sldChg chg="addSp delSp modSp">
        <pc:chgData name="moath momani" userId="720708e143949568" providerId="LiveId" clId="{757C88E2-13C5-4559-94A0-4424544BBA5B}" dt="2020-07-07T08:05:08.571" v="168" actId="20577"/>
        <pc:sldMkLst>
          <pc:docMk/>
          <pc:sldMk cId="2044258354" sldId="278"/>
        </pc:sldMkLst>
        <pc:spChg chg="mod">
          <ac:chgData name="moath momani" userId="720708e143949568" providerId="LiveId" clId="{757C88E2-13C5-4559-94A0-4424544BBA5B}" dt="2020-07-07T08:05:08.571" v="168" actId="20577"/>
          <ac:spMkLst>
            <pc:docMk/>
            <pc:sldMk cId="2044258354" sldId="278"/>
            <ac:spMk id="4" creationId="{BC30AD2D-5919-4202-A074-9265DFB250DC}"/>
          </ac:spMkLst>
        </pc:spChg>
        <pc:spChg chg="add mod">
          <ac:chgData name="moath momani" userId="720708e143949568" providerId="LiveId" clId="{757C88E2-13C5-4559-94A0-4424544BBA5B}" dt="2020-07-07T08:04:37.821" v="146" actId="14100"/>
          <ac:spMkLst>
            <pc:docMk/>
            <pc:sldMk cId="2044258354" sldId="278"/>
            <ac:spMk id="11" creationId="{082F3C12-09F2-45B3-9B5C-9E9FA60473C9}"/>
          </ac:spMkLst>
        </pc:spChg>
        <pc:spChg chg="add mod">
          <ac:chgData name="moath momani" userId="720708e143949568" providerId="LiveId" clId="{757C88E2-13C5-4559-94A0-4424544BBA5B}" dt="2020-07-07T08:04:57.679" v="155" actId="1038"/>
          <ac:spMkLst>
            <pc:docMk/>
            <pc:sldMk cId="2044258354" sldId="278"/>
            <ac:spMk id="12" creationId="{65904BBA-05DE-4ECC-AB98-A09F6EC9E2D8}"/>
          </ac:spMkLst>
        </pc:spChg>
        <pc:picChg chg="add del mod">
          <ac:chgData name="moath momani" userId="720708e143949568" providerId="LiveId" clId="{757C88E2-13C5-4559-94A0-4424544BBA5B}" dt="2020-07-07T07:59:14.067" v="134" actId="478"/>
          <ac:picMkLst>
            <pc:docMk/>
            <pc:sldMk cId="2044258354" sldId="278"/>
            <ac:picMk id="2" creationId="{948CF737-D0EA-41EE-94A3-29AD88A0A732}"/>
          </ac:picMkLst>
        </pc:picChg>
        <pc:picChg chg="add mod">
          <ac:chgData name="moath momani" userId="720708e143949568" providerId="LiveId" clId="{757C88E2-13C5-4559-94A0-4424544BBA5B}" dt="2020-07-07T07:59:39.541" v="140" actId="1076"/>
          <ac:picMkLst>
            <pc:docMk/>
            <pc:sldMk cId="2044258354" sldId="278"/>
            <ac:picMk id="3" creationId="{7511CF1B-10EF-496B-A5C4-22CEB9C6AB5B}"/>
          </ac:picMkLst>
        </pc:picChg>
        <pc:picChg chg="del">
          <ac:chgData name="moath momani" userId="720708e143949568" providerId="LiveId" clId="{757C88E2-13C5-4559-94A0-4424544BBA5B}" dt="2020-07-07T07:58:53.960" v="128" actId="478"/>
          <ac:picMkLst>
            <pc:docMk/>
            <pc:sldMk cId="2044258354" sldId="278"/>
            <ac:picMk id="5" creationId="{91074AEB-19AF-494D-BAED-CBF5A688124D}"/>
          </ac:picMkLst>
        </pc:picChg>
      </pc:sldChg>
      <pc:sldChg chg="add">
        <pc:chgData name="moath momani" userId="720708e143949568" providerId="LiveId" clId="{757C88E2-13C5-4559-94A0-4424544BBA5B}" dt="2020-07-07T07:58:49.118" v="127"/>
        <pc:sldMkLst>
          <pc:docMk/>
          <pc:sldMk cId="961739538" sldId="279"/>
        </pc:sldMkLst>
      </pc:sldChg>
      <pc:sldChg chg="add">
        <pc:chgData name="moath momani" userId="720708e143949568" providerId="LiveId" clId="{757C88E2-13C5-4559-94A0-4424544BBA5B}" dt="2020-07-07T08:05:14.121" v="169"/>
        <pc:sldMkLst>
          <pc:docMk/>
          <pc:sldMk cId="1955729530" sldId="280"/>
        </pc:sldMkLst>
      </pc:sldChg>
    </pc:docChg>
  </pc:docChgLst>
  <pc:docChgLst>
    <pc:chgData name="moath momani" userId="720708e143949568" providerId="LiveId" clId="{018CBE51-3AA4-4C04-98D5-8D7DA0F976F5}"/>
    <pc:docChg chg="modSld">
      <pc:chgData name="moath momani" userId="720708e143949568" providerId="LiveId" clId="{018CBE51-3AA4-4C04-98D5-8D7DA0F976F5}" dt="2020-06-23T10:29:07.619" v="6" actId="1076"/>
      <pc:docMkLst>
        <pc:docMk/>
      </pc:docMkLst>
      <pc:sldChg chg="modSp mod">
        <pc:chgData name="moath momani" userId="720708e143949568" providerId="LiveId" clId="{018CBE51-3AA4-4C04-98D5-8D7DA0F976F5}" dt="2020-06-23T10:29:07.619" v="6" actId="1076"/>
        <pc:sldMkLst>
          <pc:docMk/>
          <pc:sldMk cId="1521942773" sldId="263"/>
        </pc:sldMkLst>
        <pc:spChg chg="mod">
          <ac:chgData name="moath momani" userId="720708e143949568" providerId="LiveId" clId="{018CBE51-3AA4-4C04-98D5-8D7DA0F976F5}" dt="2020-06-23T10:29:07.619" v="6" actId="1076"/>
          <ac:spMkLst>
            <pc:docMk/>
            <pc:sldMk cId="1521942773" sldId="263"/>
            <ac:spMk id="2" creationId="{00000000-0000-0000-0000-000000000000}"/>
          </ac:spMkLst>
        </pc:spChg>
      </pc:sldChg>
    </pc:docChg>
  </pc:docChgLst>
  <pc:docChgLst>
    <pc:chgData name="moath momani" userId="720708e143949568" providerId="LiveId" clId="{3CFDF15F-E2FB-40CB-BAB4-6A21E848FE5C}"/>
    <pc:docChg chg="undo custSel addSld delSld modSld">
      <pc:chgData name="moath momani" userId="720708e143949568" providerId="LiveId" clId="{3CFDF15F-E2FB-40CB-BAB4-6A21E848FE5C}" dt="2020-10-10T16:02:21.737" v="856" actId="1440"/>
      <pc:docMkLst>
        <pc:docMk/>
      </pc:docMkLst>
      <pc:sldChg chg="addSp delSp modSp del mod">
        <pc:chgData name="moath momani" userId="720708e143949568" providerId="LiveId" clId="{3CFDF15F-E2FB-40CB-BAB4-6A21E848FE5C}" dt="2020-10-10T15:55:25.983" v="717" actId="47"/>
        <pc:sldMkLst>
          <pc:docMk/>
          <pc:sldMk cId="1521942773" sldId="263"/>
        </pc:sldMkLst>
        <pc:spChg chg="add mod">
          <ac:chgData name="moath momani" userId="720708e143949568" providerId="LiveId" clId="{3CFDF15F-E2FB-40CB-BAB4-6A21E848FE5C}" dt="2020-10-10T15:52:12.411" v="658" actId="1038"/>
          <ac:spMkLst>
            <pc:docMk/>
            <pc:sldMk cId="1521942773" sldId="263"/>
            <ac:spMk id="4" creationId="{8BCA1E5B-E32F-45A8-82A6-D403185208A2}"/>
          </ac:spMkLst>
        </pc:spChg>
        <pc:spChg chg="add mod">
          <ac:chgData name="moath momani" userId="720708e143949568" providerId="LiveId" clId="{3CFDF15F-E2FB-40CB-BAB4-6A21E848FE5C}" dt="2020-10-08T09:49:15.978" v="322" actId="14100"/>
          <ac:spMkLst>
            <pc:docMk/>
            <pc:sldMk cId="1521942773" sldId="263"/>
            <ac:spMk id="12" creationId="{34E0D4FA-57B2-4195-A658-9E4E1850B11A}"/>
          </ac:spMkLst>
        </pc:spChg>
        <pc:spChg chg="add del">
          <ac:chgData name="moath momani" userId="720708e143949568" providerId="LiveId" clId="{3CFDF15F-E2FB-40CB-BAB4-6A21E848FE5C}" dt="2020-10-08T09:22:26.454" v="55" actId="478"/>
          <ac:spMkLst>
            <pc:docMk/>
            <pc:sldMk cId="1521942773" sldId="263"/>
            <ac:spMk id="13" creationId="{CB3503E8-000D-4DE5-8387-6B5D134B9F76}"/>
          </ac:spMkLst>
        </pc:spChg>
        <pc:spChg chg="add del mod">
          <ac:chgData name="moath momani" userId="720708e143949568" providerId="LiveId" clId="{3CFDF15F-E2FB-40CB-BAB4-6A21E848FE5C}" dt="2020-10-10T15:51:11.242" v="599" actId="21"/>
          <ac:spMkLst>
            <pc:docMk/>
            <pc:sldMk cId="1521942773" sldId="263"/>
            <ac:spMk id="14" creationId="{D199955D-3450-4E1E-A156-275DF8BEE3C8}"/>
          </ac:spMkLst>
        </pc:spChg>
        <pc:spChg chg="add mod">
          <ac:chgData name="moath momani" userId="720708e143949568" providerId="LiveId" clId="{3CFDF15F-E2FB-40CB-BAB4-6A21E848FE5C}" dt="2020-10-10T15:54:12.842" v="690" actId="1036"/>
          <ac:spMkLst>
            <pc:docMk/>
            <pc:sldMk cId="1521942773" sldId="263"/>
            <ac:spMk id="19" creationId="{FF786B3A-1EB1-42C0-AC46-A33C39FA3D26}"/>
          </ac:spMkLst>
        </pc:spChg>
        <pc:spChg chg="add mod">
          <ac:chgData name="moath momani" userId="720708e143949568" providerId="LiveId" clId="{3CFDF15F-E2FB-40CB-BAB4-6A21E848FE5C}" dt="2020-10-08T09:49:34.370" v="329" actId="1076"/>
          <ac:spMkLst>
            <pc:docMk/>
            <pc:sldMk cId="1521942773" sldId="263"/>
            <ac:spMk id="20" creationId="{79E89140-76AF-4F62-88D0-359958405DEF}"/>
          </ac:spMkLst>
        </pc:spChg>
        <pc:spChg chg="mod">
          <ac:chgData name="moath momani" userId="720708e143949568" providerId="LiveId" clId="{3CFDF15F-E2FB-40CB-BAB4-6A21E848FE5C}" dt="2020-10-08T09:20:42.364" v="44" actId="1076"/>
          <ac:spMkLst>
            <pc:docMk/>
            <pc:sldMk cId="1521942773" sldId="263"/>
            <ac:spMk id="40" creationId="{1E7FBE51-08DF-4E2E-9984-90B892A9D172}"/>
          </ac:spMkLst>
        </pc:spChg>
        <pc:picChg chg="add mod">
          <ac:chgData name="moath momani" userId="720708e143949568" providerId="LiveId" clId="{3CFDF15F-E2FB-40CB-BAB4-6A21E848FE5C}" dt="2020-10-10T15:52:12.411" v="658" actId="1038"/>
          <ac:picMkLst>
            <pc:docMk/>
            <pc:sldMk cId="1521942773" sldId="263"/>
            <ac:picMk id="3" creationId="{A2E30D6B-4B38-4476-8016-2927403A6AA7}"/>
          </ac:picMkLst>
        </pc:picChg>
        <pc:picChg chg="add del mod">
          <ac:chgData name="moath momani" userId="720708e143949568" providerId="LiveId" clId="{3CFDF15F-E2FB-40CB-BAB4-6A21E848FE5C}" dt="2020-10-08T09:20:32.015" v="39" actId="478"/>
          <ac:picMkLst>
            <pc:docMk/>
            <pc:sldMk cId="1521942773" sldId="263"/>
            <ac:picMk id="4" creationId="{970A1484-7B9E-4EDF-B9B9-E09195267AE6}"/>
          </ac:picMkLst>
        </pc:picChg>
        <pc:picChg chg="add del mod">
          <ac:chgData name="moath momani" userId="720708e143949568" providerId="LiveId" clId="{3CFDF15F-E2FB-40CB-BAB4-6A21E848FE5C}" dt="2020-10-10T15:51:03.727" v="594" actId="478"/>
          <ac:picMkLst>
            <pc:docMk/>
            <pc:sldMk cId="1521942773" sldId="263"/>
            <ac:picMk id="11" creationId="{AD157577-F6A7-485E-BF12-30D1866F802A}"/>
          </ac:picMkLst>
        </pc:picChg>
        <pc:picChg chg="add mod">
          <ac:chgData name="moath momani" userId="720708e143949568" providerId="LiveId" clId="{3CFDF15F-E2FB-40CB-BAB4-6A21E848FE5C}" dt="2020-10-10T15:50:59.110" v="592"/>
          <ac:picMkLst>
            <pc:docMk/>
            <pc:sldMk cId="1521942773" sldId="263"/>
            <ac:picMk id="13" creationId="{3B1B9E6F-4C70-4F48-BEF9-DAD597F852CD}"/>
          </ac:picMkLst>
        </pc:picChg>
        <pc:picChg chg="add mod">
          <ac:chgData name="moath momani" userId="720708e143949568" providerId="LiveId" clId="{3CFDF15F-E2FB-40CB-BAB4-6A21E848FE5C}" dt="2020-10-10T15:53:58.242" v="684" actId="1076"/>
          <ac:picMkLst>
            <pc:docMk/>
            <pc:sldMk cId="1521942773" sldId="263"/>
            <ac:picMk id="16" creationId="{02F6E752-2D96-4902-BCD4-5FB10E85C1E3}"/>
          </ac:picMkLst>
        </pc:picChg>
        <pc:picChg chg="del">
          <ac:chgData name="moath momani" userId="720708e143949568" providerId="LiveId" clId="{3CFDF15F-E2FB-40CB-BAB4-6A21E848FE5C}" dt="2020-10-08T09:15:51.302" v="27" actId="478"/>
          <ac:picMkLst>
            <pc:docMk/>
            <pc:sldMk cId="1521942773" sldId="263"/>
            <ac:picMk id="22" creationId="{2DD7DA47-59A2-43DA-9FBF-0E663109C2E8}"/>
          </ac:picMkLst>
        </pc:picChg>
        <pc:picChg chg="del">
          <ac:chgData name="moath momani" userId="720708e143949568" providerId="LiveId" clId="{3CFDF15F-E2FB-40CB-BAB4-6A21E848FE5C}" dt="2020-10-08T09:15:47.554" v="26" actId="478"/>
          <ac:picMkLst>
            <pc:docMk/>
            <pc:sldMk cId="1521942773" sldId="263"/>
            <ac:picMk id="24" creationId="{424216EE-B61C-46C4-A01E-4293365A7364}"/>
          </ac:picMkLst>
        </pc:picChg>
        <pc:picChg chg="del">
          <ac:chgData name="moath momani" userId="720708e143949568" providerId="LiveId" clId="{3CFDF15F-E2FB-40CB-BAB4-6A21E848FE5C}" dt="2020-10-08T09:15:44.460" v="25" actId="478"/>
          <ac:picMkLst>
            <pc:docMk/>
            <pc:sldMk cId="1521942773" sldId="263"/>
            <ac:picMk id="25" creationId="{6A9CE4D6-BDDD-464D-9DE1-7F178D769D03}"/>
          </ac:picMkLst>
        </pc:picChg>
      </pc:sldChg>
      <pc:sldChg chg="add">
        <pc:chgData name="moath momani" userId="720708e143949568" providerId="LiveId" clId="{3CFDF15F-E2FB-40CB-BAB4-6A21E848FE5C}" dt="2020-10-08T09:00:38.472" v="0"/>
        <pc:sldMkLst>
          <pc:docMk/>
          <pc:sldMk cId="2036179745" sldId="264"/>
        </pc:sldMkLst>
      </pc:sldChg>
      <pc:sldChg chg="modSp mod">
        <pc:chgData name="moath momani" userId="720708e143949568" providerId="LiveId" clId="{3CFDF15F-E2FB-40CB-BAB4-6A21E848FE5C}" dt="2020-10-08T09:01:06.538" v="1"/>
        <pc:sldMkLst>
          <pc:docMk/>
          <pc:sldMk cId="911208218" sldId="273"/>
        </pc:sldMkLst>
        <pc:spChg chg="mod">
          <ac:chgData name="moath momani" userId="720708e143949568" providerId="LiveId" clId="{3CFDF15F-E2FB-40CB-BAB4-6A21E848FE5C}" dt="2020-10-08T09:01:06.538" v="1"/>
          <ac:spMkLst>
            <pc:docMk/>
            <pc:sldMk cId="911208218" sldId="273"/>
            <ac:spMk id="4" creationId="{00000000-0000-0000-0000-000000000000}"/>
          </ac:spMkLst>
        </pc:spChg>
      </pc:sldChg>
      <pc:sldChg chg="del">
        <pc:chgData name="moath momani" userId="720708e143949568" providerId="LiveId" clId="{3CFDF15F-E2FB-40CB-BAB4-6A21E848FE5C}" dt="2020-10-08T09:33:35.709" v="103" actId="47"/>
        <pc:sldMkLst>
          <pc:docMk/>
          <pc:sldMk cId="1823530429" sldId="275"/>
        </pc:sldMkLst>
      </pc:sldChg>
      <pc:sldChg chg="del">
        <pc:chgData name="moath momani" userId="720708e143949568" providerId="LiveId" clId="{3CFDF15F-E2FB-40CB-BAB4-6A21E848FE5C}" dt="2020-10-08T09:39:52.138" v="219" actId="47"/>
        <pc:sldMkLst>
          <pc:docMk/>
          <pc:sldMk cId="2122620844" sldId="276"/>
        </pc:sldMkLst>
      </pc:sldChg>
      <pc:sldChg chg="del">
        <pc:chgData name="moath momani" userId="720708e143949568" providerId="LiveId" clId="{3CFDF15F-E2FB-40CB-BAB4-6A21E848FE5C}" dt="2020-10-08T09:40:01.273" v="227" actId="47"/>
        <pc:sldMkLst>
          <pc:docMk/>
          <pc:sldMk cId="4162214527" sldId="277"/>
        </pc:sldMkLst>
      </pc:sldChg>
      <pc:sldChg chg="del">
        <pc:chgData name="moath momani" userId="720708e143949568" providerId="LiveId" clId="{3CFDF15F-E2FB-40CB-BAB4-6A21E848FE5C}" dt="2020-10-08T09:39:55.831" v="220" actId="47"/>
        <pc:sldMkLst>
          <pc:docMk/>
          <pc:sldMk cId="2044258354" sldId="278"/>
        </pc:sldMkLst>
      </pc:sldChg>
      <pc:sldChg chg="del">
        <pc:chgData name="moath momani" userId="720708e143949568" providerId="LiveId" clId="{3CFDF15F-E2FB-40CB-BAB4-6A21E848FE5C}" dt="2020-10-08T09:39:59.166" v="224" actId="47"/>
        <pc:sldMkLst>
          <pc:docMk/>
          <pc:sldMk cId="961739538" sldId="279"/>
        </pc:sldMkLst>
      </pc:sldChg>
      <pc:sldChg chg="del">
        <pc:chgData name="moath momani" userId="720708e143949568" providerId="LiveId" clId="{3CFDF15F-E2FB-40CB-BAB4-6A21E848FE5C}" dt="2020-10-08T09:39:56.876" v="221" actId="47"/>
        <pc:sldMkLst>
          <pc:docMk/>
          <pc:sldMk cId="1955729530" sldId="280"/>
        </pc:sldMkLst>
      </pc:sldChg>
      <pc:sldChg chg="del">
        <pc:chgData name="moath momani" userId="720708e143949568" providerId="LiveId" clId="{3CFDF15F-E2FB-40CB-BAB4-6A21E848FE5C}" dt="2020-10-08T09:39:57.686" v="222" actId="47"/>
        <pc:sldMkLst>
          <pc:docMk/>
          <pc:sldMk cId="10524869" sldId="281"/>
        </pc:sldMkLst>
      </pc:sldChg>
      <pc:sldChg chg="del">
        <pc:chgData name="moath momani" userId="720708e143949568" providerId="LiveId" clId="{3CFDF15F-E2FB-40CB-BAB4-6A21E848FE5C}" dt="2020-10-08T09:39:58.423" v="223" actId="47"/>
        <pc:sldMkLst>
          <pc:docMk/>
          <pc:sldMk cId="2167996655" sldId="282"/>
        </pc:sldMkLst>
      </pc:sldChg>
      <pc:sldChg chg="del">
        <pc:chgData name="moath momani" userId="720708e143949568" providerId="LiveId" clId="{3CFDF15F-E2FB-40CB-BAB4-6A21E848FE5C}" dt="2020-10-08T09:40:00.598" v="226" actId="47"/>
        <pc:sldMkLst>
          <pc:docMk/>
          <pc:sldMk cId="1875416068" sldId="283"/>
        </pc:sldMkLst>
      </pc:sldChg>
      <pc:sldChg chg="del">
        <pc:chgData name="moath momani" userId="720708e143949568" providerId="LiveId" clId="{3CFDF15F-E2FB-40CB-BAB4-6A21E848FE5C}" dt="2020-10-08T09:39:59.872" v="225" actId="47"/>
        <pc:sldMkLst>
          <pc:docMk/>
          <pc:sldMk cId="1012949076" sldId="284"/>
        </pc:sldMkLst>
      </pc:sldChg>
      <pc:sldChg chg="add">
        <pc:chgData name="moath momani" userId="720708e143949568" providerId="LiveId" clId="{3CFDF15F-E2FB-40CB-BAB4-6A21E848FE5C}" dt="2020-10-08T09:00:38.472" v="0"/>
        <pc:sldMkLst>
          <pc:docMk/>
          <pc:sldMk cId="3989355761" sldId="285"/>
        </pc:sldMkLst>
      </pc:sldChg>
      <pc:sldChg chg="addSp delSp modSp add mod">
        <pc:chgData name="moath momani" userId="720708e143949568" providerId="LiveId" clId="{3CFDF15F-E2FB-40CB-BAB4-6A21E848FE5C}" dt="2020-10-08T09:49:08.097" v="319" actId="1076"/>
        <pc:sldMkLst>
          <pc:docMk/>
          <pc:sldMk cId="637836894" sldId="286"/>
        </pc:sldMkLst>
        <pc:spChg chg="mod">
          <ac:chgData name="moath momani" userId="720708e143949568" providerId="LiveId" clId="{3CFDF15F-E2FB-40CB-BAB4-6A21E848FE5C}" dt="2020-10-08T09:49:01.681" v="317" actId="1076"/>
          <ac:spMkLst>
            <pc:docMk/>
            <pc:sldMk cId="637836894" sldId="286"/>
            <ac:spMk id="12" creationId="{34E0D4FA-57B2-4195-A658-9E4E1850B11A}"/>
          </ac:spMkLst>
        </pc:spChg>
        <pc:spChg chg="mod">
          <ac:chgData name="moath momani" userId="720708e143949568" providerId="LiveId" clId="{3CFDF15F-E2FB-40CB-BAB4-6A21E848FE5C}" dt="2020-10-08T09:40:59.483" v="232" actId="1076"/>
          <ac:spMkLst>
            <pc:docMk/>
            <pc:sldMk cId="637836894" sldId="286"/>
            <ac:spMk id="14" creationId="{D199955D-3450-4E1E-A156-275DF8BEE3C8}"/>
          </ac:spMkLst>
        </pc:spChg>
        <pc:spChg chg="add mod">
          <ac:chgData name="moath momani" userId="720708e143949568" providerId="LiveId" clId="{3CFDF15F-E2FB-40CB-BAB4-6A21E848FE5C}" dt="2020-10-08T09:49:08.097" v="319" actId="1076"/>
          <ac:spMkLst>
            <pc:docMk/>
            <pc:sldMk cId="637836894" sldId="286"/>
            <ac:spMk id="16" creationId="{100E8991-3FB2-4775-B857-F867882A4201}"/>
          </ac:spMkLst>
        </pc:spChg>
        <pc:picChg chg="add mod">
          <ac:chgData name="moath momani" userId="720708e143949568" providerId="LiveId" clId="{3CFDF15F-E2FB-40CB-BAB4-6A21E848FE5C}" dt="2020-10-08T09:40:59.483" v="232" actId="1076"/>
          <ac:picMkLst>
            <pc:docMk/>
            <pc:sldMk cId="637836894" sldId="286"/>
            <ac:picMk id="3" creationId="{E33DDA0E-B3F0-4D1E-A529-CCC94C2ED16A}"/>
          </ac:picMkLst>
        </pc:picChg>
        <pc:picChg chg="add mod">
          <ac:chgData name="moath momani" userId="720708e143949568" providerId="LiveId" clId="{3CFDF15F-E2FB-40CB-BAB4-6A21E848FE5C}" dt="2020-10-08T09:40:59.483" v="232" actId="1076"/>
          <ac:picMkLst>
            <pc:docMk/>
            <pc:sldMk cId="637836894" sldId="286"/>
            <ac:picMk id="5" creationId="{4B920304-8985-49A9-8DAB-77219516C8BF}"/>
          </ac:picMkLst>
        </pc:picChg>
        <pc:picChg chg="del">
          <ac:chgData name="moath momani" userId="720708e143949568" providerId="LiveId" clId="{3CFDF15F-E2FB-40CB-BAB4-6A21E848FE5C}" dt="2020-10-08T09:24:24.883" v="63" actId="478"/>
          <ac:picMkLst>
            <pc:docMk/>
            <pc:sldMk cId="637836894" sldId="286"/>
            <ac:picMk id="11" creationId="{AD157577-F6A7-485E-BF12-30D1866F802A}"/>
          </ac:picMkLst>
        </pc:picChg>
      </pc:sldChg>
      <pc:sldChg chg="addSp delSp modSp add mod">
        <pc:chgData name="moath momani" userId="720708e143949568" providerId="LiveId" clId="{3CFDF15F-E2FB-40CB-BAB4-6A21E848FE5C}" dt="2020-10-08T10:34:01.695" v="548" actId="113"/>
        <pc:sldMkLst>
          <pc:docMk/>
          <pc:sldMk cId="3558297906" sldId="287"/>
        </pc:sldMkLst>
        <pc:spChg chg="mod">
          <ac:chgData name="moath momani" userId="720708e143949568" providerId="LiveId" clId="{3CFDF15F-E2FB-40CB-BAB4-6A21E848FE5C}" dt="2020-10-08T10:34:01.695" v="548" actId="113"/>
          <ac:spMkLst>
            <pc:docMk/>
            <pc:sldMk cId="3558297906" sldId="287"/>
            <ac:spMk id="12" creationId="{34E0D4FA-57B2-4195-A658-9E4E1850B11A}"/>
          </ac:spMkLst>
        </pc:spChg>
        <pc:spChg chg="del">
          <ac:chgData name="moath momani" userId="720708e143949568" providerId="LiveId" clId="{3CFDF15F-E2FB-40CB-BAB4-6A21E848FE5C}" dt="2020-10-08T09:30:55.711" v="83" actId="478"/>
          <ac:spMkLst>
            <pc:docMk/>
            <pc:sldMk cId="3558297906" sldId="287"/>
            <ac:spMk id="14" creationId="{D199955D-3450-4E1E-A156-275DF8BEE3C8}"/>
          </ac:spMkLst>
        </pc:spChg>
        <pc:spChg chg="add mod">
          <ac:chgData name="moath momani" userId="720708e143949568" providerId="LiveId" clId="{3CFDF15F-E2FB-40CB-BAB4-6A21E848FE5C}" dt="2020-10-08T09:45:02.182" v="287" actId="14100"/>
          <ac:spMkLst>
            <pc:docMk/>
            <pc:sldMk cId="3558297906" sldId="287"/>
            <ac:spMk id="17" creationId="{AE96C8F0-F528-44F0-A9F8-40ACE17A8902}"/>
          </ac:spMkLst>
        </pc:spChg>
        <pc:picChg chg="del">
          <ac:chgData name="moath momani" userId="720708e143949568" providerId="LiveId" clId="{3CFDF15F-E2FB-40CB-BAB4-6A21E848FE5C}" dt="2020-10-08T09:30:56.337" v="84" actId="478"/>
          <ac:picMkLst>
            <pc:docMk/>
            <pc:sldMk cId="3558297906" sldId="287"/>
            <ac:picMk id="3" creationId="{E33DDA0E-B3F0-4D1E-A529-CCC94C2ED16A}"/>
          </ac:picMkLst>
        </pc:picChg>
        <pc:picChg chg="add mod">
          <ac:chgData name="moath momani" userId="720708e143949568" providerId="LiveId" clId="{3CFDF15F-E2FB-40CB-BAB4-6A21E848FE5C}" dt="2020-10-08T09:33:11.731" v="98" actId="1076"/>
          <ac:picMkLst>
            <pc:docMk/>
            <pc:sldMk cId="3558297906" sldId="287"/>
            <ac:picMk id="4" creationId="{050C3B14-6B49-454C-A185-5A170E2C0A0E}"/>
          </ac:picMkLst>
        </pc:picChg>
        <pc:picChg chg="del">
          <ac:chgData name="moath momani" userId="720708e143949568" providerId="LiveId" clId="{3CFDF15F-E2FB-40CB-BAB4-6A21E848FE5C}" dt="2020-10-08T09:30:54.807" v="82" actId="478"/>
          <ac:picMkLst>
            <pc:docMk/>
            <pc:sldMk cId="3558297906" sldId="287"/>
            <ac:picMk id="5" creationId="{4B920304-8985-49A9-8DAB-77219516C8BF}"/>
          </ac:picMkLst>
        </pc:picChg>
        <pc:picChg chg="add mod">
          <ac:chgData name="moath momani" userId="720708e143949568" providerId="LiveId" clId="{3CFDF15F-E2FB-40CB-BAB4-6A21E848FE5C}" dt="2020-10-08T09:33:20.900" v="102" actId="14100"/>
          <ac:picMkLst>
            <pc:docMk/>
            <pc:sldMk cId="3558297906" sldId="287"/>
            <ac:picMk id="13" creationId="{F7F76BE7-2BB1-4A60-A158-FED839004E58}"/>
          </ac:picMkLst>
        </pc:picChg>
      </pc:sldChg>
      <pc:sldChg chg="addSp delSp modSp add mod">
        <pc:chgData name="moath momani" userId="720708e143949568" providerId="LiveId" clId="{3CFDF15F-E2FB-40CB-BAB4-6A21E848FE5C}" dt="2020-10-08T09:49:44.525" v="330" actId="403"/>
        <pc:sldMkLst>
          <pc:docMk/>
          <pc:sldMk cId="2796415213" sldId="288"/>
        </pc:sldMkLst>
        <pc:spChg chg="add mod">
          <ac:chgData name="moath momani" userId="720708e143949568" providerId="LiveId" clId="{3CFDF15F-E2FB-40CB-BAB4-6A21E848FE5C}" dt="2020-10-08T09:36:24.880" v="122" actId="1582"/>
          <ac:spMkLst>
            <pc:docMk/>
            <pc:sldMk cId="2796415213" sldId="288"/>
            <ac:spMk id="5" creationId="{D6450575-E8E6-4BD2-B508-CA4D47FAFAB5}"/>
          </ac:spMkLst>
        </pc:spChg>
        <pc:spChg chg="add mod">
          <ac:chgData name="moath momani" userId="720708e143949568" providerId="LiveId" clId="{3CFDF15F-E2FB-40CB-BAB4-6A21E848FE5C}" dt="2020-10-08T09:36:36.217" v="124" actId="207"/>
          <ac:spMkLst>
            <pc:docMk/>
            <pc:sldMk cId="2796415213" sldId="288"/>
            <ac:spMk id="11" creationId="{28D6C5B2-5694-4D18-BAF2-7B14ED7DB632}"/>
          </ac:spMkLst>
        </pc:spChg>
        <pc:spChg chg="mod">
          <ac:chgData name="moath momani" userId="720708e143949568" providerId="LiveId" clId="{3CFDF15F-E2FB-40CB-BAB4-6A21E848FE5C}" dt="2020-10-08T09:34:52.679" v="113" actId="20577"/>
          <ac:spMkLst>
            <pc:docMk/>
            <pc:sldMk cId="2796415213" sldId="288"/>
            <ac:spMk id="12" creationId="{34E0D4FA-57B2-4195-A658-9E4E1850B11A}"/>
          </ac:spMkLst>
        </pc:spChg>
        <pc:spChg chg="add mod">
          <ac:chgData name="moath momani" userId="720708e143949568" providerId="LiveId" clId="{3CFDF15F-E2FB-40CB-BAB4-6A21E848FE5C}" dt="2020-10-08T09:37:16.258" v="141" actId="207"/>
          <ac:spMkLst>
            <pc:docMk/>
            <pc:sldMk cId="2796415213" sldId="288"/>
            <ac:spMk id="14" creationId="{552BFC21-FE02-4E69-85E8-429E815BBA2C}"/>
          </ac:spMkLst>
        </pc:spChg>
        <pc:spChg chg="add mod">
          <ac:chgData name="moath momani" userId="720708e143949568" providerId="LiveId" clId="{3CFDF15F-E2FB-40CB-BAB4-6A21E848FE5C}" dt="2020-10-08T09:49:44.525" v="330" actId="403"/>
          <ac:spMkLst>
            <pc:docMk/>
            <pc:sldMk cId="2796415213" sldId="288"/>
            <ac:spMk id="17" creationId="{340FF11B-C635-4120-B4F7-177BBEB0F0B0}"/>
          </ac:spMkLst>
        </pc:spChg>
        <pc:picChg chg="add mod">
          <ac:chgData name="moath momani" userId="720708e143949568" providerId="LiveId" clId="{3CFDF15F-E2FB-40CB-BAB4-6A21E848FE5C}" dt="2020-10-08T09:35:34.828" v="118" actId="1076"/>
          <ac:picMkLst>
            <pc:docMk/>
            <pc:sldMk cId="2796415213" sldId="288"/>
            <ac:picMk id="3" creationId="{0D417119-02C6-44CD-BA6A-0DCE194E783D}"/>
          </ac:picMkLst>
        </pc:picChg>
        <pc:picChg chg="del">
          <ac:chgData name="moath momani" userId="720708e143949568" providerId="LiveId" clId="{3CFDF15F-E2FB-40CB-BAB4-6A21E848FE5C}" dt="2020-10-08T09:35:29.243" v="114" actId="478"/>
          <ac:picMkLst>
            <pc:docMk/>
            <pc:sldMk cId="2796415213" sldId="288"/>
            <ac:picMk id="4" creationId="{050C3B14-6B49-454C-A185-5A170E2C0A0E}"/>
          </ac:picMkLst>
        </pc:picChg>
        <pc:picChg chg="del">
          <ac:chgData name="moath momani" userId="720708e143949568" providerId="LiveId" clId="{3CFDF15F-E2FB-40CB-BAB4-6A21E848FE5C}" dt="2020-10-08T09:35:29.542" v="115" actId="478"/>
          <ac:picMkLst>
            <pc:docMk/>
            <pc:sldMk cId="2796415213" sldId="288"/>
            <ac:picMk id="13" creationId="{F7F76BE7-2BB1-4A60-A158-FED839004E58}"/>
          </ac:picMkLst>
        </pc:picChg>
      </pc:sldChg>
      <pc:sldChg chg="addSp delSp modSp add mod">
        <pc:chgData name="moath momani" userId="720708e143949568" providerId="LiveId" clId="{3CFDF15F-E2FB-40CB-BAB4-6A21E848FE5C}" dt="2020-10-08T09:53:20.062" v="544" actId="313"/>
        <pc:sldMkLst>
          <pc:docMk/>
          <pc:sldMk cId="481456243" sldId="289"/>
        </pc:sldMkLst>
        <pc:spChg chg="mod">
          <ac:chgData name="moath momani" userId="720708e143949568" providerId="LiveId" clId="{3CFDF15F-E2FB-40CB-BAB4-6A21E848FE5C}" dt="2020-10-08T09:39:20.597" v="204" actId="1076"/>
          <ac:spMkLst>
            <pc:docMk/>
            <pc:sldMk cId="481456243" sldId="289"/>
            <ac:spMk id="5" creationId="{D6450575-E8E6-4BD2-B508-CA4D47FAFAB5}"/>
          </ac:spMkLst>
        </pc:spChg>
        <pc:spChg chg="mod">
          <ac:chgData name="moath momani" userId="720708e143949568" providerId="LiveId" clId="{3CFDF15F-E2FB-40CB-BAB4-6A21E848FE5C}" dt="2020-10-08T09:39:19.141" v="199" actId="1076"/>
          <ac:spMkLst>
            <pc:docMk/>
            <pc:sldMk cId="481456243" sldId="289"/>
            <ac:spMk id="11" creationId="{28D6C5B2-5694-4D18-BAF2-7B14ED7DB632}"/>
          </ac:spMkLst>
        </pc:spChg>
        <pc:spChg chg="mod">
          <ac:chgData name="moath momani" userId="720708e143949568" providerId="LiveId" clId="{3CFDF15F-E2FB-40CB-BAB4-6A21E848FE5C}" dt="2020-10-08T09:53:20.062" v="544" actId="313"/>
          <ac:spMkLst>
            <pc:docMk/>
            <pc:sldMk cId="481456243" sldId="289"/>
            <ac:spMk id="12" creationId="{34E0D4FA-57B2-4195-A658-9E4E1850B11A}"/>
          </ac:spMkLst>
        </pc:spChg>
        <pc:spChg chg="add mod">
          <ac:chgData name="moath momani" userId="720708e143949568" providerId="LiveId" clId="{3CFDF15F-E2FB-40CB-BAB4-6A21E848FE5C}" dt="2020-10-08T09:39:18.695" v="198" actId="1076"/>
          <ac:spMkLst>
            <pc:docMk/>
            <pc:sldMk cId="481456243" sldId="289"/>
            <ac:spMk id="13" creationId="{57AA1516-5E33-4440-B0D2-AE4CE5006B13}"/>
          </ac:spMkLst>
        </pc:spChg>
        <pc:spChg chg="mod">
          <ac:chgData name="moath momani" userId="720708e143949568" providerId="LiveId" clId="{3CFDF15F-E2FB-40CB-BAB4-6A21E848FE5C}" dt="2020-10-08T09:39:29.211" v="207" actId="1076"/>
          <ac:spMkLst>
            <pc:docMk/>
            <pc:sldMk cId="481456243" sldId="289"/>
            <ac:spMk id="40" creationId="{1E7FBE51-08DF-4E2E-9984-90B892A9D172}"/>
          </ac:spMkLst>
        </pc:spChg>
        <pc:picChg chg="add del mod">
          <ac:chgData name="moath momani" userId="720708e143949568" providerId="LiveId" clId="{3CFDF15F-E2FB-40CB-BAB4-6A21E848FE5C}" dt="2020-10-08T09:39:20.980" v="205" actId="14100"/>
          <ac:picMkLst>
            <pc:docMk/>
            <pc:sldMk cId="481456243" sldId="289"/>
            <ac:picMk id="3" creationId="{0D417119-02C6-44CD-BA6A-0DCE194E783D}"/>
          </ac:picMkLst>
        </pc:picChg>
      </pc:sldChg>
      <pc:sldChg chg="addSp delSp modSp add mod">
        <pc:chgData name="moath momani" userId="720708e143949568" providerId="LiveId" clId="{3CFDF15F-E2FB-40CB-BAB4-6A21E848FE5C}" dt="2020-10-10T15:44:20.901" v="549"/>
        <pc:sldMkLst>
          <pc:docMk/>
          <pc:sldMk cId="1626877317" sldId="290"/>
        </pc:sldMkLst>
        <pc:spChg chg="del">
          <ac:chgData name="moath momani" userId="720708e143949568" providerId="LiveId" clId="{3CFDF15F-E2FB-40CB-BAB4-6A21E848FE5C}" dt="2020-10-08T09:39:44.481" v="217" actId="478"/>
          <ac:spMkLst>
            <pc:docMk/>
            <pc:sldMk cId="1626877317" sldId="290"/>
            <ac:spMk id="5" creationId="{D6450575-E8E6-4BD2-B508-CA4D47FAFAB5}"/>
          </ac:spMkLst>
        </pc:spChg>
        <pc:spChg chg="del">
          <ac:chgData name="moath momani" userId="720708e143949568" providerId="LiveId" clId="{3CFDF15F-E2FB-40CB-BAB4-6A21E848FE5C}" dt="2020-10-08T09:39:44.481" v="217" actId="478"/>
          <ac:spMkLst>
            <pc:docMk/>
            <pc:sldMk cId="1626877317" sldId="290"/>
            <ac:spMk id="11" creationId="{28D6C5B2-5694-4D18-BAF2-7B14ED7DB632}"/>
          </ac:spMkLst>
        </pc:spChg>
        <pc:spChg chg="mod">
          <ac:chgData name="moath momani" userId="720708e143949568" providerId="LiveId" clId="{3CFDF15F-E2FB-40CB-BAB4-6A21E848FE5C}" dt="2020-10-08T09:53:16.574" v="543" actId="313"/>
          <ac:spMkLst>
            <pc:docMk/>
            <pc:sldMk cId="1626877317" sldId="290"/>
            <ac:spMk id="12" creationId="{34E0D4FA-57B2-4195-A658-9E4E1850B11A}"/>
          </ac:spMkLst>
        </pc:spChg>
        <pc:spChg chg="del">
          <ac:chgData name="moath momani" userId="720708e143949568" providerId="LiveId" clId="{3CFDF15F-E2FB-40CB-BAB4-6A21E848FE5C}" dt="2020-10-08T09:39:44.481" v="217" actId="478"/>
          <ac:spMkLst>
            <pc:docMk/>
            <pc:sldMk cId="1626877317" sldId="290"/>
            <ac:spMk id="13" creationId="{57AA1516-5E33-4440-B0D2-AE4CE5006B13}"/>
          </ac:spMkLst>
        </pc:spChg>
        <pc:picChg chg="del">
          <ac:chgData name="moath momani" userId="720708e143949568" providerId="LiveId" clId="{3CFDF15F-E2FB-40CB-BAB4-6A21E848FE5C}" dt="2020-10-10T15:44:20.901" v="549"/>
          <ac:picMkLst>
            <pc:docMk/>
            <pc:sldMk cId="1626877317" sldId="290"/>
            <ac:picMk id="2" creationId="{F70050AD-1F37-464C-B725-E85A6CF33B84}"/>
          </ac:picMkLst>
        </pc:picChg>
        <pc:picChg chg="del">
          <ac:chgData name="moath momani" userId="720708e143949568" providerId="LiveId" clId="{3CFDF15F-E2FB-40CB-BAB4-6A21E848FE5C}" dt="2020-10-08T09:39:34.345" v="209" actId="478"/>
          <ac:picMkLst>
            <pc:docMk/>
            <pc:sldMk cId="1626877317" sldId="290"/>
            <ac:picMk id="3" creationId="{0D417119-02C6-44CD-BA6A-0DCE194E783D}"/>
          </ac:picMkLst>
        </pc:picChg>
        <pc:picChg chg="add mod">
          <ac:chgData name="moath momani" userId="720708e143949568" providerId="LiveId" clId="{3CFDF15F-E2FB-40CB-BAB4-6A21E848FE5C}" dt="2020-10-08T10:30:18.515" v="546" actId="1076"/>
          <ac:picMkLst>
            <pc:docMk/>
            <pc:sldMk cId="1626877317" sldId="290"/>
            <ac:picMk id="4" creationId="{AAEB1ECA-52E4-4D2A-95B8-F5FE9CD5BB38}"/>
          </ac:picMkLst>
        </pc:picChg>
      </pc:sldChg>
      <pc:sldChg chg="addSp delSp modSp add mod">
        <pc:chgData name="moath momani" userId="720708e143949568" providerId="LiveId" clId="{3CFDF15F-E2FB-40CB-BAB4-6A21E848FE5C}" dt="2020-10-10T15:49:00.922" v="590" actId="1440"/>
        <pc:sldMkLst>
          <pc:docMk/>
          <pc:sldMk cId="3562490965" sldId="324"/>
        </pc:sldMkLst>
        <pc:spChg chg="mod">
          <ac:chgData name="moath momani" userId="720708e143949568" providerId="LiveId" clId="{3CFDF15F-E2FB-40CB-BAB4-6A21E848FE5C}" dt="2020-10-10T15:45:50.406" v="564"/>
          <ac:spMkLst>
            <pc:docMk/>
            <pc:sldMk cId="3562490965" sldId="324"/>
            <ac:spMk id="2" creationId="{00000000-0000-0000-0000-000000000000}"/>
          </ac:spMkLst>
        </pc:spChg>
        <pc:spChg chg="del">
          <ac:chgData name="moath momani" userId="720708e143949568" providerId="LiveId" clId="{3CFDF15F-E2FB-40CB-BAB4-6A21E848FE5C}" dt="2020-10-10T15:45:58.523" v="566" actId="478"/>
          <ac:spMkLst>
            <pc:docMk/>
            <pc:sldMk cId="3562490965" sldId="324"/>
            <ac:spMk id="4" creationId="{00000000-0000-0000-0000-000000000000}"/>
          </ac:spMkLst>
        </pc:spChg>
        <pc:spChg chg="del">
          <ac:chgData name="moath momani" userId="720708e143949568" providerId="LiveId" clId="{3CFDF15F-E2FB-40CB-BAB4-6A21E848FE5C}" dt="2020-10-10T15:45:57.047" v="565" actId="478"/>
          <ac:spMkLst>
            <pc:docMk/>
            <pc:sldMk cId="3562490965" sldId="324"/>
            <ac:spMk id="5" creationId="{00000000-0000-0000-0000-000000000000}"/>
          </ac:spMkLst>
        </pc:spChg>
        <pc:picChg chg="add mod">
          <ac:chgData name="moath momani" userId="720708e143949568" providerId="LiveId" clId="{3CFDF15F-E2FB-40CB-BAB4-6A21E848FE5C}" dt="2020-10-10T15:48:57.436" v="589" actId="1440"/>
          <ac:picMkLst>
            <pc:docMk/>
            <pc:sldMk cId="3562490965" sldId="324"/>
            <ac:picMk id="10" creationId="{578B95DB-CA80-433C-BE38-277656310D70}"/>
          </ac:picMkLst>
        </pc:picChg>
        <pc:picChg chg="del mod">
          <ac:chgData name="moath momani" userId="720708e143949568" providerId="LiveId" clId="{3CFDF15F-E2FB-40CB-BAB4-6A21E848FE5C}" dt="2020-10-10T15:48:08.799" v="581" actId="478"/>
          <ac:picMkLst>
            <pc:docMk/>
            <pc:sldMk cId="3562490965" sldId="324"/>
            <ac:picMk id="11" creationId="{C5E42528-C1B5-429B-84AA-678B65BD0D6B}"/>
          </ac:picMkLst>
        </pc:picChg>
        <pc:picChg chg="add mod">
          <ac:chgData name="moath momani" userId="720708e143949568" providerId="LiveId" clId="{3CFDF15F-E2FB-40CB-BAB4-6A21E848FE5C}" dt="2020-10-10T15:49:00.922" v="590" actId="1440"/>
          <ac:picMkLst>
            <pc:docMk/>
            <pc:sldMk cId="3562490965" sldId="324"/>
            <ac:picMk id="13" creationId="{9E0A9343-C5C7-435B-A079-06BA0BF56D6B}"/>
          </ac:picMkLst>
        </pc:picChg>
      </pc:sldChg>
      <pc:sldChg chg="addSp delSp modSp add mod">
        <pc:chgData name="moath momani" userId="720708e143949568" providerId="LiveId" clId="{3CFDF15F-E2FB-40CB-BAB4-6A21E848FE5C}" dt="2020-10-10T16:02:21.737" v="856" actId="1440"/>
        <pc:sldMkLst>
          <pc:docMk/>
          <pc:sldMk cId="626623022" sldId="325"/>
        </pc:sldMkLst>
        <pc:spChg chg="add mod">
          <ac:chgData name="moath momani" userId="720708e143949568" providerId="LiveId" clId="{3CFDF15F-E2FB-40CB-BAB4-6A21E848FE5C}" dt="2020-10-10T15:57:57.145" v="835" actId="1036"/>
          <ac:spMkLst>
            <pc:docMk/>
            <pc:sldMk cId="626623022" sldId="325"/>
            <ac:spMk id="5" creationId="{315114D4-F22E-4C6E-BB03-E3A20F69D506}"/>
          </ac:spMkLst>
        </pc:spChg>
        <pc:spChg chg="mod">
          <ac:chgData name="moath momani" userId="720708e143949568" providerId="LiveId" clId="{3CFDF15F-E2FB-40CB-BAB4-6A21E848FE5C}" dt="2020-10-10T15:58:21.277" v="844" actId="20577"/>
          <ac:spMkLst>
            <pc:docMk/>
            <pc:sldMk cId="626623022" sldId="325"/>
            <ac:spMk id="12" creationId="{34E0D4FA-57B2-4195-A658-9E4E1850B11A}"/>
          </ac:spMkLst>
        </pc:spChg>
        <pc:spChg chg="add del">
          <ac:chgData name="moath momani" userId="720708e143949568" providerId="LiveId" clId="{3CFDF15F-E2FB-40CB-BAB4-6A21E848FE5C}" dt="2020-10-10T15:58:48.508" v="846" actId="11529"/>
          <ac:spMkLst>
            <pc:docMk/>
            <pc:sldMk cId="626623022" sldId="325"/>
            <ac:spMk id="13" creationId="{6F93EA63-0D71-457E-BC5E-4CF7772AC6D8}"/>
          </ac:spMkLst>
        </pc:spChg>
        <pc:spChg chg="del mod">
          <ac:chgData name="moath momani" userId="720708e143949568" providerId="LiveId" clId="{3CFDF15F-E2FB-40CB-BAB4-6A21E848FE5C}" dt="2020-10-10T15:54:54.081" v="702" actId="21"/>
          <ac:spMkLst>
            <pc:docMk/>
            <pc:sldMk cId="626623022" sldId="325"/>
            <ac:spMk id="14" creationId="{D199955D-3450-4E1E-A156-275DF8BEE3C8}"/>
          </ac:spMkLst>
        </pc:spChg>
        <pc:spChg chg="add del">
          <ac:chgData name="moath momani" userId="720708e143949568" providerId="LiveId" clId="{3CFDF15F-E2FB-40CB-BAB4-6A21E848FE5C}" dt="2020-10-10T15:59:01.384" v="848" actId="11529"/>
          <ac:spMkLst>
            <pc:docMk/>
            <pc:sldMk cId="626623022" sldId="325"/>
            <ac:spMk id="17" creationId="{96809475-CE40-47EB-A4C5-DA85B8B13C11}"/>
          </ac:spMkLst>
        </pc:spChg>
        <pc:spChg chg="add mod">
          <ac:chgData name="moath momani" userId="720708e143949568" providerId="LiveId" clId="{3CFDF15F-E2FB-40CB-BAB4-6A21E848FE5C}" dt="2020-10-10T15:57:57.145" v="835" actId="1036"/>
          <ac:spMkLst>
            <pc:docMk/>
            <pc:sldMk cId="626623022" sldId="325"/>
            <ac:spMk id="18" creationId="{EE8AA459-8D2C-4211-B736-3563280862A2}"/>
          </ac:spMkLst>
        </pc:spChg>
        <pc:spChg chg="mod">
          <ac:chgData name="moath momani" userId="720708e143949568" providerId="LiveId" clId="{3CFDF15F-E2FB-40CB-BAB4-6A21E848FE5C}" dt="2020-10-10T15:58:05.738" v="838" actId="20577"/>
          <ac:spMkLst>
            <pc:docMk/>
            <pc:sldMk cId="626623022" sldId="325"/>
            <ac:spMk id="20" creationId="{79E89140-76AF-4F62-88D0-359958405DEF}"/>
          </ac:spMkLst>
        </pc:spChg>
        <pc:spChg chg="mod">
          <ac:chgData name="moath momani" userId="720708e143949568" providerId="LiveId" clId="{3CFDF15F-E2FB-40CB-BAB4-6A21E848FE5C}" dt="2020-10-10T15:57:10.770" v="808" actId="1076"/>
          <ac:spMkLst>
            <pc:docMk/>
            <pc:sldMk cId="626623022" sldId="325"/>
            <ac:spMk id="40" creationId="{1E7FBE51-08DF-4E2E-9984-90B892A9D172}"/>
          </ac:spMkLst>
        </pc:spChg>
        <pc:picChg chg="add del mod">
          <ac:chgData name="moath momani" userId="720708e143949568" providerId="LiveId" clId="{3CFDF15F-E2FB-40CB-BAB4-6A21E848FE5C}" dt="2020-10-10T15:53:31.466" v="671" actId="22"/>
          <ac:picMkLst>
            <pc:docMk/>
            <pc:sldMk cId="626623022" sldId="325"/>
            <ac:picMk id="3" creationId="{F3E98219-5B85-40CC-8874-3590C2C65446}"/>
          </ac:picMkLst>
        </pc:picChg>
        <pc:picChg chg="add mod">
          <ac:chgData name="moath momani" userId="720708e143949568" providerId="LiveId" clId="{3CFDF15F-E2FB-40CB-BAB4-6A21E848FE5C}" dt="2020-10-10T16:02:17.300" v="855" actId="1440"/>
          <ac:picMkLst>
            <pc:docMk/>
            <pc:sldMk cId="626623022" sldId="325"/>
            <ac:picMk id="4" creationId="{F5AFF429-69D9-4114-84F1-6420B4FB76B6}"/>
          </ac:picMkLst>
        </pc:picChg>
        <pc:picChg chg="mod">
          <ac:chgData name="moath momani" userId="720708e143949568" providerId="LiveId" clId="{3CFDF15F-E2FB-40CB-BAB4-6A21E848FE5C}" dt="2020-10-10T16:02:21.737" v="856" actId="1440"/>
          <ac:picMkLst>
            <pc:docMk/>
            <pc:sldMk cId="626623022" sldId="325"/>
            <ac:picMk id="11" creationId="{AD157577-F6A7-485E-BF12-30D1866F802A}"/>
          </ac:picMkLst>
        </pc:picChg>
        <pc:cxnChg chg="add del mod">
          <ac:chgData name="moath momani" userId="720708e143949568" providerId="LiveId" clId="{3CFDF15F-E2FB-40CB-BAB4-6A21E848FE5C}" dt="2020-10-10T15:59:44.151" v="854" actId="478"/>
          <ac:cxnSpMkLst>
            <pc:docMk/>
            <pc:sldMk cId="626623022" sldId="325"/>
            <ac:cxnSpMk id="21" creationId="{A1740693-7BFC-45F8-8828-D65C8EE8EE85}"/>
          </ac:cxnSpMkLst>
        </pc:cxnChg>
      </pc:sldChg>
    </pc:docChg>
  </pc:docChgLst>
  <pc:docChgLst>
    <pc:chgData name="moath momani" userId="720708e143949568" providerId="LiveId" clId="{6DB2B02C-F4B9-4943-AB9D-893B0F50061B}"/>
    <pc:docChg chg="undo custSel addSld delSld modSld">
      <pc:chgData name="moath momani" userId="720708e143949568" providerId="LiveId" clId="{6DB2B02C-F4B9-4943-AB9D-893B0F50061B}" dt="2020-06-24T09:03:37.776" v="1943" actId="20577"/>
      <pc:docMkLst>
        <pc:docMk/>
      </pc:docMkLst>
      <pc:sldChg chg="addSp delSp modSp mod modClrScheme chgLayout modNotesTx">
        <pc:chgData name="moath momani" userId="720708e143949568" providerId="LiveId" clId="{6DB2B02C-F4B9-4943-AB9D-893B0F50061B}" dt="2020-06-24T07:54:22.690" v="929" actId="403"/>
        <pc:sldMkLst>
          <pc:docMk/>
          <pc:sldMk cId="1521942773" sldId="263"/>
        </pc:sldMkLst>
        <pc:spChg chg="del">
          <ac:chgData name="moath momani" userId="720708e143949568" providerId="LiveId" clId="{6DB2B02C-F4B9-4943-AB9D-893B0F50061B}" dt="2020-06-24T07:09:47.729" v="0" actId="478"/>
          <ac:spMkLst>
            <pc:docMk/>
            <pc:sldMk cId="1521942773" sldId="263"/>
            <ac:spMk id="2" creationId="{00000000-0000-0000-0000-000000000000}"/>
          </ac:spMkLst>
        </pc:spChg>
        <pc:spChg chg="add del mod">
          <ac:chgData name="moath momani" userId="720708e143949568" providerId="LiveId" clId="{6DB2B02C-F4B9-4943-AB9D-893B0F50061B}" dt="2020-06-24T07:16:48.484" v="32" actId="478"/>
          <ac:spMkLst>
            <pc:docMk/>
            <pc:sldMk cId="1521942773" sldId="263"/>
            <ac:spMk id="4" creationId="{8F309D69-7CDC-4446-8B2E-6A5B9778A34E}"/>
          </ac:spMkLst>
        </pc:spChg>
        <pc:spChg chg="add del mod ord">
          <ac:chgData name="moath momani" userId="720708e143949568" providerId="LiveId" clId="{6DB2B02C-F4B9-4943-AB9D-893B0F50061B}" dt="2020-06-24T07:21:51.005" v="83" actId="700"/>
          <ac:spMkLst>
            <pc:docMk/>
            <pc:sldMk cId="1521942773" sldId="263"/>
            <ac:spMk id="16" creationId="{8FF58AAA-5D9E-4576-8138-BC3455B95FDA}"/>
          </ac:spMkLst>
        </pc:spChg>
        <pc:spChg chg="add del mod ord">
          <ac:chgData name="moath momani" userId="720708e143949568" providerId="LiveId" clId="{6DB2B02C-F4B9-4943-AB9D-893B0F50061B}" dt="2020-06-24T07:21:51.005" v="83" actId="700"/>
          <ac:spMkLst>
            <pc:docMk/>
            <pc:sldMk cId="1521942773" sldId="263"/>
            <ac:spMk id="17" creationId="{A73B77A2-41EF-4C5B-855C-47970C47357B}"/>
          </ac:spMkLst>
        </pc:spChg>
        <pc:spChg chg="add del mod ord">
          <ac:chgData name="moath momani" userId="720708e143949568" providerId="LiveId" clId="{6DB2B02C-F4B9-4943-AB9D-893B0F50061B}" dt="2020-06-24T07:21:51.005" v="83" actId="700"/>
          <ac:spMkLst>
            <pc:docMk/>
            <pc:sldMk cId="1521942773" sldId="263"/>
            <ac:spMk id="18" creationId="{6BA1446D-69EA-4697-A843-94C16FE08CD8}"/>
          </ac:spMkLst>
        </pc:spChg>
        <pc:spChg chg="add del mod ord">
          <ac:chgData name="moath momani" userId="720708e143949568" providerId="LiveId" clId="{6DB2B02C-F4B9-4943-AB9D-893B0F50061B}" dt="2020-06-24T07:21:51.005" v="83" actId="700"/>
          <ac:spMkLst>
            <pc:docMk/>
            <pc:sldMk cId="1521942773" sldId="263"/>
            <ac:spMk id="19" creationId="{EC079094-D12A-494C-B947-A60AF16ADF6E}"/>
          </ac:spMkLst>
        </pc:spChg>
        <pc:spChg chg="add del mod ord">
          <ac:chgData name="moath momani" userId="720708e143949568" providerId="LiveId" clId="{6DB2B02C-F4B9-4943-AB9D-893B0F50061B}" dt="2020-06-24T07:21:51.005" v="83" actId="700"/>
          <ac:spMkLst>
            <pc:docMk/>
            <pc:sldMk cId="1521942773" sldId="263"/>
            <ac:spMk id="20" creationId="{8923854F-6EBE-475B-97BB-B533BE92E415}"/>
          </ac:spMkLst>
        </pc:spChg>
        <pc:spChg chg="add mod">
          <ac:chgData name="moath momani" userId="720708e143949568" providerId="LiveId" clId="{6DB2B02C-F4B9-4943-AB9D-893B0F50061B}" dt="2020-06-24T07:54:22.690" v="929" actId="403"/>
          <ac:spMkLst>
            <pc:docMk/>
            <pc:sldMk cId="1521942773" sldId="263"/>
            <ac:spMk id="40" creationId="{1E7FBE51-08DF-4E2E-9984-90B892A9D172}"/>
          </ac:spMkLst>
        </pc:spChg>
        <pc:picChg chg="add del">
          <ac:chgData name="moath momani" userId="720708e143949568" providerId="LiveId" clId="{6DB2B02C-F4B9-4943-AB9D-893B0F50061B}" dt="2020-06-24T07:18:09.960" v="51" actId="478"/>
          <ac:picMkLst>
            <pc:docMk/>
            <pc:sldMk cId="1521942773" sldId="263"/>
            <ac:picMk id="5" creationId="{83F0A643-8C30-4902-9F96-A9CE3307B200}"/>
          </ac:picMkLst>
        </pc:picChg>
        <pc:picChg chg="mod">
          <ac:chgData name="moath momani" userId="720708e143949568" providerId="LiveId" clId="{6DB2B02C-F4B9-4943-AB9D-893B0F50061B}" dt="2020-06-24T07:16:59.348" v="44" actId="14100"/>
          <ac:picMkLst>
            <pc:docMk/>
            <pc:sldMk cId="1521942773" sldId="263"/>
            <ac:picMk id="7" creationId="{00000000-0000-0000-0000-000000000000}"/>
          </ac:picMkLst>
        </pc:picChg>
        <pc:picChg chg="add del">
          <ac:chgData name="moath momani" userId="720708e143949568" providerId="LiveId" clId="{6DB2B02C-F4B9-4943-AB9D-893B0F50061B}" dt="2020-06-24T07:18:24.926" v="53" actId="478"/>
          <ac:picMkLst>
            <pc:docMk/>
            <pc:sldMk cId="1521942773" sldId="263"/>
            <ac:picMk id="11" creationId="{9C9CF074-9467-4519-BD75-119B53325E7A}"/>
          </ac:picMkLst>
        </pc:picChg>
        <pc:picChg chg="add del">
          <ac:chgData name="moath momani" userId="720708e143949568" providerId="LiveId" clId="{6DB2B02C-F4B9-4943-AB9D-893B0F50061B}" dt="2020-06-24T07:19:01.742" v="59" actId="478"/>
          <ac:picMkLst>
            <pc:docMk/>
            <pc:sldMk cId="1521942773" sldId="263"/>
            <ac:picMk id="12" creationId="{23D0B963-6228-41E9-8BAA-0B0C6DB8B6F9}"/>
          </ac:picMkLst>
        </pc:picChg>
        <pc:picChg chg="add del mod">
          <ac:chgData name="moath momani" userId="720708e143949568" providerId="LiveId" clId="{6DB2B02C-F4B9-4943-AB9D-893B0F50061B}" dt="2020-06-24T07:20:07.710" v="68" actId="478"/>
          <ac:picMkLst>
            <pc:docMk/>
            <pc:sldMk cId="1521942773" sldId="263"/>
            <ac:picMk id="13" creationId="{F49089C6-F848-4BAF-821A-583E6850F689}"/>
          </ac:picMkLst>
        </pc:picChg>
        <pc:picChg chg="add del">
          <ac:chgData name="moath momani" userId="720708e143949568" providerId="LiveId" clId="{6DB2B02C-F4B9-4943-AB9D-893B0F50061B}" dt="2020-06-24T07:20:31.391" v="72" actId="478"/>
          <ac:picMkLst>
            <pc:docMk/>
            <pc:sldMk cId="1521942773" sldId="263"/>
            <ac:picMk id="14" creationId="{FC326F38-DAF2-45BD-9B8A-371B59278068}"/>
          </ac:picMkLst>
        </pc:picChg>
        <pc:picChg chg="add del">
          <ac:chgData name="moath momani" userId="720708e143949568" providerId="LiveId" clId="{6DB2B02C-F4B9-4943-AB9D-893B0F50061B}" dt="2020-06-24T07:21:35.734" v="80" actId="478"/>
          <ac:picMkLst>
            <pc:docMk/>
            <pc:sldMk cId="1521942773" sldId="263"/>
            <ac:picMk id="15" creationId="{74B9FF4D-F4B9-4A9E-82BF-ADCD05DC5037}"/>
          </ac:picMkLst>
        </pc:picChg>
        <pc:picChg chg="add del mod">
          <ac:chgData name="moath momani" userId="720708e143949568" providerId="LiveId" clId="{6DB2B02C-F4B9-4943-AB9D-893B0F50061B}" dt="2020-06-24T07:26:00.202" v="89" actId="478"/>
          <ac:picMkLst>
            <pc:docMk/>
            <pc:sldMk cId="1521942773" sldId="263"/>
            <ac:picMk id="21" creationId="{430C3E57-88A5-41F2-A593-B83D9BFABA75}"/>
          </ac:picMkLst>
        </pc:picChg>
        <pc:picChg chg="add mod">
          <ac:chgData name="moath momani" userId="720708e143949568" providerId="LiveId" clId="{6DB2B02C-F4B9-4943-AB9D-893B0F50061B}" dt="2020-06-24T07:36:14.092" v="250" actId="1076"/>
          <ac:picMkLst>
            <pc:docMk/>
            <pc:sldMk cId="1521942773" sldId="263"/>
            <ac:picMk id="22" creationId="{2DD7DA47-59A2-43DA-9FBF-0E663109C2E8}"/>
          </ac:picMkLst>
        </pc:picChg>
        <pc:picChg chg="add del mod">
          <ac:chgData name="moath momani" userId="720708e143949568" providerId="LiveId" clId="{6DB2B02C-F4B9-4943-AB9D-893B0F50061B}" dt="2020-06-24T07:32:04.228" v="187" actId="478"/>
          <ac:picMkLst>
            <pc:docMk/>
            <pc:sldMk cId="1521942773" sldId="263"/>
            <ac:picMk id="23" creationId="{4E60445F-83CB-4541-B2E5-805B72281B0D}"/>
          </ac:picMkLst>
        </pc:picChg>
        <pc:picChg chg="add mod">
          <ac:chgData name="moath momani" userId="720708e143949568" providerId="LiveId" clId="{6DB2B02C-F4B9-4943-AB9D-893B0F50061B}" dt="2020-06-24T07:36:19.771" v="253" actId="1076"/>
          <ac:picMkLst>
            <pc:docMk/>
            <pc:sldMk cId="1521942773" sldId="263"/>
            <ac:picMk id="24" creationId="{424216EE-B61C-46C4-A01E-4293365A7364}"/>
          </ac:picMkLst>
        </pc:picChg>
        <pc:picChg chg="add mod">
          <ac:chgData name="moath momani" userId="720708e143949568" providerId="LiveId" clId="{6DB2B02C-F4B9-4943-AB9D-893B0F50061B}" dt="2020-06-24T07:36:17.580" v="252" actId="1076"/>
          <ac:picMkLst>
            <pc:docMk/>
            <pc:sldMk cId="1521942773" sldId="263"/>
            <ac:picMk id="25" creationId="{6A9CE4D6-BDDD-464D-9DE1-7F178D769D03}"/>
          </ac:picMkLst>
        </pc:picChg>
        <pc:picChg chg="add del mod">
          <ac:chgData name="moath momani" userId="720708e143949568" providerId="LiveId" clId="{6DB2B02C-F4B9-4943-AB9D-893B0F50061B}" dt="2020-06-24T07:18:05.592" v="47" actId="478"/>
          <ac:picMkLst>
            <pc:docMk/>
            <pc:sldMk cId="1521942773" sldId="263"/>
            <ac:picMk id="1026" creationId="{36D1604A-4C49-4CEA-9372-9A72042C765F}"/>
          </ac:picMkLst>
        </pc:picChg>
        <pc:picChg chg="add del">
          <ac:chgData name="moath momani" userId="720708e143949568" providerId="LiveId" clId="{6DB2B02C-F4B9-4943-AB9D-893B0F50061B}" dt="2020-06-24T07:18:08.216" v="49" actId="478"/>
          <ac:picMkLst>
            <pc:docMk/>
            <pc:sldMk cId="1521942773" sldId="263"/>
            <ac:picMk id="1028" creationId="{4D04FD0E-FA30-43C3-8097-C734FB5F0971}"/>
          </ac:picMkLst>
        </pc:picChg>
        <pc:picChg chg="add del">
          <ac:chgData name="moath momani" userId="720708e143949568" providerId="LiveId" clId="{6DB2B02C-F4B9-4943-AB9D-893B0F50061B}" dt="2020-06-24T07:18:31.806" v="55" actId="478"/>
          <ac:picMkLst>
            <pc:docMk/>
            <pc:sldMk cId="1521942773" sldId="263"/>
            <ac:picMk id="1030" creationId="{AC673F3F-A12C-4707-A9DE-3EF69968ED3A}"/>
          </ac:picMkLst>
        </pc:picChg>
        <pc:picChg chg="add del">
          <ac:chgData name="moath momani" userId="720708e143949568" providerId="LiveId" clId="{6DB2B02C-F4B9-4943-AB9D-893B0F50061B}" dt="2020-06-24T07:18:59.647" v="57" actId="478"/>
          <ac:picMkLst>
            <pc:docMk/>
            <pc:sldMk cId="1521942773" sldId="263"/>
            <ac:picMk id="1032" creationId="{642D55B1-164A-40E8-B7EC-3485AC60E9D9}"/>
          </ac:picMkLst>
        </pc:picChg>
        <pc:picChg chg="add del">
          <ac:chgData name="moath momani" userId="720708e143949568" providerId="LiveId" clId="{6DB2B02C-F4B9-4943-AB9D-893B0F50061B}" dt="2020-06-24T07:19:03.861" v="61" actId="478"/>
          <ac:picMkLst>
            <pc:docMk/>
            <pc:sldMk cId="1521942773" sldId="263"/>
            <ac:picMk id="1034" creationId="{B07983C4-EC10-4012-A37A-C886FF217FC1}"/>
          </ac:picMkLst>
        </pc:picChg>
        <pc:picChg chg="add del mod">
          <ac:chgData name="moath momani" userId="720708e143949568" providerId="LiveId" clId="{6DB2B02C-F4B9-4943-AB9D-893B0F50061B}" dt="2020-06-24T07:20:02.934" v="65" actId="478"/>
          <ac:picMkLst>
            <pc:docMk/>
            <pc:sldMk cId="1521942773" sldId="263"/>
            <ac:picMk id="1036" creationId="{B1C4081B-96DB-4080-9ACF-9FB36BB03925}"/>
          </ac:picMkLst>
        </pc:picChg>
        <pc:picChg chg="add del">
          <ac:chgData name="moath momani" userId="720708e143949568" providerId="LiveId" clId="{6DB2B02C-F4B9-4943-AB9D-893B0F50061B}" dt="2020-06-24T07:20:10.763" v="70" actId="478"/>
          <ac:picMkLst>
            <pc:docMk/>
            <pc:sldMk cId="1521942773" sldId="263"/>
            <ac:picMk id="1038" creationId="{6AEE81A4-4DFF-44D1-AC7D-4435455BC9BC}"/>
          </ac:picMkLst>
        </pc:picChg>
        <pc:picChg chg="add del">
          <ac:chgData name="moath momani" userId="720708e143949568" providerId="LiveId" clId="{6DB2B02C-F4B9-4943-AB9D-893B0F50061B}" dt="2020-06-24T07:20:33.403" v="74" actId="478"/>
          <ac:picMkLst>
            <pc:docMk/>
            <pc:sldMk cId="1521942773" sldId="263"/>
            <ac:picMk id="1040" creationId="{3026CFEE-B683-4841-A212-81D08D5CC65D}"/>
          </ac:picMkLst>
        </pc:picChg>
        <pc:picChg chg="add del">
          <ac:chgData name="moath momani" userId="720708e143949568" providerId="LiveId" clId="{6DB2B02C-F4B9-4943-AB9D-893B0F50061B}" dt="2020-06-24T07:21:29.718" v="76" actId="478"/>
          <ac:picMkLst>
            <pc:docMk/>
            <pc:sldMk cId="1521942773" sldId="263"/>
            <ac:picMk id="1042" creationId="{21390C15-44C1-4CA8-99B1-0634E752417A}"/>
          </ac:picMkLst>
        </pc:picChg>
        <pc:picChg chg="add del">
          <ac:chgData name="moath momani" userId="720708e143949568" providerId="LiveId" clId="{6DB2B02C-F4B9-4943-AB9D-893B0F50061B}" dt="2020-06-24T07:21:31.089" v="78" actId="478"/>
          <ac:picMkLst>
            <pc:docMk/>
            <pc:sldMk cId="1521942773" sldId="263"/>
            <ac:picMk id="1044" creationId="{C7CF7E14-C0C9-43DF-BEFA-2A984B11C1DD}"/>
          </ac:picMkLst>
        </pc:picChg>
        <pc:picChg chg="add del">
          <ac:chgData name="moath momani" userId="720708e143949568" providerId="LiveId" clId="{6DB2B02C-F4B9-4943-AB9D-893B0F50061B}" dt="2020-06-24T07:21:51.736" v="84"/>
          <ac:picMkLst>
            <pc:docMk/>
            <pc:sldMk cId="1521942773" sldId="263"/>
            <ac:picMk id="1046" creationId="{7CE2EA19-45F2-44BB-A664-5F00D4433CB1}"/>
          </ac:picMkLst>
        </pc:picChg>
        <pc:picChg chg="add del mod">
          <ac:chgData name="moath momani" userId="720708e143949568" providerId="LiveId" clId="{6DB2B02C-F4B9-4943-AB9D-893B0F50061B}" dt="2020-06-24T07:26:24.144" v="96"/>
          <ac:picMkLst>
            <pc:docMk/>
            <pc:sldMk cId="1521942773" sldId="263"/>
            <ac:picMk id="1048" creationId="{BADFDC37-6671-4A13-BDD7-454521703A44}"/>
          </ac:picMkLst>
        </pc:picChg>
        <pc:picChg chg="add del">
          <ac:chgData name="moath momani" userId="720708e143949568" providerId="LiveId" clId="{6DB2B02C-F4B9-4943-AB9D-893B0F50061B}" dt="2020-06-24T07:27:19.270" v="98" actId="478"/>
          <ac:picMkLst>
            <pc:docMk/>
            <pc:sldMk cId="1521942773" sldId="263"/>
            <ac:picMk id="1050" creationId="{705E71B6-0816-48F2-98AD-D0576059A5AD}"/>
          </ac:picMkLst>
        </pc:picChg>
      </pc:sldChg>
      <pc:sldChg chg="del">
        <pc:chgData name="moath momani" userId="720708e143949568" providerId="LiveId" clId="{6DB2B02C-F4B9-4943-AB9D-893B0F50061B}" dt="2020-06-24T07:09:49.354" v="1" actId="47"/>
        <pc:sldMkLst>
          <pc:docMk/>
          <pc:sldMk cId="211947262" sldId="272"/>
        </pc:sldMkLst>
      </pc:sldChg>
      <pc:sldChg chg="modSp mod">
        <pc:chgData name="moath momani" userId="720708e143949568" providerId="LiveId" clId="{6DB2B02C-F4B9-4943-AB9D-893B0F50061B}" dt="2020-06-24T07:16:42.309" v="31" actId="14100"/>
        <pc:sldMkLst>
          <pc:docMk/>
          <pc:sldMk cId="911208218" sldId="273"/>
        </pc:sldMkLst>
        <pc:spChg chg="mod">
          <ac:chgData name="moath momani" userId="720708e143949568" providerId="LiveId" clId="{6DB2B02C-F4B9-4943-AB9D-893B0F50061B}" dt="2020-06-24T07:13:14.759" v="29" actId="113"/>
          <ac:spMkLst>
            <pc:docMk/>
            <pc:sldMk cId="911208218" sldId="273"/>
            <ac:spMk id="4" creationId="{00000000-0000-0000-0000-000000000000}"/>
          </ac:spMkLst>
        </pc:spChg>
        <pc:spChg chg="mod">
          <ac:chgData name="moath momani" userId="720708e143949568" providerId="LiveId" clId="{6DB2B02C-F4B9-4943-AB9D-893B0F50061B}" dt="2020-06-24T07:12:12.596" v="13" actId="207"/>
          <ac:spMkLst>
            <pc:docMk/>
            <pc:sldMk cId="911208218" sldId="273"/>
            <ac:spMk id="7" creationId="{00000000-0000-0000-0000-000000000000}"/>
          </ac:spMkLst>
        </pc:spChg>
        <pc:grpChg chg="mod">
          <ac:chgData name="moath momani" userId="720708e143949568" providerId="LiveId" clId="{6DB2B02C-F4B9-4943-AB9D-893B0F50061B}" dt="2020-06-24T07:16:42.309" v="31" actId="14100"/>
          <ac:grpSpMkLst>
            <pc:docMk/>
            <pc:sldMk cId="911208218" sldId="273"/>
            <ac:grpSpMk id="8" creationId="{00000000-0000-0000-0000-000000000000}"/>
          </ac:grpSpMkLst>
        </pc:grpChg>
        <pc:picChg chg="mod">
          <ac:chgData name="moath momani" userId="720708e143949568" providerId="LiveId" clId="{6DB2B02C-F4B9-4943-AB9D-893B0F50061B}" dt="2020-06-24T07:12:29.958" v="24" actId="1036"/>
          <ac:picMkLst>
            <pc:docMk/>
            <pc:sldMk cId="911208218" sldId="273"/>
            <ac:picMk id="2" creationId="{00000000-0000-0000-0000-000000000000}"/>
          </ac:picMkLst>
        </pc:picChg>
      </pc:sldChg>
      <pc:sldChg chg="addSp delSp modSp mod modNotesTx">
        <pc:chgData name="moath momani" userId="720708e143949568" providerId="LiveId" clId="{6DB2B02C-F4B9-4943-AB9D-893B0F50061B}" dt="2020-06-24T08:55:09.901" v="1483" actId="478"/>
        <pc:sldMkLst>
          <pc:docMk/>
          <pc:sldMk cId="1823530429" sldId="275"/>
        </pc:sldMkLst>
        <pc:spChg chg="add mod">
          <ac:chgData name="moath momani" userId="720708e143949568" providerId="LiveId" clId="{6DB2B02C-F4B9-4943-AB9D-893B0F50061B}" dt="2020-06-24T08:54:46.320" v="1479" actId="1076"/>
          <ac:spMkLst>
            <pc:docMk/>
            <pc:sldMk cId="1823530429" sldId="275"/>
            <ac:spMk id="3" creationId="{A538DF91-232F-4B65-B72F-5BAABCC43053}"/>
          </ac:spMkLst>
        </pc:spChg>
        <pc:spChg chg="del">
          <ac:chgData name="moath momani" userId="720708e143949568" providerId="LiveId" clId="{6DB2B02C-F4B9-4943-AB9D-893B0F50061B}" dt="2020-06-24T07:50:19.581" v="773" actId="478"/>
          <ac:spMkLst>
            <pc:docMk/>
            <pc:sldMk cId="1823530429" sldId="275"/>
            <ac:spMk id="4" creationId="{EEC70398-4A06-4447-A0A7-EEA136D8D03C}"/>
          </ac:spMkLst>
        </pc:spChg>
        <pc:spChg chg="del">
          <ac:chgData name="moath momani" userId="720708e143949568" providerId="LiveId" clId="{6DB2B02C-F4B9-4943-AB9D-893B0F50061B}" dt="2020-06-24T08:13:01.048" v="966" actId="478"/>
          <ac:spMkLst>
            <pc:docMk/>
            <pc:sldMk cId="1823530429" sldId="275"/>
            <ac:spMk id="6" creationId="{00000000-0000-0000-0000-000000000000}"/>
          </ac:spMkLst>
        </pc:spChg>
        <pc:spChg chg="del">
          <ac:chgData name="moath momani" userId="720708e143949568" providerId="LiveId" clId="{6DB2B02C-F4B9-4943-AB9D-893B0F50061B}" dt="2020-06-24T07:50:21.780" v="774" actId="478"/>
          <ac:spMkLst>
            <pc:docMk/>
            <pc:sldMk cId="1823530429" sldId="275"/>
            <ac:spMk id="11" creationId="{3ABAC6EC-D464-4918-9CBB-EDA3E794AF29}"/>
          </ac:spMkLst>
        </pc:spChg>
        <pc:spChg chg="add del mod">
          <ac:chgData name="moath momani" userId="720708e143949568" providerId="LiveId" clId="{6DB2B02C-F4B9-4943-AB9D-893B0F50061B}" dt="2020-06-24T08:54:24.990" v="1471" actId="478"/>
          <ac:spMkLst>
            <pc:docMk/>
            <pc:sldMk cId="1823530429" sldId="275"/>
            <ac:spMk id="19" creationId="{F4F9A230-0649-426A-8689-9BDA98B2561D}"/>
          </ac:spMkLst>
        </pc:spChg>
        <pc:spChg chg="add mod">
          <ac:chgData name="moath momani" userId="720708e143949568" providerId="LiveId" clId="{6DB2B02C-F4B9-4943-AB9D-893B0F50061B}" dt="2020-06-24T08:55:04.257" v="1482"/>
          <ac:spMkLst>
            <pc:docMk/>
            <pc:sldMk cId="1823530429" sldId="275"/>
            <ac:spMk id="20" creationId="{C704141F-42FE-4C37-B531-EB38DF6FDF60}"/>
          </ac:spMkLst>
        </pc:spChg>
        <pc:grpChg chg="del">
          <ac:chgData name="moath momani" userId="720708e143949568" providerId="LiveId" clId="{6DB2B02C-F4B9-4943-AB9D-893B0F50061B}" dt="2020-06-24T08:12:59.232" v="965" actId="478"/>
          <ac:grpSpMkLst>
            <pc:docMk/>
            <pc:sldMk cId="1823530429" sldId="275"/>
            <ac:grpSpMk id="8" creationId="{00000000-0000-0000-0000-000000000000}"/>
          </ac:grpSpMkLst>
        </pc:grpChg>
        <pc:grpChg chg="add del mod">
          <ac:chgData name="moath momani" userId="720708e143949568" providerId="LiveId" clId="{6DB2B02C-F4B9-4943-AB9D-893B0F50061B}" dt="2020-06-24T08:55:09.901" v="1483" actId="478"/>
          <ac:grpSpMkLst>
            <pc:docMk/>
            <pc:sldMk cId="1823530429" sldId="275"/>
            <ac:grpSpMk id="21" creationId="{990A1C72-7EF1-4766-9B00-BD3DE7E4F4DC}"/>
          </ac:grpSpMkLst>
        </pc:grpChg>
        <pc:picChg chg="add del mod">
          <ac:chgData name="moath momani" userId="720708e143949568" providerId="LiveId" clId="{6DB2B02C-F4B9-4943-AB9D-893B0F50061B}" dt="2020-06-24T08:12:43.693" v="959" actId="478"/>
          <ac:picMkLst>
            <pc:docMk/>
            <pc:sldMk cId="1823530429" sldId="275"/>
            <ac:picMk id="5" creationId="{570F3525-5E8F-4B22-8D5D-1E7C731C772E}"/>
          </ac:picMkLst>
        </pc:picChg>
        <pc:picChg chg="add del mod">
          <ac:chgData name="moath momani" userId="720708e143949568" providerId="LiveId" clId="{6DB2B02C-F4B9-4943-AB9D-893B0F50061B}" dt="2020-06-24T08:54:43.553" v="1477" actId="14100"/>
          <ac:picMkLst>
            <pc:docMk/>
            <pc:sldMk cId="1823530429" sldId="275"/>
            <ac:picMk id="7" creationId="{00000000-0000-0000-0000-000000000000}"/>
          </ac:picMkLst>
        </pc:picChg>
        <pc:picChg chg="add del mod">
          <ac:chgData name="moath momani" userId="720708e143949568" providerId="LiveId" clId="{6DB2B02C-F4B9-4943-AB9D-893B0F50061B}" dt="2020-06-24T08:05:03.524" v="943" actId="478"/>
          <ac:picMkLst>
            <pc:docMk/>
            <pc:sldMk cId="1823530429" sldId="275"/>
            <ac:picMk id="12" creationId="{FEE6FA2C-46CA-43EC-8BEE-8AD7F41BF747}"/>
          </ac:picMkLst>
        </pc:picChg>
        <pc:picChg chg="add del mod">
          <ac:chgData name="moath momani" userId="720708e143949568" providerId="LiveId" clId="{6DB2B02C-F4B9-4943-AB9D-893B0F50061B}" dt="2020-06-24T08:06:13.373" v="947" actId="478"/>
          <ac:picMkLst>
            <pc:docMk/>
            <pc:sldMk cId="1823530429" sldId="275"/>
            <ac:picMk id="13" creationId="{CCA63696-EAB9-47F7-B88D-A2613F1D5F7B}"/>
          </ac:picMkLst>
        </pc:picChg>
        <pc:picChg chg="add del">
          <ac:chgData name="moath momani" userId="720708e143949568" providerId="LiveId" clId="{6DB2B02C-F4B9-4943-AB9D-893B0F50061B}" dt="2020-06-24T08:12:20.288" v="949" actId="478"/>
          <ac:picMkLst>
            <pc:docMk/>
            <pc:sldMk cId="1823530429" sldId="275"/>
            <ac:picMk id="14" creationId="{2723AD17-7EC6-44B0-8555-AFED880E6BBD}"/>
          </ac:picMkLst>
        </pc:picChg>
        <pc:picChg chg="add del mod">
          <ac:chgData name="moath momani" userId="720708e143949568" providerId="LiveId" clId="{6DB2B02C-F4B9-4943-AB9D-893B0F50061B}" dt="2020-06-24T08:54:53.021" v="1481" actId="1076"/>
          <ac:picMkLst>
            <pc:docMk/>
            <pc:sldMk cId="1823530429" sldId="275"/>
            <ac:picMk id="15" creationId="{7822E7C2-472B-44AA-A4D2-C55DE3E13740}"/>
          </ac:picMkLst>
        </pc:picChg>
        <pc:picChg chg="add mod">
          <ac:chgData name="moath momani" userId="720708e143949568" providerId="LiveId" clId="{6DB2B02C-F4B9-4943-AB9D-893B0F50061B}" dt="2020-06-24T08:12:38.022" v="957"/>
          <ac:picMkLst>
            <pc:docMk/>
            <pc:sldMk cId="1823530429" sldId="275"/>
            <ac:picMk id="16" creationId="{15B056FF-D5EE-485B-A0E5-919787260C14}"/>
          </ac:picMkLst>
        </pc:picChg>
        <pc:picChg chg="add del mod">
          <ac:chgData name="moath momani" userId="720708e143949568" providerId="LiveId" clId="{6DB2B02C-F4B9-4943-AB9D-893B0F50061B}" dt="2020-06-24T08:16:54.346" v="1055"/>
          <ac:picMkLst>
            <pc:docMk/>
            <pc:sldMk cId="1823530429" sldId="275"/>
            <ac:picMk id="17" creationId="{E7E30FA5-EAA0-4EE5-9C85-45A17541FA5E}"/>
          </ac:picMkLst>
        </pc:picChg>
        <pc:picChg chg="mod">
          <ac:chgData name="moath momani" userId="720708e143949568" providerId="LiveId" clId="{6DB2B02C-F4B9-4943-AB9D-893B0F50061B}" dt="2020-06-24T08:55:04.257" v="1482"/>
          <ac:picMkLst>
            <pc:docMk/>
            <pc:sldMk cId="1823530429" sldId="275"/>
            <ac:picMk id="22" creationId="{BC12D5FC-4929-419B-9FBA-497A683F7BB1}"/>
          </ac:picMkLst>
        </pc:picChg>
        <pc:picChg chg="mod">
          <ac:chgData name="moath momani" userId="720708e143949568" providerId="LiveId" clId="{6DB2B02C-F4B9-4943-AB9D-893B0F50061B}" dt="2020-06-24T08:55:04.257" v="1482"/>
          <ac:picMkLst>
            <pc:docMk/>
            <pc:sldMk cId="1823530429" sldId="275"/>
            <ac:picMk id="23" creationId="{E8144D7F-27A5-495D-89A7-DA13B365C226}"/>
          </ac:picMkLst>
        </pc:picChg>
      </pc:sldChg>
      <pc:sldChg chg="addSp delSp modSp add mod">
        <pc:chgData name="moath momani" userId="720708e143949568" providerId="LiveId" clId="{6DB2B02C-F4B9-4943-AB9D-893B0F50061B}" dt="2020-06-24T08:58:12.859" v="1550" actId="1076"/>
        <pc:sldMkLst>
          <pc:docMk/>
          <pc:sldMk cId="2122620844" sldId="276"/>
        </pc:sldMkLst>
        <pc:spChg chg="add mod">
          <ac:chgData name="moath momani" userId="720708e143949568" providerId="LiveId" clId="{6DB2B02C-F4B9-4943-AB9D-893B0F50061B}" dt="2020-06-24T08:56:49.348" v="1524" actId="1038"/>
          <ac:spMkLst>
            <pc:docMk/>
            <pc:sldMk cId="2122620844" sldId="276"/>
            <ac:spMk id="2" creationId="{F348002C-5DBF-4842-B09C-7DD848B346E2}"/>
          </ac:spMkLst>
        </pc:spChg>
        <pc:spChg chg="mod">
          <ac:chgData name="moath momani" userId="720708e143949568" providerId="LiveId" clId="{6DB2B02C-F4B9-4943-AB9D-893B0F50061B}" dt="2020-06-24T08:58:12.859" v="1550" actId="1076"/>
          <ac:spMkLst>
            <pc:docMk/>
            <pc:sldMk cId="2122620844" sldId="276"/>
            <ac:spMk id="3" creationId="{A538DF91-232F-4B65-B72F-5BAABCC43053}"/>
          </ac:spMkLst>
        </pc:spChg>
        <pc:spChg chg="add mod">
          <ac:chgData name="moath momani" userId="720708e143949568" providerId="LiveId" clId="{6DB2B02C-F4B9-4943-AB9D-893B0F50061B}" dt="2020-06-24T08:57:09.380" v="1548" actId="1038"/>
          <ac:spMkLst>
            <pc:docMk/>
            <pc:sldMk cId="2122620844" sldId="276"/>
            <ac:spMk id="11" creationId="{AA5FE5FB-DA11-47CD-9B2A-004E45E27903}"/>
          </ac:spMkLst>
        </pc:spChg>
        <pc:spChg chg="add mod">
          <ac:chgData name="moath momani" userId="720708e143949568" providerId="LiveId" clId="{6DB2B02C-F4B9-4943-AB9D-893B0F50061B}" dt="2020-06-24T08:57:42.882" v="1549" actId="20577"/>
          <ac:spMkLst>
            <pc:docMk/>
            <pc:sldMk cId="2122620844" sldId="276"/>
            <ac:spMk id="12" creationId="{F2A6271A-E7F0-4514-A693-9DD653018A9A}"/>
          </ac:spMkLst>
        </pc:spChg>
        <pc:picChg chg="add del mod">
          <ac:chgData name="moath momani" userId="720708e143949568" providerId="LiveId" clId="{6DB2B02C-F4B9-4943-AB9D-893B0F50061B}" dt="2020-06-24T08:56:18.772" v="1488" actId="478"/>
          <ac:picMkLst>
            <pc:docMk/>
            <pc:sldMk cId="2122620844" sldId="276"/>
            <ac:picMk id="4" creationId="{5936C4AC-ED17-4F24-946E-93ECBFD82735}"/>
          </ac:picMkLst>
        </pc:picChg>
        <pc:picChg chg="del">
          <ac:chgData name="moath momani" userId="720708e143949568" providerId="LiveId" clId="{6DB2B02C-F4B9-4943-AB9D-893B0F50061B}" dt="2020-06-24T08:37:25.033" v="1312" actId="478"/>
          <ac:picMkLst>
            <pc:docMk/>
            <pc:sldMk cId="2122620844" sldId="276"/>
            <ac:picMk id="5" creationId="{570F3525-5E8F-4B22-8D5D-1E7C731C772E}"/>
          </ac:picMkLst>
        </pc:picChg>
        <pc:picChg chg="add mod">
          <ac:chgData name="moath momani" userId="720708e143949568" providerId="LiveId" clId="{6DB2B02C-F4B9-4943-AB9D-893B0F50061B}" dt="2020-06-24T08:57:02.156" v="1526" actId="14100"/>
          <ac:picMkLst>
            <pc:docMk/>
            <pc:sldMk cId="2122620844" sldId="276"/>
            <ac:picMk id="13" creationId="{06A21DB3-0423-45A1-9ECD-8B50C7BF600F}"/>
          </ac:picMkLst>
        </pc:picChg>
        <pc:picChg chg="add del mod">
          <ac:chgData name="moath momani" userId="720708e143949568" providerId="LiveId" clId="{6DB2B02C-F4B9-4943-AB9D-893B0F50061B}" dt="2020-06-24T08:42:07.268" v="1372" actId="478"/>
          <ac:picMkLst>
            <pc:docMk/>
            <pc:sldMk cId="2122620844" sldId="276"/>
            <ac:picMk id="14" creationId="{C45AA09B-B132-4CF3-B16F-8DDD97E059F0}"/>
          </ac:picMkLst>
        </pc:picChg>
        <pc:picChg chg="del">
          <ac:chgData name="moath momani" userId="720708e143949568" providerId="LiveId" clId="{6DB2B02C-F4B9-4943-AB9D-893B0F50061B}" dt="2020-06-24T08:14:54.166" v="989" actId="478"/>
          <ac:picMkLst>
            <pc:docMk/>
            <pc:sldMk cId="2122620844" sldId="276"/>
            <ac:picMk id="15" creationId="{7822E7C2-472B-44AA-A4D2-C55DE3E13740}"/>
          </ac:picMkLst>
        </pc:picChg>
        <pc:picChg chg="add mod">
          <ac:chgData name="moath momani" userId="720708e143949568" providerId="LiveId" clId="{6DB2B02C-F4B9-4943-AB9D-893B0F50061B}" dt="2020-06-24T08:57:09.380" v="1548" actId="1038"/>
          <ac:picMkLst>
            <pc:docMk/>
            <pc:sldMk cId="2122620844" sldId="276"/>
            <ac:picMk id="16" creationId="{E768E4FF-B2F7-43F7-B6D4-A024356146CA}"/>
          </ac:picMkLst>
        </pc:picChg>
        <pc:picChg chg="add mod">
          <ac:chgData name="moath momani" userId="720708e143949568" providerId="LiveId" clId="{6DB2B02C-F4B9-4943-AB9D-893B0F50061B}" dt="2020-06-24T08:56:49.348" v="1524" actId="1038"/>
          <ac:picMkLst>
            <pc:docMk/>
            <pc:sldMk cId="2122620844" sldId="276"/>
            <ac:picMk id="2050" creationId="{52A834FB-C7C7-401E-B786-2A786823830E}"/>
          </ac:picMkLst>
        </pc:picChg>
      </pc:sldChg>
      <pc:sldChg chg="addSp delSp modSp add mod modNotesTx">
        <pc:chgData name="moath momani" userId="720708e143949568" providerId="LiveId" clId="{6DB2B02C-F4B9-4943-AB9D-893B0F50061B}" dt="2020-06-24T09:03:37.776" v="1943" actId="20577"/>
        <pc:sldMkLst>
          <pc:docMk/>
          <pc:sldMk cId="4162214527" sldId="277"/>
        </pc:sldMkLst>
        <pc:spChg chg="del">
          <ac:chgData name="moath momani" userId="720708e143949568" providerId="LiveId" clId="{6DB2B02C-F4B9-4943-AB9D-893B0F50061B}" dt="2020-06-24T08:50:06.910" v="1410" actId="478"/>
          <ac:spMkLst>
            <pc:docMk/>
            <pc:sldMk cId="4162214527" sldId="277"/>
            <ac:spMk id="2" creationId="{F348002C-5DBF-4842-B09C-7DD848B346E2}"/>
          </ac:spMkLst>
        </pc:spChg>
        <pc:spChg chg="mod">
          <ac:chgData name="moath momani" userId="720708e143949568" providerId="LiveId" clId="{6DB2B02C-F4B9-4943-AB9D-893B0F50061B}" dt="2020-06-24T08:50:43.109" v="1442" actId="1076"/>
          <ac:spMkLst>
            <pc:docMk/>
            <pc:sldMk cId="4162214527" sldId="277"/>
            <ac:spMk id="3" creationId="{A538DF91-232F-4B65-B72F-5BAABCC43053}"/>
          </ac:spMkLst>
        </pc:spChg>
        <pc:spChg chg="del">
          <ac:chgData name="moath momani" userId="720708e143949568" providerId="LiveId" clId="{6DB2B02C-F4B9-4943-AB9D-893B0F50061B}" dt="2020-06-24T08:50:06.910" v="1410" actId="478"/>
          <ac:spMkLst>
            <pc:docMk/>
            <pc:sldMk cId="4162214527" sldId="277"/>
            <ac:spMk id="11" creationId="{AA5FE5FB-DA11-47CD-9B2A-004E45E27903}"/>
          </ac:spMkLst>
        </pc:spChg>
        <pc:spChg chg="del">
          <ac:chgData name="moath momani" userId="720708e143949568" providerId="LiveId" clId="{6DB2B02C-F4B9-4943-AB9D-893B0F50061B}" dt="2020-06-24T08:50:06.910" v="1410" actId="478"/>
          <ac:spMkLst>
            <pc:docMk/>
            <pc:sldMk cId="4162214527" sldId="277"/>
            <ac:spMk id="12" creationId="{F2A6271A-E7F0-4514-A693-9DD653018A9A}"/>
          </ac:spMkLst>
        </pc:spChg>
        <pc:picChg chg="del">
          <ac:chgData name="moath momani" userId="720708e143949568" providerId="LiveId" clId="{6DB2B02C-F4B9-4943-AB9D-893B0F50061B}" dt="2020-06-24T08:50:06.910" v="1410" actId="478"/>
          <ac:picMkLst>
            <pc:docMk/>
            <pc:sldMk cId="4162214527" sldId="277"/>
            <ac:picMk id="4" creationId="{5936C4AC-ED17-4F24-946E-93ECBFD82735}"/>
          </ac:picMkLst>
        </pc:picChg>
        <pc:picChg chg="add mod">
          <ac:chgData name="moath momani" userId="720708e143949568" providerId="LiveId" clId="{6DB2B02C-F4B9-4943-AB9D-893B0F50061B}" dt="2020-06-24T09:02:45.668" v="1830" actId="1076"/>
          <ac:picMkLst>
            <pc:docMk/>
            <pc:sldMk cId="4162214527" sldId="277"/>
            <ac:picMk id="5" creationId="{9792DA15-D81E-4919-8544-76CE3DFB343D}"/>
          </ac:picMkLst>
        </pc:picChg>
        <pc:picChg chg="del">
          <ac:chgData name="moath momani" userId="720708e143949568" providerId="LiveId" clId="{6DB2B02C-F4B9-4943-AB9D-893B0F50061B}" dt="2020-06-24T08:50:06.910" v="1410" actId="478"/>
          <ac:picMkLst>
            <pc:docMk/>
            <pc:sldMk cId="4162214527" sldId="277"/>
            <ac:picMk id="13" creationId="{06A21DB3-0423-45A1-9ECD-8B50C7BF600F}"/>
          </ac:picMkLst>
        </pc:picChg>
        <pc:picChg chg="del">
          <ac:chgData name="moath momani" userId="720708e143949568" providerId="LiveId" clId="{6DB2B02C-F4B9-4943-AB9D-893B0F50061B}" dt="2020-06-24T08:50:06.910" v="1410" actId="478"/>
          <ac:picMkLst>
            <pc:docMk/>
            <pc:sldMk cId="4162214527" sldId="277"/>
            <ac:picMk id="16" creationId="{E768E4FF-B2F7-43F7-B6D4-A024356146CA}"/>
          </ac:picMkLst>
        </pc:picChg>
      </pc:sldChg>
      <pc:sldChg chg="addSp delSp modSp add mod modNotesTx">
        <pc:chgData name="moath momani" userId="720708e143949568" providerId="LiveId" clId="{6DB2B02C-F4B9-4943-AB9D-893B0F50061B}" dt="2020-06-24T09:02:29.846" v="1829" actId="12"/>
        <pc:sldMkLst>
          <pc:docMk/>
          <pc:sldMk cId="2044258354" sldId="278"/>
        </pc:sldMkLst>
        <pc:spChg chg="del">
          <ac:chgData name="moath momani" userId="720708e143949568" providerId="LiveId" clId="{6DB2B02C-F4B9-4943-AB9D-893B0F50061B}" dt="2020-06-24T08:59:16.351" v="1552" actId="478"/>
          <ac:spMkLst>
            <pc:docMk/>
            <pc:sldMk cId="2044258354" sldId="278"/>
            <ac:spMk id="2" creationId="{F348002C-5DBF-4842-B09C-7DD848B346E2}"/>
          </ac:spMkLst>
        </pc:spChg>
        <pc:spChg chg="del">
          <ac:chgData name="moath momani" userId="720708e143949568" providerId="LiveId" clId="{6DB2B02C-F4B9-4943-AB9D-893B0F50061B}" dt="2020-06-24T08:59:16.351" v="1552" actId="478"/>
          <ac:spMkLst>
            <pc:docMk/>
            <pc:sldMk cId="2044258354" sldId="278"/>
            <ac:spMk id="3" creationId="{A538DF91-232F-4B65-B72F-5BAABCC43053}"/>
          </ac:spMkLst>
        </pc:spChg>
        <pc:spChg chg="add mod">
          <ac:chgData name="moath momani" userId="720708e143949568" providerId="LiveId" clId="{6DB2B02C-F4B9-4943-AB9D-893B0F50061B}" dt="2020-06-24T09:00:45.532" v="1648" actId="20577"/>
          <ac:spMkLst>
            <pc:docMk/>
            <pc:sldMk cId="2044258354" sldId="278"/>
            <ac:spMk id="4" creationId="{BC30AD2D-5919-4202-A074-9265DFB250DC}"/>
          </ac:spMkLst>
        </pc:spChg>
        <pc:spChg chg="del">
          <ac:chgData name="moath momani" userId="720708e143949568" providerId="LiveId" clId="{6DB2B02C-F4B9-4943-AB9D-893B0F50061B}" dt="2020-06-24T08:59:16.351" v="1552" actId="478"/>
          <ac:spMkLst>
            <pc:docMk/>
            <pc:sldMk cId="2044258354" sldId="278"/>
            <ac:spMk id="11" creationId="{AA5FE5FB-DA11-47CD-9B2A-004E45E27903}"/>
          </ac:spMkLst>
        </pc:spChg>
        <pc:spChg chg="del">
          <ac:chgData name="moath momani" userId="720708e143949568" providerId="LiveId" clId="{6DB2B02C-F4B9-4943-AB9D-893B0F50061B}" dt="2020-06-24T08:59:16.351" v="1552" actId="478"/>
          <ac:spMkLst>
            <pc:docMk/>
            <pc:sldMk cId="2044258354" sldId="278"/>
            <ac:spMk id="12" creationId="{F2A6271A-E7F0-4514-A693-9DD653018A9A}"/>
          </ac:spMkLst>
        </pc:spChg>
        <pc:picChg chg="add mod">
          <ac:chgData name="moath momani" userId="720708e143949568" providerId="LiveId" clId="{6DB2B02C-F4B9-4943-AB9D-893B0F50061B}" dt="2020-06-24T09:00:39.412" v="1634" actId="1076"/>
          <ac:picMkLst>
            <pc:docMk/>
            <pc:sldMk cId="2044258354" sldId="278"/>
            <ac:picMk id="5" creationId="{91074AEB-19AF-494D-BAED-CBF5A688124D}"/>
          </ac:picMkLst>
        </pc:picChg>
        <pc:picChg chg="del">
          <ac:chgData name="moath momani" userId="720708e143949568" providerId="LiveId" clId="{6DB2B02C-F4B9-4943-AB9D-893B0F50061B}" dt="2020-06-24T08:59:16.351" v="1552" actId="478"/>
          <ac:picMkLst>
            <pc:docMk/>
            <pc:sldMk cId="2044258354" sldId="278"/>
            <ac:picMk id="13" creationId="{06A21DB3-0423-45A1-9ECD-8B50C7BF600F}"/>
          </ac:picMkLst>
        </pc:picChg>
        <pc:picChg chg="del">
          <ac:chgData name="moath momani" userId="720708e143949568" providerId="LiveId" clId="{6DB2B02C-F4B9-4943-AB9D-893B0F50061B}" dt="2020-06-24T08:59:16.351" v="1552" actId="478"/>
          <ac:picMkLst>
            <pc:docMk/>
            <pc:sldMk cId="2044258354" sldId="278"/>
            <ac:picMk id="16" creationId="{E768E4FF-B2F7-43F7-B6D4-A024356146CA}"/>
          </ac:picMkLst>
        </pc:picChg>
        <pc:picChg chg="del">
          <ac:chgData name="moath momani" userId="720708e143949568" providerId="LiveId" clId="{6DB2B02C-F4B9-4943-AB9D-893B0F50061B}" dt="2020-06-24T08:59:16.351" v="1552" actId="478"/>
          <ac:picMkLst>
            <pc:docMk/>
            <pc:sldMk cId="2044258354" sldId="278"/>
            <ac:picMk id="2050" creationId="{52A834FB-C7C7-401E-B786-2A786823830E}"/>
          </ac:picMkLst>
        </pc:picChg>
      </pc:sldChg>
    </pc:docChg>
  </pc:docChgLst>
  <pc:docChgLst>
    <pc:chgData name="moath momani" userId="720708e143949568" providerId="LiveId" clId="{E6B82C7D-170E-49FF-87C1-AE1D4DB9EDA5}"/>
    <pc:docChg chg="modSld">
      <pc:chgData name="moath momani" userId="720708e143949568" providerId="LiveId" clId="{E6B82C7D-170E-49FF-87C1-AE1D4DB9EDA5}" dt="2020-06-24T09:30:36.425" v="4" actId="20577"/>
      <pc:docMkLst>
        <pc:docMk/>
      </pc:docMkLst>
      <pc:sldChg chg="modSp mod">
        <pc:chgData name="moath momani" userId="720708e143949568" providerId="LiveId" clId="{E6B82C7D-170E-49FF-87C1-AE1D4DB9EDA5}" dt="2020-06-24T09:20:20.542" v="2" actId="20577"/>
        <pc:sldMkLst>
          <pc:docMk/>
          <pc:sldMk cId="1823530429" sldId="275"/>
        </pc:sldMkLst>
        <pc:spChg chg="mod">
          <ac:chgData name="moath momani" userId="720708e143949568" providerId="LiveId" clId="{E6B82C7D-170E-49FF-87C1-AE1D4DB9EDA5}" dt="2020-06-24T09:20:20.542" v="2" actId="20577"/>
          <ac:spMkLst>
            <pc:docMk/>
            <pc:sldMk cId="1823530429" sldId="275"/>
            <ac:spMk id="3" creationId="{A538DF91-232F-4B65-B72F-5BAABCC43053}"/>
          </ac:spMkLst>
        </pc:spChg>
      </pc:sldChg>
      <pc:sldChg chg="modSp mod">
        <pc:chgData name="moath momani" userId="720708e143949568" providerId="LiveId" clId="{E6B82C7D-170E-49FF-87C1-AE1D4DB9EDA5}" dt="2020-06-24T09:30:36.425" v="4" actId="20577"/>
        <pc:sldMkLst>
          <pc:docMk/>
          <pc:sldMk cId="2122620844" sldId="276"/>
        </pc:sldMkLst>
        <pc:spChg chg="mod">
          <ac:chgData name="moath momani" userId="720708e143949568" providerId="LiveId" clId="{E6B82C7D-170E-49FF-87C1-AE1D4DB9EDA5}" dt="2020-06-24T09:30:36.425" v="4" actId="20577"/>
          <ac:spMkLst>
            <pc:docMk/>
            <pc:sldMk cId="2122620844" sldId="276"/>
            <ac:spMk id="11" creationId="{AA5FE5FB-DA11-47CD-9B2A-004E45E27903}"/>
          </ac:spMkLst>
        </pc:spChg>
      </pc:sldChg>
    </pc:docChg>
  </pc:docChgLst>
  <pc:docChgLst>
    <pc:chgData name="moath momani" userId="720708e143949568" providerId="LiveId" clId="{29A9E199-3C1A-4F6A-A172-AC75406160E2}"/>
    <pc:docChg chg="modSld">
      <pc:chgData name="moath momani" userId="720708e143949568" providerId="LiveId" clId="{29A9E199-3C1A-4F6A-A172-AC75406160E2}" dt="2021-02-07T19:32:41.308" v="9"/>
      <pc:docMkLst>
        <pc:docMk/>
      </pc:docMkLst>
      <pc:sldChg chg="modSp mod">
        <pc:chgData name="moath momani" userId="720708e143949568" providerId="LiveId" clId="{29A9E199-3C1A-4F6A-A172-AC75406160E2}" dt="2021-02-07T19:32:05.682" v="5" actId="20577"/>
        <pc:sldMkLst>
          <pc:docMk/>
          <pc:sldMk cId="637836894" sldId="286"/>
        </pc:sldMkLst>
        <pc:spChg chg="mod">
          <ac:chgData name="moath momani" userId="720708e143949568" providerId="LiveId" clId="{29A9E199-3C1A-4F6A-A172-AC75406160E2}" dt="2021-02-07T19:32:05.682" v="5" actId="20577"/>
          <ac:spMkLst>
            <pc:docMk/>
            <pc:sldMk cId="637836894" sldId="286"/>
            <ac:spMk id="16" creationId="{100E8991-3FB2-4775-B857-F867882A4201}"/>
          </ac:spMkLst>
        </pc:spChg>
      </pc:sldChg>
      <pc:sldChg chg="modSp mod">
        <pc:chgData name="moath momani" userId="720708e143949568" providerId="LiveId" clId="{29A9E199-3C1A-4F6A-A172-AC75406160E2}" dt="2021-02-07T19:32:24.363" v="7"/>
        <pc:sldMkLst>
          <pc:docMk/>
          <pc:sldMk cId="3558297906" sldId="287"/>
        </pc:sldMkLst>
        <pc:spChg chg="mod">
          <ac:chgData name="moath momani" userId="720708e143949568" providerId="LiveId" clId="{29A9E199-3C1A-4F6A-A172-AC75406160E2}" dt="2021-02-07T19:32:24.363" v="7"/>
          <ac:spMkLst>
            <pc:docMk/>
            <pc:sldMk cId="3558297906" sldId="287"/>
            <ac:spMk id="17" creationId="{AE96C8F0-F528-44F0-A9F8-40ACE17A8902}"/>
          </ac:spMkLst>
        </pc:spChg>
      </pc:sldChg>
      <pc:sldChg chg="modSp mod">
        <pc:chgData name="moath momani" userId="720708e143949568" providerId="LiveId" clId="{29A9E199-3C1A-4F6A-A172-AC75406160E2}" dt="2021-02-07T19:32:41.308" v="9"/>
        <pc:sldMkLst>
          <pc:docMk/>
          <pc:sldMk cId="2796415213" sldId="288"/>
        </pc:sldMkLst>
        <pc:spChg chg="mod">
          <ac:chgData name="moath momani" userId="720708e143949568" providerId="LiveId" clId="{29A9E199-3C1A-4F6A-A172-AC75406160E2}" dt="2021-02-07T19:32:41.308" v="9"/>
          <ac:spMkLst>
            <pc:docMk/>
            <pc:sldMk cId="2796415213" sldId="288"/>
            <ac:spMk id="17" creationId="{340FF11B-C635-4120-B4F7-177BBEB0F0B0}"/>
          </ac:spMkLst>
        </pc:spChg>
      </pc:sldChg>
      <pc:sldChg chg="modSp mod">
        <pc:chgData name="moath momani" userId="720708e143949568" providerId="LiveId" clId="{29A9E199-3C1A-4F6A-A172-AC75406160E2}" dt="2021-02-07T19:31:25.444" v="1"/>
        <pc:sldMkLst>
          <pc:docMk/>
          <pc:sldMk cId="626623022" sldId="325"/>
        </pc:sldMkLst>
        <pc:spChg chg="mod">
          <ac:chgData name="moath momani" userId="720708e143949568" providerId="LiveId" clId="{29A9E199-3C1A-4F6A-A172-AC75406160E2}" dt="2021-02-07T19:31:25.444" v="1"/>
          <ac:spMkLst>
            <pc:docMk/>
            <pc:sldMk cId="626623022" sldId="325"/>
            <ac:spMk id="20" creationId="{79E89140-76AF-4F62-88D0-359958405DEF}"/>
          </ac:spMkLst>
        </pc:spChg>
      </pc:sldChg>
    </pc:docChg>
  </pc:docChgLst>
  <pc:docChgLst>
    <pc:chgData name="moath momani" userId="720708e143949568" providerId="LiveId" clId="{D4130D47-8BE1-4D22-9A68-1EEEDFA14F5C}"/>
    <pc:docChg chg="undo custSel addSld delSld modSld">
      <pc:chgData name="moath momani" userId="720708e143949568" providerId="LiveId" clId="{D4130D47-8BE1-4D22-9A68-1EEEDFA14F5C}" dt="2020-04-14T07:16:37.106" v="1223" actId="113"/>
      <pc:docMkLst>
        <pc:docMk/>
      </pc:docMkLst>
      <pc:sldChg chg="del">
        <pc:chgData name="moath momani" userId="720708e143949568" providerId="LiveId" clId="{D4130D47-8BE1-4D22-9A68-1EEEDFA14F5C}" dt="2020-04-09T11:07:08.873" v="591" actId="47"/>
        <pc:sldMkLst>
          <pc:docMk/>
          <pc:sldMk cId="2663903155" sldId="258"/>
        </pc:sldMkLst>
      </pc:sldChg>
      <pc:sldChg chg="del">
        <pc:chgData name="moath momani" userId="720708e143949568" providerId="LiveId" clId="{D4130D47-8BE1-4D22-9A68-1EEEDFA14F5C}" dt="2020-04-09T11:07:08.873" v="591" actId="47"/>
        <pc:sldMkLst>
          <pc:docMk/>
          <pc:sldMk cId="3507875137" sldId="260"/>
        </pc:sldMkLst>
      </pc:sldChg>
      <pc:sldChg chg="del">
        <pc:chgData name="moath momani" userId="720708e143949568" providerId="LiveId" clId="{D4130D47-8BE1-4D22-9A68-1EEEDFA14F5C}" dt="2020-04-09T11:07:08.873" v="591" actId="47"/>
        <pc:sldMkLst>
          <pc:docMk/>
          <pc:sldMk cId="2805206234" sldId="261"/>
        </pc:sldMkLst>
      </pc:sldChg>
      <pc:sldChg chg="delSp modSp modNotesTx">
        <pc:chgData name="moath momani" userId="720708e143949568" providerId="LiveId" clId="{D4130D47-8BE1-4D22-9A68-1EEEDFA14F5C}" dt="2020-04-14T07:16:37.106" v="1223" actId="113"/>
        <pc:sldMkLst>
          <pc:docMk/>
          <pc:sldMk cId="1521942773" sldId="263"/>
        </pc:sldMkLst>
        <pc:spChg chg="mod">
          <ac:chgData name="moath momani" userId="720708e143949568" providerId="LiveId" clId="{D4130D47-8BE1-4D22-9A68-1EEEDFA14F5C}" dt="2020-04-09T11:18:21.657" v="633" actId="1076"/>
          <ac:spMkLst>
            <pc:docMk/>
            <pc:sldMk cId="1521942773" sldId="263"/>
            <ac:spMk id="2" creationId="{00000000-0000-0000-0000-000000000000}"/>
          </ac:spMkLst>
        </pc:spChg>
        <pc:spChg chg="del">
          <ac:chgData name="moath momani" userId="720708e143949568" providerId="LiveId" clId="{D4130D47-8BE1-4D22-9A68-1EEEDFA14F5C}" dt="2020-04-09T10:13:15.595" v="254" actId="478"/>
          <ac:spMkLst>
            <pc:docMk/>
            <pc:sldMk cId="1521942773" sldId="263"/>
            <ac:spMk id="4" creationId="{00000000-0000-0000-0000-000000000000}"/>
          </ac:spMkLst>
        </pc:spChg>
        <pc:spChg chg="del">
          <ac:chgData name="moath momani" userId="720708e143949568" providerId="LiveId" clId="{D4130D47-8BE1-4D22-9A68-1EEEDFA14F5C}" dt="2020-04-09T10:13:16.984" v="255" actId="478"/>
          <ac:spMkLst>
            <pc:docMk/>
            <pc:sldMk cId="1521942773" sldId="263"/>
            <ac:spMk id="5" creationId="{00000000-0000-0000-0000-000000000000}"/>
          </ac:spMkLst>
        </pc:spChg>
      </pc:sldChg>
      <pc:sldChg chg="delSp modSp del">
        <pc:chgData name="moath momani" userId="720708e143949568" providerId="LiveId" clId="{D4130D47-8BE1-4D22-9A68-1EEEDFA14F5C}" dt="2020-04-09T11:07:08.873" v="591" actId="47"/>
        <pc:sldMkLst>
          <pc:docMk/>
          <pc:sldMk cId="2036179745" sldId="264"/>
        </pc:sldMkLst>
        <pc:spChg chg="del mod">
          <ac:chgData name="moath momani" userId="720708e143949568" providerId="LiveId" clId="{D4130D47-8BE1-4D22-9A68-1EEEDFA14F5C}" dt="2020-04-09T10:28:32.574" v="590" actId="478"/>
          <ac:spMkLst>
            <pc:docMk/>
            <pc:sldMk cId="2036179745" sldId="264"/>
            <ac:spMk id="2" creationId="{00000000-0000-0000-0000-000000000000}"/>
          </ac:spMkLst>
        </pc:spChg>
        <pc:spChg chg="mod">
          <ac:chgData name="moath momani" userId="720708e143949568" providerId="LiveId" clId="{D4130D47-8BE1-4D22-9A68-1EEEDFA14F5C}" dt="2020-04-09T10:26:10.131" v="577" actId="1076"/>
          <ac:spMkLst>
            <pc:docMk/>
            <pc:sldMk cId="2036179745" sldId="264"/>
            <ac:spMk id="9" creationId="{00000000-0000-0000-0000-000000000000}"/>
          </ac:spMkLst>
        </pc:spChg>
        <pc:picChg chg="del">
          <ac:chgData name="moath momani" userId="720708e143949568" providerId="LiveId" clId="{D4130D47-8BE1-4D22-9A68-1EEEDFA14F5C}" dt="2020-04-09T10:25:41.804" v="576" actId="478"/>
          <ac:picMkLst>
            <pc:docMk/>
            <pc:sldMk cId="2036179745" sldId="264"/>
            <ac:picMk id="5126" creationId="{00000000-0000-0000-0000-000000000000}"/>
          </ac:picMkLst>
        </pc:picChg>
      </pc:sldChg>
      <pc:sldChg chg="del">
        <pc:chgData name="moath momani" userId="720708e143949568" providerId="LiveId" clId="{D4130D47-8BE1-4D22-9A68-1EEEDFA14F5C}" dt="2020-04-09T11:07:08.873" v="591" actId="47"/>
        <pc:sldMkLst>
          <pc:docMk/>
          <pc:sldMk cId="2109020196" sldId="267"/>
        </pc:sldMkLst>
      </pc:sldChg>
      <pc:sldChg chg="del">
        <pc:chgData name="moath momani" userId="720708e143949568" providerId="LiveId" clId="{D4130D47-8BE1-4D22-9A68-1EEEDFA14F5C}" dt="2020-04-09T11:07:08.873" v="591" actId="47"/>
        <pc:sldMkLst>
          <pc:docMk/>
          <pc:sldMk cId="2103716925" sldId="268"/>
        </pc:sldMkLst>
      </pc:sldChg>
      <pc:sldChg chg="addSp delSp modSp modNotesTx">
        <pc:chgData name="moath momani" userId="720708e143949568" providerId="LiveId" clId="{D4130D47-8BE1-4D22-9A68-1EEEDFA14F5C}" dt="2020-04-14T07:13:07.199" v="1222" actId="20577"/>
        <pc:sldMkLst>
          <pc:docMk/>
          <pc:sldMk cId="211947262" sldId="272"/>
        </pc:sldMkLst>
        <pc:spChg chg="del">
          <ac:chgData name="moath momani" userId="720708e143949568" providerId="LiveId" clId="{D4130D47-8BE1-4D22-9A68-1EEEDFA14F5C}" dt="2020-04-09T09:46:59.976" v="5" actId="478"/>
          <ac:spMkLst>
            <pc:docMk/>
            <pc:sldMk cId="211947262" sldId="272"/>
            <ac:spMk id="2" creationId="{82A73F36-23C2-41E0-85A1-1D67C11FA5BB}"/>
          </ac:spMkLst>
        </pc:spChg>
        <pc:spChg chg="del mod">
          <ac:chgData name="moath momani" userId="720708e143949568" providerId="LiveId" clId="{D4130D47-8BE1-4D22-9A68-1EEEDFA14F5C}" dt="2020-04-09T09:46:58.742" v="4" actId="478"/>
          <ac:spMkLst>
            <pc:docMk/>
            <pc:sldMk cId="211947262" sldId="272"/>
            <ac:spMk id="4" creationId="{00000000-0000-0000-0000-000000000000}"/>
          </ac:spMkLst>
        </pc:spChg>
        <pc:picChg chg="del">
          <ac:chgData name="moath momani" userId="720708e143949568" providerId="LiveId" clId="{D4130D47-8BE1-4D22-9A68-1EEEDFA14F5C}" dt="2020-04-09T09:46:55.491" v="0" actId="478"/>
          <ac:picMkLst>
            <pc:docMk/>
            <pc:sldMk cId="211947262" sldId="272"/>
            <ac:picMk id="3" creationId="{00000000-0000-0000-0000-000000000000}"/>
          </ac:picMkLst>
        </pc:picChg>
        <pc:picChg chg="del mod">
          <ac:chgData name="moath momani" userId="720708e143949568" providerId="LiveId" clId="{D4130D47-8BE1-4D22-9A68-1EEEDFA14F5C}" dt="2020-04-09T09:46:55.998" v="2" actId="478"/>
          <ac:picMkLst>
            <pc:docMk/>
            <pc:sldMk cId="211947262" sldId="272"/>
            <ac:picMk id="7" creationId="{00000000-0000-0000-0000-000000000000}"/>
          </ac:picMkLst>
        </pc:picChg>
        <pc:picChg chg="add mod">
          <ac:chgData name="moath momani" userId="720708e143949568" providerId="LiveId" clId="{D4130D47-8BE1-4D22-9A68-1EEEDFA14F5C}" dt="2020-04-09T11:11:33.770" v="631" actId="1076"/>
          <ac:picMkLst>
            <pc:docMk/>
            <pc:sldMk cId="211947262" sldId="272"/>
            <ac:picMk id="14" creationId="{862DA486-063A-4767-9E2B-FEDE96738C97}"/>
          </ac:picMkLst>
        </pc:picChg>
      </pc:sldChg>
      <pc:sldChg chg="modSp modNotesTx">
        <pc:chgData name="moath momani" userId="720708e143949568" providerId="LiveId" clId="{D4130D47-8BE1-4D22-9A68-1EEEDFA14F5C}" dt="2020-04-10T09:23:09.639" v="951" actId="20577"/>
        <pc:sldMkLst>
          <pc:docMk/>
          <pc:sldMk cId="911208218" sldId="273"/>
        </pc:sldMkLst>
        <pc:spChg chg="mod">
          <ac:chgData name="moath momani" userId="720708e143949568" providerId="LiveId" clId="{D4130D47-8BE1-4D22-9A68-1EEEDFA14F5C}" dt="2020-04-10T09:07:48.778" v="918" actId="1036"/>
          <ac:spMkLst>
            <pc:docMk/>
            <pc:sldMk cId="911208218" sldId="273"/>
            <ac:spMk id="4" creationId="{00000000-0000-0000-0000-000000000000}"/>
          </ac:spMkLst>
        </pc:spChg>
        <pc:spChg chg="mod">
          <ac:chgData name="moath momani" userId="720708e143949568" providerId="LiveId" clId="{D4130D47-8BE1-4D22-9A68-1EEEDFA14F5C}" dt="2020-04-10T09:07:48.778" v="918" actId="1036"/>
          <ac:spMkLst>
            <pc:docMk/>
            <pc:sldMk cId="911208218" sldId="273"/>
            <ac:spMk id="14" creationId="{00000000-0000-0000-0000-000000000000}"/>
          </ac:spMkLst>
        </pc:spChg>
        <pc:grpChg chg="mod">
          <ac:chgData name="moath momani" userId="720708e143949568" providerId="LiveId" clId="{D4130D47-8BE1-4D22-9A68-1EEEDFA14F5C}" dt="2020-04-10T09:07:42.865" v="915" actId="14100"/>
          <ac:grpSpMkLst>
            <pc:docMk/>
            <pc:sldMk cId="911208218" sldId="273"/>
            <ac:grpSpMk id="8" creationId="{00000000-0000-0000-0000-000000000000}"/>
          </ac:grpSpMkLst>
        </pc:grpChg>
      </pc:sldChg>
      <pc:sldChg chg="modNotesTx">
        <pc:chgData name="moath momani" userId="720708e143949568" providerId="LiveId" clId="{D4130D47-8BE1-4D22-9A68-1EEEDFA14F5C}" dt="2020-04-10T10:30:21.642" v="1184" actId="20577"/>
        <pc:sldMkLst>
          <pc:docMk/>
          <pc:sldMk cId="1582608556" sldId="274"/>
        </pc:sldMkLst>
      </pc:sldChg>
      <pc:sldChg chg="addSp delSp modSp add modNotesTx">
        <pc:chgData name="moath momani" userId="720708e143949568" providerId="LiveId" clId="{D4130D47-8BE1-4D22-9A68-1EEEDFA14F5C}" dt="2020-04-09T11:32:20.306" v="707" actId="1076"/>
        <pc:sldMkLst>
          <pc:docMk/>
          <pc:sldMk cId="1823530429" sldId="275"/>
        </pc:sldMkLst>
        <pc:spChg chg="del">
          <ac:chgData name="moath momani" userId="720708e143949568" providerId="LiveId" clId="{D4130D47-8BE1-4D22-9A68-1EEEDFA14F5C}" dt="2020-04-09T11:08:02.257" v="593" actId="478"/>
          <ac:spMkLst>
            <pc:docMk/>
            <pc:sldMk cId="1823530429" sldId="275"/>
            <ac:spMk id="2" creationId="{00000000-0000-0000-0000-000000000000}"/>
          </ac:spMkLst>
        </pc:spChg>
        <pc:spChg chg="add mod">
          <ac:chgData name="moath momani" userId="720708e143949568" providerId="LiveId" clId="{D4130D47-8BE1-4D22-9A68-1EEEDFA14F5C}" dt="2020-04-09T11:32:15.745" v="706" actId="1076"/>
          <ac:spMkLst>
            <pc:docMk/>
            <pc:sldMk cId="1823530429" sldId="275"/>
            <ac:spMk id="4" creationId="{EEC70398-4A06-4447-A0A7-EEA136D8D03C}"/>
          </ac:spMkLst>
        </pc:spChg>
        <pc:spChg chg="add mod">
          <ac:chgData name="moath momani" userId="720708e143949568" providerId="LiveId" clId="{D4130D47-8BE1-4D22-9A68-1EEEDFA14F5C}" dt="2020-04-09T11:32:20.306" v="707" actId="1076"/>
          <ac:spMkLst>
            <pc:docMk/>
            <pc:sldMk cId="1823530429" sldId="275"/>
            <ac:spMk id="11" creationId="{3ABAC6EC-D464-4918-9CBB-EDA3E794AF29}"/>
          </ac:spMkLst>
        </pc:spChg>
      </pc:sldChg>
      <pc:sldChg chg="del">
        <pc:chgData name="moath momani" userId="720708e143949568" providerId="LiveId" clId="{D4130D47-8BE1-4D22-9A68-1EEEDFA14F5C}" dt="2020-04-09T11:07:08.873" v="591" actId="47"/>
        <pc:sldMkLst>
          <pc:docMk/>
          <pc:sldMk cId="4281662222" sldId="275"/>
        </pc:sldMkLst>
      </pc:sldChg>
      <pc:sldChg chg="add del">
        <pc:chgData name="moath momani" userId="720708e143949568" providerId="LiveId" clId="{D4130D47-8BE1-4D22-9A68-1EEEDFA14F5C}" dt="2020-04-09T11:58:10.059" v="709"/>
        <pc:sldMkLst>
          <pc:docMk/>
          <pc:sldMk cId="865942239" sldId="276"/>
        </pc:sldMkLst>
      </pc:sldChg>
      <pc:sldChg chg="addSp delSp modSp add del modNotesTx">
        <pc:chgData name="moath momani" userId="720708e143949568" providerId="LiveId" clId="{D4130D47-8BE1-4D22-9A68-1EEEDFA14F5C}" dt="2020-04-10T10:30:09.863" v="1183" actId="2696"/>
        <pc:sldMkLst>
          <pc:docMk/>
          <pc:sldMk cId="1579459516" sldId="276"/>
        </pc:sldMkLst>
        <pc:spChg chg="add del mod">
          <ac:chgData name="moath momani" userId="720708e143949568" providerId="LiveId" clId="{D4130D47-8BE1-4D22-9A68-1EEEDFA14F5C}" dt="2020-04-10T09:42:51.888" v="1105" actId="478"/>
          <ac:spMkLst>
            <pc:docMk/>
            <pc:sldMk cId="1579459516" sldId="276"/>
            <ac:spMk id="3" creationId="{E8FC6200-2658-4C06-8CC3-1F0A3B94F7AD}"/>
          </ac:spMkLst>
        </pc:spChg>
        <pc:spChg chg="del mod">
          <ac:chgData name="moath momani" userId="720708e143949568" providerId="LiveId" clId="{D4130D47-8BE1-4D22-9A68-1EEEDFA14F5C}" dt="2020-04-09T12:09:04.161" v="747" actId="478"/>
          <ac:spMkLst>
            <pc:docMk/>
            <pc:sldMk cId="1579459516" sldId="276"/>
            <ac:spMk id="4" creationId="{EEC70398-4A06-4447-A0A7-EEA136D8D03C}"/>
          </ac:spMkLst>
        </pc:spChg>
        <pc:spChg chg="mod">
          <ac:chgData name="moath momani" userId="720708e143949568" providerId="LiveId" clId="{D4130D47-8BE1-4D22-9A68-1EEEDFA14F5C}" dt="2020-04-10T09:43:57.385" v="1112" actId="2711"/>
          <ac:spMkLst>
            <pc:docMk/>
            <pc:sldMk cId="1579459516" sldId="276"/>
            <ac:spMk id="11" creationId="{3ABAC6EC-D464-4918-9CBB-EDA3E794AF29}"/>
          </ac:spMkLst>
        </pc:spChg>
        <pc:picChg chg="mod">
          <ac:chgData name="moath momani" userId="720708e143949568" providerId="LiveId" clId="{D4130D47-8BE1-4D22-9A68-1EEEDFA14F5C}" dt="2020-04-09T11:58:13.624" v="711" actId="1076"/>
          <ac:picMkLst>
            <pc:docMk/>
            <pc:sldMk cId="1579459516" sldId="276"/>
            <ac:picMk id="7" creationId="{00000000-0000-0000-0000-000000000000}"/>
          </ac:picMkLst>
        </pc:picChg>
      </pc:sldChg>
    </pc:docChg>
  </pc:docChgLst>
  <pc:docChgLst>
    <pc:chgData name="moath momani" userId="720708e143949568" providerId="LiveId" clId="{78F01B75-BBDE-4A5C-AC3F-8FE28283B93E}"/>
    <pc:docChg chg="custSel addSld modSld">
      <pc:chgData name="moath momani" userId="720708e143949568" providerId="LiveId" clId="{78F01B75-BBDE-4A5C-AC3F-8FE28283B93E}" dt="2020-04-03T12:29:47.533" v="63" actId="1035"/>
      <pc:docMkLst>
        <pc:docMk/>
      </pc:docMkLst>
      <pc:sldChg chg="addSp modSp">
        <pc:chgData name="moath momani" userId="720708e143949568" providerId="LiveId" clId="{78F01B75-BBDE-4A5C-AC3F-8FE28283B93E}" dt="2020-04-03T12:22:06.245" v="23" actId="1036"/>
        <pc:sldMkLst>
          <pc:docMk/>
          <pc:sldMk cId="211947262" sldId="272"/>
        </pc:sldMkLst>
        <pc:spChg chg="add mod">
          <ac:chgData name="moath momani" userId="720708e143949568" providerId="LiveId" clId="{78F01B75-BBDE-4A5C-AC3F-8FE28283B93E}" dt="2020-04-03T12:21:38.882" v="18" actId="20577"/>
          <ac:spMkLst>
            <pc:docMk/>
            <pc:sldMk cId="211947262" sldId="272"/>
            <ac:spMk id="2" creationId="{82A73F36-23C2-41E0-85A1-1D67C11FA5BB}"/>
          </ac:spMkLst>
        </pc:spChg>
        <pc:spChg chg="mod">
          <ac:chgData name="moath momani" userId="720708e143949568" providerId="LiveId" clId="{78F01B75-BBDE-4A5C-AC3F-8FE28283B93E}" dt="2020-04-03T12:21:11.284" v="5" actId="21"/>
          <ac:spMkLst>
            <pc:docMk/>
            <pc:sldMk cId="211947262" sldId="272"/>
            <ac:spMk id="4" creationId="{00000000-0000-0000-0000-000000000000}"/>
          </ac:spMkLst>
        </pc:spChg>
        <pc:picChg chg="mod">
          <ac:chgData name="moath momani" userId="720708e143949568" providerId="LiveId" clId="{78F01B75-BBDE-4A5C-AC3F-8FE28283B93E}" dt="2020-04-03T12:22:06.245" v="23" actId="1036"/>
          <ac:picMkLst>
            <pc:docMk/>
            <pc:sldMk cId="211947262" sldId="272"/>
            <ac:picMk id="7" creationId="{00000000-0000-0000-0000-000000000000}"/>
          </ac:picMkLst>
        </pc:picChg>
      </pc:sldChg>
      <pc:sldChg chg="addSp delSp modSp add">
        <pc:chgData name="moath momani" userId="720708e143949568" providerId="LiveId" clId="{78F01B75-BBDE-4A5C-AC3F-8FE28283B93E}" dt="2020-04-03T12:29:47.533" v="63" actId="1035"/>
        <pc:sldMkLst>
          <pc:docMk/>
          <pc:sldMk cId="4281662222" sldId="275"/>
        </pc:sldMkLst>
        <pc:spChg chg="del">
          <ac:chgData name="moath momani" userId="720708e143949568" providerId="LiveId" clId="{78F01B75-BBDE-4A5C-AC3F-8FE28283B93E}" dt="2020-04-03T12:28:33.838" v="25" actId="478"/>
          <ac:spMkLst>
            <pc:docMk/>
            <pc:sldMk cId="4281662222" sldId="275"/>
            <ac:spMk id="2" creationId="{01F6C4BA-7E09-403E-81CF-A293A18B27BB}"/>
          </ac:spMkLst>
        </pc:spChg>
        <pc:spChg chg="del">
          <ac:chgData name="moath momani" userId="720708e143949568" providerId="LiveId" clId="{78F01B75-BBDE-4A5C-AC3F-8FE28283B93E}" dt="2020-04-03T12:28:37.659" v="26"/>
          <ac:spMkLst>
            <pc:docMk/>
            <pc:sldMk cId="4281662222" sldId="275"/>
            <ac:spMk id="3" creationId="{9B1D382A-8B4E-4B25-8333-1257440ED296}"/>
          </ac:spMkLst>
        </pc:spChg>
        <pc:picChg chg="add mod">
          <ac:chgData name="moath momani" userId="720708e143949568" providerId="LiveId" clId="{78F01B75-BBDE-4A5C-AC3F-8FE28283B93E}" dt="2020-04-03T12:29:47.533" v="63" actId="1035"/>
          <ac:picMkLst>
            <pc:docMk/>
            <pc:sldMk cId="4281662222" sldId="275"/>
            <ac:picMk id="1026" creationId="{34925A31-542E-4E37-89EA-F40DF506CB1F}"/>
          </ac:picMkLst>
        </pc:picChg>
        <pc:picChg chg="add mod">
          <ac:chgData name="moath momani" userId="720708e143949568" providerId="LiveId" clId="{78F01B75-BBDE-4A5C-AC3F-8FE28283B93E}" dt="2020-04-03T12:29:47.533" v="63" actId="1035"/>
          <ac:picMkLst>
            <pc:docMk/>
            <pc:sldMk cId="4281662222" sldId="275"/>
            <ac:picMk id="1028" creationId="{CA83EDAF-4330-4A47-8A16-958B8CA7375B}"/>
          </ac:picMkLst>
        </pc:picChg>
      </pc:sldChg>
    </pc:docChg>
  </pc:docChgLst>
  <pc:docChgLst>
    <pc:chgData name="moath momani" userId="720708e143949568" providerId="LiveId" clId="{D7B35D64-FEE2-45EE-B5C3-3BE31D98A5DD}"/>
    <pc:docChg chg="modSld">
      <pc:chgData name="moath momani" userId="720708e143949568" providerId="LiveId" clId="{D7B35D64-FEE2-45EE-B5C3-3BE31D98A5DD}" dt="2020-06-24T10:22:14.356" v="1" actId="20577"/>
      <pc:docMkLst>
        <pc:docMk/>
      </pc:docMkLst>
      <pc:sldChg chg="modSp mod">
        <pc:chgData name="moath momani" userId="720708e143949568" providerId="LiveId" clId="{D7B35D64-FEE2-45EE-B5C3-3BE31D98A5DD}" dt="2020-06-24T10:22:14.356" v="1" actId="20577"/>
        <pc:sldMkLst>
          <pc:docMk/>
          <pc:sldMk cId="911208218" sldId="273"/>
        </pc:sldMkLst>
        <pc:spChg chg="mod">
          <ac:chgData name="moath momani" userId="720708e143949568" providerId="LiveId" clId="{D7B35D64-FEE2-45EE-B5C3-3BE31D98A5DD}" dt="2020-06-24T10:22:14.356" v="1" actId="20577"/>
          <ac:spMkLst>
            <pc:docMk/>
            <pc:sldMk cId="911208218" sldId="273"/>
            <ac:spMk id="14" creationId="{00000000-0000-0000-0000-000000000000}"/>
          </ac:spMkLst>
        </pc:spChg>
      </pc:sldChg>
    </pc:docChg>
  </pc:docChgLst>
  <pc:docChgLst>
    <pc:chgData name="moath momani" userId="720708e143949568" providerId="LiveId" clId="{FB6C5FEE-E6A1-4A04-8CF7-FCBB1877785A}"/>
    <pc:docChg chg="modSld">
      <pc:chgData name="moath momani" userId="720708e143949568" providerId="LiveId" clId="{FB6C5FEE-E6A1-4A04-8CF7-FCBB1877785A}" dt="2020-05-03T10:07:46.058" v="1" actId="14100"/>
      <pc:docMkLst>
        <pc:docMk/>
      </pc:docMkLst>
      <pc:sldChg chg="modSp mod">
        <pc:chgData name="moath momani" userId="720708e143949568" providerId="LiveId" clId="{FB6C5FEE-E6A1-4A04-8CF7-FCBB1877785A}" dt="2020-05-03T10:07:46.058" v="1" actId="14100"/>
        <pc:sldMkLst>
          <pc:docMk/>
          <pc:sldMk cId="211947262" sldId="272"/>
        </pc:sldMkLst>
        <pc:picChg chg="mod">
          <ac:chgData name="moath momani" userId="720708e143949568" providerId="LiveId" clId="{FB6C5FEE-E6A1-4A04-8CF7-FCBB1877785A}" dt="2020-05-03T10:07:46.058" v="1" actId="14100"/>
          <ac:picMkLst>
            <pc:docMk/>
            <pc:sldMk cId="211947262" sldId="272"/>
            <ac:picMk id="14" creationId="{862DA486-063A-4767-9E2B-FEDE96738C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551D9-7412-483F-9E43-438BC01E5AD9}" type="datetimeFigureOut">
              <a:rPr lang="en-US" smtClean="0"/>
              <a:t>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0BAC4-AE1E-4A26-A01C-FEFC7E515775}" type="slidenum">
              <a:rPr lang="en-US" smtClean="0"/>
              <a:t>‹#›</a:t>
            </a:fld>
            <a:endParaRPr lang="en-US"/>
          </a:p>
        </p:txBody>
      </p:sp>
    </p:spTree>
    <p:extLst>
      <p:ext uri="{BB962C8B-B14F-4D97-AF65-F5344CB8AC3E}">
        <p14:creationId xmlns:p14="http://schemas.microsoft.com/office/powerpoint/2010/main" val="900330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udio56.qa/media-cent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mj-lt"/>
              <a:buNone/>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a:t>
            </a:fld>
            <a:endParaRPr lang="en-US"/>
          </a:p>
        </p:txBody>
      </p:sp>
    </p:spTree>
    <p:extLst>
      <p:ext uri="{BB962C8B-B14F-4D97-AF65-F5344CB8AC3E}">
        <p14:creationId xmlns:p14="http://schemas.microsoft.com/office/powerpoint/2010/main" val="30701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solidFill>
                  <a:schemeClr val="lt1"/>
                </a:solidFill>
              </a:rPr>
              <a:t>Define the 3D Printer</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Display a short video about 3D printing .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Show participants different 3D projects.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u="none" strike="noStrike" cap="none" dirty="0">
                <a:solidFill>
                  <a:schemeClr val="lt1"/>
                </a:solidFill>
              </a:rPr>
              <a:t>Encourage the participants to hold and touch the 3D projects.</a:t>
            </a: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2204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WRAP UP  </a:t>
            </a:r>
            <a:r>
              <a:rPr lang="ar-JO" dirty="0"/>
              <a:t>الخاتمة</a:t>
            </a:r>
            <a:endParaRPr lang="en-US" dirty="0">
              <a:latin typeface="Politica"/>
            </a:endParaRPr>
          </a:p>
          <a:p>
            <a:endParaRPr lang="en-US" b="1" dirty="0"/>
          </a:p>
          <a:p>
            <a:r>
              <a:rPr lang="en-US" b="1" dirty="0"/>
              <a:t>Debrief</a:t>
            </a:r>
            <a:r>
              <a:rPr lang="en-US" dirty="0"/>
              <a:t> </a:t>
            </a:r>
            <a:r>
              <a:rPr lang="ar-JO" dirty="0"/>
              <a:t>    استجواب  </a:t>
            </a:r>
          </a:p>
          <a:p>
            <a:r>
              <a:rPr lang="en-US" dirty="0"/>
              <a:t>Ask students to reflect on the day’s activities. What did they learn about Programming? Debugging? How do they feel about computer science and code after spending one hour exploring? </a:t>
            </a:r>
            <a:endParaRPr lang="ar-JO" dirty="0"/>
          </a:p>
          <a:p>
            <a:endParaRPr lang="ar-JO" dirty="0"/>
          </a:p>
          <a:p>
            <a:r>
              <a:rPr lang="en-US" dirty="0"/>
              <a:t>Next Steps Let students know that if they enjoyed today’s activity, they have many options for continuing to code and learn. Encourage students to visit </a:t>
            </a:r>
            <a:r>
              <a:rPr lang="en-US" dirty="0">
                <a:hlinkClick r:id="rId3"/>
              </a:rPr>
              <a:t>studio56.qa/media-center</a:t>
            </a:r>
            <a:r>
              <a:rPr lang="en-US" dirty="0"/>
              <a:t> </a:t>
            </a:r>
          </a:p>
          <a:p>
            <a:r>
              <a:rPr lang="en-US" dirty="0"/>
              <a:t>tell students what’s coming next in your classroom.</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11</a:t>
            </a:fld>
            <a:endParaRPr lang="en-US"/>
          </a:p>
        </p:txBody>
      </p:sp>
    </p:spTree>
    <p:extLst>
      <p:ext uri="{BB962C8B-B14F-4D97-AF65-F5344CB8AC3E}">
        <p14:creationId xmlns:p14="http://schemas.microsoft.com/office/powerpoint/2010/main" val="16393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Explain the 3D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use the 3D design to create 3D models</a:t>
            </a:r>
          </a:p>
          <a:p>
            <a:endParaRPr lang="en-US" dirty="0"/>
          </a:p>
        </p:txBody>
      </p:sp>
      <p:sp>
        <p:nvSpPr>
          <p:cNvPr id="4" name="Slide Number Placeholder 3"/>
          <p:cNvSpPr>
            <a:spLocks noGrp="1"/>
          </p:cNvSpPr>
          <p:nvPr>
            <p:ph type="sldNum" sz="quarter" idx="5"/>
          </p:nvPr>
        </p:nvSpPr>
        <p:spPr/>
        <p:txBody>
          <a:bodyPr/>
          <a:lstStyle/>
          <a:p>
            <a:fld id="{AD40BAC4-AE1E-4A26-A01C-FEFC7E515775}" type="slidenum">
              <a:rPr lang="en-US" smtClean="0"/>
              <a:t>2</a:t>
            </a:fld>
            <a:endParaRPr lang="en-US"/>
          </a:p>
        </p:txBody>
      </p:sp>
    </p:spTree>
    <p:extLst>
      <p:ext uri="{BB962C8B-B14F-4D97-AF65-F5344CB8AC3E}">
        <p14:creationId xmlns:p14="http://schemas.microsoft.com/office/powerpoint/2010/main" val="76892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D40BAC4-AE1E-4A26-A01C-FEFC7E515775}" type="slidenum">
              <a:rPr lang="en-US" smtClean="0"/>
              <a:t>3</a:t>
            </a:fld>
            <a:endParaRPr lang="en-US"/>
          </a:p>
        </p:txBody>
      </p:sp>
    </p:spTree>
    <p:extLst>
      <p:ext uri="{BB962C8B-B14F-4D97-AF65-F5344CB8AC3E}">
        <p14:creationId xmlns:p14="http://schemas.microsoft.com/office/powerpoint/2010/main" val="69349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4</a:t>
            </a:fld>
            <a:endParaRPr lang="en-US"/>
          </a:p>
        </p:txBody>
      </p:sp>
    </p:spTree>
    <p:extLst>
      <p:ext uri="{BB962C8B-B14F-4D97-AF65-F5344CB8AC3E}">
        <p14:creationId xmlns:p14="http://schemas.microsoft.com/office/powerpoint/2010/main" val="23812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5</a:t>
            </a:fld>
            <a:endParaRPr lang="en-US"/>
          </a:p>
        </p:txBody>
      </p:sp>
    </p:spTree>
    <p:extLst>
      <p:ext uri="{BB962C8B-B14F-4D97-AF65-F5344CB8AC3E}">
        <p14:creationId xmlns:p14="http://schemas.microsoft.com/office/powerpoint/2010/main" val="392602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6</a:t>
            </a:fld>
            <a:endParaRPr lang="en-US"/>
          </a:p>
        </p:txBody>
      </p:sp>
    </p:spTree>
    <p:extLst>
      <p:ext uri="{BB962C8B-B14F-4D97-AF65-F5344CB8AC3E}">
        <p14:creationId xmlns:p14="http://schemas.microsoft.com/office/powerpoint/2010/main" val="3735460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7</a:t>
            </a:fld>
            <a:endParaRPr lang="en-US"/>
          </a:p>
        </p:txBody>
      </p:sp>
    </p:spTree>
    <p:extLst>
      <p:ext uri="{BB962C8B-B14F-4D97-AF65-F5344CB8AC3E}">
        <p14:creationId xmlns:p14="http://schemas.microsoft.com/office/powerpoint/2010/main" val="146260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8</a:t>
            </a:fld>
            <a:endParaRPr lang="en-US"/>
          </a:p>
        </p:txBody>
      </p:sp>
    </p:spTree>
    <p:extLst>
      <p:ext uri="{BB962C8B-B14F-4D97-AF65-F5344CB8AC3E}">
        <p14:creationId xmlns:p14="http://schemas.microsoft.com/office/powerpoint/2010/main" val="103604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a:p>
            <a:r>
              <a:rPr lang="en-US" dirty="0"/>
              <a:t>Ask participants what colors they would like to add on Steve?</a:t>
            </a:r>
          </a:p>
          <a:p>
            <a:r>
              <a:rPr lang="en-US" dirty="0"/>
              <a:t>What skin color is better Alex hair?</a:t>
            </a:r>
          </a:p>
          <a:p>
            <a:endParaRPr lang="ar-JO" dirty="0"/>
          </a:p>
        </p:txBody>
      </p:sp>
      <p:sp>
        <p:nvSpPr>
          <p:cNvPr id="4" name="Slide Number Placeholder 3"/>
          <p:cNvSpPr>
            <a:spLocks noGrp="1"/>
          </p:cNvSpPr>
          <p:nvPr>
            <p:ph type="sldNum" sz="quarter" idx="5"/>
          </p:nvPr>
        </p:nvSpPr>
        <p:spPr/>
        <p:txBody>
          <a:bodyPr/>
          <a:lstStyle/>
          <a:p>
            <a:fld id="{AD40BAC4-AE1E-4A26-A01C-FEFC7E515775}" type="slidenum">
              <a:rPr lang="en-US" smtClean="0"/>
              <a:t>9</a:t>
            </a:fld>
            <a:endParaRPr lang="en-US"/>
          </a:p>
        </p:txBody>
      </p:sp>
    </p:spTree>
    <p:extLst>
      <p:ext uri="{BB962C8B-B14F-4D97-AF65-F5344CB8AC3E}">
        <p14:creationId xmlns:p14="http://schemas.microsoft.com/office/powerpoint/2010/main" val="394262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C6A4A5-B433-47F9-AD75-2880884783FD}"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81603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17704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775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C6A4A5-B433-47F9-AD75-2880884783FD}"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446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C6A4A5-B433-47F9-AD75-2880884783FD}" type="datetimeFigureOut">
              <a:rPr lang="en-US" smtClean="0"/>
              <a:t>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02330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C6A4A5-B433-47F9-AD75-2880884783FD}"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52949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6A4A5-B433-47F9-AD75-2880884783FD}" type="datetimeFigureOut">
              <a:rPr lang="en-US" smtClean="0"/>
              <a:t>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14467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C6A4A5-B433-47F9-AD75-2880884783FD}" type="datetimeFigureOut">
              <a:rPr lang="en-US" smtClean="0"/>
              <a:t>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61127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6A4A5-B433-47F9-AD75-2880884783FD}" type="datetimeFigureOut">
              <a:rPr lang="en-US" smtClean="0"/>
              <a:t>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29052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3101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C6A4A5-B433-47F9-AD75-2880884783FD}" type="datetimeFigureOut">
              <a:rPr lang="en-US" smtClean="0"/>
              <a:t>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D188-49FE-4DDE-98D4-E6A49168E2D0}" type="slidenum">
              <a:rPr lang="en-US" smtClean="0"/>
              <a:t>‹#›</a:t>
            </a:fld>
            <a:endParaRPr lang="en-US"/>
          </a:p>
        </p:txBody>
      </p:sp>
    </p:spTree>
    <p:extLst>
      <p:ext uri="{BB962C8B-B14F-4D97-AF65-F5344CB8AC3E}">
        <p14:creationId xmlns:p14="http://schemas.microsoft.com/office/powerpoint/2010/main" val="407406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A4A5-B433-47F9-AD75-2880884783FD}" type="datetimeFigureOut">
              <a:rPr lang="en-US" smtClean="0"/>
              <a:t>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D188-49FE-4DDE-98D4-E6A49168E2D0}" type="slidenum">
              <a:rPr lang="en-US" smtClean="0"/>
              <a:t>‹#›</a:t>
            </a:fld>
            <a:endParaRPr lang="en-US"/>
          </a:p>
        </p:txBody>
      </p:sp>
    </p:spTree>
    <p:extLst>
      <p:ext uri="{BB962C8B-B14F-4D97-AF65-F5344CB8AC3E}">
        <p14:creationId xmlns:p14="http://schemas.microsoft.com/office/powerpoint/2010/main" val="217008799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bposvE8p-8I&amp;list=LLhFI9AKfACpwcFF3MahwGnw&amp;index=4&amp;t=0s&amp;pbjreload=1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48587" y="1"/>
            <a:ext cx="5943413" cy="1007390"/>
          </a:xfrm>
          <a:prstGeom prst="rect">
            <a:avLst/>
          </a:prstGeom>
        </p:spPr>
      </p:pic>
      <p:grpSp>
        <p:nvGrpSpPr>
          <p:cNvPr id="8" name="Group 7"/>
          <p:cNvGrpSpPr/>
          <p:nvPr/>
        </p:nvGrpSpPr>
        <p:grpSpPr>
          <a:xfrm>
            <a:off x="-1" y="1022140"/>
            <a:ext cx="12192001" cy="5534132"/>
            <a:chOff x="-1" y="1007392"/>
            <a:chExt cx="12317363" cy="5534132"/>
          </a:xfrm>
        </p:grpSpPr>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r="47246"/>
            <a:stretch/>
          </p:blipFill>
          <p:spPr>
            <a:xfrm>
              <a:off x="5862060" y="1014765"/>
              <a:ext cx="6455302" cy="5526759"/>
            </a:xfrm>
            <a:prstGeom prst="rect">
              <a:avLst/>
            </a:prstGeom>
            <a:noFill/>
            <a:ln>
              <a:solidFill>
                <a:srgbClr val="4D55AE"/>
              </a:solidFill>
            </a:ln>
          </p:spPr>
        </p:pic>
        <p:sp>
          <p:nvSpPr>
            <p:cNvPr id="7" name="Rectangle 6"/>
            <p:cNvSpPr/>
            <p:nvPr/>
          </p:nvSpPr>
          <p:spPr>
            <a:xfrm>
              <a:off x="-1" y="1007392"/>
              <a:ext cx="5974081" cy="5434048"/>
            </a:xfrm>
            <a:prstGeom prst="rect">
              <a:avLst/>
            </a:prstGeom>
            <a:solidFill>
              <a:srgbClr val="4D55AE"/>
            </a:solidFill>
            <a:ln>
              <a:solidFill>
                <a:srgbClr val="4D5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45024" y="1116718"/>
            <a:ext cx="8006575" cy="923330"/>
          </a:xfrm>
          <a:prstGeom prst="rect">
            <a:avLst/>
          </a:prstGeom>
          <a:noFill/>
        </p:spPr>
        <p:txBody>
          <a:bodyPr wrap="square" rtlCol="0">
            <a:spAutoFit/>
          </a:bodyPr>
          <a:lstStyle/>
          <a:p>
            <a:r>
              <a:rPr lang="en-US" sz="5400" dirty="0">
                <a:solidFill>
                  <a:schemeClr val="bg1"/>
                </a:solidFill>
                <a:latin typeface="Politica" charset="0"/>
                <a:ea typeface="Politica" charset="0"/>
                <a:cs typeface="Politica" charset="0"/>
              </a:rPr>
              <a:t>SWAAP and 3D Fashion</a:t>
            </a:r>
          </a:p>
        </p:txBody>
      </p:sp>
      <p:sp>
        <p:nvSpPr>
          <p:cNvPr id="14" name="TextBox 13"/>
          <p:cNvSpPr txBox="1"/>
          <p:nvPr/>
        </p:nvSpPr>
        <p:spPr>
          <a:xfrm>
            <a:off x="45024" y="2040048"/>
            <a:ext cx="814647" cy="461665"/>
          </a:xfrm>
          <a:prstGeom prst="rect">
            <a:avLst/>
          </a:prstGeom>
          <a:noFill/>
        </p:spPr>
        <p:txBody>
          <a:bodyPr wrap="none" rtlCol="0">
            <a:spAutoFit/>
          </a:bodyPr>
          <a:lstStyle/>
          <a:p>
            <a:r>
              <a:rPr lang="en-US" sz="2400" dirty="0">
                <a:solidFill>
                  <a:schemeClr val="bg1"/>
                </a:solidFill>
                <a:latin typeface="Politica" charset="0"/>
                <a:ea typeface="Politica" charset="0"/>
                <a:cs typeface="Politica" charset="0"/>
              </a:rPr>
              <a:t>7 -10</a:t>
            </a: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spTree>
    <p:extLst>
      <p:ext uri="{BB962C8B-B14F-4D97-AF65-F5344CB8AC3E}">
        <p14:creationId xmlns:p14="http://schemas.microsoft.com/office/powerpoint/2010/main" val="911208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55" y="92164"/>
            <a:ext cx="11545889" cy="1400530"/>
          </a:xfrm>
        </p:spPr>
        <p:txBody>
          <a:bodyPr>
            <a:normAutofit/>
          </a:bodyPr>
          <a:lstStyle/>
          <a:p>
            <a:pPr algn="ctr"/>
            <a:r>
              <a:rPr lang="ar-QA" sz="3200" b="1" dirty="0">
                <a:solidFill>
                  <a:srgbClr val="0070C0"/>
                </a:solidFill>
                <a:latin typeface="Politica" panose="02000506060000020004"/>
                <a:cs typeface="Arial" panose="020B0604020202020204" pitchFamily="34" charset="0"/>
              </a:rPr>
              <a:t>ربطة عنق مطبوعة ثلاثية الأبعاد</a:t>
            </a:r>
            <a:br>
              <a:rPr lang="ar-QA" sz="3200" b="1" dirty="0">
                <a:solidFill>
                  <a:srgbClr val="0070C0"/>
                </a:solidFill>
                <a:latin typeface="Politica" panose="02000506060000020004"/>
                <a:hlinkClick r:id="rId3">
                  <a:extLst>
                    <a:ext uri="{A12FA001-AC4F-418D-AE19-62706E023703}">
                      <ahyp:hlinkClr xmlns:ahyp="http://schemas.microsoft.com/office/drawing/2018/hyperlinkcolor" val="tx"/>
                    </a:ext>
                  </a:extLst>
                </a:hlinkClick>
              </a:rPr>
            </a:br>
            <a:r>
              <a:rPr lang="en-US" sz="3200" b="1" dirty="0">
                <a:solidFill>
                  <a:srgbClr val="0070C0"/>
                </a:solidFill>
                <a:latin typeface="Politica" panose="02000506060000020004"/>
              </a:rPr>
              <a:t>3D Printed Bow tie</a:t>
            </a:r>
            <a:endParaRPr lang="en-US" sz="2400" b="1" dirty="0">
              <a:solidFill>
                <a:srgbClr val="0070C0"/>
              </a:solidFill>
              <a:latin typeface="Politica" panose="02000506060000020004"/>
            </a:endParaRPr>
          </a:p>
        </p:txBody>
      </p:sp>
      <p:sp>
        <p:nvSpPr>
          <p:cNvPr id="6" name="TextBox 5">
            <a:extLst>
              <a:ext uri="{FF2B5EF4-FFF2-40B4-BE49-F238E27FC236}">
                <a16:creationId xmlns:a16="http://schemas.microsoft.com/office/drawing/2014/main" id="{68B37C69-7E4B-4B65-946F-58541EB3DD70}"/>
              </a:ext>
            </a:extLst>
          </p:cNvPr>
          <p:cNvSpPr txBox="1"/>
          <p:nvPr/>
        </p:nvSpPr>
        <p:spPr>
          <a:xfrm>
            <a:off x="10663642" y="628907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7" name="Group 6">
            <a:extLst>
              <a:ext uri="{FF2B5EF4-FFF2-40B4-BE49-F238E27FC236}">
                <a16:creationId xmlns:a16="http://schemas.microsoft.com/office/drawing/2014/main" id="{5776643C-26C8-4881-952B-7E318F5617DF}"/>
              </a:ext>
            </a:extLst>
          </p:cNvPr>
          <p:cNvGrpSpPr/>
          <p:nvPr/>
        </p:nvGrpSpPr>
        <p:grpSpPr>
          <a:xfrm>
            <a:off x="9248482" y="6289070"/>
            <a:ext cx="1415160" cy="476766"/>
            <a:chOff x="8882864" y="6158525"/>
            <a:chExt cx="1780778" cy="599942"/>
          </a:xfrm>
        </p:grpSpPr>
        <p:pic>
          <p:nvPicPr>
            <p:cNvPr id="8" name="Picture 7">
              <a:extLst>
                <a:ext uri="{FF2B5EF4-FFF2-40B4-BE49-F238E27FC236}">
                  <a16:creationId xmlns:a16="http://schemas.microsoft.com/office/drawing/2014/main" id="{8441708A-37C8-4344-8389-7187934FE7A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9" name="Picture 8">
              <a:extLst>
                <a:ext uri="{FF2B5EF4-FFF2-40B4-BE49-F238E27FC236}">
                  <a16:creationId xmlns:a16="http://schemas.microsoft.com/office/drawing/2014/main" id="{0BD66404-4B38-4403-AF4A-514176328AAC}"/>
                </a:ext>
              </a:extLst>
            </p:cNvPr>
            <p:cNvPicPr>
              <a:picLocks noChangeAspect="1"/>
            </p:cNvPicPr>
            <p:nvPr/>
          </p:nvPicPr>
          <p:blipFill rotWithShape="1">
            <a:blip r:embed="rId4" cstate="print">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pic>
        <p:nvPicPr>
          <p:cNvPr id="10" name="Picture 9">
            <a:extLst>
              <a:ext uri="{FF2B5EF4-FFF2-40B4-BE49-F238E27FC236}">
                <a16:creationId xmlns:a16="http://schemas.microsoft.com/office/drawing/2014/main" id="{578B95DB-CA80-433C-BE38-277656310D70}"/>
              </a:ext>
            </a:extLst>
          </p:cNvPr>
          <p:cNvPicPr>
            <a:picLocks noChangeAspect="1"/>
          </p:cNvPicPr>
          <p:nvPr/>
        </p:nvPicPr>
        <p:blipFill>
          <a:blip r:embed="rId5"/>
          <a:stretch>
            <a:fillRect/>
          </a:stretch>
        </p:blipFill>
        <p:spPr>
          <a:xfrm>
            <a:off x="1049656" y="2166336"/>
            <a:ext cx="4270822" cy="30353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9E0A9343-C5C7-435B-A079-06BA0BF56D6B}"/>
              </a:ext>
            </a:extLst>
          </p:cNvPr>
          <p:cNvPicPr>
            <a:picLocks noChangeAspect="1"/>
          </p:cNvPicPr>
          <p:nvPr/>
        </p:nvPicPr>
        <p:blipFill>
          <a:blip r:embed="rId6"/>
          <a:stretch>
            <a:fillRect/>
          </a:stretch>
        </p:blipFill>
        <p:spPr>
          <a:xfrm>
            <a:off x="6463117" y="2166335"/>
            <a:ext cx="3960381" cy="30353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6249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4A5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4370151"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410699" y="3636180"/>
            <a:ext cx="4019258" cy="646331"/>
          </a:xfrm>
          <a:prstGeom prst="rect">
            <a:avLst/>
          </a:prstGeom>
          <a:noFill/>
        </p:spPr>
        <p:txBody>
          <a:bodyPr wrap="square" rtlCol="0">
            <a:spAutoFit/>
          </a:bodyPr>
          <a:lstStyle/>
          <a:p>
            <a:r>
              <a:rPr lang="en-US" sz="3600" dirty="0">
                <a:latin typeface="Politica" charset="0"/>
                <a:ea typeface="Politica" charset="0"/>
                <a:cs typeface="Politica" charset="0"/>
              </a:rPr>
              <a:t>info@studio56.qa</a:t>
            </a:r>
          </a:p>
        </p:txBody>
      </p:sp>
      <p:pic>
        <p:nvPicPr>
          <p:cNvPr id="2" name="Picture 1"/>
          <p:cNvPicPr>
            <a:picLocks noChangeAspect="1"/>
          </p:cNvPicPr>
          <p:nvPr/>
        </p:nvPicPr>
        <p:blipFill>
          <a:blip r:embed="rId3" cstate="screen">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4">
            <a:duotone>
              <a:schemeClr val="bg2">
                <a:shade val="45000"/>
                <a:satMod val="135000"/>
              </a:schemeClr>
              <a:prstClr val="white"/>
            </a:duotone>
            <a:lum bright="-100000" contrast="-60000"/>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5" cstate="screen">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5" cstate="screen">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spTree>
    <p:extLst>
      <p:ext uri="{BB962C8B-B14F-4D97-AF65-F5344CB8AC3E}">
        <p14:creationId xmlns:p14="http://schemas.microsoft.com/office/powerpoint/2010/main" val="15826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760" y="254563"/>
            <a:ext cx="9404723" cy="864298"/>
          </a:xfrm>
        </p:spPr>
        <p:txBody>
          <a:bodyPr>
            <a:normAutofit fontScale="90000"/>
          </a:bodyPr>
          <a:lstStyle/>
          <a:p>
            <a:pPr algn="ctr"/>
            <a:r>
              <a:rPr lang="en-US" sz="3200" b="1" dirty="0">
                <a:solidFill>
                  <a:srgbClr val="0070C0"/>
                </a:solidFill>
                <a:latin typeface="Politica"/>
              </a:rPr>
              <a:t>3D Design </a:t>
            </a:r>
            <a:br>
              <a:rPr lang="en-US" sz="3200" b="1" dirty="0">
                <a:solidFill>
                  <a:srgbClr val="0070C0"/>
                </a:solidFill>
                <a:latin typeface="Politica"/>
              </a:rPr>
            </a:br>
            <a:r>
              <a:rPr lang="ar-JO" sz="3200" b="1" dirty="0">
                <a:solidFill>
                  <a:srgbClr val="0070C0"/>
                </a:solidFill>
                <a:latin typeface="Politica"/>
              </a:rPr>
              <a:t>التصميم الثلاثي الابعاد</a:t>
            </a:r>
            <a:endParaRPr lang="en-US" sz="3200" b="1" dirty="0">
              <a:solidFill>
                <a:srgbClr val="0070C0"/>
              </a:solidFill>
              <a:latin typeface="Politica"/>
            </a:endParaRPr>
          </a:p>
        </p:txBody>
      </p:sp>
      <p:sp>
        <p:nvSpPr>
          <p:cNvPr id="5" name="Rectangle 4"/>
          <p:cNvSpPr/>
          <p:nvPr/>
        </p:nvSpPr>
        <p:spPr>
          <a:xfrm>
            <a:off x="2401722" y="1373424"/>
            <a:ext cx="9790278" cy="1569660"/>
          </a:xfrm>
          <a:prstGeom prst="rect">
            <a:avLst/>
          </a:prstGeom>
        </p:spPr>
        <p:txBody>
          <a:bodyPr wrap="square">
            <a:spAutoFit/>
          </a:bodyPr>
          <a:lstStyle/>
          <a:p>
            <a:pPr marL="457200" lvl="0" indent="-457200">
              <a:buClr>
                <a:schemeClr val="tx1"/>
              </a:buClr>
              <a:buFont typeface="Wingdings" panose="05000000000000000000" pitchFamily="2" charset="2"/>
              <a:buChar char="Ø"/>
            </a:pPr>
            <a:r>
              <a:rPr lang="en-US" sz="2400" b="1" i="0" dirty="0">
                <a:solidFill>
                  <a:srgbClr val="222222"/>
                </a:solidFill>
                <a:effectLst/>
                <a:latin typeface="Politica"/>
              </a:rPr>
              <a:t>3D models</a:t>
            </a:r>
            <a:r>
              <a:rPr lang="en-US" sz="2400" b="0" i="0" dirty="0">
                <a:solidFill>
                  <a:srgbClr val="222222"/>
                </a:solidFill>
                <a:effectLst/>
                <a:latin typeface="Politica"/>
              </a:rPr>
              <a:t> are </a:t>
            </a:r>
            <a:r>
              <a:rPr lang="en-US" sz="2400" b="1" i="0" dirty="0">
                <a:solidFill>
                  <a:srgbClr val="222222"/>
                </a:solidFill>
                <a:effectLst/>
                <a:latin typeface="Politica"/>
              </a:rPr>
              <a:t>used for</a:t>
            </a:r>
            <a:r>
              <a:rPr lang="en-US" sz="2400" b="0" i="0" dirty="0">
                <a:solidFill>
                  <a:srgbClr val="222222"/>
                </a:solidFill>
                <a:effectLst/>
                <a:latin typeface="Politica"/>
              </a:rPr>
              <a:t> a variety of mediums including </a:t>
            </a:r>
            <a:r>
              <a:rPr lang="en-US" sz="2400" b="1" i="0" dirty="0">
                <a:solidFill>
                  <a:srgbClr val="222222"/>
                </a:solidFill>
                <a:effectLst/>
                <a:latin typeface="Politica"/>
              </a:rPr>
              <a:t>video games</a:t>
            </a:r>
            <a:r>
              <a:rPr lang="en-US" sz="2400" b="0" i="0" dirty="0">
                <a:solidFill>
                  <a:srgbClr val="222222"/>
                </a:solidFill>
                <a:effectLst/>
                <a:latin typeface="Politica"/>
              </a:rPr>
              <a:t>, movies, architecture, and engineering.</a:t>
            </a:r>
          </a:p>
          <a:p>
            <a:pPr marL="457200" lvl="0" indent="-457200">
              <a:buClr>
                <a:schemeClr val="tx1"/>
              </a:buClr>
              <a:buFont typeface="Wingdings" panose="05000000000000000000" pitchFamily="2" charset="2"/>
              <a:buChar char="Ø"/>
            </a:pPr>
            <a:endParaRPr lang="en-US" sz="2400" b="0" i="0" dirty="0">
              <a:solidFill>
                <a:srgbClr val="222222"/>
              </a:solidFill>
              <a:effectLst/>
              <a:latin typeface="Politica"/>
            </a:endParaRPr>
          </a:p>
          <a:p>
            <a:pPr marL="457200" lvl="0" indent="-457200">
              <a:buClr>
                <a:schemeClr val="tx1"/>
              </a:buClr>
              <a:buFont typeface="Wingdings" panose="05000000000000000000" pitchFamily="2" charset="2"/>
              <a:buChar char="Ø"/>
            </a:pPr>
            <a:r>
              <a:rPr lang="en-US" sz="2400" b="0" i="0" dirty="0">
                <a:solidFill>
                  <a:srgbClr val="222222"/>
                </a:solidFill>
                <a:effectLst/>
                <a:latin typeface="Politica"/>
              </a:rPr>
              <a:t> The </a:t>
            </a:r>
            <a:r>
              <a:rPr lang="en-US" sz="2400" b="1" i="0" dirty="0">
                <a:solidFill>
                  <a:srgbClr val="222222"/>
                </a:solidFill>
                <a:effectLst/>
                <a:latin typeface="Politica"/>
              </a:rPr>
              <a:t>3D</a:t>
            </a:r>
            <a:r>
              <a:rPr lang="en-US" sz="2400" b="0" i="0" dirty="0">
                <a:solidFill>
                  <a:srgbClr val="222222"/>
                </a:solidFill>
                <a:effectLst/>
                <a:latin typeface="Politica"/>
              </a:rPr>
              <a:t> modeling process produces a digital object.</a:t>
            </a:r>
            <a:endParaRPr lang="en-US" sz="2400" dirty="0">
              <a:latin typeface="Politica"/>
              <a:ea typeface="Consolas" charset="0"/>
              <a:cs typeface="Consolas" charset="0"/>
              <a:sym typeface="Roboto"/>
            </a:endParaRPr>
          </a:p>
        </p:txBody>
      </p:sp>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44" y="0"/>
            <a:ext cx="1873250" cy="6724968"/>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1" name="TextBox 10">
            <a:extLst>
              <a:ext uri="{FF2B5EF4-FFF2-40B4-BE49-F238E27FC236}">
                <a16:creationId xmlns:a16="http://schemas.microsoft.com/office/drawing/2014/main" id="{16FD6DF3-7A9A-434B-B314-718248A71AF0}"/>
              </a:ext>
            </a:extLst>
          </p:cNvPr>
          <p:cNvSpPr txBox="1"/>
          <p:nvPr/>
        </p:nvSpPr>
        <p:spPr>
          <a:xfrm>
            <a:off x="3574038" y="3140619"/>
            <a:ext cx="8095856" cy="1815882"/>
          </a:xfrm>
          <a:prstGeom prst="rect">
            <a:avLst/>
          </a:prstGeom>
          <a:noFill/>
        </p:spPr>
        <p:txBody>
          <a:bodyPr wrap="square">
            <a:spAutoFit/>
          </a:bodyPr>
          <a:lstStyle/>
          <a:p>
            <a:pPr marL="457200" indent="-457200" algn="r" rtl="1">
              <a:buFont typeface="Wingdings" panose="05000000000000000000" pitchFamily="2" charset="2"/>
              <a:buChar char="q"/>
            </a:pPr>
            <a:r>
              <a:rPr lang="en-US" sz="2800" dirty="0">
                <a:latin typeface="Politica" panose="02000506060000020004"/>
              </a:rPr>
              <a:t>يتم استخدام النماذج ثلاثية الأبعاد لمجموعة متنوعة من الوسائط بما في ذلك ألعاب الفيديو والأفلام والهندسة المعمارية والهندسة</a:t>
            </a:r>
            <a:r>
              <a:rPr lang="ar-JO" sz="2800" dirty="0">
                <a:latin typeface="Politica" panose="02000506060000020004"/>
              </a:rPr>
              <a:t>.</a:t>
            </a:r>
          </a:p>
          <a:p>
            <a:pPr marL="457200" indent="-457200" algn="r" rtl="1">
              <a:buFont typeface="Wingdings" panose="05000000000000000000" pitchFamily="2" charset="2"/>
              <a:buChar char="q"/>
            </a:pPr>
            <a:endParaRPr lang="en-US" sz="2800" dirty="0">
              <a:latin typeface="Politica" panose="02000506060000020004"/>
            </a:endParaRPr>
          </a:p>
          <a:p>
            <a:pPr marL="457200" indent="-457200" algn="r" rtl="1">
              <a:buFont typeface="Wingdings" panose="05000000000000000000" pitchFamily="2" charset="2"/>
              <a:buChar char="q"/>
            </a:pPr>
            <a:r>
              <a:rPr lang="en-US" sz="2800" dirty="0">
                <a:latin typeface="Politica" panose="02000506060000020004"/>
              </a:rPr>
              <a:t> تنتج عملية النمذجة ثلاثية الأبعاد </a:t>
            </a:r>
            <a:r>
              <a:rPr lang="ar-JO" sz="2800" dirty="0">
                <a:latin typeface="Politica" panose="02000506060000020004"/>
              </a:rPr>
              <a:t>مجسما</a:t>
            </a:r>
            <a:r>
              <a:rPr lang="en-US" sz="2800" dirty="0">
                <a:latin typeface="Politica" panose="02000506060000020004"/>
              </a:rPr>
              <a:t> رقميا</a:t>
            </a:r>
            <a:r>
              <a:rPr lang="ar-JO" sz="2800" dirty="0">
                <a:latin typeface="Politica" panose="02000506060000020004"/>
              </a:rPr>
              <a:t>.</a:t>
            </a:r>
            <a:endParaRPr lang="en-US" sz="2800" dirty="0">
              <a:latin typeface="Politica" panose="02000506060000020004"/>
            </a:endParaRPr>
          </a:p>
        </p:txBody>
      </p:sp>
      <p:pic>
        <p:nvPicPr>
          <p:cNvPr id="12" name="Picture 11" descr="A picture containing table, different, old, large&#10;&#10;Description automatically generated">
            <a:extLst>
              <a:ext uri="{FF2B5EF4-FFF2-40B4-BE49-F238E27FC236}">
                <a16:creationId xmlns:a16="http://schemas.microsoft.com/office/drawing/2014/main" id="{F7FE03D9-3602-47E4-9EE6-86C75E320D8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52237" y="4155828"/>
            <a:ext cx="2803056" cy="2396613"/>
          </a:xfrm>
          <a:prstGeom prst="rect">
            <a:avLst/>
          </a:prstGeom>
        </p:spPr>
      </p:pic>
    </p:spTree>
    <p:extLst>
      <p:ext uri="{BB962C8B-B14F-4D97-AF65-F5344CB8AC3E}">
        <p14:creationId xmlns:p14="http://schemas.microsoft.com/office/powerpoint/2010/main" val="3989355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54200" cy="6804914"/>
          </a:xfrm>
          <a:prstGeom prst="rect">
            <a:avLst/>
          </a:prstGeom>
        </p:spPr>
      </p:pic>
      <p:grpSp>
        <p:nvGrpSpPr>
          <p:cNvPr id="7" name="Group 6"/>
          <p:cNvGrpSpPr/>
          <p:nvPr/>
        </p:nvGrpSpPr>
        <p:grpSpPr>
          <a:xfrm>
            <a:off x="9248482" y="6273830"/>
            <a:ext cx="1415160" cy="476766"/>
            <a:chOff x="8882864" y="6158525"/>
            <a:chExt cx="1780778" cy="599942"/>
          </a:xfrm>
        </p:grpSpPr>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17" name="TextBox 16">
            <a:extLst>
              <a:ext uri="{FF2B5EF4-FFF2-40B4-BE49-F238E27FC236}">
                <a16:creationId xmlns:a16="http://schemas.microsoft.com/office/drawing/2014/main" id="{E3EECA5B-5480-47ED-AED0-442792532CEC}"/>
              </a:ext>
            </a:extLst>
          </p:cNvPr>
          <p:cNvSpPr txBox="1"/>
          <p:nvPr/>
        </p:nvSpPr>
        <p:spPr>
          <a:xfrm>
            <a:off x="2069079" y="429431"/>
            <a:ext cx="9326802" cy="954107"/>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222222"/>
                </a:solidFill>
                <a:latin typeface="Politica" panose="02000506060000020004"/>
              </a:rPr>
              <a:t>3D design is about creating a </a:t>
            </a:r>
            <a:r>
              <a:rPr lang="en-US" sz="2800" b="1" dirty="0">
                <a:solidFill>
                  <a:srgbClr val="222222"/>
                </a:solidFill>
                <a:latin typeface="Politica" panose="02000506060000020004"/>
              </a:rPr>
              <a:t>3D</a:t>
            </a:r>
            <a:r>
              <a:rPr lang="en-US" sz="2800" dirty="0">
                <a:solidFill>
                  <a:srgbClr val="222222"/>
                </a:solidFill>
                <a:latin typeface="Politica" panose="02000506060000020004"/>
              </a:rPr>
              <a:t> representation of any surface or object in </a:t>
            </a:r>
            <a:r>
              <a:rPr lang="en-US" sz="2800" b="1" dirty="0">
                <a:solidFill>
                  <a:srgbClr val="222222"/>
                </a:solidFill>
                <a:latin typeface="Politica" panose="02000506060000020004"/>
              </a:rPr>
              <a:t>3D</a:t>
            </a:r>
            <a:r>
              <a:rPr lang="en-US" sz="2800" dirty="0">
                <a:solidFill>
                  <a:srgbClr val="222222"/>
                </a:solidFill>
                <a:latin typeface="Politica" panose="02000506060000020004"/>
              </a:rPr>
              <a:t> space.</a:t>
            </a:r>
            <a:endParaRPr lang="en-US" sz="2800" dirty="0">
              <a:latin typeface="Politica" panose="02000506060000020004"/>
            </a:endParaRPr>
          </a:p>
        </p:txBody>
      </p:sp>
      <p:sp>
        <p:nvSpPr>
          <p:cNvPr id="20" name="TextBox 19">
            <a:extLst>
              <a:ext uri="{FF2B5EF4-FFF2-40B4-BE49-F238E27FC236}">
                <a16:creationId xmlns:a16="http://schemas.microsoft.com/office/drawing/2014/main" id="{D86FEA32-E524-4EDE-8560-5E87B7AAAB30}"/>
              </a:ext>
            </a:extLst>
          </p:cNvPr>
          <p:cNvSpPr txBox="1"/>
          <p:nvPr/>
        </p:nvSpPr>
        <p:spPr>
          <a:xfrm>
            <a:off x="1854200" y="1496270"/>
            <a:ext cx="9214133" cy="954107"/>
          </a:xfrm>
          <a:prstGeom prst="rect">
            <a:avLst/>
          </a:prstGeom>
          <a:noFill/>
        </p:spPr>
        <p:txBody>
          <a:bodyPr wrap="square">
            <a:spAutoFit/>
          </a:bodyPr>
          <a:lstStyle/>
          <a:p>
            <a:pPr marL="457200" indent="-457200" algn="r" rtl="1">
              <a:buFont typeface="Wingdings" panose="05000000000000000000" pitchFamily="2" charset="2"/>
              <a:buChar char="q"/>
            </a:pPr>
            <a:r>
              <a:rPr lang="ar-JO" sz="2800" dirty="0">
                <a:latin typeface="Politica" panose="02000506060000020004"/>
              </a:rPr>
              <a:t>يدور التصميم ثلاثي الأبعاد حول إنشاء تمثيل ثلاثي الأبعاد لأي سطح أو كائن في مساحة ثلاثية الأبعاد.</a:t>
            </a:r>
            <a:endParaRPr lang="en-US" sz="2800" dirty="0">
              <a:latin typeface="Politica" panose="02000506060000020004"/>
            </a:endParaRPr>
          </a:p>
        </p:txBody>
      </p:sp>
      <p:pic>
        <p:nvPicPr>
          <p:cNvPr id="21" name="Picture 20" descr="A picture containing toy, table, sitting, green&#10;&#10;Description automatically generated">
            <a:extLst>
              <a:ext uri="{FF2B5EF4-FFF2-40B4-BE49-F238E27FC236}">
                <a16:creationId xmlns:a16="http://schemas.microsoft.com/office/drawing/2014/main" id="{56E0E9B8-BA04-4863-9CBA-A1082A8E1A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72921" y="2924442"/>
            <a:ext cx="4572000" cy="3352800"/>
          </a:xfrm>
          <a:prstGeom prst="rect">
            <a:avLst/>
          </a:prstGeom>
        </p:spPr>
      </p:pic>
    </p:spTree>
    <p:extLst>
      <p:ext uri="{BB962C8B-B14F-4D97-AF65-F5344CB8AC3E}">
        <p14:creationId xmlns:p14="http://schemas.microsoft.com/office/powerpoint/2010/main" val="203617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2024736" y="169681"/>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1814052" y="688818"/>
            <a:ext cx="9777056" cy="1569660"/>
          </a:xfrm>
          <a:prstGeom prst="rect">
            <a:avLst/>
          </a:prstGeom>
          <a:noFill/>
        </p:spPr>
        <p:txBody>
          <a:bodyPr wrap="square">
            <a:spAutoFit/>
          </a:bodyPr>
          <a:lstStyle/>
          <a:p>
            <a:r>
              <a:rPr lang="en-US" sz="2350" dirty="0">
                <a:latin typeface="Politica" panose="02000506060000020004"/>
              </a:rPr>
              <a:t>The Shape It App allows you to place multiple objects together to make more complex models. To add new shapes, click the Shapes button at the bottom of the App, then select the shape you want to add. Also you can modify the object for example we can me it with sharp edges. </a:t>
            </a:r>
          </a:p>
        </p:txBody>
      </p:sp>
      <p:pic>
        <p:nvPicPr>
          <p:cNvPr id="11" name="Picture 10">
            <a:extLst>
              <a:ext uri="{FF2B5EF4-FFF2-40B4-BE49-F238E27FC236}">
                <a16:creationId xmlns:a16="http://schemas.microsoft.com/office/drawing/2014/main" id="{AD157577-F6A7-485E-BF12-30D1866F80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0915" y="3436340"/>
            <a:ext cx="4093799" cy="282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79E89140-76AF-4F62-88D0-359958405DEF}"/>
              </a:ext>
            </a:extLst>
          </p:cNvPr>
          <p:cNvSpPr txBox="1"/>
          <p:nvPr/>
        </p:nvSpPr>
        <p:spPr>
          <a:xfrm>
            <a:off x="1814052" y="2201760"/>
            <a:ext cx="9820599" cy="1200329"/>
          </a:xfrm>
          <a:prstGeom prst="rect">
            <a:avLst/>
          </a:prstGeom>
          <a:noFill/>
        </p:spPr>
        <p:txBody>
          <a:bodyPr wrap="square">
            <a:spAutoFit/>
          </a:bodyPr>
          <a:lstStyle/>
          <a:p>
            <a:pPr algn="r"/>
            <a:r>
              <a:rPr lang="ar-QA" sz="2400"/>
              <a:t>يتيح لك التطبيق وضع كائنات متعددة معًا لعمل نماذج أكثر تعقيدًا لإضافة أشكال جديدة ، انقر على زر الأشكال أسفل التطبيق ، ثم حدد الشكل الذي تريد إضافته. كما يمكنك تعديل الكائن على سبيل المثال يمكننا استخدامه بحواف حادة.</a:t>
            </a:r>
            <a:endParaRPr lang="ar-QA" sz="2400" dirty="0"/>
          </a:p>
        </p:txBody>
      </p:sp>
      <p:pic>
        <p:nvPicPr>
          <p:cNvPr id="4" name="Picture 3">
            <a:extLst>
              <a:ext uri="{FF2B5EF4-FFF2-40B4-BE49-F238E27FC236}">
                <a16:creationId xmlns:a16="http://schemas.microsoft.com/office/drawing/2014/main" id="{F5AFF429-69D9-4114-84F1-6420B4FB76B6}"/>
              </a:ext>
            </a:extLst>
          </p:cNvPr>
          <p:cNvPicPr>
            <a:picLocks noChangeAspect="1"/>
          </p:cNvPicPr>
          <p:nvPr/>
        </p:nvPicPr>
        <p:blipFill>
          <a:blip r:embed="rId6"/>
          <a:stretch>
            <a:fillRect/>
          </a:stretch>
        </p:blipFill>
        <p:spPr>
          <a:xfrm>
            <a:off x="2046514" y="3436340"/>
            <a:ext cx="4232688" cy="2823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rrow: Right 4">
            <a:extLst>
              <a:ext uri="{FF2B5EF4-FFF2-40B4-BE49-F238E27FC236}">
                <a16:creationId xmlns:a16="http://schemas.microsoft.com/office/drawing/2014/main" id="{315114D4-F22E-4C6E-BB03-E3A20F69D506}"/>
              </a:ext>
            </a:extLst>
          </p:cNvPr>
          <p:cNvSpPr/>
          <p:nvPr/>
        </p:nvSpPr>
        <p:spPr>
          <a:xfrm rot="5400000">
            <a:off x="3297150" y="4072223"/>
            <a:ext cx="391886" cy="287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EE8AA459-8D2C-4211-B736-3563280862A2}"/>
              </a:ext>
            </a:extLst>
          </p:cNvPr>
          <p:cNvSpPr/>
          <p:nvPr/>
        </p:nvSpPr>
        <p:spPr>
          <a:xfrm>
            <a:off x="4980188" y="3938193"/>
            <a:ext cx="391886" cy="287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623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2046514" y="222315"/>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2135872" y="816372"/>
            <a:ext cx="9725344" cy="1569660"/>
          </a:xfrm>
          <a:prstGeom prst="rect">
            <a:avLst/>
          </a:prstGeom>
          <a:noFill/>
        </p:spPr>
        <p:txBody>
          <a:bodyPr wrap="square">
            <a:spAutoFit/>
          </a:bodyPr>
          <a:lstStyle/>
          <a:p>
            <a:r>
              <a:rPr lang="en-US" sz="2400" dirty="0">
                <a:latin typeface="Politica" panose="02000506060000020004"/>
              </a:rPr>
              <a:t>The Shape It App works similar to modeling clay. Just click on a section of a shape and drag it somewhere to begin changing the shape. You can also click on edges and corners between sections of a shape, and then drag those as well.</a:t>
            </a:r>
          </a:p>
        </p:txBody>
      </p:sp>
      <p:sp>
        <p:nvSpPr>
          <p:cNvPr id="14" name="Arrow: Right 13">
            <a:extLst>
              <a:ext uri="{FF2B5EF4-FFF2-40B4-BE49-F238E27FC236}">
                <a16:creationId xmlns:a16="http://schemas.microsoft.com/office/drawing/2014/main" id="{D199955D-3450-4E1E-A156-275DF8BEE3C8}"/>
              </a:ext>
            </a:extLst>
          </p:cNvPr>
          <p:cNvSpPr/>
          <p:nvPr/>
        </p:nvSpPr>
        <p:spPr>
          <a:xfrm>
            <a:off x="6041970" y="4776302"/>
            <a:ext cx="391886" cy="2873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33DDA0E-B3F0-4D1E-A529-CCC94C2ED1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3655" y="3566156"/>
            <a:ext cx="3813711" cy="2707674"/>
          </a:xfrm>
          <a:prstGeom prst="rect">
            <a:avLst/>
          </a:prstGeom>
        </p:spPr>
      </p:pic>
      <p:pic>
        <p:nvPicPr>
          <p:cNvPr id="5" name="Picture 4">
            <a:extLst>
              <a:ext uri="{FF2B5EF4-FFF2-40B4-BE49-F238E27FC236}">
                <a16:creationId xmlns:a16="http://schemas.microsoft.com/office/drawing/2014/main" id="{4B920304-8985-49A9-8DAB-77219516C8BF}"/>
              </a:ext>
            </a:extLst>
          </p:cNvPr>
          <p:cNvPicPr>
            <a:picLocks noChangeAspect="1"/>
          </p:cNvPicPr>
          <p:nvPr/>
        </p:nvPicPr>
        <p:blipFill>
          <a:blip r:embed="rId6"/>
          <a:stretch>
            <a:fillRect/>
          </a:stretch>
        </p:blipFill>
        <p:spPr>
          <a:xfrm>
            <a:off x="2534320" y="3394288"/>
            <a:ext cx="3141385" cy="3338794"/>
          </a:xfrm>
          <a:prstGeom prst="rect">
            <a:avLst/>
          </a:prstGeom>
        </p:spPr>
      </p:pic>
      <p:sp>
        <p:nvSpPr>
          <p:cNvPr id="16" name="TextBox 15">
            <a:extLst>
              <a:ext uri="{FF2B5EF4-FFF2-40B4-BE49-F238E27FC236}">
                <a16:creationId xmlns:a16="http://schemas.microsoft.com/office/drawing/2014/main" id="{100E8991-3FB2-4775-B857-F867882A4201}"/>
              </a:ext>
            </a:extLst>
          </p:cNvPr>
          <p:cNvSpPr txBox="1"/>
          <p:nvPr/>
        </p:nvSpPr>
        <p:spPr>
          <a:xfrm>
            <a:off x="3065536" y="2109531"/>
            <a:ext cx="8649788" cy="1200329"/>
          </a:xfrm>
          <a:prstGeom prst="rect">
            <a:avLst/>
          </a:prstGeom>
          <a:noFill/>
        </p:spPr>
        <p:txBody>
          <a:bodyPr wrap="square">
            <a:spAutoFit/>
          </a:bodyPr>
          <a:lstStyle/>
          <a:p>
            <a:pPr algn="r"/>
            <a:r>
              <a:rPr lang="ar-QA" sz="2400" dirty="0"/>
              <a:t>يعمل تطبيق التشكيل بشكل مشابه لتشكيل الطين.</a:t>
            </a:r>
            <a:endParaRPr lang="en-US" sz="2400" dirty="0"/>
          </a:p>
          <a:p>
            <a:pPr algn="r"/>
            <a:r>
              <a:rPr lang="ar-QA" sz="2400" dirty="0"/>
              <a:t>ما عليك سوى النقر فوق جزء من الشكل واسحبه إلى مكان ما لبدء تغيير الشكل. يمكنك أيضًا النقر فوق الحواف والزوايا بين أقسام الشكل ، ثم سحبها أيضًا</a:t>
            </a:r>
            <a:endParaRPr lang="en-US" sz="2400" dirty="0"/>
          </a:p>
        </p:txBody>
      </p:sp>
    </p:spTree>
    <p:extLst>
      <p:ext uri="{BB962C8B-B14F-4D97-AF65-F5344CB8AC3E}">
        <p14:creationId xmlns:p14="http://schemas.microsoft.com/office/powerpoint/2010/main" val="63783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2046514" y="222315"/>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2281645" y="859114"/>
            <a:ext cx="9170126" cy="1323439"/>
          </a:xfrm>
          <a:prstGeom prst="rect">
            <a:avLst/>
          </a:prstGeom>
          <a:noFill/>
        </p:spPr>
        <p:txBody>
          <a:bodyPr wrap="square">
            <a:spAutoFit/>
          </a:bodyPr>
          <a:lstStyle/>
          <a:p>
            <a:r>
              <a:rPr lang="en-US" sz="2000" dirty="0"/>
              <a:t>When you click on a section of a shape, </a:t>
            </a:r>
            <a:r>
              <a:rPr lang="en-US" sz="2000" b="1" dirty="0">
                <a:solidFill>
                  <a:srgbClr val="00B050"/>
                </a:solidFill>
              </a:rPr>
              <a:t>a popup menu with more editing options Appears</a:t>
            </a:r>
            <a:r>
              <a:rPr lang="en-US" sz="2000" dirty="0"/>
              <a:t>. These extra options can allow you make big changes to the shape, like add new sections, smooth or sharpen a section, or even make a duplicate of the shape in the model. </a:t>
            </a:r>
          </a:p>
        </p:txBody>
      </p:sp>
      <p:pic>
        <p:nvPicPr>
          <p:cNvPr id="4" name="Picture 3">
            <a:extLst>
              <a:ext uri="{FF2B5EF4-FFF2-40B4-BE49-F238E27FC236}">
                <a16:creationId xmlns:a16="http://schemas.microsoft.com/office/drawing/2014/main" id="{050C3B14-6B49-454C-A185-5A170E2C0A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6419" y="3438525"/>
            <a:ext cx="4689866" cy="2286878"/>
          </a:xfrm>
          <a:prstGeom prst="rect">
            <a:avLst/>
          </a:prstGeom>
        </p:spPr>
      </p:pic>
      <p:pic>
        <p:nvPicPr>
          <p:cNvPr id="13" name="Picture 12">
            <a:extLst>
              <a:ext uri="{FF2B5EF4-FFF2-40B4-BE49-F238E27FC236}">
                <a16:creationId xmlns:a16="http://schemas.microsoft.com/office/drawing/2014/main" id="{F7F76BE7-2BB1-4A60-A158-FED839004E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41194" y="3427493"/>
            <a:ext cx="4832497" cy="2297910"/>
          </a:xfrm>
          <a:prstGeom prst="rect">
            <a:avLst/>
          </a:prstGeom>
        </p:spPr>
      </p:pic>
      <p:sp>
        <p:nvSpPr>
          <p:cNvPr id="17" name="TextBox 16">
            <a:extLst>
              <a:ext uri="{FF2B5EF4-FFF2-40B4-BE49-F238E27FC236}">
                <a16:creationId xmlns:a16="http://schemas.microsoft.com/office/drawing/2014/main" id="{AE96C8F0-F528-44F0-A9F8-40ACE17A8902}"/>
              </a:ext>
            </a:extLst>
          </p:cNvPr>
          <p:cNvSpPr txBox="1"/>
          <p:nvPr/>
        </p:nvSpPr>
        <p:spPr>
          <a:xfrm>
            <a:off x="2713478" y="2240982"/>
            <a:ext cx="8468327" cy="1015663"/>
          </a:xfrm>
          <a:prstGeom prst="rect">
            <a:avLst/>
          </a:prstGeom>
          <a:noFill/>
        </p:spPr>
        <p:txBody>
          <a:bodyPr wrap="square">
            <a:spAutoFit/>
          </a:bodyPr>
          <a:lstStyle/>
          <a:p>
            <a:pPr algn="r"/>
            <a:r>
              <a:rPr lang="ar-QA" sz="2000"/>
              <a:t>عند النقر فوق قسم في الشكل ، تظهر قائمة منبثقة بها المزيد من خيارات التحرير يمكن أن تتيح لك هذه الخيارات الإضافية إجراء تغييرات كبيرة على الشكل ، مثل إضافة أقسام جديدة ، أو تنعيم قسم أو شحذه ، أو حتى عمل نسخة مكررة من الشكل في النموذج.</a:t>
            </a:r>
            <a:endParaRPr lang="ar-QA" sz="2000" dirty="0"/>
          </a:p>
        </p:txBody>
      </p:sp>
    </p:spTree>
    <p:extLst>
      <p:ext uri="{BB962C8B-B14F-4D97-AF65-F5344CB8AC3E}">
        <p14:creationId xmlns:p14="http://schemas.microsoft.com/office/powerpoint/2010/main" val="355829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2046514" y="222315"/>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2403565" y="841697"/>
            <a:ext cx="8385441" cy="461665"/>
          </a:xfrm>
          <a:prstGeom prst="rect">
            <a:avLst/>
          </a:prstGeom>
          <a:noFill/>
        </p:spPr>
        <p:txBody>
          <a:bodyPr wrap="square">
            <a:spAutoFit/>
          </a:bodyPr>
          <a:lstStyle/>
          <a:p>
            <a:r>
              <a:rPr lang="en-US" sz="2400" dirty="0"/>
              <a:t>Let’s make a duplicate of the shape in the model. </a:t>
            </a:r>
          </a:p>
        </p:txBody>
      </p:sp>
      <p:pic>
        <p:nvPicPr>
          <p:cNvPr id="3" name="Picture 2">
            <a:extLst>
              <a:ext uri="{FF2B5EF4-FFF2-40B4-BE49-F238E27FC236}">
                <a16:creationId xmlns:a16="http://schemas.microsoft.com/office/drawing/2014/main" id="{0D417119-02C6-44CD-BA6A-0DCE194E78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9720" y="2046844"/>
            <a:ext cx="7459028" cy="3969459"/>
          </a:xfrm>
          <a:prstGeom prst="rect">
            <a:avLst/>
          </a:prstGeom>
        </p:spPr>
      </p:pic>
      <p:sp>
        <p:nvSpPr>
          <p:cNvPr id="5" name="Rectangle: Rounded Corners 4">
            <a:extLst>
              <a:ext uri="{FF2B5EF4-FFF2-40B4-BE49-F238E27FC236}">
                <a16:creationId xmlns:a16="http://schemas.microsoft.com/office/drawing/2014/main" id="{D6450575-E8E6-4BD2-B508-CA4D47FAFAB5}"/>
              </a:ext>
            </a:extLst>
          </p:cNvPr>
          <p:cNvSpPr/>
          <p:nvPr/>
        </p:nvSpPr>
        <p:spPr>
          <a:xfrm>
            <a:off x="8769531" y="3622766"/>
            <a:ext cx="339635" cy="313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8D6C5B2-5694-4D18-BAF2-7B14ED7DB632}"/>
              </a:ext>
            </a:extLst>
          </p:cNvPr>
          <p:cNvSpPr/>
          <p:nvPr/>
        </p:nvSpPr>
        <p:spPr>
          <a:xfrm>
            <a:off x="8769531" y="3056709"/>
            <a:ext cx="339635" cy="5050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52BFC21-FE02-4E69-85E8-429E815BBA2C}"/>
              </a:ext>
            </a:extLst>
          </p:cNvPr>
          <p:cNvSpPr txBox="1"/>
          <p:nvPr/>
        </p:nvSpPr>
        <p:spPr>
          <a:xfrm>
            <a:off x="8552863" y="2687377"/>
            <a:ext cx="772969" cy="369332"/>
          </a:xfrm>
          <a:prstGeom prst="rect">
            <a:avLst/>
          </a:prstGeom>
          <a:noFill/>
        </p:spPr>
        <p:txBody>
          <a:bodyPr wrap="none" rtlCol="0">
            <a:spAutoFit/>
          </a:bodyPr>
          <a:lstStyle/>
          <a:p>
            <a:r>
              <a:rPr lang="en-US" dirty="0">
                <a:solidFill>
                  <a:srgbClr val="FF0000"/>
                </a:solidFill>
              </a:rPr>
              <a:t>Clone </a:t>
            </a:r>
          </a:p>
        </p:txBody>
      </p:sp>
      <p:sp>
        <p:nvSpPr>
          <p:cNvPr id="17" name="TextBox 16">
            <a:extLst>
              <a:ext uri="{FF2B5EF4-FFF2-40B4-BE49-F238E27FC236}">
                <a16:creationId xmlns:a16="http://schemas.microsoft.com/office/drawing/2014/main" id="{340FF11B-C635-4120-B4F7-177BBEB0F0B0}"/>
              </a:ext>
            </a:extLst>
          </p:cNvPr>
          <p:cNvSpPr txBox="1"/>
          <p:nvPr/>
        </p:nvSpPr>
        <p:spPr>
          <a:xfrm>
            <a:off x="2483267" y="1321109"/>
            <a:ext cx="6096000" cy="461665"/>
          </a:xfrm>
          <a:prstGeom prst="rect">
            <a:avLst/>
          </a:prstGeom>
          <a:noFill/>
        </p:spPr>
        <p:txBody>
          <a:bodyPr wrap="square">
            <a:spAutoFit/>
          </a:bodyPr>
          <a:lstStyle/>
          <a:p>
            <a:pPr algn="r"/>
            <a:r>
              <a:rPr lang="ar-QA" sz="2400"/>
              <a:t>فلنعمل نسخة طبق الأصل من الشكل في النموذج.</a:t>
            </a:r>
            <a:endParaRPr lang="ar-QA" sz="2400" dirty="0"/>
          </a:p>
        </p:txBody>
      </p:sp>
    </p:spTree>
    <p:extLst>
      <p:ext uri="{BB962C8B-B14F-4D97-AF65-F5344CB8AC3E}">
        <p14:creationId xmlns:p14="http://schemas.microsoft.com/office/powerpoint/2010/main" val="279641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1771272" y="683995"/>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2024736" y="1268175"/>
            <a:ext cx="8385441" cy="830997"/>
          </a:xfrm>
          <a:prstGeom prst="rect">
            <a:avLst/>
          </a:prstGeom>
          <a:noFill/>
        </p:spPr>
        <p:txBody>
          <a:bodyPr wrap="square">
            <a:spAutoFit/>
          </a:bodyPr>
          <a:lstStyle/>
          <a:p>
            <a:pPr algn="ctr"/>
            <a:r>
              <a:rPr lang="en-US" sz="2400" dirty="0">
                <a:latin typeface="Politica" panose="02000506060000020004"/>
              </a:rPr>
              <a:t>Let’s make a Mirror of the shape in the model.</a:t>
            </a:r>
            <a:endParaRPr lang="ar-QA" sz="2400" dirty="0">
              <a:latin typeface="Politica" panose="02000506060000020004"/>
            </a:endParaRPr>
          </a:p>
          <a:p>
            <a:pPr algn="ctr"/>
            <a:r>
              <a:rPr lang="ar-QA" sz="2400" dirty="0">
                <a:latin typeface="Politica" panose="02000506060000020004"/>
              </a:rPr>
              <a:t>هيا لنقوم بعمل امر المرآة للمجسم </a:t>
            </a:r>
            <a:r>
              <a:rPr lang="en-US" sz="2400" dirty="0">
                <a:latin typeface="Politica" panose="02000506060000020004"/>
              </a:rPr>
              <a:t> </a:t>
            </a:r>
          </a:p>
        </p:txBody>
      </p:sp>
      <p:pic>
        <p:nvPicPr>
          <p:cNvPr id="3" name="Picture 2">
            <a:extLst>
              <a:ext uri="{FF2B5EF4-FFF2-40B4-BE49-F238E27FC236}">
                <a16:creationId xmlns:a16="http://schemas.microsoft.com/office/drawing/2014/main" id="{0D417119-02C6-44CD-BA6A-0DCE194E78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9720" y="2046844"/>
            <a:ext cx="7459028" cy="3969459"/>
          </a:xfrm>
          <a:prstGeom prst="rect">
            <a:avLst/>
          </a:prstGeom>
        </p:spPr>
      </p:pic>
      <p:sp>
        <p:nvSpPr>
          <p:cNvPr id="5" name="Rectangle: Rounded Corners 4">
            <a:extLst>
              <a:ext uri="{FF2B5EF4-FFF2-40B4-BE49-F238E27FC236}">
                <a16:creationId xmlns:a16="http://schemas.microsoft.com/office/drawing/2014/main" id="{D6450575-E8E6-4BD2-B508-CA4D47FAFAB5}"/>
              </a:ext>
            </a:extLst>
          </p:cNvPr>
          <p:cNvSpPr/>
          <p:nvPr/>
        </p:nvSpPr>
        <p:spPr>
          <a:xfrm>
            <a:off x="8447312" y="3622766"/>
            <a:ext cx="339635" cy="3135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8D6C5B2-5694-4D18-BAF2-7B14ED7DB632}"/>
              </a:ext>
            </a:extLst>
          </p:cNvPr>
          <p:cNvSpPr/>
          <p:nvPr/>
        </p:nvSpPr>
        <p:spPr>
          <a:xfrm>
            <a:off x="8464725" y="3056709"/>
            <a:ext cx="339635" cy="5050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AA1516-5E33-4440-B0D2-AE4CE5006B13}"/>
              </a:ext>
            </a:extLst>
          </p:cNvPr>
          <p:cNvSpPr txBox="1"/>
          <p:nvPr/>
        </p:nvSpPr>
        <p:spPr>
          <a:xfrm>
            <a:off x="8213973" y="2697027"/>
            <a:ext cx="806311" cy="369332"/>
          </a:xfrm>
          <a:prstGeom prst="rect">
            <a:avLst/>
          </a:prstGeom>
          <a:noFill/>
        </p:spPr>
        <p:txBody>
          <a:bodyPr wrap="square">
            <a:spAutoFit/>
          </a:bodyPr>
          <a:lstStyle/>
          <a:p>
            <a:r>
              <a:rPr lang="en-US" sz="1800" dirty="0">
                <a:solidFill>
                  <a:srgbClr val="FF0000"/>
                </a:solidFill>
                <a:latin typeface="Politica" panose="02000506060000020004"/>
              </a:rPr>
              <a:t>Mirror</a:t>
            </a:r>
            <a:endParaRPr lang="en-US" dirty="0">
              <a:solidFill>
                <a:srgbClr val="FF0000"/>
              </a:solidFill>
              <a:latin typeface="Politica" panose="02000506060000020004"/>
            </a:endParaRPr>
          </a:p>
        </p:txBody>
      </p:sp>
    </p:spTree>
    <p:extLst>
      <p:ext uri="{BB962C8B-B14F-4D97-AF65-F5344CB8AC3E}">
        <p14:creationId xmlns:p14="http://schemas.microsoft.com/office/powerpoint/2010/main" val="48145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7" name="Picture 6"/>
          <p:cNvPicPr>
            <a:picLocks noChangeAspect="1"/>
          </p:cNvPicPr>
          <p:nvPr/>
        </p:nvPicPr>
        <p:blipFill>
          <a:blip r:embed="rId3"/>
          <a:stretch>
            <a:fillRect/>
          </a:stretch>
        </p:blipFill>
        <p:spPr>
          <a:xfrm>
            <a:off x="63091" y="19050"/>
            <a:ext cx="1750961" cy="6838950"/>
          </a:xfrm>
          <a:prstGeom prst="rect">
            <a:avLst/>
          </a:prstGeom>
        </p:spPr>
      </p:pic>
      <p:grpSp>
        <p:nvGrpSpPr>
          <p:cNvPr id="8" name="Group 7"/>
          <p:cNvGrpSpPr/>
          <p:nvPr/>
        </p:nvGrpSpPr>
        <p:grpSpPr>
          <a:xfrm>
            <a:off x="9248482" y="6273830"/>
            <a:ext cx="1415160" cy="476766"/>
            <a:chOff x="8882864" y="6158525"/>
            <a:chExt cx="1780778" cy="59994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r="35821"/>
            <a:stretch/>
          </p:blipFill>
          <p:spPr>
            <a:xfrm>
              <a:off x="8882864" y="6158525"/>
              <a:ext cx="1142880" cy="599942"/>
            </a:xfrm>
            <a:prstGeom prst="rect">
              <a:avLst/>
            </a:prstGeom>
          </p:spPr>
        </p:pic>
        <p:pic>
          <p:nvPicPr>
            <p:cNvPr id="10" name="Picture 9"/>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64179"/>
            <a:stretch/>
          </p:blipFill>
          <p:spPr>
            <a:xfrm>
              <a:off x="10025744" y="6158525"/>
              <a:ext cx="637898" cy="599942"/>
            </a:xfrm>
            <a:prstGeom prst="rect">
              <a:avLst/>
            </a:prstGeom>
          </p:spPr>
        </p:pic>
      </p:grpSp>
      <p:sp>
        <p:nvSpPr>
          <p:cNvPr id="40" name="TextBox 39">
            <a:extLst>
              <a:ext uri="{FF2B5EF4-FFF2-40B4-BE49-F238E27FC236}">
                <a16:creationId xmlns:a16="http://schemas.microsoft.com/office/drawing/2014/main" id="{1E7FBE51-08DF-4E2E-9984-90B892A9D172}"/>
              </a:ext>
            </a:extLst>
          </p:cNvPr>
          <p:cNvSpPr txBox="1"/>
          <p:nvPr/>
        </p:nvSpPr>
        <p:spPr>
          <a:xfrm>
            <a:off x="1771272" y="683995"/>
            <a:ext cx="8385441" cy="523220"/>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0070C0"/>
                </a:solidFill>
                <a:effectLst/>
                <a:uLnTx/>
                <a:uFillTx/>
                <a:latin typeface="Politica"/>
                <a:ea typeface="+mn-ea"/>
                <a:cs typeface="+mn-cs"/>
                <a:sym typeface="Lato"/>
              </a:rPr>
              <a:t>SolidWork APPs </a:t>
            </a:r>
            <a:endParaRPr lang="en-US" sz="2800" b="1" dirty="0">
              <a:solidFill>
                <a:srgbClr val="0070C0"/>
              </a:solidFill>
            </a:endParaRPr>
          </a:p>
        </p:txBody>
      </p:sp>
      <p:sp>
        <p:nvSpPr>
          <p:cNvPr id="12" name="TextBox 11">
            <a:extLst>
              <a:ext uri="{FF2B5EF4-FFF2-40B4-BE49-F238E27FC236}">
                <a16:creationId xmlns:a16="http://schemas.microsoft.com/office/drawing/2014/main" id="{34E0D4FA-57B2-4195-A658-9E4E1850B11A}"/>
              </a:ext>
            </a:extLst>
          </p:cNvPr>
          <p:cNvSpPr txBox="1"/>
          <p:nvPr/>
        </p:nvSpPr>
        <p:spPr>
          <a:xfrm>
            <a:off x="2184484" y="1207215"/>
            <a:ext cx="8385441" cy="1200329"/>
          </a:xfrm>
          <a:prstGeom prst="rect">
            <a:avLst/>
          </a:prstGeom>
          <a:noFill/>
        </p:spPr>
        <p:txBody>
          <a:bodyPr wrap="square">
            <a:spAutoFit/>
          </a:bodyPr>
          <a:lstStyle/>
          <a:p>
            <a:pPr algn="ctr"/>
            <a:r>
              <a:rPr lang="en-US" sz="2400" dirty="0">
                <a:latin typeface="Politica" panose="02000506060000020004"/>
              </a:rPr>
              <a:t>After using the mirror tool you will get the following shape.</a:t>
            </a:r>
          </a:p>
          <a:p>
            <a:pPr algn="ctr"/>
            <a:r>
              <a:rPr lang="ar-QA" sz="2400" dirty="0">
                <a:latin typeface="Politica" panose="02000506060000020004"/>
              </a:rPr>
              <a:t>بعد عمل امر المرآة للمجسم نحصل على الشكل التالي </a:t>
            </a:r>
          </a:p>
          <a:p>
            <a:pPr algn="ctr"/>
            <a:r>
              <a:rPr lang="en-US" sz="2400" dirty="0">
                <a:latin typeface="Politica" panose="02000506060000020004"/>
              </a:rPr>
              <a:t> </a:t>
            </a:r>
          </a:p>
        </p:txBody>
      </p:sp>
      <p:pic>
        <p:nvPicPr>
          <p:cNvPr id="4" name="Picture 3">
            <a:extLst>
              <a:ext uri="{FF2B5EF4-FFF2-40B4-BE49-F238E27FC236}">
                <a16:creationId xmlns:a16="http://schemas.microsoft.com/office/drawing/2014/main" id="{AAEB1ECA-52E4-4D2A-95B8-F5FE9CD5BB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930" y="2302889"/>
            <a:ext cx="5590191" cy="4021015"/>
          </a:xfrm>
          <a:prstGeom prst="rect">
            <a:avLst/>
          </a:prstGeom>
        </p:spPr>
      </p:pic>
    </p:spTree>
    <p:extLst>
      <p:ext uri="{BB962C8B-B14F-4D97-AF65-F5344CB8AC3E}">
        <p14:creationId xmlns:p14="http://schemas.microsoft.com/office/powerpoint/2010/main" val="1626877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TotalTime>
  <Words>770</Words>
  <Application>Microsoft Office PowerPoint</Application>
  <PresentationFormat>Widescreen</PresentationFormat>
  <Paragraphs>90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Politica</vt:lpstr>
      <vt:lpstr>Wingdings</vt:lpstr>
      <vt:lpstr>Office Theme</vt:lpstr>
      <vt:lpstr>PowerPoint Presentation</vt:lpstr>
      <vt:lpstr>3D Design  التصميم الثلاثي الابعاد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ربطة عنق مطبوعة ثلاثية الأبعاد 3D Printed Bow tie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Print a mini city</dc:title>
  <dc:creator>Moath Mohammad abed Allah Al Momani</dc:creator>
  <cp:lastModifiedBy>Moath Almomani</cp:lastModifiedBy>
  <cp:revision>84</cp:revision>
  <dcterms:created xsi:type="dcterms:W3CDTF">2019-08-27T05:15:07Z</dcterms:created>
  <dcterms:modified xsi:type="dcterms:W3CDTF">2021-02-07T19:32:50Z</dcterms:modified>
</cp:coreProperties>
</file>