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5"/>
  </p:notesMasterIdLst>
  <p:sldIdLst>
    <p:sldId id="273" r:id="rId2"/>
    <p:sldId id="287" r:id="rId3"/>
    <p:sldId id="288" r:id="rId4"/>
    <p:sldId id="264" r:id="rId5"/>
    <p:sldId id="323" r:id="rId6"/>
    <p:sldId id="327" r:id="rId7"/>
    <p:sldId id="324" r:id="rId8"/>
    <p:sldId id="260" r:id="rId9"/>
    <p:sldId id="270" r:id="rId10"/>
    <p:sldId id="325" r:id="rId11"/>
    <p:sldId id="326" r:id="rId12"/>
    <p:sldId id="265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217" autoAdjust="0"/>
  </p:normalViewPr>
  <p:slideViewPr>
    <p:cSldViewPr snapToGrid="0" showGuides="1">
      <p:cViewPr varScale="1">
        <p:scale>
          <a:sx n="74" d="100"/>
          <a:sy n="74" d="100"/>
        </p:scale>
        <p:origin x="1956" y="6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6DB2B02C-F4B9-4943-AB9D-893B0F50061B}"/>
    <pc:docChg chg="undo custSel addSld delSld modSld">
      <pc:chgData name="moath momani" userId="720708e143949568" providerId="LiveId" clId="{6DB2B02C-F4B9-4943-AB9D-893B0F50061B}" dt="2020-06-24T09:03:37.776" v="1943" actId="20577"/>
      <pc:docMkLst>
        <pc:docMk/>
      </pc:docMkLst>
      <pc:sldChg chg="addSp delSp modSp mod modClrScheme chgLayout modNotesTx">
        <pc:chgData name="moath momani" userId="720708e143949568" providerId="LiveId" clId="{6DB2B02C-F4B9-4943-AB9D-893B0F50061B}" dt="2020-06-24T07:54:22.690" v="929" actId="403"/>
        <pc:sldMkLst>
          <pc:docMk/>
          <pc:sldMk cId="1521942773" sldId="263"/>
        </pc:sldMkLst>
        <pc:spChg chg="del">
          <ac:chgData name="moath momani" userId="720708e143949568" providerId="LiveId" clId="{6DB2B02C-F4B9-4943-AB9D-893B0F50061B}" dt="2020-06-24T07:09:47.729" v="0" actId="478"/>
          <ac:spMkLst>
            <pc:docMk/>
            <pc:sldMk cId="1521942773" sldId="263"/>
            <ac:spMk id="2" creationId="{00000000-0000-0000-0000-000000000000}"/>
          </ac:spMkLst>
        </pc:spChg>
        <pc:spChg chg="add del mod">
          <ac:chgData name="moath momani" userId="720708e143949568" providerId="LiveId" clId="{6DB2B02C-F4B9-4943-AB9D-893B0F50061B}" dt="2020-06-24T07:16:48.484" v="32" actId="478"/>
          <ac:spMkLst>
            <pc:docMk/>
            <pc:sldMk cId="1521942773" sldId="263"/>
            <ac:spMk id="4" creationId="{8F309D69-7CDC-4446-8B2E-6A5B9778A34E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6" creationId="{8FF58AAA-5D9E-4576-8138-BC3455B95FDA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7" creationId="{A73B77A2-41EF-4C5B-855C-47970C47357B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8" creationId="{6BA1446D-69EA-4697-A843-94C16FE08CD8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9" creationId="{EC079094-D12A-494C-B947-A60AF16ADF6E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20" creationId="{8923854F-6EBE-475B-97BB-B533BE92E415}"/>
          </ac:spMkLst>
        </pc:spChg>
        <pc:spChg chg="add mod">
          <ac:chgData name="moath momani" userId="720708e143949568" providerId="LiveId" clId="{6DB2B02C-F4B9-4943-AB9D-893B0F50061B}" dt="2020-06-24T07:54:22.690" v="929" actId="403"/>
          <ac:spMkLst>
            <pc:docMk/>
            <pc:sldMk cId="1521942773" sldId="263"/>
            <ac:spMk id="40" creationId="{1E7FBE51-08DF-4E2E-9984-90B892A9D172}"/>
          </ac:spMkLst>
        </pc:spChg>
        <pc:picChg chg="add del">
          <ac:chgData name="moath momani" userId="720708e143949568" providerId="LiveId" clId="{6DB2B02C-F4B9-4943-AB9D-893B0F50061B}" dt="2020-06-24T07:18:09.960" v="51" actId="478"/>
          <ac:picMkLst>
            <pc:docMk/>
            <pc:sldMk cId="1521942773" sldId="263"/>
            <ac:picMk id="5" creationId="{83F0A643-8C30-4902-9F96-A9CE3307B200}"/>
          </ac:picMkLst>
        </pc:picChg>
        <pc:picChg chg="mod">
          <ac:chgData name="moath momani" userId="720708e143949568" providerId="LiveId" clId="{6DB2B02C-F4B9-4943-AB9D-893B0F50061B}" dt="2020-06-24T07:16:59.348" v="44" actId="14100"/>
          <ac:picMkLst>
            <pc:docMk/>
            <pc:sldMk cId="1521942773" sldId="263"/>
            <ac:picMk id="7" creationId="{00000000-0000-0000-0000-000000000000}"/>
          </ac:picMkLst>
        </pc:picChg>
        <pc:picChg chg="add del">
          <ac:chgData name="moath momani" userId="720708e143949568" providerId="LiveId" clId="{6DB2B02C-F4B9-4943-AB9D-893B0F50061B}" dt="2020-06-24T07:18:24.926" v="53" actId="478"/>
          <ac:picMkLst>
            <pc:docMk/>
            <pc:sldMk cId="1521942773" sldId="263"/>
            <ac:picMk id="11" creationId="{9C9CF074-9467-4519-BD75-119B53325E7A}"/>
          </ac:picMkLst>
        </pc:picChg>
        <pc:picChg chg="add del">
          <ac:chgData name="moath momani" userId="720708e143949568" providerId="LiveId" clId="{6DB2B02C-F4B9-4943-AB9D-893B0F50061B}" dt="2020-06-24T07:19:01.742" v="59" actId="478"/>
          <ac:picMkLst>
            <pc:docMk/>
            <pc:sldMk cId="1521942773" sldId="263"/>
            <ac:picMk id="12" creationId="{23D0B963-6228-41E9-8BAA-0B0C6DB8B6F9}"/>
          </ac:picMkLst>
        </pc:picChg>
        <pc:picChg chg="add del mod">
          <ac:chgData name="moath momani" userId="720708e143949568" providerId="LiveId" clId="{6DB2B02C-F4B9-4943-AB9D-893B0F50061B}" dt="2020-06-24T07:20:07.710" v="68" actId="478"/>
          <ac:picMkLst>
            <pc:docMk/>
            <pc:sldMk cId="1521942773" sldId="263"/>
            <ac:picMk id="13" creationId="{F49089C6-F848-4BAF-821A-583E6850F689}"/>
          </ac:picMkLst>
        </pc:picChg>
        <pc:picChg chg="add del">
          <ac:chgData name="moath momani" userId="720708e143949568" providerId="LiveId" clId="{6DB2B02C-F4B9-4943-AB9D-893B0F50061B}" dt="2020-06-24T07:20:31.391" v="72" actId="478"/>
          <ac:picMkLst>
            <pc:docMk/>
            <pc:sldMk cId="1521942773" sldId="263"/>
            <ac:picMk id="14" creationId="{FC326F38-DAF2-45BD-9B8A-371B59278068}"/>
          </ac:picMkLst>
        </pc:picChg>
        <pc:picChg chg="add del">
          <ac:chgData name="moath momani" userId="720708e143949568" providerId="LiveId" clId="{6DB2B02C-F4B9-4943-AB9D-893B0F50061B}" dt="2020-06-24T07:21:35.734" v="80" actId="478"/>
          <ac:picMkLst>
            <pc:docMk/>
            <pc:sldMk cId="1521942773" sldId="263"/>
            <ac:picMk id="15" creationId="{74B9FF4D-F4B9-4A9E-82BF-ADCD05DC5037}"/>
          </ac:picMkLst>
        </pc:picChg>
        <pc:picChg chg="add del mod">
          <ac:chgData name="moath momani" userId="720708e143949568" providerId="LiveId" clId="{6DB2B02C-F4B9-4943-AB9D-893B0F50061B}" dt="2020-06-24T07:26:00.202" v="89" actId="478"/>
          <ac:picMkLst>
            <pc:docMk/>
            <pc:sldMk cId="1521942773" sldId="263"/>
            <ac:picMk id="21" creationId="{430C3E57-88A5-41F2-A593-B83D9BFABA75}"/>
          </ac:picMkLst>
        </pc:picChg>
        <pc:picChg chg="add mod">
          <ac:chgData name="moath momani" userId="720708e143949568" providerId="LiveId" clId="{6DB2B02C-F4B9-4943-AB9D-893B0F50061B}" dt="2020-06-24T07:36:14.092" v="250" actId="1076"/>
          <ac:picMkLst>
            <pc:docMk/>
            <pc:sldMk cId="1521942773" sldId="263"/>
            <ac:picMk id="22" creationId="{2DD7DA47-59A2-43DA-9FBF-0E663109C2E8}"/>
          </ac:picMkLst>
        </pc:picChg>
        <pc:picChg chg="add del mod">
          <ac:chgData name="moath momani" userId="720708e143949568" providerId="LiveId" clId="{6DB2B02C-F4B9-4943-AB9D-893B0F50061B}" dt="2020-06-24T07:32:04.228" v="187" actId="478"/>
          <ac:picMkLst>
            <pc:docMk/>
            <pc:sldMk cId="1521942773" sldId="263"/>
            <ac:picMk id="23" creationId="{4E60445F-83CB-4541-B2E5-805B72281B0D}"/>
          </ac:picMkLst>
        </pc:picChg>
        <pc:picChg chg="add mod">
          <ac:chgData name="moath momani" userId="720708e143949568" providerId="LiveId" clId="{6DB2B02C-F4B9-4943-AB9D-893B0F50061B}" dt="2020-06-24T07:36:19.771" v="253" actId="1076"/>
          <ac:picMkLst>
            <pc:docMk/>
            <pc:sldMk cId="1521942773" sldId="263"/>
            <ac:picMk id="24" creationId="{424216EE-B61C-46C4-A01E-4293365A7364}"/>
          </ac:picMkLst>
        </pc:picChg>
        <pc:picChg chg="add mod">
          <ac:chgData name="moath momani" userId="720708e143949568" providerId="LiveId" clId="{6DB2B02C-F4B9-4943-AB9D-893B0F50061B}" dt="2020-06-24T07:36:17.580" v="252" actId="1076"/>
          <ac:picMkLst>
            <pc:docMk/>
            <pc:sldMk cId="1521942773" sldId="263"/>
            <ac:picMk id="25" creationId="{6A9CE4D6-BDDD-464D-9DE1-7F178D769D03}"/>
          </ac:picMkLst>
        </pc:picChg>
        <pc:picChg chg="add del mod">
          <ac:chgData name="moath momani" userId="720708e143949568" providerId="LiveId" clId="{6DB2B02C-F4B9-4943-AB9D-893B0F50061B}" dt="2020-06-24T07:18:05.592" v="47" actId="478"/>
          <ac:picMkLst>
            <pc:docMk/>
            <pc:sldMk cId="1521942773" sldId="263"/>
            <ac:picMk id="1026" creationId="{36D1604A-4C49-4CEA-9372-9A72042C765F}"/>
          </ac:picMkLst>
        </pc:picChg>
        <pc:picChg chg="add del">
          <ac:chgData name="moath momani" userId="720708e143949568" providerId="LiveId" clId="{6DB2B02C-F4B9-4943-AB9D-893B0F50061B}" dt="2020-06-24T07:18:08.216" v="49" actId="478"/>
          <ac:picMkLst>
            <pc:docMk/>
            <pc:sldMk cId="1521942773" sldId="263"/>
            <ac:picMk id="1028" creationId="{4D04FD0E-FA30-43C3-8097-C734FB5F0971}"/>
          </ac:picMkLst>
        </pc:picChg>
        <pc:picChg chg="add del">
          <ac:chgData name="moath momani" userId="720708e143949568" providerId="LiveId" clId="{6DB2B02C-F4B9-4943-AB9D-893B0F50061B}" dt="2020-06-24T07:18:31.806" v="55" actId="478"/>
          <ac:picMkLst>
            <pc:docMk/>
            <pc:sldMk cId="1521942773" sldId="263"/>
            <ac:picMk id="1030" creationId="{AC673F3F-A12C-4707-A9DE-3EF69968ED3A}"/>
          </ac:picMkLst>
        </pc:picChg>
        <pc:picChg chg="add del">
          <ac:chgData name="moath momani" userId="720708e143949568" providerId="LiveId" clId="{6DB2B02C-F4B9-4943-AB9D-893B0F50061B}" dt="2020-06-24T07:18:59.647" v="57" actId="478"/>
          <ac:picMkLst>
            <pc:docMk/>
            <pc:sldMk cId="1521942773" sldId="263"/>
            <ac:picMk id="1032" creationId="{642D55B1-164A-40E8-B7EC-3485AC60E9D9}"/>
          </ac:picMkLst>
        </pc:picChg>
        <pc:picChg chg="add del">
          <ac:chgData name="moath momani" userId="720708e143949568" providerId="LiveId" clId="{6DB2B02C-F4B9-4943-AB9D-893B0F50061B}" dt="2020-06-24T07:19:03.861" v="61" actId="478"/>
          <ac:picMkLst>
            <pc:docMk/>
            <pc:sldMk cId="1521942773" sldId="263"/>
            <ac:picMk id="1034" creationId="{B07983C4-EC10-4012-A37A-C886FF217FC1}"/>
          </ac:picMkLst>
        </pc:picChg>
        <pc:picChg chg="add del mod">
          <ac:chgData name="moath momani" userId="720708e143949568" providerId="LiveId" clId="{6DB2B02C-F4B9-4943-AB9D-893B0F50061B}" dt="2020-06-24T07:20:02.934" v="65" actId="478"/>
          <ac:picMkLst>
            <pc:docMk/>
            <pc:sldMk cId="1521942773" sldId="263"/>
            <ac:picMk id="1036" creationId="{B1C4081B-96DB-4080-9ACF-9FB36BB03925}"/>
          </ac:picMkLst>
        </pc:picChg>
        <pc:picChg chg="add del">
          <ac:chgData name="moath momani" userId="720708e143949568" providerId="LiveId" clId="{6DB2B02C-F4B9-4943-AB9D-893B0F50061B}" dt="2020-06-24T07:20:10.763" v="70" actId="478"/>
          <ac:picMkLst>
            <pc:docMk/>
            <pc:sldMk cId="1521942773" sldId="263"/>
            <ac:picMk id="1038" creationId="{6AEE81A4-4DFF-44D1-AC7D-4435455BC9BC}"/>
          </ac:picMkLst>
        </pc:picChg>
        <pc:picChg chg="add del">
          <ac:chgData name="moath momani" userId="720708e143949568" providerId="LiveId" clId="{6DB2B02C-F4B9-4943-AB9D-893B0F50061B}" dt="2020-06-24T07:20:33.403" v="74" actId="478"/>
          <ac:picMkLst>
            <pc:docMk/>
            <pc:sldMk cId="1521942773" sldId="263"/>
            <ac:picMk id="1040" creationId="{3026CFEE-B683-4841-A212-81D08D5CC65D}"/>
          </ac:picMkLst>
        </pc:picChg>
        <pc:picChg chg="add del">
          <ac:chgData name="moath momani" userId="720708e143949568" providerId="LiveId" clId="{6DB2B02C-F4B9-4943-AB9D-893B0F50061B}" dt="2020-06-24T07:21:29.718" v="76" actId="478"/>
          <ac:picMkLst>
            <pc:docMk/>
            <pc:sldMk cId="1521942773" sldId="263"/>
            <ac:picMk id="1042" creationId="{21390C15-44C1-4CA8-99B1-0634E752417A}"/>
          </ac:picMkLst>
        </pc:picChg>
        <pc:picChg chg="add del">
          <ac:chgData name="moath momani" userId="720708e143949568" providerId="LiveId" clId="{6DB2B02C-F4B9-4943-AB9D-893B0F50061B}" dt="2020-06-24T07:21:31.089" v="78" actId="478"/>
          <ac:picMkLst>
            <pc:docMk/>
            <pc:sldMk cId="1521942773" sldId="263"/>
            <ac:picMk id="1044" creationId="{C7CF7E14-C0C9-43DF-BEFA-2A984B11C1DD}"/>
          </ac:picMkLst>
        </pc:picChg>
        <pc:picChg chg="add del">
          <ac:chgData name="moath momani" userId="720708e143949568" providerId="LiveId" clId="{6DB2B02C-F4B9-4943-AB9D-893B0F50061B}" dt="2020-06-24T07:21:51.736" v="84"/>
          <ac:picMkLst>
            <pc:docMk/>
            <pc:sldMk cId="1521942773" sldId="263"/>
            <ac:picMk id="1046" creationId="{7CE2EA19-45F2-44BB-A664-5F00D4433CB1}"/>
          </ac:picMkLst>
        </pc:picChg>
        <pc:picChg chg="add del mod">
          <ac:chgData name="moath momani" userId="720708e143949568" providerId="LiveId" clId="{6DB2B02C-F4B9-4943-AB9D-893B0F50061B}" dt="2020-06-24T07:26:24.144" v="96"/>
          <ac:picMkLst>
            <pc:docMk/>
            <pc:sldMk cId="1521942773" sldId="263"/>
            <ac:picMk id="1048" creationId="{BADFDC37-6671-4A13-BDD7-454521703A44}"/>
          </ac:picMkLst>
        </pc:picChg>
        <pc:picChg chg="add del">
          <ac:chgData name="moath momani" userId="720708e143949568" providerId="LiveId" clId="{6DB2B02C-F4B9-4943-AB9D-893B0F50061B}" dt="2020-06-24T07:27:19.270" v="98" actId="478"/>
          <ac:picMkLst>
            <pc:docMk/>
            <pc:sldMk cId="1521942773" sldId="263"/>
            <ac:picMk id="1050" creationId="{705E71B6-0816-48F2-98AD-D0576059A5AD}"/>
          </ac:picMkLst>
        </pc:picChg>
      </pc:sldChg>
      <pc:sldChg chg="del">
        <pc:chgData name="moath momani" userId="720708e143949568" providerId="LiveId" clId="{6DB2B02C-F4B9-4943-AB9D-893B0F50061B}" dt="2020-06-24T07:09:49.354" v="1" actId="47"/>
        <pc:sldMkLst>
          <pc:docMk/>
          <pc:sldMk cId="211947262" sldId="272"/>
        </pc:sldMkLst>
      </pc:sldChg>
      <pc:sldChg chg="modSp mod">
        <pc:chgData name="moath momani" userId="720708e143949568" providerId="LiveId" clId="{6DB2B02C-F4B9-4943-AB9D-893B0F50061B}" dt="2020-06-24T07:16:42.309" v="31" actId="14100"/>
        <pc:sldMkLst>
          <pc:docMk/>
          <pc:sldMk cId="911208218" sldId="273"/>
        </pc:sldMkLst>
        <pc:spChg chg="mod">
          <ac:chgData name="moath momani" userId="720708e143949568" providerId="LiveId" clId="{6DB2B02C-F4B9-4943-AB9D-893B0F50061B}" dt="2020-06-24T07:13:14.759" v="29" actId="113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6DB2B02C-F4B9-4943-AB9D-893B0F50061B}" dt="2020-06-24T07:12:12.596" v="13" actId="207"/>
          <ac:spMkLst>
            <pc:docMk/>
            <pc:sldMk cId="911208218" sldId="273"/>
            <ac:spMk id="7" creationId="{00000000-0000-0000-0000-000000000000}"/>
          </ac:spMkLst>
        </pc:spChg>
        <pc:grpChg chg="mod">
          <ac:chgData name="moath momani" userId="720708e143949568" providerId="LiveId" clId="{6DB2B02C-F4B9-4943-AB9D-893B0F50061B}" dt="2020-06-24T07:16:42.309" v="31" actId="14100"/>
          <ac:grpSpMkLst>
            <pc:docMk/>
            <pc:sldMk cId="911208218" sldId="273"/>
            <ac:grpSpMk id="8" creationId="{00000000-0000-0000-0000-000000000000}"/>
          </ac:grpSpMkLst>
        </pc:grpChg>
        <pc:picChg chg="mod">
          <ac:chgData name="moath momani" userId="720708e143949568" providerId="LiveId" clId="{6DB2B02C-F4B9-4943-AB9D-893B0F50061B}" dt="2020-06-24T07:12:29.958" v="24" actId="1036"/>
          <ac:picMkLst>
            <pc:docMk/>
            <pc:sldMk cId="911208218" sldId="273"/>
            <ac:picMk id="2" creationId="{00000000-0000-0000-0000-000000000000}"/>
          </ac:picMkLst>
        </pc:picChg>
      </pc:sldChg>
      <pc:sldChg chg="addSp delSp modSp mod modNotesTx">
        <pc:chgData name="moath momani" userId="720708e143949568" providerId="LiveId" clId="{6DB2B02C-F4B9-4943-AB9D-893B0F50061B}" dt="2020-06-24T08:55:09.901" v="1483" actId="478"/>
        <pc:sldMkLst>
          <pc:docMk/>
          <pc:sldMk cId="1823530429" sldId="275"/>
        </pc:sldMkLst>
        <pc:spChg chg="add mod">
          <ac:chgData name="moath momani" userId="720708e143949568" providerId="LiveId" clId="{6DB2B02C-F4B9-4943-AB9D-893B0F50061B}" dt="2020-06-24T08:54:46.320" v="1479" actId="1076"/>
          <ac:spMkLst>
            <pc:docMk/>
            <pc:sldMk cId="1823530429" sldId="275"/>
            <ac:spMk id="3" creationId="{A538DF91-232F-4B65-B72F-5BAABCC43053}"/>
          </ac:spMkLst>
        </pc:spChg>
        <pc:spChg chg="del">
          <ac:chgData name="moath momani" userId="720708e143949568" providerId="LiveId" clId="{6DB2B02C-F4B9-4943-AB9D-893B0F50061B}" dt="2020-06-24T07:50:19.581" v="773" actId="478"/>
          <ac:spMkLst>
            <pc:docMk/>
            <pc:sldMk cId="1823530429" sldId="275"/>
            <ac:spMk id="4" creationId="{EEC70398-4A06-4447-A0A7-EEA136D8D03C}"/>
          </ac:spMkLst>
        </pc:spChg>
        <pc:spChg chg="del">
          <ac:chgData name="moath momani" userId="720708e143949568" providerId="LiveId" clId="{6DB2B02C-F4B9-4943-AB9D-893B0F50061B}" dt="2020-06-24T08:13:01.048" v="966" actId="478"/>
          <ac:spMkLst>
            <pc:docMk/>
            <pc:sldMk cId="1823530429" sldId="275"/>
            <ac:spMk id="6" creationId="{00000000-0000-0000-0000-000000000000}"/>
          </ac:spMkLst>
        </pc:spChg>
        <pc:spChg chg="del">
          <ac:chgData name="moath momani" userId="720708e143949568" providerId="LiveId" clId="{6DB2B02C-F4B9-4943-AB9D-893B0F50061B}" dt="2020-06-24T07:50:21.780" v="774" actId="478"/>
          <ac:spMkLst>
            <pc:docMk/>
            <pc:sldMk cId="1823530429" sldId="275"/>
            <ac:spMk id="11" creationId="{3ABAC6EC-D464-4918-9CBB-EDA3E794AF29}"/>
          </ac:spMkLst>
        </pc:spChg>
        <pc:spChg chg="add del mod">
          <ac:chgData name="moath momani" userId="720708e143949568" providerId="LiveId" clId="{6DB2B02C-F4B9-4943-AB9D-893B0F50061B}" dt="2020-06-24T08:54:24.990" v="1471" actId="478"/>
          <ac:spMkLst>
            <pc:docMk/>
            <pc:sldMk cId="1823530429" sldId="275"/>
            <ac:spMk id="19" creationId="{F4F9A230-0649-426A-8689-9BDA98B2561D}"/>
          </ac:spMkLst>
        </pc:spChg>
        <pc:spChg chg="add mod">
          <ac:chgData name="moath momani" userId="720708e143949568" providerId="LiveId" clId="{6DB2B02C-F4B9-4943-AB9D-893B0F50061B}" dt="2020-06-24T08:55:04.257" v="1482"/>
          <ac:spMkLst>
            <pc:docMk/>
            <pc:sldMk cId="1823530429" sldId="275"/>
            <ac:spMk id="20" creationId="{C704141F-42FE-4C37-B531-EB38DF6FDF60}"/>
          </ac:spMkLst>
        </pc:spChg>
        <pc:grpChg chg="del">
          <ac:chgData name="moath momani" userId="720708e143949568" providerId="LiveId" clId="{6DB2B02C-F4B9-4943-AB9D-893B0F50061B}" dt="2020-06-24T08:12:59.232" v="965" actId="478"/>
          <ac:grpSpMkLst>
            <pc:docMk/>
            <pc:sldMk cId="1823530429" sldId="275"/>
            <ac:grpSpMk id="8" creationId="{00000000-0000-0000-0000-000000000000}"/>
          </ac:grpSpMkLst>
        </pc:grpChg>
        <pc:grpChg chg="add del mod">
          <ac:chgData name="moath momani" userId="720708e143949568" providerId="LiveId" clId="{6DB2B02C-F4B9-4943-AB9D-893B0F50061B}" dt="2020-06-24T08:55:09.901" v="1483" actId="478"/>
          <ac:grpSpMkLst>
            <pc:docMk/>
            <pc:sldMk cId="1823530429" sldId="275"/>
            <ac:grpSpMk id="21" creationId="{990A1C72-7EF1-4766-9B00-BD3DE7E4F4DC}"/>
          </ac:grpSpMkLst>
        </pc:grpChg>
        <pc:picChg chg="add del mod">
          <ac:chgData name="moath momani" userId="720708e143949568" providerId="LiveId" clId="{6DB2B02C-F4B9-4943-AB9D-893B0F50061B}" dt="2020-06-24T08:12:43.693" v="959" actId="478"/>
          <ac:picMkLst>
            <pc:docMk/>
            <pc:sldMk cId="1823530429" sldId="275"/>
            <ac:picMk id="5" creationId="{570F3525-5E8F-4B22-8D5D-1E7C731C772E}"/>
          </ac:picMkLst>
        </pc:picChg>
        <pc:picChg chg="add del mod">
          <ac:chgData name="moath momani" userId="720708e143949568" providerId="LiveId" clId="{6DB2B02C-F4B9-4943-AB9D-893B0F50061B}" dt="2020-06-24T08:54:43.553" v="1477" actId="14100"/>
          <ac:picMkLst>
            <pc:docMk/>
            <pc:sldMk cId="1823530429" sldId="275"/>
            <ac:picMk id="7" creationId="{00000000-0000-0000-0000-000000000000}"/>
          </ac:picMkLst>
        </pc:picChg>
        <pc:picChg chg="add del mod">
          <ac:chgData name="moath momani" userId="720708e143949568" providerId="LiveId" clId="{6DB2B02C-F4B9-4943-AB9D-893B0F50061B}" dt="2020-06-24T08:05:03.524" v="943" actId="478"/>
          <ac:picMkLst>
            <pc:docMk/>
            <pc:sldMk cId="1823530429" sldId="275"/>
            <ac:picMk id="12" creationId="{FEE6FA2C-46CA-43EC-8BEE-8AD7F41BF747}"/>
          </ac:picMkLst>
        </pc:picChg>
        <pc:picChg chg="add del mod">
          <ac:chgData name="moath momani" userId="720708e143949568" providerId="LiveId" clId="{6DB2B02C-F4B9-4943-AB9D-893B0F50061B}" dt="2020-06-24T08:06:13.373" v="947" actId="478"/>
          <ac:picMkLst>
            <pc:docMk/>
            <pc:sldMk cId="1823530429" sldId="275"/>
            <ac:picMk id="13" creationId="{CCA63696-EAB9-47F7-B88D-A2613F1D5F7B}"/>
          </ac:picMkLst>
        </pc:picChg>
        <pc:picChg chg="add del">
          <ac:chgData name="moath momani" userId="720708e143949568" providerId="LiveId" clId="{6DB2B02C-F4B9-4943-AB9D-893B0F50061B}" dt="2020-06-24T08:12:20.288" v="949" actId="478"/>
          <ac:picMkLst>
            <pc:docMk/>
            <pc:sldMk cId="1823530429" sldId="275"/>
            <ac:picMk id="14" creationId="{2723AD17-7EC6-44B0-8555-AFED880E6BBD}"/>
          </ac:picMkLst>
        </pc:picChg>
        <pc:picChg chg="add del mod">
          <ac:chgData name="moath momani" userId="720708e143949568" providerId="LiveId" clId="{6DB2B02C-F4B9-4943-AB9D-893B0F50061B}" dt="2020-06-24T08:54:53.021" v="1481" actId="1076"/>
          <ac:picMkLst>
            <pc:docMk/>
            <pc:sldMk cId="1823530429" sldId="275"/>
            <ac:picMk id="15" creationId="{7822E7C2-472B-44AA-A4D2-C55DE3E13740}"/>
          </ac:picMkLst>
        </pc:picChg>
        <pc:picChg chg="add mod">
          <ac:chgData name="moath momani" userId="720708e143949568" providerId="LiveId" clId="{6DB2B02C-F4B9-4943-AB9D-893B0F50061B}" dt="2020-06-24T08:12:38.022" v="957"/>
          <ac:picMkLst>
            <pc:docMk/>
            <pc:sldMk cId="1823530429" sldId="275"/>
            <ac:picMk id="16" creationId="{15B056FF-D5EE-485B-A0E5-919787260C14}"/>
          </ac:picMkLst>
        </pc:picChg>
        <pc:picChg chg="add del mod">
          <ac:chgData name="moath momani" userId="720708e143949568" providerId="LiveId" clId="{6DB2B02C-F4B9-4943-AB9D-893B0F50061B}" dt="2020-06-24T08:16:54.346" v="1055"/>
          <ac:picMkLst>
            <pc:docMk/>
            <pc:sldMk cId="1823530429" sldId="275"/>
            <ac:picMk id="17" creationId="{E7E30FA5-EAA0-4EE5-9C85-45A17541FA5E}"/>
          </ac:picMkLst>
        </pc:picChg>
        <pc:picChg chg="mod">
          <ac:chgData name="moath momani" userId="720708e143949568" providerId="LiveId" clId="{6DB2B02C-F4B9-4943-AB9D-893B0F50061B}" dt="2020-06-24T08:55:04.257" v="1482"/>
          <ac:picMkLst>
            <pc:docMk/>
            <pc:sldMk cId="1823530429" sldId="275"/>
            <ac:picMk id="22" creationId="{BC12D5FC-4929-419B-9FBA-497A683F7BB1}"/>
          </ac:picMkLst>
        </pc:picChg>
        <pc:picChg chg="mod">
          <ac:chgData name="moath momani" userId="720708e143949568" providerId="LiveId" clId="{6DB2B02C-F4B9-4943-AB9D-893B0F50061B}" dt="2020-06-24T08:55:04.257" v="1482"/>
          <ac:picMkLst>
            <pc:docMk/>
            <pc:sldMk cId="1823530429" sldId="275"/>
            <ac:picMk id="23" creationId="{E8144D7F-27A5-495D-89A7-DA13B365C226}"/>
          </ac:picMkLst>
        </pc:picChg>
      </pc:sldChg>
      <pc:sldChg chg="addSp delSp modSp add mod">
        <pc:chgData name="moath momani" userId="720708e143949568" providerId="LiveId" clId="{6DB2B02C-F4B9-4943-AB9D-893B0F50061B}" dt="2020-06-24T08:58:12.859" v="1550" actId="1076"/>
        <pc:sldMkLst>
          <pc:docMk/>
          <pc:sldMk cId="2122620844" sldId="276"/>
        </pc:sldMkLst>
        <pc:spChg chg="add mod">
          <ac:chgData name="moath momani" userId="720708e143949568" providerId="LiveId" clId="{6DB2B02C-F4B9-4943-AB9D-893B0F50061B}" dt="2020-06-24T08:56:49.348" v="1524" actId="1038"/>
          <ac:spMkLst>
            <pc:docMk/>
            <pc:sldMk cId="2122620844" sldId="276"/>
            <ac:spMk id="2" creationId="{F348002C-5DBF-4842-B09C-7DD848B346E2}"/>
          </ac:spMkLst>
        </pc:spChg>
        <pc:spChg chg="mod">
          <ac:chgData name="moath momani" userId="720708e143949568" providerId="LiveId" clId="{6DB2B02C-F4B9-4943-AB9D-893B0F50061B}" dt="2020-06-24T08:58:12.859" v="1550" actId="1076"/>
          <ac:spMkLst>
            <pc:docMk/>
            <pc:sldMk cId="2122620844" sldId="276"/>
            <ac:spMk id="3" creationId="{A538DF91-232F-4B65-B72F-5BAABCC43053}"/>
          </ac:spMkLst>
        </pc:spChg>
        <pc:spChg chg="add mod">
          <ac:chgData name="moath momani" userId="720708e143949568" providerId="LiveId" clId="{6DB2B02C-F4B9-4943-AB9D-893B0F50061B}" dt="2020-06-24T08:57:09.380" v="1548" actId="1038"/>
          <ac:spMkLst>
            <pc:docMk/>
            <pc:sldMk cId="2122620844" sldId="276"/>
            <ac:spMk id="11" creationId="{AA5FE5FB-DA11-47CD-9B2A-004E45E27903}"/>
          </ac:spMkLst>
        </pc:spChg>
        <pc:spChg chg="add mod">
          <ac:chgData name="moath momani" userId="720708e143949568" providerId="LiveId" clId="{6DB2B02C-F4B9-4943-AB9D-893B0F50061B}" dt="2020-06-24T08:57:42.882" v="1549" actId="20577"/>
          <ac:spMkLst>
            <pc:docMk/>
            <pc:sldMk cId="2122620844" sldId="276"/>
            <ac:spMk id="12" creationId="{F2A6271A-E7F0-4514-A693-9DD653018A9A}"/>
          </ac:spMkLst>
        </pc:spChg>
        <pc:picChg chg="add del mod">
          <ac:chgData name="moath momani" userId="720708e143949568" providerId="LiveId" clId="{6DB2B02C-F4B9-4943-AB9D-893B0F50061B}" dt="2020-06-24T08:56:18.772" v="1488" actId="478"/>
          <ac:picMkLst>
            <pc:docMk/>
            <pc:sldMk cId="2122620844" sldId="276"/>
            <ac:picMk id="4" creationId="{5936C4AC-ED17-4F24-946E-93ECBFD82735}"/>
          </ac:picMkLst>
        </pc:picChg>
        <pc:picChg chg="del">
          <ac:chgData name="moath momani" userId="720708e143949568" providerId="LiveId" clId="{6DB2B02C-F4B9-4943-AB9D-893B0F50061B}" dt="2020-06-24T08:37:25.033" v="1312" actId="478"/>
          <ac:picMkLst>
            <pc:docMk/>
            <pc:sldMk cId="2122620844" sldId="276"/>
            <ac:picMk id="5" creationId="{570F3525-5E8F-4B22-8D5D-1E7C731C772E}"/>
          </ac:picMkLst>
        </pc:picChg>
        <pc:picChg chg="add mod">
          <ac:chgData name="moath momani" userId="720708e143949568" providerId="LiveId" clId="{6DB2B02C-F4B9-4943-AB9D-893B0F50061B}" dt="2020-06-24T08:57:02.156" v="1526" actId="14100"/>
          <ac:picMkLst>
            <pc:docMk/>
            <pc:sldMk cId="2122620844" sldId="276"/>
            <ac:picMk id="13" creationId="{06A21DB3-0423-45A1-9ECD-8B50C7BF600F}"/>
          </ac:picMkLst>
        </pc:picChg>
        <pc:picChg chg="add del mod">
          <ac:chgData name="moath momani" userId="720708e143949568" providerId="LiveId" clId="{6DB2B02C-F4B9-4943-AB9D-893B0F50061B}" dt="2020-06-24T08:42:07.268" v="1372" actId="478"/>
          <ac:picMkLst>
            <pc:docMk/>
            <pc:sldMk cId="2122620844" sldId="276"/>
            <ac:picMk id="14" creationId="{C45AA09B-B132-4CF3-B16F-8DDD97E059F0}"/>
          </ac:picMkLst>
        </pc:picChg>
        <pc:picChg chg="del">
          <ac:chgData name="moath momani" userId="720708e143949568" providerId="LiveId" clId="{6DB2B02C-F4B9-4943-AB9D-893B0F50061B}" dt="2020-06-24T08:14:54.166" v="989" actId="478"/>
          <ac:picMkLst>
            <pc:docMk/>
            <pc:sldMk cId="2122620844" sldId="276"/>
            <ac:picMk id="15" creationId="{7822E7C2-472B-44AA-A4D2-C55DE3E13740}"/>
          </ac:picMkLst>
        </pc:picChg>
        <pc:picChg chg="add mod">
          <ac:chgData name="moath momani" userId="720708e143949568" providerId="LiveId" clId="{6DB2B02C-F4B9-4943-AB9D-893B0F50061B}" dt="2020-06-24T08:57:09.380" v="1548" actId="1038"/>
          <ac:picMkLst>
            <pc:docMk/>
            <pc:sldMk cId="2122620844" sldId="276"/>
            <ac:picMk id="16" creationId="{E768E4FF-B2F7-43F7-B6D4-A024356146CA}"/>
          </ac:picMkLst>
        </pc:picChg>
        <pc:picChg chg="add mod">
          <ac:chgData name="moath momani" userId="720708e143949568" providerId="LiveId" clId="{6DB2B02C-F4B9-4943-AB9D-893B0F50061B}" dt="2020-06-24T08:56:49.348" v="1524" actId="1038"/>
          <ac:picMkLst>
            <pc:docMk/>
            <pc:sldMk cId="2122620844" sldId="276"/>
            <ac:picMk id="2050" creationId="{52A834FB-C7C7-401E-B786-2A786823830E}"/>
          </ac:picMkLst>
        </pc:picChg>
      </pc:sldChg>
      <pc:sldChg chg="addSp delSp modSp add mod modNotesTx">
        <pc:chgData name="moath momani" userId="720708e143949568" providerId="LiveId" clId="{6DB2B02C-F4B9-4943-AB9D-893B0F50061B}" dt="2020-06-24T09:03:37.776" v="1943" actId="20577"/>
        <pc:sldMkLst>
          <pc:docMk/>
          <pc:sldMk cId="4162214527" sldId="277"/>
        </pc:sldMkLst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2" creationId="{F348002C-5DBF-4842-B09C-7DD848B346E2}"/>
          </ac:spMkLst>
        </pc:spChg>
        <pc:spChg chg="mod">
          <ac:chgData name="moath momani" userId="720708e143949568" providerId="LiveId" clId="{6DB2B02C-F4B9-4943-AB9D-893B0F50061B}" dt="2020-06-24T08:50:43.109" v="1442" actId="1076"/>
          <ac:spMkLst>
            <pc:docMk/>
            <pc:sldMk cId="4162214527" sldId="277"/>
            <ac:spMk id="3" creationId="{A538DF91-232F-4B65-B72F-5BAABCC43053}"/>
          </ac:spMkLst>
        </pc:spChg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11" creationId="{AA5FE5FB-DA11-47CD-9B2A-004E45E27903}"/>
          </ac:spMkLst>
        </pc:spChg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12" creationId="{F2A6271A-E7F0-4514-A693-9DD653018A9A}"/>
          </ac:spMkLst>
        </pc:sp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4" creationId="{5936C4AC-ED17-4F24-946E-93ECBFD82735}"/>
          </ac:picMkLst>
        </pc:picChg>
        <pc:picChg chg="add mod">
          <ac:chgData name="moath momani" userId="720708e143949568" providerId="LiveId" clId="{6DB2B02C-F4B9-4943-AB9D-893B0F50061B}" dt="2020-06-24T09:02:45.668" v="1830" actId="1076"/>
          <ac:picMkLst>
            <pc:docMk/>
            <pc:sldMk cId="4162214527" sldId="277"/>
            <ac:picMk id="5" creationId="{9792DA15-D81E-4919-8544-76CE3DFB343D}"/>
          </ac:picMkLst>
        </pc:pic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13" creationId="{06A21DB3-0423-45A1-9ECD-8B50C7BF600F}"/>
          </ac:picMkLst>
        </pc:pic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16" creationId="{E768E4FF-B2F7-43F7-B6D4-A024356146CA}"/>
          </ac:picMkLst>
        </pc:picChg>
      </pc:sldChg>
      <pc:sldChg chg="addSp delSp modSp add mod modNotesTx">
        <pc:chgData name="moath momani" userId="720708e143949568" providerId="LiveId" clId="{6DB2B02C-F4B9-4943-AB9D-893B0F50061B}" dt="2020-06-24T09:02:29.846" v="1829" actId="12"/>
        <pc:sldMkLst>
          <pc:docMk/>
          <pc:sldMk cId="2044258354" sldId="278"/>
        </pc:sldMkLst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2" creationId="{F348002C-5DBF-4842-B09C-7DD848B346E2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3" creationId="{A538DF91-232F-4B65-B72F-5BAABCC43053}"/>
          </ac:spMkLst>
        </pc:spChg>
        <pc:spChg chg="add mod">
          <ac:chgData name="moath momani" userId="720708e143949568" providerId="LiveId" clId="{6DB2B02C-F4B9-4943-AB9D-893B0F50061B}" dt="2020-06-24T09:00:45.532" v="1648" actId="20577"/>
          <ac:spMkLst>
            <pc:docMk/>
            <pc:sldMk cId="2044258354" sldId="278"/>
            <ac:spMk id="4" creationId="{BC30AD2D-5919-4202-A074-9265DFB250DC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11" creationId="{AA5FE5FB-DA11-47CD-9B2A-004E45E27903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12" creationId="{F2A6271A-E7F0-4514-A693-9DD653018A9A}"/>
          </ac:spMkLst>
        </pc:spChg>
        <pc:picChg chg="add mod">
          <ac:chgData name="moath momani" userId="720708e143949568" providerId="LiveId" clId="{6DB2B02C-F4B9-4943-AB9D-893B0F50061B}" dt="2020-06-24T09:00:39.412" v="1634" actId="1076"/>
          <ac:picMkLst>
            <pc:docMk/>
            <pc:sldMk cId="2044258354" sldId="278"/>
            <ac:picMk id="5" creationId="{91074AEB-19AF-494D-BAED-CBF5A688124D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13" creationId="{06A21DB3-0423-45A1-9ECD-8B50C7BF600F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16" creationId="{E768E4FF-B2F7-43F7-B6D4-A024356146CA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2050" creationId="{52A834FB-C7C7-401E-B786-2A786823830E}"/>
          </ac:picMkLst>
        </pc:picChg>
      </pc:sldChg>
    </pc:docChg>
  </pc:docChgLst>
  <pc:docChgLst>
    <pc:chgData name="moath momani" userId="720708e143949568" providerId="LiveId" clId="{E6B82C7D-170E-49FF-87C1-AE1D4DB9EDA5}"/>
    <pc:docChg chg="modSld">
      <pc:chgData name="moath momani" userId="720708e143949568" providerId="LiveId" clId="{E6B82C7D-170E-49FF-87C1-AE1D4DB9EDA5}" dt="2020-06-24T09:30:36.425" v="4" actId="20577"/>
      <pc:docMkLst>
        <pc:docMk/>
      </pc:docMkLst>
      <pc:sldChg chg="modSp mod">
        <pc:chgData name="moath momani" userId="720708e143949568" providerId="LiveId" clId="{E6B82C7D-170E-49FF-87C1-AE1D4DB9EDA5}" dt="2020-06-24T09:20:20.542" v="2" actId="20577"/>
        <pc:sldMkLst>
          <pc:docMk/>
          <pc:sldMk cId="1823530429" sldId="275"/>
        </pc:sldMkLst>
        <pc:spChg chg="mod">
          <ac:chgData name="moath momani" userId="720708e143949568" providerId="LiveId" clId="{E6B82C7D-170E-49FF-87C1-AE1D4DB9EDA5}" dt="2020-06-24T09:20:20.542" v="2" actId="20577"/>
          <ac:spMkLst>
            <pc:docMk/>
            <pc:sldMk cId="1823530429" sldId="275"/>
            <ac:spMk id="3" creationId="{A538DF91-232F-4B65-B72F-5BAABCC43053}"/>
          </ac:spMkLst>
        </pc:spChg>
      </pc:sldChg>
      <pc:sldChg chg="modSp mod">
        <pc:chgData name="moath momani" userId="720708e143949568" providerId="LiveId" clId="{E6B82C7D-170E-49FF-87C1-AE1D4DB9EDA5}" dt="2020-06-24T09:30:36.425" v="4" actId="20577"/>
        <pc:sldMkLst>
          <pc:docMk/>
          <pc:sldMk cId="2122620844" sldId="276"/>
        </pc:sldMkLst>
        <pc:spChg chg="mod">
          <ac:chgData name="moath momani" userId="720708e143949568" providerId="LiveId" clId="{E6B82C7D-170E-49FF-87C1-AE1D4DB9EDA5}" dt="2020-06-24T09:30:36.425" v="4" actId="20577"/>
          <ac:spMkLst>
            <pc:docMk/>
            <pc:sldMk cId="2122620844" sldId="276"/>
            <ac:spMk id="11" creationId="{AA5FE5FB-DA11-47CD-9B2A-004E45E27903}"/>
          </ac:spMkLst>
        </pc:spChg>
      </pc:sldChg>
    </pc:docChg>
  </pc:docChgLst>
  <pc:docChgLst>
    <pc:chgData name="moath momani" userId="720708e143949568" providerId="LiveId" clId="{D7B35D64-FEE2-45EE-B5C3-3BE31D98A5DD}"/>
    <pc:docChg chg="modSld">
      <pc:chgData name="moath momani" userId="720708e143949568" providerId="LiveId" clId="{D7B35D64-FEE2-45EE-B5C3-3BE31D98A5DD}" dt="2020-06-24T10:22:14.356" v="1" actId="20577"/>
      <pc:docMkLst>
        <pc:docMk/>
      </pc:docMkLst>
      <pc:sldChg chg="modSp mod">
        <pc:chgData name="moath momani" userId="720708e143949568" providerId="LiveId" clId="{D7B35D64-FEE2-45EE-B5C3-3BE31D98A5DD}" dt="2020-06-24T10:22:14.356" v="1" actId="20577"/>
        <pc:sldMkLst>
          <pc:docMk/>
          <pc:sldMk cId="911208218" sldId="273"/>
        </pc:sldMkLst>
        <pc:spChg chg="mod">
          <ac:chgData name="moath momani" userId="720708e143949568" providerId="LiveId" clId="{D7B35D64-FEE2-45EE-B5C3-3BE31D98A5DD}" dt="2020-06-24T10:22:14.356" v="1" actId="20577"/>
          <ac:spMkLst>
            <pc:docMk/>
            <pc:sldMk cId="911208218" sldId="273"/>
            <ac:spMk id="14" creationId="{00000000-0000-0000-0000-000000000000}"/>
          </ac:spMkLst>
        </pc:spChg>
      </pc:sldChg>
    </pc:docChg>
  </pc:docChgLst>
  <pc:docChgLst>
    <pc:chgData name="moath momani" userId="720708e143949568" providerId="LiveId" clId="{78F01B75-BBDE-4A5C-AC3F-8FE28283B93E}"/>
    <pc:docChg chg="custSel addSld modSld">
      <pc:chgData name="moath momani" userId="720708e143949568" providerId="LiveId" clId="{78F01B75-BBDE-4A5C-AC3F-8FE28283B93E}" dt="2020-04-03T12:29:47.533" v="63" actId="1035"/>
      <pc:docMkLst>
        <pc:docMk/>
      </pc:docMkLst>
      <pc:sldChg chg="addSp modSp">
        <pc:chgData name="moath momani" userId="720708e143949568" providerId="LiveId" clId="{78F01B75-BBDE-4A5C-AC3F-8FE28283B93E}" dt="2020-04-03T12:22:06.245" v="23" actId="1036"/>
        <pc:sldMkLst>
          <pc:docMk/>
          <pc:sldMk cId="211947262" sldId="272"/>
        </pc:sldMkLst>
        <pc:spChg chg="add mod">
          <ac:chgData name="moath momani" userId="720708e143949568" providerId="LiveId" clId="{78F01B75-BBDE-4A5C-AC3F-8FE28283B93E}" dt="2020-04-03T12:21:38.882" v="18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78F01B75-BBDE-4A5C-AC3F-8FE28283B93E}" dt="2020-04-03T12:21:11.284" v="5" actId="21"/>
          <ac:spMkLst>
            <pc:docMk/>
            <pc:sldMk cId="211947262" sldId="272"/>
            <ac:spMk id="4" creationId="{00000000-0000-0000-0000-000000000000}"/>
          </ac:spMkLst>
        </pc:spChg>
        <pc:picChg chg="mod">
          <ac:chgData name="moath momani" userId="720708e143949568" providerId="LiveId" clId="{78F01B75-BBDE-4A5C-AC3F-8FE28283B93E}" dt="2020-04-03T12:22:06.245" v="23" actId="1036"/>
          <ac:picMkLst>
            <pc:docMk/>
            <pc:sldMk cId="211947262" sldId="272"/>
            <ac:picMk id="7" creationId="{00000000-0000-0000-0000-000000000000}"/>
          </ac:picMkLst>
        </pc:picChg>
      </pc:sldChg>
      <pc:sldChg chg="addSp delSp modSp add">
        <pc:chgData name="moath momani" userId="720708e143949568" providerId="LiveId" clId="{78F01B75-BBDE-4A5C-AC3F-8FE28283B93E}" dt="2020-04-03T12:29:47.533" v="63" actId="1035"/>
        <pc:sldMkLst>
          <pc:docMk/>
          <pc:sldMk cId="4281662222" sldId="275"/>
        </pc:sldMkLst>
        <pc:spChg chg="del">
          <ac:chgData name="moath momani" userId="720708e143949568" providerId="LiveId" clId="{78F01B75-BBDE-4A5C-AC3F-8FE28283B93E}" dt="2020-04-03T12:28:33.838" v="25" actId="478"/>
          <ac:spMkLst>
            <pc:docMk/>
            <pc:sldMk cId="4281662222" sldId="275"/>
            <ac:spMk id="2" creationId="{01F6C4BA-7E09-403E-81CF-A293A18B27BB}"/>
          </ac:spMkLst>
        </pc:spChg>
        <pc:spChg chg="del">
          <ac:chgData name="moath momani" userId="720708e143949568" providerId="LiveId" clId="{78F01B75-BBDE-4A5C-AC3F-8FE28283B93E}" dt="2020-04-03T12:28:37.659" v="26"/>
          <ac:spMkLst>
            <pc:docMk/>
            <pc:sldMk cId="4281662222" sldId="275"/>
            <ac:spMk id="3" creationId="{9B1D382A-8B4E-4B25-8333-1257440ED296}"/>
          </ac:spMkLst>
        </pc:sp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6" creationId="{34925A31-542E-4E37-89EA-F40DF506CB1F}"/>
          </ac:picMkLst>
        </pc:pic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8" creationId="{CA83EDAF-4330-4A47-8A16-958B8CA7375B}"/>
          </ac:picMkLst>
        </pc:picChg>
      </pc:sldChg>
    </pc:docChg>
  </pc:docChgLst>
  <pc:docChgLst>
    <pc:chgData name="moath momani" userId="720708e143949568" providerId="LiveId" clId="{18D4C6C3-ADB9-4135-8CCD-D526AEF900B4}"/>
    <pc:docChg chg="undo custSel addSld delSld modSld sldOrd">
      <pc:chgData name="moath momani" userId="720708e143949568" providerId="LiveId" clId="{18D4C6C3-ADB9-4135-8CCD-D526AEF900B4}" dt="2020-10-15T08:26:49.975" v="1069" actId="122"/>
      <pc:docMkLst>
        <pc:docMk/>
      </pc:docMkLst>
      <pc:sldChg chg="modSp add mod modNotesTx">
        <pc:chgData name="moath momani" userId="720708e143949568" providerId="LiveId" clId="{18D4C6C3-ADB9-4135-8CCD-D526AEF900B4}" dt="2020-10-08T11:07:47.516" v="973" actId="20577"/>
        <pc:sldMkLst>
          <pc:docMk/>
          <pc:sldMk cId="3507875137" sldId="260"/>
        </pc:sldMkLst>
        <pc:spChg chg="mod">
          <ac:chgData name="moath momani" userId="720708e143949568" providerId="LiveId" clId="{18D4C6C3-ADB9-4135-8CCD-D526AEF900B4}" dt="2020-10-08T10:52:55.823" v="720" actId="20577"/>
          <ac:spMkLst>
            <pc:docMk/>
            <pc:sldMk cId="3507875137" sldId="260"/>
            <ac:spMk id="4" creationId="{00000000-0000-0000-0000-000000000000}"/>
          </ac:spMkLst>
        </pc:spChg>
        <pc:spChg chg="mod">
          <ac:chgData name="moath momani" userId="720708e143949568" providerId="LiveId" clId="{18D4C6C3-ADB9-4135-8CCD-D526AEF900B4}" dt="2020-10-08T10:52:50.068" v="719" actId="20577"/>
          <ac:spMkLst>
            <pc:docMk/>
            <pc:sldMk cId="3507875137" sldId="260"/>
            <ac:spMk id="5" creationId="{00000000-0000-0000-0000-000000000000}"/>
          </ac:spMkLst>
        </pc:spChg>
        <pc:picChg chg="mod">
          <ac:chgData name="moath momani" userId="720708e143949568" providerId="LiveId" clId="{18D4C6C3-ADB9-4135-8CCD-D526AEF900B4}" dt="2020-10-08T10:52:59.314" v="721" actId="1076"/>
          <ac:picMkLst>
            <pc:docMk/>
            <pc:sldMk cId="3507875137" sldId="260"/>
            <ac:picMk id="2054" creationId="{00000000-0000-0000-0000-000000000000}"/>
          </ac:picMkLst>
        </pc:picChg>
      </pc:sldChg>
      <pc:sldChg chg="del">
        <pc:chgData name="moath momani" userId="720708e143949568" providerId="LiveId" clId="{18D4C6C3-ADB9-4135-8CCD-D526AEF900B4}" dt="2020-10-08T10:49:58.172" v="631" actId="47"/>
        <pc:sldMkLst>
          <pc:docMk/>
          <pc:sldMk cId="1521942773" sldId="263"/>
        </pc:sldMkLst>
      </pc:sldChg>
      <pc:sldChg chg="addSp delSp modSp add mod ord">
        <pc:chgData name="moath momani" userId="720708e143949568" providerId="LiveId" clId="{18D4C6C3-ADB9-4135-8CCD-D526AEF900B4}" dt="2020-10-10T15:37:03.229" v="1006" actId="1037"/>
        <pc:sldMkLst>
          <pc:docMk/>
          <pc:sldMk cId="2036179745" sldId="264"/>
        </pc:sldMkLst>
        <pc:picChg chg="add del mod">
          <ac:chgData name="moath momani" userId="720708e143949568" providerId="LiveId" clId="{18D4C6C3-ADB9-4135-8CCD-D526AEF900B4}" dt="2020-10-10T15:37:03.229" v="1006" actId="1037"/>
          <ac:picMkLst>
            <pc:docMk/>
            <pc:sldMk cId="2036179745" sldId="264"/>
            <ac:picMk id="11" creationId="{CAE87B09-0555-416D-840C-0FBD24113676}"/>
          </ac:picMkLst>
        </pc:picChg>
        <pc:picChg chg="del mod">
          <ac:chgData name="moath momani" userId="720708e143949568" providerId="LiveId" clId="{18D4C6C3-ADB9-4135-8CCD-D526AEF900B4}" dt="2020-10-10T15:36:59.348" v="974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add">
        <pc:chgData name="moath momani" userId="720708e143949568" providerId="LiveId" clId="{18D4C6C3-ADB9-4135-8CCD-D526AEF900B4}" dt="2020-10-08T10:21:28.234" v="43"/>
        <pc:sldMkLst>
          <pc:docMk/>
          <pc:sldMk cId="248654634" sldId="265"/>
        </pc:sldMkLst>
      </pc:sldChg>
      <pc:sldChg chg="add">
        <pc:chgData name="moath momani" userId="720708e143949568" providerId="LiveId" clId="{18D4C6C3-ADB9-4135-8CCD-D526AEF900B4}" dt="2020-10-08T10:21:28.234" v="43"/>
        <pc:sldMkLst>
          <pc:docMk/>
          <pc:sldMk cId="2073494059" sldId="270"/>
        </pc:sldMkLst>
      </pc:sldChg>
      <pc:sldChg chg="modSp mod">
        <pc:chgData name="moath momani" userId="720708e143949568" providerId="LiveId" clId="{18D4C6C3-ADB9-4135-8CCD-D526AEF900B4}" dt="2020-10-08T10:17:18.616" v="24" actId="20577"/>
        <pc:sldMkLst>
          <pc:docMk/>
          <pc:sldMk cId="911208218" sldId="273"/>
        </pc:sldMkLst>
        <pc:spChg chg="mod">
          <ac:chgData name="moath momani" userId="720708e143949568" providerId="LiveId" clId="{18D4C6C3-ADB9-4135-8CCD-D526AEF900B4}" dt="2020-10-08T10:17:18.616" v="24" actId="20577"/>
          <ac:spMkLst>
            <pc:docMk/>
            <pc:sldMk cId="911208218" sldId="273"/>
            <ac:spMk id="4" creationId="{00000000-0000-0000-0000-000000000000}"/>
          </ac:spMkLst>
        </pc:spChg>
      </pc:sldChg>
      <pc:sldChg chg="del">
        <pc:chgData name="moath momani" userId="720708e143949568" providerId="LiveId" clId="{18D4C6C3-ADB9-4135-8CCD-D526AEF900B4}" dt="2020-10-08T10:49:59.467" v="632" actId="47"/>
        <pc:sldMkLst>
          <pc:docMk/>
          <pc:sldMk cId="1823530429" sldId="275"/>
        </pc:sldMkLst>
      </pc:sldChg>
      <pc:sldChg chg="del">
        <pc:chgData name="moath momani" userId="720708e143949568" providerId="LiveId" clId="{18D4C6C3-ADB9-4135-8CCD-D526AEF900B4}" dt="2020-10-08T10:50:02.950" v="634" actId="47"/>
        <pc:sldMkLst>
          <pc:docMk/>
          <pc:sldMk cId="2122620844" sldId="276"/>
        </pc:sldMkLst>
      </pc:sldChg>
      <pc:sldChg chg="del">
        <pc:chgData name="moath momani" userId="720708e143949568" providerId="LiveId" clId="{18D4C6C3-ADB9-4135-8CCD-D526AEF900B4}" dt="2020-10-08T10:50:01.093" v="633" actId="47"/>
        <pc:sldMkLst>
          <pc:docMk/>
          <pc:sldMk cId="2044258354" sldId="278"/>
        </pc:sldMkLst>
      </pc:sldChg>
      <pc:sldChg chg="del">
        <pc:chgData name="moath momani" userId="720708e143949568" providerId="LiveId" clId="{18D4C6C3-ADB9-4135-8CCD-D526AEF900B4}" dt="2020-10-08T10:50:12.676" v="637" actId="47"/>
        <pc:sldMkLst>
          <pc:docMk/>
          <pc:sldMk cId="4023957958" sldId="279"/>
        </pc:sldMkLst>
      </pc:sldChg>
      <pc:sldChg chg="del">
        <pc:chgData name="moath momani" userId="720708e143949568" providerId="LiveId" clId="{18D4C6C3-ADB9-4135-8CCD-D526AEF900B4}" dt="2020-10-08T10:50:10.533" v="636" actId="47"/>
        <pc:sldMkLst>
          <pc:docMk/>
          <pc:sldMk cId="2711164443" sldId="280"/>
        </pc:sldMkLst>
      </pc:sldChg>
      <pc:sldChg chg="del">
        <pc:chgData name="moath momani" userId="720708e143949568" providerId="LiveId" clId="{18D4C6C3-ADB9-4135-8CCD-D526AEF900B4}" dt="2020-10-08T10:50:10.533" v="636" actId="47"/>
        <pc:sldMkLst>
          <pc:docMk/>
          <pc:sldMk cId="1336283073" sldId="282"/>
        </pc:sldMkLst>
      </pc:sldChg>
      <pc:sldChg chg="del">
        <pc:chgData name="moath momani" userId="720708e143949568" providerId="LiveId" clId="{18D4C6C3-ADB9-4135-8CCD-D526AEF900B4}" dt="2020-10-08T10:50:10.533" v="636" actId="47"/>
        <pc:sldMkLst>
          <pc:docMk/>
          <pc:sldMk cId="4024515025" sldId="283"/>
        </pc:sldMkLst>
      </pc:sldChg>
      <pc:sldChg chg="del">
        <pc:chgData name="moath momani" userId="720708e143949568" providerId="LiveId" clId="{18D4C6C3-ADB9-4135-8CCD-D526AEF900B4}" dt="2020-10-08T10:50:10.533" v="636" actId="47"/>
        <pc:sldMkLst>
          <pc:docMk/>
          <pc:sldMk cId="1618748802" sldId="284"/>
        </pc:sldMkLst>
      </pc:sldChg>
      <pc:sldChg chg="del">
        <pc:chgData name="moath momani" userId="720708e143949568" providerId="LiveId" clId="{18D4C6C3-ADB9-4135-8CCD-D526AEF900B4}" dt="2020-10-08T10:50:04.167" v="635" actId="47"/>
        <pc:sldMkLst>
          <pc:docMk/>
          <pc:sldMk cId="350599734" sldId="285"/>
        </pc:sldMkLst>
      </pc:sldChg>
      <pc:sldChg chg="del">
        <pc:chgData name="moath momani" userId="720708e143949568" providerId="LiveId" clId="{18D4C6C3-ADB9-4135-8CCD-D526AEF900B4}" dt="2020-10-08T10:50:10.533" v="636" actId="47"/>
        <pc:sldMkLst>
          <pc:docMk/>
          <pc:sldMk cId="2682651527" sldId="286"/>
        </pc:sldMkLst>
      </pc:sldChg>
      <pc:sldChg chg="addSp delSp modSp add mod">
        <pc:chgData name="moath momani" userId="720708e143949568" providerId="LiveId" clId="{18D4C6C3-ADB9-4135-8CCD-D526AEF900B4}" dt="2020-10-08T10:25:41.943" v="140" actId="20577"/>
        <pc:sldMkLst>
          <pc:docMk/>
          <pc:sldMk cId="726861172" sldId="287"/>
        </pc:sldMkLst>
        <pc:spChg chg="mod">
          <ac:chgData name="moath momani" userId="720708e143949568" providerId="LiveId" clId="{18D4C6C3-ADB9-4135-8CCD-D526AEF900B4}" dt="2020-10-08T10:22:06.467" v="48" actId="20577"/>
          <ac:spMkLst>
            <pc:docMk/>
            <pc:sldMk cId="726861172" sldId="287"/>
            <ac:spMk id="2" creationId="{00000000-0000-0000-0000-000000000000}"/>
          </ac:spMkLst>
        </pc:spChg>
        <pc:graphicFrameChg chg="mod">
          <ac:chgData name="moath momani" userId="720708e143949568" providerId="LiveId" clId="{18D4C6C3-ADB9-4135-8CCD-D526AEF900B4}" dt="2020-10-08T10:25:41.943" v="140" actId="20577"/>
          <ac:graphicFrameMkLst>
            <pc:docMk/>
            <pc:sldMk cId="726861172" sldId="287"/>
            <ac:graphicFrameMk id="12" creationId="{C66B1251-B2A5-4026-A6D7-B22504781E3A}"/>
          </ac:graphicFrameMkLst>
        </pc:graphicFrameChg>
        <pc:picChg chg="add mod">
          <ac:chgData name="moath momani" userId="720708e143949568" providerId="LiveId" clId="{18D4C6C3-ADB9-4135-8CCD-D526AEF900B4}" dt="2020-10-08T10:23:40.110" v="58" actId="14100"/>
          <ac:picMkLst>
            <pc:docMk/>
            <pc:sldMk cId="726861172" sldId="287"/>
            <ac:picMk id="4" creationId="{27F4A4C2-7372-4EF2-8F28-6127186BB363}"/>
          </ac:picMkLst>
        </pc:picChg>
        <pc:picChg chg="add mod">
          <ac:chgData name="moath momani" userId="720708e143949568" providerId="LiveId" clId="{18D4C6C3-ADB9-4135-8CCD-D526AEF900B4}" dt="2020-10-08T10:23:59.294" v="68" actId="1076"/>
          <ac:picMkLst>
            <pc:docMk/>
            <pc:sldMk cId="726861172" sldId="287"/>
            <ac:picMk id="10" creationId="{92AC93E3-85DC-45B5-850E-556AF0BE8D41}"/>
          </ac:picMkLst>
        </pc:picChg>
        <pc:picChg chg="add mod">
          <ac:chgData name="moath momani" userId="720708e143949568" providerId="LiveId" clId="{18D4C6C3-ADB9-4135-8CCD-D526AEF900B4}" dt="2020-10-08T10:24:43.814" v="81" actId="14100"/>
          <ac:picMkLst>
            <pc:docMk/>
            <pc:sldMk cId="726861172" sldId="287"/>
            <ac:picMk id="11" creationId="{1A5B9CA0-508B-4F06-BD2F-A62A59F88295}"/>
          </ac:picMkLst>
        </pc:picChg>
        <pc:picChg chg="del">
          <ac:chgData name="moath momani" userId="720708e143949568" providerId="LiveId" clId="{18D4C6C3-ADB9-4135-8CCD-D526AEF900B4}" dt="2020-10-08T10:22:58.676" v="49" actId="478"/>
          <ac:picMkLst>
            <pc:docMk/>
            <pc:sldMk cId="726861172" sldId="287"/>
            <ac:picMk id="19" creationId="{C5A63771-E1D5-455F-90B7-13A88896E774}"/>
          </ac:picMkLst>
        </pc:picChg>
        <pc:picChg chg="del">
          <ac:chgData name="moath momani" userId="720708e143949568" providerId="LiveId" clId="{18D4C6C3-ADB9-4135-8CCD-D526AEF900B4}" dt="2020-10-08T10:23:10.562" v="55" actId="478"/>
          <ac:picMkLst>
            <pc:docMk/>
            <pc:sldMk cId="726861172" sldId="287"/>
            <ac:picMk id="21" creationId="{91D020CB-1A93-4110-8106-29466A53E6A7}"/>
          </ac:picMkLst>
        </pc:picChg>
      </pc:sldChg>
      <pc:sldChg chg="addSp delSp modSp add mod">
        <pc:chgData name="moath momani" userId="720708e143949568" providerId="LiveId" clId="{18D4C6C3-ADB9-4135-8CCD-D526AEF900B4}" dt="2020-10-08T10:37:53.036" v="285" actId="1076"/>
        <pc:sldMkLst>
          <pc:docMk/>
          <pc:sldMk cId="1722368223" sldId="288"/>
        </pc:sldMkLst>
        <pc:graphicFrameChg chg="mod">
          <ac:chgData name="moath momani" userId="720708e143949568" providerId="LiveId" clId="{18D4C6C3-ADB9-4135-8CCD-D526AEF900B4}" dt="2020-10-08T10:35:43.616" v="270" actId="20577"/>
          <ac:graphicFrameMkLst>
            <pc:docMk/>
            <pc:sldMk cId="1722368223" sldId="288"/>
            <ac:graphicFrameMk id="12" creationId="{C66B1251-B2A5-4026-A6D7-B22504781E3A}"/>
          </ac:graphicFrameMkLst>
        </pc:graphicFrameChg>
        <pc:picChg chg="del">
          <ac:chgData name="moath momani" userId="720708e143949568" providerId="LiveId" clId="{18D4C6C3-ADB9-4135-8CCD-D526AEF900B4}" dt="2020-10-08T10:27:10.151" v="157" actId="478"/>
          <ac:picMkLst>
            <pc:docMk/>
            <pc:sldMk cId="1722368223" sldId="288"/>
            <ac:picMk id="4" creationId="{27F4A4C2-7372-4EF2-8F28-6127186BB363}"/>
          </ac:picMkLst>
        </pc:picChg>
        <pc:picChg chg="add mod">
          <ac:chgData name="moath momani" userId="720708e143949568" providerId="LiveId" clId="{18D4C6C3-ADB9-4135-8CCD-D526AEF900B4}" dt="2020-10-08T10:37:50.724" v="283" actId="1076"/>
          <ac:picMkLst>
            <pc:docMk/>
            <pc:sldMk cId="1722368223" sldId="288"/>
            <ac:picMk id="9" creationId="{C6915FCC-C928-47ED-9011-B318D230E9B5}"/>
          </ac:picMkLst>
        </pc:picChg>
        <pc:picChg chg="del mod">
          <ac:chgData name="moath momani" userId="720708e143949568" providerId="LiveId" clId="{18D4C6C3-ADB9-4135-8CCD-D526AEF900B4}" dt="2020-10-08T10:27:10.484" v="159" actId="478"/>
          <ac:picMkLst>
            <pc:docMk/>
            <pc:sldMk cId="1722368223" sldId="288"/>
            <ac:picMk id="10" creationId="{92AC93E3-85DC-45B5-850E-556AF0BE8D41}"/>
          </ac:picMkLst>
        </pc:picChg>
        <pc:picChg chg="del">
          <ac:chgData name="moath momani" userId="720708e143949568" providerId="LiveId" clId="{18D4C6C3-ADB9-4135-8CCD-D526AEF900B4}" dt="2020-10-08T10:27:12.572" v="160" actId="478"/>
          <ac:picMkLst>
            <pc:docMk/>
            <pc:sldMk cId="1722368223" sldId="288"/>
            <ac:picMk id="11" creationId="{1A5B9CA0-508B-4F06-BD2F-A62A59F88295}"/>
          </ac:picMkLst>
        </pc:picChg>
        <pc:picChg chg="add mod">
          <ac:chgData name="moath momani" userId="720708e143949568" providerId="LiveId" clId="{18D4C6C3-ADB9-4135-8CCD-D526AEF900B4}" dt="2020-10-08T10:35:59.997" v="279" actId="1076"/>
          <ac:picMkLst>
            <pc:docMk/>
            <pc:sldMk cId="1722368223" sldId="288"/>
            <ac:picMk id="14" creationId="{67B91953-A18B-4925-A424-2A252B8AF0AB}"/>
          </ac:picMkLst>
        </pc:picChg>
        <pc:picChg chg="add mod">
          <ac:chgData name="moath momani" userId="720708e143949568" providerId="LiveId" clId="{18D4C6C3-ADB9-4135-8CCD-D526AEF900B4}" dt="2020-10-08T10:37:53.036" v="285" actId="1076"/>
          <ac:picMkLst>
            <pc:docMk/>
            <pc:sldMk cId="1722368223" sldId="288"/>
            <ac:picMk id="15" creationId="{D3D916BA-430E-49F9-8D91-B095647FB2BE}"/>
          </ac:picMkLst>
        </pc:picChg>
        <pc:picChg chg="del">
          <ac:chgData name="moath momani" userId="720708e143949568" providerId="LiveId" clId="{18D4C6C3-ADB9-4135-8CCD-D526AEF900B4}" dt="2020-10-08T10:29:56.319" v="205" actId="478"/>
          <ac:picMkLst>
            <pc:docMk/>
            <pc:sldMk cId="1722368223" sldId="288"/>
            <ac:picMk id="17" creationId="{CF676154-980B-4106-900B-FA1C37E30CF3}"/>
          </ac:picMkLst>
        </pc:picChg>
      </pc:sldChg>
      <pc:sldChg chg="addSp delSp modSp add mod">
        <pc:chgData name="moath momani" userId="720708e143949568" providerId="LiveId" clId="{18D4C6C3-ADB9-4135-8CCD-D526AEF900B4}" dt="2020-10-15T08:26:49.975" v="1069" actId="122"/>
        <pc:sldMkLst>
          <pc:docMk/>
          <pc:sldMk cId="1431493003" sldId="323"/>
        </pc:sldMkLst>
        <pc:spChg chg="mod">
          <ac:chgData name="moath momani" userId="720708e143949568" providerId="LiveId" clId="{18D4C6C3-ADB9-4135-8CCD-D526AEF900B4}" dt="2020-10-08T10:46:36.115" v="493" actId="1076"/>
          <ac:spMkLst>
            <pc:docMk/>
            <pc:sldMk cId="1431493003" sldId="323"/>
            <ac:spMk id="2" creationId="{00000000-0000-0000-0000-000000000000}"/>
          </ac:spMkLst>
        </pc:spChg>
        <pc:spChg chg="del">
          <ac:chgData name="moath momani" userId="720708e143949568" providerId="LiveId" clId="{18D4C6C3-ADB9-4135-8CCD-D526AEF900B4}" dt="2020-10-08T10:38:59.284" v="293" actId="478"/>
          <ac:spMkLst>
            <pc:docMk/>
            <pc:sldMk cId="1431493003" sldId="323"/>
            <ac:spMk id="6" creationId="{00000000-0000-0000-0000-000000000000}"/>
          </ac:spMkLst>
        </pc:spChg>
        <pc:spChg chg="mod">
          <ac:chgData name="moath momani" userId="720708e143949568" providerId="LiveId" clId="{18D4C6C3-ADB9-4135-8CCD-D526AEF900B4}" dt="2020-10-15T08:26:22.692" v="1066" actId="2711"/>
          <ac:spMkLst>
            <pc:docMk/>
            <pc:sldMk cId="1431493003" sldId="323"/>
            <ac:spMk id="7" creationId="{00000000-0000-0000-0000-000000000000}"/>
          </ac:spMkLst>
        </pc:spChg>
        <pc:spChg chg="del">
          <ac:chgData name="moath momani" userId="720708e143949568" providerId="LiveId" clId="{18D4C6C3-ADB9-4135-8CCD-D526AEF900B4}" dt="2020-10-08T10:42:20.539" v="296" actId="478"/>
          <ac:spMkLst>
            <pc:docMk/>
            <pc:sldMk cId="1431493003" sldId="323"/>
            <ac:spMk id="8" creationId="{00000000-0000-0000-0000-000000000000}"/>
          </ac:spMkLst>
        </pc:spChg>
        <pc:spChg chg="add del mod">
          <ac:chgData name="moath momani" userId="720708e143949568" providerId="LiveId" clId="{18D4C6C3-ADB9-4135-8CCD-D526AEF900B4}" dt="2020-10-08T10:46:32.995" v="492" actId="1076"/>
          <ac:spMkLst>
            <pc:docMk/>
            <pc:sldMk cId="1431493003" sldId="323"/>
            <ac:spMk id="143" creationId="{00000000-0000-0000-0000-000000000000}"/>
          </ac:spMkLst>
        </pc:spChg>
        <pc:spChg chg="del mod">
          <ac:chgData name="moath momani" userId="720708e143949568" providerId="LiveId" clId="{18D4C6C3-ADB9-4135-8CCD-D526AEF900B4}" dt="2020-10-08T10:42:21.824" v="297" actId="478"/>
          <ac:spMkLst>
            <pc:docMk/>
            <pc:sldMk cId="1431493003" sldId="323"/>
            <ac:spMk id="146" creationId="{00000000-0000-0000-0000-000000000000}"/>
          </ac:spMkLst>
        </pc:spChg>
        <pc:spChg chg="mod">
          <ac:chgData name="moath momani" userId="720708e143949568" providerId="LiveId" clId="{18D4C6C3-ADB9-4135-8CCD-D526AEF900B4}" dt="2020-10-15T08:26:49.975" v="1069" actId="122"/>
          <ac:spMkLst>
            <pc:docMk/>
            <pc:sldMk cId="1431493003" sldId="323"/>
            <ac:spMk id="147" creationId="{00000000-0000-0000-0000-000000000000}"/>
          </ac:spMkLst>
        </pc:spChg>
        <pc:spChg chg="del mod">
          <ac:chgData name="moath momani" userId="720708e143949568" providerId="LiveId" clId="{18D4C6C3-ADB9-4135-8CCD-D526AEF900B4}" dt="2020-10-08T10:38:57.755" v="292" actId="478"/>
          <ac:spMkLst>
            <pc:docMk/>
            <pc:sldMk cId="1431493003" sldId="323"/>
            <ac:spMk id="148" creationId="{00000000-0000-0000-0000-000000000000}"/>
          </ac:spMkLst>
        </pc:spChg>
        <pc:picChg chg="add mod">
          <ac:chgData name="moath momani" userId="720708e143949568" providerId="LiveId" clId="{18D4C6C3-ADB9-4135-8CCD-D526AEF900B4}" dt="2020-10-08T10:42:26.164" v="301" actId="1076"/>
          <ac:picMkLst>
            <pc:docMk/>
            <pc:sldMk cId="1431493003" sldId="323"/>
            <ac:picMk id="4" creationId="{13D4FC49-11AA-499B-A82E-2CB3EC723E82}"/>
          </ac:picMkLst>
        </pc:picChg>
        <pc:picChg chg="mod">
          <ac:chgData name="moath momani" userId="720708e143949568" providerId="LiveId" clId="{18D4C6C3-ADB9-4135-8CCD-D526AEF900B4}" dt="2020-10-08T10:42:49.509" v="310" actId="14100"/>
          <ac:picMkLst>
            <pc:docMk/>
            <pc:sldMk cId="1431493003" sldId="323"/>
            <ac:picMk id="9" creationId="{3DE70912-4B9A-4357-9938-7CB0D03BF934}"/>
          </ac:picMkLst>
        </pc:picChg>
        <pc:picChg chg="add mod">
          <ac:chgData name="moath momani" userId="720708e143949568" providerId="LiveId" clId="{18D4C6C3-ADB9-4135-8CCD-D526AEF900B4}" dt="2020-10-08T10:43:40.327" v="331" actId="1038"/>
          <ac:picMkLst>
            <pc:docMk/>
            <pc:sldMk cId="1431493003" sldId="323"/>
            <ac:picMk id="10" creationId="{615961C7-37BA-4548-AC59-421D0000A808}"/>
          </ac:picMkLst>
        </pc:picChg>
        <pc:picChg chg="del">
          <ac:chgData name="moath momani" userId="720708e143949568" providerId="LiveId" clId="{18D4C6C3-ADB9-4135-8CCD-D526AEF900B4}" dt="2020-10-08T10:38:51.079" v="288" actId="478"/>
          <ac:picMkLst>
            <pc:docMk/>
            <pc:sldMk cId="1431493003" sldId="323"/>
            <ac:picMk id="11" creationId="{3EA44B20-542F-4AE0-AFB4-AC24CB2169F1}"/>
          </ac:picMkLst>
        </pc:picChg>
        <pc:picChg chg="del mod">
          <ac:chgData name="moath momani" userId="720708e143949568" providerId="LiveId" clId="{18D4C6C3-ADB9-4135-8CCD-D526AEF900B4}" dt="2020-10-08T10:42:17.508" v="294" actId="478"/>
          <ac:picMkLst>
            <pc:docMk/>
            <pc:sldMk cId="1431493003" sldId="323"/>
            <ac:picMk id="12" creationId="{00000000-0000-0000-0000-000000000000}"/>
          </ac:picMkLst>
        </pc:picChg>
      </pc:sldChg>
      <pc:sldChg chg="add">
        <pc:chgData name="moath momani" userId="720708e143949568" providerId="LiveId" clId="{18D4C6C3-ADB9-4135-8CCD-D526AEF900B4}" dt="2020-10-08T10:51:38.613" v="649"/>
        <pc:sldMkLst>
          <pc:docMk/>
          <pc:sldMk cId="3562490965" sldId="324"/>
        </pc:sldMkLst>
      </pc:sldChg>
      <pc:sldChg chg="addSp delSp modSp add mod ord">
        <pc:chgData name="moath momani" userId="720708e143949568" providerId="LiveId" clId="{18D4C6C3-ADB9-4135-8CCD-D526AEF900B4}" dt="2020-10-08T11:02:41.080" v="930" actId="20577"/>
        <pc:sldMkLst>
          <pc:docMk/>
          <pc:sldMk cId="1865849037" sldId="325"/>
        </pc:sldMkLst>
        <pc:spChg chg="add mod">
          <ac:chgData name="moath momani" userId="720708e143949568" providerId="LiveId" clId="{18D4C6C3-ADB9-4135-8CCD-D526AEF900B4}" dt="2020-10-08T11:00:02.016" v="847" actId="1076"/>
          <ac:spMkLst>
            <pc:docMk/>
            <pc:sldMk cId="1865849037" sldId="325"/>
            <ac:spMk id="4" creationId="{EC26C341-F107-4C66-BBFB-7BDC0FBC806C}"/>
          </ac:spMkLst>
        </pc:spChg>
        <pc:spChg chg="del">
          <ac:chgData name="moath momani" userId="720708e143949568" providerId="LiveId" clId="{18D4C6C3-ADB9-4135-8CCD-D526AEF900B4}" dt="2020-10-08T10:56:42.541" v="727" actId="478"/>
          <ac:spMkLst>
            <pc:docMk/>
            <pc:sldMk cId="1865849037" sldId="325"/>
            <ac:spMk id="9" creationId="{00000000-0000-0000-0000-000000000000}"/>
          </ac:spMkLst>
        </pc:spChg>
        <pc:spChg chg="del">
          <ac:chgData name="moath momani" userId="720708e143949568" providerId="LiveId" clId="{18D4C6C3-ADB9-4135-8CCD-D526AEF900B4}" dt="2020-10-08T10:56:42.541" v="727" actId="478"/>
          <ac:spMkLst>
            <pc:docMk/>
            <pc:sldMk cId="1865849037" sldId="325"/>
            <ac:spMk id="12" creationId="{CB7F213B-E680-4F6E-B850-3B9D657A9E84}"/>
          </ac:spMkLst>
        </pc:spChg>
        <pc:spChg chg="del">
          <ac:chgData name="moath momani" userId="720708e143949568" providerId="LiveId" clId="{18D4C6C3-ADB9-4135-8CCD-D526AEF900B4}" dt="2020-10-08T10:56:42.541" v="727" actId="478"/>
          <ac:spMkLst>
            <pc:docMk/>
            <pc:sldMk cId="1865849037" sldId="325"/>
            <ac:spMk id="14" creationId="{E02D2F0A-A520-44A2-B8E2-5DD6E542987A}"/>
          </ac:spMkLst>
        </pc:spChg>
        <pc:spChg chg="add del mod">
          <ac:chgData name="moath momani" userId="720708e143949568" providerId="LiveId" clId="{18D4C6C3-ADB9-4135-8CCD-D526AEF900B4}" dt="2020-10-08T10:58:25.837" v="801" actId="478"/>
          <ac:spMkLst>
            <pc:docMk/>
            <pc:sldMk cId="1865849037" sldId="325"/>
            <ac:spMk id="16" creationId="{109EA13C-8A43-4B74-BE3A-0D5AC997673A}"/>
          </ac:spMkLst>
        </pc:spChg>
        <pc:spChg chg="add mod">
          <ac:chgData name="moath momani" userId="720708e143949568" providerId="LiveId" clId="{18D4C6C3-ADB9-4135-8CCD-D526AEF900B4}" dt="2020-10-08T11:01:09.746" v="858" actId="208"/>
          <ac:spMkLst>
            <pc:docMk/>
            <pc:sldMk cId="1865849037" sldId="325"/>
            <ac:spMk id="17" creationId="{BF7FEF74-1774-43C7-B054-6772CAB88342}"/>
          </ac:spMkLst>
        </pc:spChg>
        <pc:spChg chg="add mod">
          <ac:chgData name="moath momani" userId="720708e143949568" providerId="LiveId" clId="{18D4C6C3-ADB9-4135-8CCD-D526AEF900B4}" dt="2020-10-08T11:00:06.716" v="848" actId="1076"/>
          <ac:spMkLst>
            <pc:docMk/>
            <pc:sldMk cId="1865849037" sldId="325"/>
            <ac:spMk id="18" creationId="{1339AF51-5DCE-4D5C-97F7-874842E1439C}"/>
          </ac:spMkLst>
        </pc:spChg>
        <pc:spChg chg="add mod">
          <ac:chgData name="moath momani" userId="720708e143949568" providerId="LiveId" clId="{18D4C6C3-ADB9-4135-8CCD-D526AEF900B4}" dt="2020-10-08T11:02:09.794" v="914" actId="1076"/>
          <ac:spMkLst>
            <pc:docMk/>
            <pc:sldMk cId="1865849037" sldId="325"/>
            <ac:spMk id="19" creationId="{AF139BB2-0D66-41B1-A360-3FC57701B5FF}"/>
          </ac:spMkLst>
        </pc:spChg>
        <pc:spChg chg="add mod">
          <ac:chgData name="moath momani" userId="720708e143949568" providerId="LiveId" clId="{18D4C6C3-ADB9-4135-8CCD-D526AEF900B4}" dt="2020-10-08T11:02:24.341" v="919" actId="14100"/>
          <ac:spMkLst>
            <pc:docMk/>
            <pc:sldMk cId="1865849037" sldId="325"/>
            <ac:spMk id="21" creationId="{232DC2D4-7D72-4F26-B299-E806172B37D9}"/>
          </ac:spMkLst>
        </pc:spChg>
        <pc:spChg chg="add mod">
          <ac:chgData name="moath momani" userId="720708e143949568" providerId="LiveId" clId="{18D4C6C3-ADB9-4135-8CCD-D526AEF900B4}" dt="2020-10-08T11:02:41.080" v="930" actId="20577"/>
          <ac:spMkLst>
            <pc:docMk/>
            <pc:sldMk cId="1865849037" sldId="325"/>
            <ac:spMk id="22" creationId="{B2605D8E-E6D8-43E6-AE2A-9BC4C3C015EC}"/>
          </ac:spMkLst>
        </pc:spChg>
        <pc:picChg chg="add mod">
          <ac:chgData name="moath momani" userId="720708e143949568" providerId="LiveId" clId="{18D4C6C3-ADB9-4135-8CCD-D526AEF900B4}" dt="2020-10-08T10:57:05.867" v="737" actId="1076"/>
          <ac:picMkLst>
            <pc:docMk/>
            <pc:sldMk cId="1865849037" sldId="325"/>
            <ac:picMk id="3" creationId="{6844AEF1-AB9A-41F5-94D5-8B97E6F79EF1}"/>
          </ac:picMkLst>
        </pc:picChg>
        <pc:picChg chg="del">
          <ac:chgData name="moath momani" userId="720708e143949568" providerId="LiveId" clId="{18D4C6C3-ADB9-4135-8CCD-D526AEF900B4}" dt="2020-10-08T10:56:42.541" v="727" actId="478"/>
          <ac:picMkLst>
            <pc:docMk/>
            <pc:sldMk cId="1865849037" sldId="325"/>
            <ac:picMk id="11" creationId="{CAE87B09-0555-416D-840C-0FBD24113676}"/>
          </ac:picMkLst>
        </pc:picChg>
        <pc:picChg chg="del">
          <ac:chgData name="moath momani" userId="720708e143949568" providerId="LiveId" clId="{18D4C6C3-ADB9-4135-8CCD-D526AEF900B4}" dt="2020-10-08T10:56:42.541" v="727" actId="478"/>
          <ac:picMkLst>
            <pc:docMk/>
            <pc:sldMk cId="1865849037" sldId="325"/>
            <ac:picMk id="5126" creationId="{00000000-0000-0000-0000-000000000000}"/>
          </ac:picMkLst>
        </pc:picChg>
      </pc:sldChg>
      <pc:sldChg chg="addSp delSp modSp add mod modNotesTx">
        <pc:chgData name="moath momani" userId="720708e143949568" providerId="LiveId" clId="{18D4C6C3-ADB9-4135-8CCD-D526AEF900B4}" dt="2020-10-11T13:28:30.017" v="1039" actId="1035"/>
        <pc:sldMkLst>
          <pc:docMk/>
          <pc:sldMk cId="3822709034" sldId="326"/>
        </pc:sldMkLst>
        <pc:spChg chg="del">
          <ac:chgData name="moath momani" userId="720708e143949568" providerId="LiveId" clId="{18D4C6C3-ADB9-4135-8CCD-D526AEF900B4}" dt="2020-10-11T13:27:27.551" v="1010" actId="21"/>
          <ac:spMkLst>
            <pc:docMk/>
            <pc:sldMk cId="3822709034" sldId="326"/>
            <ac:spMk id="5" creationId="{00000000-0000-0000-0000-000000000000}"/>
          </ac:spMkLst>
        </pc:spChg>
        <pc:spChg chg="add del mod">
          <ac:chgData name="moath momani" userId="720708e143949568" providerId="LiveId" clId="{18D4C6C3-ADB9-4135-8CCD-D526AEF900B4}" dt="2020-10-11T13:27:27.551" v="1010" actId="21"/>
          <ac:spMkLst>
            <pc:docMk/>
            <pc:sldMk cId="3822709034" sldId="326"/>
            <ac:spMk id="11" creationId="{F5252EFD-9079-41CD-8E94-91CE6845AC9C}"/>
          </ac:spMkLst>
        </pc:spChg>
        <pc:spChg chg="add del mod">
          <ac:chgData name="moath momani" userId="720708e143949568" providerId="LiveId" clId="{18D4C6C3-ADB9-4135-8CCD-D526AEF900B4}" dt="2020-10-11T13:27:27.551" v="1010" actId="21"/>
          <ac:spMkLst>
            <pc:docMk/>
            <pc:sldMk cId="3822709034" sldId="326"/>
            <ac:spMk id="12" creationId="{42E46DA9-967D-46FA-90CF-366B66A5F687}"/>
          </ac:spMkLst>
        </pc:spChg>
        <pc:spChg chg="add del mod">
          <ac:chgData name="moath momani" userId="720708e143949568" providerId="LiveId" clId="{18D4C6C3-ADB9-4135-8CCD-D526AEF900B4}" dt="2020-10-11T13:27:27.551" v="1010" actId="21"/>
          <ac:spMkLst>
            <pc:docMk/>
            <pc:sldMk cId="3822709034" sldId="326"/>
            <ac:spMk id="13" creationId="{D15D9656-2507-426A-B48C-39459C948066}"/>
          </ac:spMkLst>
        </pc:spChg>
        <pc:spChg chg="add del mod">
          <ac:chgData name="moath momani" userId="720708e143949568" providerId="LiveId" clId="{18D4C6C3-ADB9-4135-8CCD-D526AEF900B4}" dt="2020-10-11T13:27:27.551" v="1010" actId="21"/>
          <ac:spMkLst>
            <pc:docMk/>
            <pc:sldMk cId="3822709034" sldId="326"/>
            <ac:spMk id="14" creationId="{70929A30-FE8E-48C7-9DB6-51BBD6798790}"/>
          </ac:spMkLst>
        </pc:spChg>
        <pc:spChg chg="add del mod">
          <ac:chgData name="moath momani" userId="720708e143949568" providerId="LiveId" clId="{18D4C6C3-ADB9-4135-8CCD-D526AEF900B4}" dt="2020-10-11T13:28:05.502" v="1023" actId="21"/>
          <ac:spMkLst>
            <pc:docMk/>
            <pc:sldMk cId="3822709034" sldId="326"/>
            <ac:spMk id="16" creationId="{2B07C17A-30AA-41B1-B1FF-60CA24B5D517}"/>
          </ac:spMkLst>
        </pc:spChg>
        <pc:spChg chg="del">
          <ac:chgData name="moath momani" userId="720708e143949568" providerId="LiveId" clId="{18D4C6C3-ADB9-4135-8CCD-D526AEF900B4}" dt="2020-10-08T11:04:31.538" v="935" actId="21"/>
          <ac:spMkLst>
            <pc:docMk/>
            <pc:sldMk cId="3822709034" sldId="326"/>
            <ac:spMk id="17" creationId="{BF7FEF74-1774-43C7-B054-6772CAB88342}"/>
          </ac:spMkLst>
        </pc:spChg>
        <pc:spChg chg="del">
          <ac:chgData name="moath momani" userId="720708e143949568" providerId="LiveId" clId="{18D4C6C3-ADB9-4135-8CCD-D526AEF900B4}" dt="2020-10-08T11:04:31.538" v="935" actId="21"/>
          <ac:spMkLst>
            <pc:docMk/>
            <pc:sldMk cId="3822709034" sldId="326"/>
            <ac:spMk id="19" creationId="{AF139BB2-0D66-41B1-A360-3FC57701B5FF}"/>
          </ac:spMkLst>
        </pc:spChg>
        <pc:spChg chg="del">
          <ac:chgData name="moath momani" userId="720708e143949568" providerId="LiveId" clId="{18D4C6C3-ADB9-4135-8CCD-D526AEF900B4}" dt="2020-10-08T11:04:31.538" v="935" actId="21"/>
          <ac:spMkLst>
            <pc:docMk/>
            <pc:sldMk cId="3822709034" sldId="326"/>
            <ac:spMk id="21" creationId="{232DC2D4-7D72-4F26-B299-E806172B37D9}"/>
          </ac:spMkLst>
        </pc:spChg>
        <pc:spChg chg="add del mod">
          <ac:chgData name="moath momani" userId="720708e143949568" providerId="LiveId" clId="{18D4C6C3-ADB9-4135-8CCD-D526AEF900B4}" dt="2020-10-11T13:28:05.502" v="1023" actId="21"/>
          <ac:spMkLst>
            <pc:docMk/>
            <pc:sldMk cId="3822709034" sldId="326"/>
            <ac:spMk id="21" creationId="{2B5BAABC-5E61-40BD-A75A-9ABD292EA2A7}"/>
          </ac:spMkLst>
        </pc:spChg>
        <pc:spChg chg="add del mod">
          <ac:chgData name="moath momani" userId="720708e143949568" providerId="LiveId" clId="{18D4C6C3-ADB9-4135-8CCD-D526AEF900B4}" dt="2020-10-11T13:28:05.502" v="1023" actId="21"/>
          <ac:spMkLst>
            <pc:docMk/>
            <pc:sldMk cId="3822709034" sldId="326"/>
            <ac:spMk id="22" creationId="{158735D1-994F-4749-A7BE-30FEBC9EB27F}"/>
          </ac:spMkLst>
        </pc:spChg>
        <pc:spChg chg="del">
          <ac:chgData name="moath momani" userId="720708e143949568" providerId="LiveId" clId="{18D4C6C3-ADB9-4135-8CCD-D526AEF900B4}" dt="2020-10-08T11:04:31.538" v="935" actId="21"/>
          <ac:spMkLst>
            <pc:docMk/>
            <pc:sldMk cId="3822709034" sldId="326"/>
            <ac:spMk id="22" creationId="{B2605D8E-E6D8-43E6-AE2A-9BC4C3C015EC}"/>
          </ac:spMkLst>
        </pc:spChg>
        <pc:spChg chg="add del mod">
          <ac:chgData name="moath momani" userId="720708e143949568" providerId="LiveId" clId="{18D4C6C3-ADB9-4135-8CCD-D526AEF900B4}" dt="2020-10-11T13:28:05.502" v="1023" actId="21"/>
          <ac:spMkLst>
            <pc:docMk/>
            <pc:sldMk cId="3822709034" sldId="326"/>
            <ac:spMk id="23" creationId="{78B42746-C505-4D52-AD62-B446F0B0F66A}"/>
          </ac:spMkLst>
        </pc:spChg>
        <pc:spChg chg="add del mod">
          <ac:chgData name="moath momani" userId="720708e143949568" providerId="LiveId" clId="{18D4C6C3-ADB9-4135-8CCD-D526AEF900B4}" dt="2020-10-11T13:28:05.502" v="1023" actId="21"/>
          <ac:spMkLst>
            <pc:docMk/>
            <pc:sldMk cId="3822709034" sldId="326"/>
            <ac:spMk id="24" creationId="{06B9D879-312B-4AF2-8116-23396F991ACB}"/>
          </ac:spMkLst>
        </pc:spChg>
        <pc:spChg chg="add mod">
          <ac:chgData name="moath momani" userId="720708e143949568" providerId="LiveId" clId="{18D4C6C3-ADB9-4135-8CCD-D526AEF900B4}" dt="2020-10-11T13:28:14.859" v="1030"/>
          <ac:spMkLst>
            <pc:docMk/>
            <pc:sldMk cId="3822709034" sldId="326"/>
            <ac:spMk id="26" creationId="{E838102F-C3F7-4EE5-A2D2-86AE1658C2F2}"/>
          </ac:spMkLst>
        </pc:spChg>
        <pc:spChg chg="add mod">
          <ac:chgData name="moath momani" userId="720708e143949568" providerId="LiveId" clId="{18D4C6C3-ADB9-4135-8CCD-D526AEF900B4}" dt="2020-10-11T13:28:30.017" v="1039" actId="1035"/>
          <ac:spMkLst>
            <pc:docMk/>
            <pc:sldMk cId="3822709034" sldId="326"/>
            <ac:spMk id="30" creationId="{C5DA7188-7368-4731-9021-CBFEBEF4283C}"/>
          </ac:spMkLst>
        </pc:spChg>
        <pc:spChg chg="add mod">
          <ac:chgData name="moath momani" userId="720708e143949568" providerId="LiveId" clId="{18D4C6C3-ADB9-4135-8CCD-D526AEF900B4}" dt="2020-10-11T13:28:21.991" v="1031" actId="1076"/>
          <ac:spMkLst>
            <pc:docMk/>
            <pc:sldMk cId="3822709034" sldId="326"/>
            <ac:spMk id="31" creationId="{2AFC9846-BA99-4A30-A4FD-AAF86B0CC814}"/>
          </ac:spMkLst>
        </pc:spChg>
        <pc:spChg chg="add mod">
          <ac:chgData name="moath momani" userId="720708e143949568" providerId="LiveId" clId="{18D4C6C3-ADB9-4135-8CCD-D526AEF900B4}" dt="2020-10-11T13:28:21.991" v="1031" actId="1076"/>
          <ac:spMkLst>
            <pc:docMk/>
            <pc:sldMk cId="3822709034" sldId="326"/>
            <ac:spMk id="32" creationId="{92928824-A061-4A5E-8AA4-2A8FC2C01ED2}"/>
          </ac:spMkLst>
        </pc:spChg>
        <pc:spChg chg="add mod">
          <ac:chgData name="moath momani" userId="720708e143949568" providerId="LiveId" clId="{18D4C6C3-ADB9-4135-8CCD-D526AEF900B4}" dt="2020-10-11T13:28:30.017" v="1039" actId="1035"/>
          <ac:spMkLst>
            <pc:docMk/>
            <pc:sldMk cId="3822709034" sldId="326"/>
            <ac:spMk id="33" creationId="{33E2B942-38B6-43AA-B172-B3A828E36B9F}"/>
          </ac:spMkLst>
        </pc:spChg>
        <pc:grpChg chg="del">
          <ac:chgData name="moath momani" userId="720708e143949568" providerId="LiveId" clId="{18D4C6C3-ADB9-4135-8CCD-D526AEF900B4}" dt="2020-10-11T13:27:27.551" v="1010" actId="21"/>
          <ac:grpSpMkLst>
            <pc:docMk/>
            <pc:sldMk cId="3822709034" sldId="326"/>
            <ac:grpSpMk id="7" creationId="{00000000-0000-0000-0000-000000000000}"/>
          </ac:grpSpMkLst>
        </pc:grpChg>
        <pc:grpChg chg="add del mod">
          <ac:chgData name="moath momani" userId="720708e143949568" providerId="LiveId" clId="{18D4C6C3-ADB9-4135-8CCD-D526AEF900B4}" dt="2020-10-11T13:28:05.502" v="1023" actId="21"/>
          <ac:grpSpMkLst>
            <pc:docMk/>
            <pc:sldMk cId="3822709034" sldId="326"/>
            <ac:grpSpMk id="17" creationId="{EF5B48CE-9E10-4C57-AB7C-E64FFB6686DB}"/>
          </ac:grpSpMkLst>
        </pc:grpChg>
        <pc:grpChg chg="add mod">
          <ac:chgData name="moath momani" userId="720708e143949568" providerId="LiveId" clId="{18D4C6C3-ADB9-4135-8CCD-D526AEF900B4}" dt="2020-10-11T13:28:14.859" v="1030"/>
          <ac:grpSpMkLst>
            <pc:docMk/>
            <pc:sldMk cId="3822709034" sldId="326"/>
            <ac:grpSpMk id="27" creationId="{5781B654-92C4-4F14-AD5B-7ADD85E96AE1}"/>
          </ac:grpSpMkLst>
        </pc:grpChg>
        <pc:picChg chg="add del mod">
          <ac:chgData name="moath momani" userId="720708e143949568" providerId="LiveId" clId="{18D4C6C3-ADB9-4135-8CCD-D526AEF900B4}" dt="2020-10-11T13:27:43.293" v="1018" actId="478"/>
          <ac:picMkLst>
            <pc:docMk/>
            <pc:sldMk cId="3822709034" sldId="326"/>
            <ac:picMk id="3" creationId="{57746D54-C60E-45A8-AC2F-C14A998F4240}"/>
          </ac:picMkLst>
        </pc:picChg>
        <pc:picChg chg="del">
          <ac:chgData name="moath momani" userId="720708e143949568" providerId="LiveId" clId="{18D4C6C3-ADB9-4135-8CCD-D526AEF900B4}" dt="2020-10-08T11:04:22.356" v="932" actId="478"/>
          <ac:picMkLst>
            <pc:docMk/>
            <pc:sldMk cId="3822709034" sldId="326"/>
            <ac:picMk id="3" creationId="{6844AEF1-AB9A-41F5-94D5-8B97E6F79EF1}"/>
          </ac:picMkLst>
        </pc:picChg>
        <pc:picChg chg="add del mod">
          <ac:chgData name="moath momani" userId="720708e143949568" providerId="LiveId" clId="{18D4C6C3-ADB9-4135-8CCD-D526AEF900B4}" dt="2020-10-11T13:26:38.683" v="1007" actId="478"/>
          <ac:picMkLst>
            <pc:docMk/>
            <pc:sldMk cId="3822709034" sldId="326"/>
            <ac:picMk id="9" creationId="{A3717D54-9CA8-490C-BEAF-DD9EA34F3401}"/>
          </ac:picMkLst>
        </pc:picChg>
        <pc:picChg chg="mod">
          <ac:chgData name="moath momani" userId="720708e143949568" providerId="LiveId" clId="{18D4C6C3-ADB9-4135-8CCD-D526AEF900B4}" dt="2020-10-11T13:27:33.641" v="1015"/>
          <ac:picMkLst>
            <pc:docMk/>
            <pc:sldMk cId="3822709034" sldId="326"/>
            <ac:picMk id="19" creationId="{9C151DA6-040D-421A-BFD7-48E8835AD978}"/>
          </ac:picMkLst>
        </pc:picChg>
        <pc:picChg chg="mod">
          <ac:chgData name="moath momani" userId="720708e143949568" providerId="LiveId" clId="{18D4C6C3-ADB9-4135-8CCD-D526AEF900B4}" dt="2020-10-11T13:27:33.641" v="1015"/>
          <ac:picMkLst>
            <pc:docMk/>
            <pc:sldMk cId="3822709034" sldId="326"/>
            <ac:picMk id="20" creationId="{D9A41DCE-B2D2-4B0F-A71E-71BD8AD11448}"/>
          </ac:picMkLst>
        </pc:picChg>
        <pc:picChg chg="add mod">
          <ac:chgData name="moath momani" userId="720708e143949568" providerId="LiveId" clId="{18D4C6C3-ADB9-4135-8CCD-D526AEF900B4}" dt="2020-10-11T13:28:14.005" v="1029" actId="1076"/>
          <ac:picMkLst>
            <pc:docMk/>
            <pc:sldMk cId="3822709034" sldId="326"/>
            <ac:picMk id="25" creationId="{5BCCDCEB-149E-40DA-8168-2E1F9E7EBD48}"/>
          </ac:picMkLst>
        </pc:picChg>
        <pc:picChg chg="mod">
          <ac:chgData name="moath momani" userId="720708e143949568" providerId="LiveId" clId="{18D4C6C3-ADB9-4135-8CCD-D526AEF900B4}" dt="2020-10-11T13:28:14.859" v="1030"/>
          <ac:picMkLst>
            <pc:docMk/>
            <pc:sldMk cId="3822709034" sldId="326"/>
            <ac:picMk id="28" creationId="{A8F85FE7-124B-46C9-A7A6-90A66F7542E4}"/>
          </ac:picMkLst>
        </pc:picChg>
        <pc:picChg chg="mod">
          <ac:chgData name="moath momani" userId="720708e143949568" providerId="LiveId" clId="{18D4C6C3-ADB9-4135-8CCD-D526AEF900B4}" dt="2020-10-11T13:28:14.859" v="1030"/>
          <ac:picMkLst>
            <pc:docMk/>
            <pc:sldMk cId="3822709034" sldId="326"/>
            <ac:picMk id="29" creationId="{A84C9ED3-A25D-4D2F-A97D-2B80695776C1}"/>
          </ac:picMkLst>
        </pc:picChg>
      </pc:sldChg>
      <pc:sldChg chg="addSp delSp modSp add mod">
        <pc:chgData name="moath momani" userId="720708e143949568" providerId="LiveId" clId="{18D4C6C3-ADB9-4135-8CCD-D526AEF900B4}" dt="2020-10-12T09:05:49.223" v="1063" actId="14100"/>
        <pc:sldMkLst>
          <pc:docMk/>
          <pc:sldMk cId="2012787951" sldId="327"/>
        </pc:sldMkLst>
        <pc:picChg chg="del">
          <ac:chgData name="moath momani" userId="720708e143949568" providerId="LiveId" clId="{18D4C6C3-ADB9-4135-8CCD-D526AEF900B4}" dt="2020-10-12T09:03:19.603" v="1041" actId="478"/>
          <ac:picMkLst>
            <pc:docMk/>
            <pc:sldMk cId="2012787951" sldId="327"/>
            <ac:picMk id="4" creationId="{13D4FC49-11AA-499B-A82E-2CB3EC723E82}"/>
          </ac:picMkLst>
        </pc:picChg>
        <pc:picChg chg="add mod">
          <ac:chgData name="moath momani" userId="720708e143949568" providerId="LiveId" clId="{18D4C6C3-ADB9-4135-8CCD-D526AEF900B4}" dt="2020-10-12T09:03:27.638" v="1046" actId="14100"/>
          <ac:picMkLst>
            <pc:docMk/>
            <pc:sldMk cId="2012787951" sldId="327"/>
            <ac:picMk id="5" creationId="{B5B24FBF-0D19-4B0C-B340-AB356A0C4CB4}"/>
          </ac:picMkLst>
        </pc:picChg>
        <pc:picChg chg="add mod">
          <ac:chgData name="moath momani" userId="720708e143949568" providerId="LiveId" clId="{18D4C6C3-ADB9-4135-8CCD-D526AEF900B4}" dt="2020-10-12T09:05:49.223" v="1063" actId="14100"/>
          <ac:picMkLst>
            <pc:docMk/>
            <pc:sldMk cId="2012787951" sldId="327"/>
            <ac:picMk id="8" creationId="{A39FA960-4A4E-4EC7-B3F5-151B45859085}"/>
          </ac:picMkLst>
        </pc:picChg>
        <pc:picChg chg="del">
          <ac:chgData name="moath momani" userId="720708e143949568" providerId="LiveId" clId="{18D4C6C3-ADB9-4135-8CCD-D526AEF900B4}" dt="2020-10-12T09:04:24.268" v="1047" actId="478"/>
          <ac:picMkLst>
            <pc:docMk/>
            <pc:sldMk cId="2012787951" sldId="327"/>
            <ac:picMk id="9" creationId="{3DE70912-4B9A-4357-9938-7CB0D03BF934}"/>
          </ac:picMkLst>
        </pc:picChg>
        <pc:picChg chg="del">
          <ac:chgData name="moath momani" userId="720708e143949568" providerId="LiveId" clId="{18D4C6C3-ADB9-4135-8CCD-D526AEF900B4}" dt="2020-10-12T09:04:29.981" v="1050" actId="478"/>
          <ac:picMkLst>
            <pc:docMk/>
            <pc:sldMk cId="2012787951" sldId="327"/>
            <ac:picMk id="10" creationId="{615961C7-37BA-4548-AC59-421D0000A808}"/>
          </ac:picMkLst>
        </pc:picChg>
        <pc:picChg chg="add del mod">
          <ac:chgData name="moath momani" userId="720708e143949568" providerId="LiveId" clId="{18D4C6C3-ADB9-4135-8CCD-D526AEF900B4}" dt="2020-10-12T09:05:08.101" v="1056" actId="478"/>
          <ac:picMkLst>
            <pc:docMk/>
            <pc:sldMk cId="2012787951" sldId="327"/>
            <ac:picMk id="12" creationId="{62254E19-2198-4ADE-A47E-28CCBDECA364}"/>
          </ac:picMkLst>
        </pc:picChg>
        <pc:picChg chg="add mod">
          <ac:chgData name="moath momani" userId="720708e143949568" providerId="LiveId" clId="{18D4C6C3-ADB9-4135-8CCD-D526AEF900B4}" dt="2020-10-12T09:05:42.294" v="1061" actId="14100"/>
          <ac:picMkLst>
            <pc:docMk/>
            <pc:sldMk cId="2012787951" sldId="327"/>
            <ac:picMk id="14" creationId="{7AA82C38-3F8F-4307-B094-5C275572BA0F}"/>
          </ac:picMkLst>
        </pc:picChg>
      </pc:sldChg>
    </pc:docChg>
  </pc:docChgLst>
  <pc:docChgLst>
    <pc:chgData name="moath momani" userId="720708e143949568" providerId="LiveId" clId="{FB6C5FEE-E6A1-4A04-8CF7-FCBB1877785A}"/>
    <pc:docChg chg="modSld">
      <pc:chgData name="moath momani" userId="720708e143949568" providerId="LiveId" clId="{FB6C5FEE-E6A1-4A04-8CF7-FCBB1877785A}" dt="2020-05-03T10:07:46.058" v="1" actId="14100"/>
      <pc:docMkLst>
        <pc:docMk/>
      </pc:docMkLst>
      <pc:sldChg chg="modSp mod">
        <pc:chgData name="moath momani" userId="720708e143949568" providerId="LiveId" clId="{FB6C5FEE-E6A1-4A04-8CF7-FCBB1877785A}" dt="2020-05-03T10:07:46.058" v="1" actId="14100"/>
        <pc:sldMkLst>
          <pc:docMk/>
          <pc:sldMk cId="211947262" sldId="272"/>
        </pc:sldMkLst>
        <pc:picChg chg="mod">
          <ac:chgData name="moath momani" userId="720708e143949568" providerId="LiveId" clId="{FB6C5FEE-E6A1-4A04-8CF7-FCBB1877785A}" dt="2020-05-03T10:07:46.058" v="1" actId="14100"/>
          <ac:picMkLst>
            <pc:docMk/>
            <pc:sldMk cId="211947262" sldId="272"/>
            <ac:picMk id="14" creationId="{862DA486-063A-4767-9E2B-FEDE96738C97}"/>
          </ac:picMkLst>
        </pc:picChg>
      </pc:sldChg>
    </pc:docChg>
  </pc:docChgLst>
  <pc:docChgLst>
    <pc:chgData name="moath momani" userId="720708e143949568" providerId="LiveId" clId="{598EEB2B-80D7-4EE1-8331-7E37DB3E6650}"/>
    <pc:docChg chg="undo custSel addSld delSld modSld sldOrd">
      <pc:chgData name="moath momani" userId="720708e143949568" providerId="LiveId" clId="{598EEB2B-80D7-4EE1-8331-7E37DB3E6650}" dt="2020-06-24T11:48:09.340" v="1302" actId="20577"/>
      <pc:docMkLst>
        <pc:docMk/>
      </pc:docMkLst>
      <pc:sldChg chg="addSp delSp modSp mod modNotesTx">
        <pc:chgData name="moath momani" userId="720708e143949568" providerId="LiveId" clId="{598EEB2B-80D7-4EE1-8331-7E37DB3E6650}" dt="2020-06-24T11:25:53.222" v="857" actId="1076"/>
        <pc:sldMkLst>
          <pc:docMk/>
          <pc:sldMk cId="1521942773" sldId="263"/>
        </pc:sldMkLst>
        <pc:spChg chg="mod">
          <ac:chgData name="moath momani" userId="720708e143949568" providerId="LiveId" clId="{598EEB2B-80D7-4EE1-8331-7E37DB3E6650}" dt="2020-06-24T11:25:46.822" v="855" actId="1076"/>
          <ac:spMkLst>
            <pc:docMk/>
            <pc:sldMk cId="1521942773" sldId="263"/>
            <ac:spMk id="40" creationId="{1E7FBE51-08DF-4E2E-9984-90B892A9D172}"/>
          </ac:spMkLst>
        </pc:spChg>
        <pc:picChg chg="add mod">
          <ac:chgData name="moath momani" userId="720708e143949568" providerId="LiveId" clId="{598EEB2B-80D7-4EE1-8331-7E37DB3E6650}" dt="2020-06-24T11:25:53.222" v="857" actId="1076"/>
          <ac:picMkLst>
            <pc:docMk/>
            <pc:sldMk cId="1521942773" sldId="263"/>
            <ac:picMk id="2" creationId="{5464F2B8-E0D3-4C6A-A9D3-0D7D08C28223}"/>
          </ac:picMkLst>
        </pc:picChg>
        <pc:picChg chg="add del mod">
          <ac:chgData name="moath momani" userId="720708e143949568" providerId="LiveId" clId="{598EEB2B-80D7-4EE1-8331-7E37DB3E6650}" dt="2020-06-24T11:05:40.049" v="92" actId="478"/>
          <ac:picMkLst>
            <pc:docMk/>
            <pc:sldMk cId="1521942773" sldId="263"/>
            <ac:picMk id="11" creationId="{E7706E22-9381-48F3-874E-E3A171089FA9}"/>
          </ac:picMkLst>
        </pc:picChg>
        <pc:picChg chg="del">
          <ac:chgData name="moath momani" userId="720708e143949568" providerId="LiveId" clId="{598EEB2B-80D7-4EE1-8331-7E37DB3E6650}" dt="2020-06-24T11:03:22.595" v="87" actId="478"/>
          <ac:picMkLst>
            <pc:docMk/>
            <pc:sldMk cId="1521942773" sldId="263"/>
            <ac:picMk id="22" creationId="{2DD7DA47-59A2-43DA-9FBF-0E663109C2E8}"/>
          </ac:picMkLst>
        </pc:picChg>
        <pc:picChg chg="del">
          <ac:chgData name="moath momani" userId="720708e143949568" providerId="LiveId" clId="{598EEB2B-80D7-4EE1-8331-7E37DB3E6650}" dt="2020-06-24T11:03:21.869" v="86" actId="478"/>
          <ac:picMkLst>
            <pc:docMk/>
            <pc:sldMk cId="1521942773" sldId="263"/>
            <ac:picMk id="24" creationId="{424216EE-B61C-46C4-A01E-4293365A7364}"/>
          </ac:picMkLst>
        </pc:picChg>
        <pc:picChg chg="del">
          <ac:chgData name="moath momani" userId="720708e143949568" providerId="LiveId" clId="{598EEB2B-80D7-4EE1-8331-7E37DB3E6650}" dt="2020-06-24T11:03:21.372" v="85" actId="478"/>
          <ac:picMkLst>
            <pc:docMk/>
            <pc:sldMk cId="1521942773" sldId="263"/>
            <ac:picMk id="25" creationId="{6A9CE4D6-BDDD-464D-9DE1-7F178D769D03}"/>
          </ac:picMkLst>
        </pc:picChg>
      </pc:sldChg>
      <pc:sldChg chg="modSp mod">
        <pc:chgData name="moath momani" userId="720708e143949568" providerId="LiveId" clId="{598EEB2B-80D7-4EE1-8331-7E37DB3E6650}" dt="2020-06-24T11:02:39.103" v="84" actId="403"/>
        <pc:sldMkLst>
          <pc:docMk/>
          <pc:sldMk cId="911208218" sldId="273"/>
        </pc:sldMkLst>
        <pc:spChg chg="mod">
          <ac:chgData name="moath momani" userId="720708e143949568" providerId="LiveId" clId="{598EEB2B-80D7-4EE1-8331-7E37DB3E6650}" dt="2020-06-24T11:02:39.103" v="84" actId="403"/>
          <ac:spMkLst>
            <pc:docMk/>
            <pc:sldMk cId="911208218" sldId="273"/>
            <ac:spMk id="4" creationId="{00000000-0000-0000-0000-000000000000}"/>
          </ac:spMkLst>
        </pc:spChg>
      </pc:sldChg>
      <pc:sldChg chg="modNotesTx">
        <pc:chgData name="moath momani" userId="720708e143949568" providerId="LiveId" clId="{598EEB2B-80D7-4EE1-8331-7E37DB3E6650}" dt="2020-06-24T11:45:19.220" v="1282" actId="20577"/>
        <pc:sldMkLst>
          <pc:docMk/>
          <pc:sldMk cId="1582608556" sldId="274"/>
        </pc:sldMkLst>
      </pc:sldChg>
      <pc:sldChg chg="addSp delSp modSp mod modNotesTx">
        <pc:chgData name="moath momani" userId="720708e143949568" providerId="LiveId" clId="{598EEB2B-80D7-4EE1-8331-7E37DB3E6650}" dt="2020-06-24T11:48:09.340" v="1302" actId="20577"/>
        <pc:sldMkLst>
          <pc:docMk/>
          <pc:sldMk cId="1823530429" sldId="275"/>
        </pc:sldMkLst>
        <pc:spChg chg="add del mod">
          <ac:chgData name="moath momani" userId="720708e143949568" providerId="LiveId" clId="{598EEB2B-80D7-4EE1-8331-7E37DB3E6650}" dt="2020-06-24T11:25:06.161" v="848" actId="20577"/>
          <ac:spMkLst>
            <pc:docMk/>
            <pc:sldMk cId="1823530429" sldId="275"/>
            <ac:spMk id="3" creationId="{A538DF91-232F-4B65-B72F-5BAABCC43053}"/>
          </ac:spMkLst>
        </pc:spChg>
        <pc:spChg chg="add del mod">
          <ac:chgData name="moath momani" userId="720708e143949568" providerId="LiveId" clId="{598EEB2B-80D7-4EE1-8331-7E37DB3E6650}" dt="2020-06-24T11:16:27.621" v="580" actId="478"/>
          <ac:spMkLst>
            <pc:docMk/>
            <pc:sldMk cId="1823530429" sldId="275"/>
            <ac:spMk id="4" creationId="{98978455-2E3A-4511-B8A7-D77417F21DC2}"/>
          </ac:spMkLst>
        </pc:spChg>
        <pc:spChg chg="add del mod">
          <ac:chgData name="moath momani" userId="720708e143949568" providerId="LiveId" clId="{598EEB2B-80D7-4EE1-8331-7E37DB3E6650}" dt="2020-06-24T11:21:22.871" v="754" actId="21"/>
          <ac:spMkLst>
            <pc:docMk/>
            <pc:sldMk cId="1823530429" sldId="275"/>
            <ac:spMk id="6" creationId="{6BA88A1B-A255-4727-B07E-502257CE60E9}"/>
          </ac:spMkLst>
        </pc:spChg>
        <pc:grpChg chg="add mod">
          <ac:chgData name="moath momani" userId="720708e143949568" providerId="LiveId" clId="{598EEB2B-80D7-4EE1-8331-7E37DB3E6650}" dt="2020-06-24T11:24:45.458" v="833"/>
          <ac:grpSpMkLst>
            <pc:docMk/>
            <pc:sldMk cId="1823530429" sldId="275"/>
            <ac:grpSpMk id="11" creationId="{3FB4F5AD-9B42-4E0A-B5F3-DCFC1C057DEA}"/>
          </ac:grpSpMkLst>
        </pc:grpChg>
        <pc:picChg chg="add mod">
          <ac:chgData name="moath momani" userId="720708e143949568" providerId="LiveId" clId="{598EEB2B-80D7-4EE1-8331-7E37DB3E6650}" dt="2020-06-24T11:22:04.623" v="762" actId="1076"/>
          <ac:picMkLst>
            <pc:docMk/>
            <pc:sldMk cId="1823530429" sldId="275"/>
            <ac:picMk id="9" creationId="{571AEE00-F8A4-4A4F-BDD6-241EBEBB0003}"/>
          </ac:picMkLst>
        </pc:picChg>
        <pc:picChg chg="add mod">
          <ac:chgData name="moath momani" userId="720708e143949568" providerId="LiveId" clId="{598EEB2B-80D7-4EE1-8331-7E37DB3E6650}" dt="2020-06-24T11:24:38.180" v="832" actId="1038"/>
          <ac:picMkLst>
            <pc:docMk/>
            <pc:sldMk cId="1823530429" sldId="275"/>
            <ac:picMk id="10" creationId="{ACE9A4D4-4EC5-4DD8-A6F8-7FF0C1C16581}"/>
          </ac:picMkLst>
        </pc:picChg>
        <pc:picChg chg="mod">
          <ac:chgData name="moath momani" userId="720708e143949568" providerId="LiveId" clId="{598EEB2B-80D7-4EE1-8331-7E37DB3E6650}" dt="2020-06-24T11:24:45.458" v="833"/>
          <ac:picMkLst>
            <pc:docMk/>
            <pc:sldMk cId="1823530429" sldId="275"/>
            <ac:picMk id="12" creationId="{CDC4A027-1016-40E5-92FD-E5F85BFC31DF}"/>
          </ac:picMkLst>
        </pc:picChg>
        <pc:picChg chg="mod">
          <ac:chgData name="moath momani" userId="720708e143949568" providerId="LiveId" clId="{598EEB2B-80D7-4EE1-8331-7E37DB3E6650}" dt="2020-06-24T11:24:45.458" v="833"/>
          <ac:picMkLst>
            <pc:docMk/>
            <pc:sldMk cId="1823530429" sldId="275"/>
            <ac:picMk id="13" creationId="{C03CE5B2-E120-4343-8ED3-0D679967B464}"/>
          </ac:picMkLst>
        </pc:picChg>
        <pc:picChg chg="del">
          <ac:chgData name="moath momani" userId="720708e143949568" providerId="LiveId" clId="{598EEB2B-80D7-4EE1-8331-7E37DB3E6650}" dt="2020-06-24T11:13:34.953" v="482" actId="478"/>
          <ac:picMkLst>
            <pc:docMk/>
            <pc:sldMk cId="1823530429" sldId="275"/>
            <ac:picMk id="15" creationId="{7822E7C2-472B-44AA-A4D2-C55DE3E13740}"/>
          </ac:picMkLst>
        </pc:picChg>
      </pc:sldChg>
      <pc:sldChg chg="addSp delSp modSp mod">
        <pc:chgData name="moath momani" userId="720708e143949568" providerId="LiveId" clId="{598EEB2B-80D7-4EE1-8331-7E37DB3E6650}" dt="2020-06-24T11:45:04.106" v="1280" actId="33524"/>
        <pc:sldMkLst>
          <pc:docMk/>
          <pc:sldMk cId="2122620844" sldId="276"/>
        </pc:sldMkLst>
        <pc:spChg chg="del">
          <ac:chgData name="moath momani" userId="720708e143949568" providerId="LiveId" clId="{598EEB2B-80D7-4EE1-8331-7E37DB3E6650}" dt="2020-06-24T11:21:30.549" v="756" actId="478"/>
          <ac:spMkLst>
            <pc:docMk/>
            <pc:sldMk cId="2122620844" sldId="276"/>
            <ac:spMk id="2" creationId="{F348002C-5DBF-4842-B09C-7DD848B346E2}"/>
          </ac:spMkLst>
        </pc:spChg>
        <pc:spChg chg="del">
          <ac:chgData name="moath momani" userId="720708e143949568" providerId="LiveId" clId="{598EEB2B-80D7-4EE1-8331-7E37DB3E6650}" dt="2020-06-24T11:21:27.108" v="755" actId="478"/>
          <ac:spMkLst>
            <pc:docMk/>
            <pc:sldMk cId="2122620844" sldId="276"/>
            <ac:spMk id="3" creationId="{A538DF91-232F-4B65-B72F-5BAABCC43053}"/>
          </ac:spMkLst>
        </pc:spChg>
        <pc:spChg chg="add del mod">
          <ac:chgData name="moath momani" userId="720708e143949568" providerId="LiveId" clId="{598EEB2B-80D7-4EE1-8331-7E37DB3E6650}" dt="2020-06-24T11:21:34.411" v="758" actId="478"/>
          <ac:spMkLst>
            <pc:docMk/>
            <pc:sldMk cId="2122620844" sldId="276"/>
            <ac:spMk id="5" creationId="{3CD8E8D2-18B7-4CD6-908B-FE5CE5A3014F}"/>
          </ac:spMkLst>
        </pc:spChg>
        <pc:spChg chg="del">
          <ac:chgData name="moath momani" userId="720708e143949568" providerId="LiveId" clId="{598EEB2B-80D7-4EE1-8331-7E37DB3E6650}" dt="2020-06-24T11:21:30.549" v="756" actId="478"/>
          <ac:spMkLst>
            <pc:docMk/>
            <pc:sldMk cId="2122620844" sldId="276"/>
            <ac:spMk id="11" creationId="{AA5FE5FB-DA11-47CD-9B2A-004E45E27903}"/>
          </ac:spMkLst>
        </pc:spChg>
        <pc:spChg chg="del">
          <ac:chgData name="moath momani" userId="720708e143949568" providerId="LiveId" clId="{598EEB2B-80D7-4EE1-8331-7E37DB3E6650}" dt="2020-06-24T11:21:30.549" v="756" actId="478"/>
          <ac:spMkLst>
            <pc:docMk/>
            <pc:sldMk cId="2122620844" sldId="276"/>
            <ac:spMk id="12" creationId="{F2A6271A-E7F0-4514-A693-9DD653018A9A}"/>
          </ac:spMkLst>
        </pc:spChg>
        <pc:spChg chg="add mod">
          <ac:chgData name="moath momani" userId="720708e143949568" providerId="LiveId" clId="{598EEB2B-80D7-4EE1-8331-7E37DB3E6650}" dt="2020-06-24T11:45:04.106" v="1280" actId="33524"/>
          <ac:spMkLst>
            <pc:docMk/>
            <pc:sldMk cId="2122620844" sldId="276"/>
            <ac:spMk id="17" creationId="{F91FB641-372C-4856-8C26-E2D7E7C216F0}"/>
          </ac:spMkLst>
        </pc:spChg>
        <pc:picChg chg="del">
          <ac:chgData name="moath momani" userId="720708e143949568" providerId="LiveId" clId="{598EEB2B-80D7-4EE1-8331-7E37DB3E6650}" dt="2020-06-24T11:21:30.549" v="756" actId="478"/>
          <ac:picMkLst>
            <pc:docMk/>
            <pc:sldMk cId="2122620844" sldId="276"/>
            <ac:picMk id="13" creationId="{06A21DB3-0423-45A1-9ECD-8B50C7BF600F}"/>
          </ac:picMkLst>
        </pc:picChg>
        <pc:picChg chg="del">
          <ac:chgData name="moath momani" userId="720708e143949568" providerId="LiveId" clId="{598EEB2B-80D7-4EE1-8331-7E37DB3E6650}" dt="2020-06-24T11:21:30.549" v="756" actId="478"/>
          <ac:picMkLst>
            <pc:docMk/>
            <pc:sldMk cId="2122620844" sldId="276"/>
            <ac:picMk id="16" creationId="{E768E4FF-B2F7-43F7-B6D4-A024356146CA}"/>
          </ac:picMkLst>
        </pc:picChg>
        <pc:picChg chg="add mod">
          <ac:chgData name="moath momani" userId="720708e143949568" providerId="LiveId" clId="{598EEB2B-80D7-4EE1-8331-7E37DB3E6650}" dt="2020-06-24T11:27:33.421" v="919" actId="1076"/>
          <ac:picMkLst>
            <pc:docMk/>
            <pc:sldMk cId="2122620844" sldId="276"/>
            <ac:picMk id="18" creationId="{5C13294A-73F0-4B7D-86B4-1D255C1E28F0}"/>
          </ac:picMkLst>
        </pc:picChg>
        <pc:picChg chg="del">
          <ac:chgData name="moath momani" userId="720708e143949568" providerId="LiveId" clId="{598EEB2B-80D7-4EE1-8331-7E37DB3E6650}" dt="2020-06-24T11:21:30.549" v="756" actId="478"/>
          <ac:picMkLst>
            <pc:docMk/>
            <pc:sldMk cId="2122620844" sldId="276"/>
            <ac:picMk id="2050" creationId="{52A834FB-C7C7-401E-B786-2A786823830E}"/>
          </ac:picMkLst>
        </pc:picChg>
      </pc:sldChg>
      <pc:sldChg chg="del">
        <pc:chgData name="moath momani" userId="720708e143949568" providerId="LiveId" clId="{598EEB2B-80D7-4EE1-8331-7E37DB3E6650}" dt="2020-06-24T11:45:09.071" v="1281" actId="47"/>
        <pc:sldMkLst>
          <pc:docMk/>
          <pc:sldMk cId="4162214527" sldId="277"/>
        </pc:sldMkLst>
      </pc:sldChg>
      <pc:sldChg chg="addSp delSp modSp mod ord modNotesTx">
        <pc:chgData name="moath momani" userId="720708e143949568" providerId="LiveId" clId="{598EEB2B-80D7-4EE1-8331-7E37DB3E6650}" dt="2020-06-24T11:44:53.306" v="1279" actId="1038"/>
        <pc:sldMkLst>
          <pc:docMk/>
          <pc:sldMk cId="2044258354" sldId="278"/>
        </pc:sldMkLst>
        <pc:spChg chg="add del mod">
          <ac:chgData name="moath momani" userId="720708e143949568" providerId="LiveId" clId="{598EEB2B-80D7-4EE1-8331-7E37DB3E6650}" dt="2020-06-24T11:29:05.922" v="923" actId="478"/>
          <ac:spMkLst>
            <pc:docMk/>
            <pc:sldMk cId="2044258354" sldId="278"/>
            <ac:spMk id="3" creationId="{AE605875-2893-4581-8F43-E4152D42ECE8}"/>
          </ac:spMkLst>
        </pc:spChg>
        <pc:spChg chg="del">
          <ac:chgData name="moath momani" userId="720708e143949568" providerId="LiveId" clId="{598EEB2B-80D7-4EE1-8331-7E37DB3E6650}" dt="2020-06-24T11:28:57.458" v="920" actId="478"/>
          <ac:spMkLst>
            <pc:docMk/>
            <pc:sldMk cId="2044258354" sldId="278"/>
            <ac:spMk id="4" creationId="{BC30AD2D-5919-4202-A074-9265DFB250DC}"/>
          </ac:spMkLst>
        </pc:spChg>
        <pc:spChg chg="add mod">
          <ac:chgData name="moath momani" userId="720708e143949568" providerId="LiveId" clId="{598EEB2B-80D7-4EE1-8331-7E37DB3E6650}" dt="2020-06-24T11:29:53.462" v="937" actId="2711"/>
          <ac:spMkLst>
            <pc:docMk/>
            <pc:sldMk cId="2044258354" sldId="278"/>
            <ac:spMk id="11" creationId="{AC39E310-294A-4CC8-8ABD-4E3A42C43196}"/>
          </ac:spMkLst>
        </pc:spChg>
        <pc:spChg chg="add mod">
          <ac:chgData name="moath momani" userId="720708e143949568" providerId="LiveId" clId="{598EEB2B-80D7-4EE1-8331-7E37DB3E6650}" dt="2020-06-24T11:44:41.242" v="1266" actId="1038"/>
          <ac:spMkLst>
            <pc:docMk/>
            <pc:sldMk cId="2044258354" sldId="278"/>
            <ac:spMk id="13" creationId="{F9EE6A93-819D-485F-8DF2-DF8A92F64509}"/>
          </ac:spMkLst>
        </pc:spChg>
        <pc:spChg chg="add mod">
          <ac:chgData name="moath momani" userId="720708e143949568" providerId="LiveId" clId="{598EEB2B-80D7-4EE1-8331-7E37DB3E6650}" dt="2020-06-24T11:44:47.833" v="1267" actId="207"/>
          <ac:spMkLst>
            <pc:docMk/>
            <pc:sldMk cId="2044258354" sldId="278"/>
            <ac:spMk id="14" creationId="{F82B6A65-C8C2-43D7-AAC8-A84537617F08}"/>
          </ac:spMkLst>
        </pc:spChg>
        <pc:spChg chg="add mod">
          <ac:chgData name="moath momani" userId="720708e143949568" providerId="LiveId" clId="{598EEB2B-80D7-4EE1-8331-7E37DB3E6650}" dt="2020-06-24T11:44:41.242" v="1266" actId="1038"/>
          <ac:spMkLst>
            <pc:docMk/>
            <pc:sldMk cId="2044258354" sldId="278"/>
            <ac:spMk id="16" creationId="{6D5B0A0E-8D60-46B2-8028-25F0A9F4902A}"/>
          </ac:spMkLst>
        </pc:spChg>
        <pc:spChg chg="add del mod">
          <ac:chgData name="moath momani" userId="720708e143949568" providerId="LiveId" clId="{598EEB2B-80D7-4EE1-8331-7E37DB3E6650}" dt="2020-06-24T11:43:55.429" v="1150" actId="478"/>
          <ac:spMkLst>
            <pc:docMk/>
            <pc:sldMk cId="2044258354" sldId="278"/>
            <ac:spMk id="18" creationId="{1B83CD02-F37B-4D68-A2D6-62C38CB1D45E}"/>
          </ac:spMkLst>
        </pc:spChg>
        <pc:spChg chg="add mod">
          <ac:chgData name="moath momani" userId="720708e143949568" providerId="LiveId" clId="{598EEB2B-80D7-4EE1-8331-7E37DB3E6650}" dt="2020-06-24T11:44:41.242" v="1266" actId="1038"/>
          <ac:spMkLst>
            <pc:docMk/>
            <pc:sldMk cId="2044258354" sldId="278"/>
            <ac:spMk id="19" creationId="{D5F59BEF-51C6-411C-9E76-808AAC6164CC}"/>
          </ac:spMkLst>
        </pc:spChg>
        <pc:spChg chg="add mod">
          <ac:chgData name="moath momani" userId="720708e143949568" providerId="LiveId" clId="{598EEB2B-80D7-4EE1-8331-7E37DB3E6650}" dt="2020-06-24T11:42:07.167" v="1073" actId="1076"/>
          <ac:spMkLst>
            <pc:docMk/>
            <pc:sldMk cId="2044258354" sldId="278"/>
            <ac:spMk id="20" creationId="{C784DC11-C773-41C8-B791-5E1885D95FC9}"/>
          </ac:spMkLst>
        </pc:spChg>
        <pc:spChg chg="add mod">
          <ac:chgData name="moath momani" userId="720708e143949568" providerId="LiveId" clId="{598EEB2B-80D7-4EE1-8331-7E37DB3E6650}" dt="2020-06-24T11:44:53.306" v="1279" actId="1038"/>
          <ac:spMkLst>
            <pc:docMk/>
            <pc:sldMk cId="2044258354" sldId="278"/>
            <ac:spMk id="25" creationId="{BDFBDCDC-9500-4A59-9463-452BFA4E63AB}"/>
          </ac:spMkLst>
        </pc:spChg>
        <pc:picChg chg="del">
          <ac:chgData name="moath momani" userId="720708e143949568" providerId="LiveId" clId="{598EEB2B-80D7-4EE1-8331-7E37DB3E6650}" dt="2020-06-24T11:28:58.975" v="921" actId="478"/>
          <ac:picMkLst>
            <pc:docMk/>
            <pc:sldMk cId="2044258354" sldId="278"/>
            <ac:picMk id="5" creationId="{91074AEB-19AF-494D-BAED-CBF5A688124D}"/>
          </ac:picMkLst>
        </pc:picChg>
        <pc:picChg chg="del">
          <ac:chgData name="moath momani" userId="720708e143949568" providerId="LiveId" clId="{598EEB2B-80D7-4EE1-8331-7E37DB3E6650}" dt="2020-06-24T11:29:02.876" v="922" actId="478"/>
          <ac:picMkLst>
            <pc:docMk/>
            <pc:sldMk cId="2044258354" sldId="278"/>
            <ac:picMk id="7" creationId="{00000000-0000-0000-0000-000000000000}"/>
          </ac:picMkLst>
        </pc:picChg>
        <pc:picChg chg="add del mod">
          <ac:chgData name="moath momani" userId="720708e143949568" providerId="LiveId" clId="{598EEB2B-80D7-4EE1-8331-7E37DB3E6650}" dt="2020-06-24T11:39:18.976" v="1042" actId="478"/>
          <ac:picMkLst>
            <pc:docMk/>
            <pc:sldMk cId="2044258354" sldId="278"/>
            <ac:picMk id="12" creationId="{784F5B3E-F797-4C51-BCAA-233925DC6226}"/>
          </ac:picMkLst>
        </pc:picChg>
        <pc:picChg chg="add del mod">
          <ac:chgData name="moath momani" userId="720708e143949568" providerId="LiveId" clId="{598EEB2B-80D7-4EE1-8331-7E37DB3E6650}" dt="2020-06-24T11:40:08.785" v="1061" actId="478"/>
          <ac:picMkLst>
            <pc:docMk/>
            <pc:sldMk cId="2044258354" sldId="278"/>
            <ac:picMk id="15" creationId="{3ED50AF7-F226-4650-8FDB-846DE7134C8A}"/>
          </ac:picMkLst>
        </pc:picChg>
        <pc:picChg chg="add del mod">
          <ac:chgData name="moath momani" userId="720708e143949568" providerId="LiveId" clId="{598EEB2B-80D7-4EE1-8331-7E37DB3E6650}" dt="2020-06-24T11:43:13.294" v="1133" actId="478"/>
          <ac:picMkLst>
            <pc:docMk/>
            <pc:sldMk cId="2044258354" sldId="278"/>
            <ac:picMk id="17" creationId="{86ED0832-FCF9-445F-BFC4-71CA9517113E}"/>
          </ac:picMkLst>
        </pc:picChg>
        <pc:picChg chg="add mod">
          <ac:chgData name="moath momani" userId="720708e143949568" providerId="LiveId" clId="{598EEB2B-80D7-4EE1-8331-7E37DB3E6650}" dt="2020-06-24T11:44:41.242" v="1266" actId="1038"/>
          <ac:picMkLst>
            <pc:docMk/>
            <pc:sldMk cId="2044258354" sldId="278"/>
            <ac:picMk id="21" creationId="{B0A8AF00-046E-4EEC-9D82-98641F8BC415}"/>
          </ac:picMkLst>
        </pc:picChg>
        <pc:picChg chg="add mod">
          <ac:chgData name="moath momani" userId="720708e143949568" providerId="LiveId" clId="{598EEB2B-80D7-4EE1-8331-7E37DB3E6650}" dt="2020-06-24T11:44:41.242" v="1266" actId="1038"/>
          <ac:picMkLst>
            <pc:docMk/>
            <pc:sldMk cId="2044258354" sldId="278"/>
            <ac:picMk id="22" creationId="{8AAE5433-CEB3-4D1C-A4BA-1F1521E7A345}"/>
          </ac:picMkLst>
        </pc:picChg>
        <pc:picChg chg="add del mod">
          <ac:chgData name="moath momani" userId="720708e143949568" providerId="LiveId" clId="{598EEB2B-80D7-4EE1-8331-7E37DB3E6650}" dt="2020-06-24T11:43:23.560" v="1139" actId="478"/>
          <ac:picMkLst>
            <pc:docMk/>
            <pc:sldMk cId="2044258354" sldId="278"/>
            <ac:picMk id="23" creationId="{7AF13584-9D02-4FEA-8AB3-B7D56D88B9F4}"/>
          </ac:picMkLst>
        </pc:picChg>
        <pc:picChg chg="add mod">
          <ac:chgData name="moath momani" userId="720708e143949568" providerId="LiveId" clId="{598EEB2B-80D7-4EE1-8331-7E37DB3E6650}" dt="2020-06-24T11:44:41.242" v="1266" actId="1038"/>
          <ac:picMkLst>
            <pc:docMk/>
            <pc:sldMk cId="2044258354" sldId="278"/>
            <ac:picMk id="24" creationId="{633896DA-7011-4305-8226-E68CC88640FC}"/>
          </ac:picMkLst>
        </pc:picChg>
        <pc:picChg chg="add mod">
          <ac:chgData name="moath momani" userId="720708e143949568" providerId="LiveId" clId="{598EEB2B-80D7-4EE1-8331-7E37DB3E6650}" dt="2020-06-24T11:44:25.443" v="1239"/>
          <ac:picMkLst>
            <pc:docMk/>
            <pc:sldMk cId="2044258354" sldId="278"/>
            <ac:picMk id="26" creationId="{63B02EA7-E385-46D7-9740-A9CD644218BE}"/>
          </ac:picMkLst>
        </pc:picChg>
      </pc:sldChg>
      <pc:sldChg chg="addSp delSp modSp add mod">
        <pc:chgData name="moath momani" userId="720708e143949568" providerId="LiveId" clId="{598EEB2B-80D7-4EE1-8331-7E37DB3E6650}" dt="2020-06-24T11:48:00.832" v="1301" actId="1076"/>
        <pc:sldMkLst>
          <pc:docMk/>
          <pc:sldMk cId="4023957958" sldId="279"/>
        </pc:sldMkLst>
        <pc:spChg chg="add mod">
          <ac:chgData name="moath momani" userId="720708e143949568" providerId="LiveId" clId="{598EEB2B-80D7-4EE1-8331-7E37DB3E6650}" dt="2020-06-24T11:46:34.927" v="1295" actId="1076"/>
          <ac:spMkLst>
            <pc:docMk/>
            <pc:sldMk cId="4023957958" sldId="279"/>
            <ac:spMk id="11" creationId="{21145E93-6959-479A-BC9D-CD8B8034E6FB}"/>
          </ac:spMkLst>
        </pc:spChg>
        <pc:spChg chg="del">
          <ac:chgData name="moath momani" userId="720708e143949568" providerId="LiveId" clId="{598EEB2B-80D7-4EE1-8331-7E37DB3E6650}" dt="2020-06-24T11:46:00.931" v="1284" actId="478"/>
          <ac:spMkLst>
            <pc:docMk/>
            <pc:sldMk cId="4023957958" sldId="279"/>
            <ac:spMk id="17" creationId="{F91FB641-372C-4856-8C26-E2D7E7C216F0}"/>
          </ac:spMkLst>
        </pc:spChg>
        <pc:grpChg chg="add del mod">
          <ac:chgData name="moath momani" userId="720708e143949568" providerId="LiveId" clId="{598EEB2B-80D7-4EE1-8331-7E37DB3E6650}" dt="2020-06-24T11:46:19.742" v="1289" actId="478"/>
          <ac:grpSpMkLst>
            <pc:docMk/>
            <pc:sldMk cId="4023957958" sldId="279"/>
            <ac:grpSpMk id="13" creationId="{69075E20-6B2F-4C2A-9209-A320056A8774}"/>
          </ac:grpSpMkLst>
        </pc:grpChg>
        <pc:picChg chg="add mod">
          <ac:chgData name="moath momani" userId="720708e143949568" providerId="LiveId" clId="{598EEB2B-80D7-4EE1-8331-7E37DB3E6650}" dt="2020-06-24T11:48:00.832" v="1301" actId="1076"/>
          <ac:picMkLst>
            <pc:docMk/>
            <pc:sldMk cId="4023957958" sldId="279"/>
            <ac:picMk id="2" creationId="{0026A294-B61C-41A9-9D2E-96E330435E97}"/>
          </ac:picMkLst>
        </pc:picChg>
        <pc:picChg chg="add del mod">
          <ac:chgData name="moath momani" userId="720708e143949568" providerId="LiveId" clId="{598EEB2B-80D7-4EE1-8331-7E37DB3E6650}" dt="2020-06-24T11:46:22.751" v="1291" actId="478"/>
          <ac:picMkLst>
            <pc:docMk/>
            <pc:sldMk cId="4023957958" sldId="279"/>
            <ac:picMk id="12" creationId="{59F00C9C-050E-4CB3-9AA9-D1B696BF14D9}"/>
          </ac:picMkLst>
        </pc:picChg>
        <pc:picChg chg="mod">
          <ac:chgData name="moath momani" userId="720708e143949568" providerId="LiveId" clId="{598EEB2B-80D7-4EE1-8331-7E37DB3E6650}" dt="2020-06-24T11:46:03.705" v="1286"/>
          <ac:picMkLst>
            <pc:docMk/>
            <pc:sldMk cId="4023957958" sldId="279"/>
            <ac:picMk id="14" creationId="{307726AD-6CDA-4DB9-BC79-8240543C669D}"/>
          </ac:picMkLst>
        </pc:picChg>
        <pc:picChg chg="mod">
          <ac:chgData name="moath momani" userId="720708e143949568" providerId="LiveId" clId="{598EEB2B-80D7-4EE1-8331-7E37DB3E6650}" dt="2020-06-24T11:46:03.705" v="1286"/>
          <ac:picMkLst>
            <pc:docMk/>
            <pc:sldMk cId="4023957958" sldId="279"/>
            <ac:picMk id="15" creationId="{D656C729-DDFA-4636-BD88-A4B0AA083E61}"/>
          </ac:picMkLst>
        </pc:picChg>
        <pc:picChg chg="mod">
          <ac:chgData name="moath momani" userId="720708e143949568" providerId="LiveId" clId="{598EEB2B-80D7-4EE1-8331-7E37DB3E6650}" dt="2020-06-24T11:46:03.705" v="1286"/>
          <ac:picMkLst>
            <pc:docMk/>
            <pc:sldMk cId="4023957958" sldId="279"/>
            <ac:picMk id="16" creationId="{7AEE52D4-6372-4733-B1E8-583C065BC266}"/>
          </ac:picMkLst>
        </pc:picChg>
        <pc:picChg chg="del">
          <ac:chgData name="moath momani" userId="720708e143949568" providerId="LiveId" clId="{598EEB2B-80D7-4EE1-8331-7E37DB3E6650}" dt="2020-06-24T11:46:02.446" v="1285" actId="478"/>
          <ac:picMkLst>
            <pc:docMk/>
            <pc:sldMk cId="4023957958" sldId="279"/>
            <ac:picMk id="18" creationId="{5C13294A-73F0-4B7D-86B4-1D255C1E28F0}"/>
          </ac:picMkLst>
        </pc:picChg>
        <pc:picChg chg="add del mod">
          <ac:chgData name="moath momani" userId="720708e143949568" providerId="LiveId" clId="{598EEB2B-80D7-4EE1-8331-7E37DB3E6650}" dt="2020-06-24T11:46:42.942" v="1296" actId="478"/>
          <ac:picMkLst>
            <pc:docMk/>
            <pc:sldMk cId="4023957958" sldId="279"/>
            <ac:picMk id="19" creationId="{7D790B77-9D68-4D3D-8E18-09E1562851E8}"/>
          </ac:picMkLst>
        </pc:picChg>
      </pc:sldChg>
    </pc:docChg>
  </pc:docChgLst>
  <pc:docChgLst>
    <pc:chgData name="moath momani" userId="720708e143949568" providerId="LiveId" clId="{B4FE5763-585A-4329-9E60-F9C6C31D42E9}"/>
    <pc:docChg chg="modSld">
      <pc:chgData name="moath momani" userId="720708e143949568" providerId="LiveId" clId="{B4FE5763-585A-4329-9E60-F9C6C31D42E9}" dt="2021-02-07T19:38:33.758" v="3"/>
      <pc:docMkLst>
        <pc:docMk/>
      </pc:docMkLst>
      <pc:sldChg chg="modSp mod">
        <pc:chgData name="moath momani" userId="720708e143949568" providerId="LiveId" clId="{B4FE5763-585A-4329-9E60-F9C6C31D42E9}" dt="2021-02-07T19:38:13.177" v="1"/>
        <pc:sldMkLst>
          <pc:docMk/>
          <pc:sldMk cId="1865849037" sldId="325"/>
        </pc:sldMkLst>
        <pc:spChg chg="mod">
          <ac:chgData name="moath momani" userId="720708e143949568" providerId="LiveId" clId="{B4FE5763-585A-4329-9E60-F9C6C31D42E9}" dt="2021-02-07T19:38:13.177" v="1"/>
          <ac:spMkLst>
            <pc:docMk/>
            <pc:sldMk cId="1865849037" sldId="325"/>
            <ac:spMk id="18" creationId="{1339AF51-5DCE-4D5C-97F7-874842E1439C}"/>
          </ac:spMkLst>
        </pc:spChg>
      </pc:sldChg>
      <pc:sldChg chg="modSp mod">
        <pc:chgData name="moath momani" userId="720708e143949568" providerId="LiveId" clId="{B4FE5763-585A-4329-9E60-F9C6C31D42E9}" dt="2021-02-07T19:38:33.758" v="3"/>
        <pc:sldMkLst>
          <pc:docMk/>
          <pc:sldMk cId="3822709034" sldId="326"/>
        </pc:sldMkLst>
        <pc:spChg chg="mod">
          <ac:chgData name="moath momani" userId="720708e143949568" providerId="LiveId" clId="{B4FE5763-585A-4329-9E60-F9C6C31D42E9}" dt="2021-02-07T19:38:33.758" v="3"/>
          <ac:spMkLst>
            <pc:docMk/>
            <pc:sldMk cId="3822709034" sldId="326"/>
            <ac:spMk id="18" creationId="{1339AF51-5DCE-4D5C-97F7-874842E1439C}"/>
          </ac:spMkLst>
        </pc:spChg>
      </pc:sldChg>
    </pc:docChg>
  </pc:docChgLst>
  <pc:docChgLst>
    <pc:chgData name="moath momani" userId="720708e143949568" providerId="LiveId" clId="{018CBE51-3AA4-4C04-98D5-8D7DA0F976F5}"/>
    <pc:docChg chg="modSld">
      <pc:chgData name="moath momani" userId="720708e143949568" providerId="LiveId" clId="{018CBE51-3AA4-4C04-98D5-8D7DA0F976F5}" dt="2020-06-23T10:29:07.619" v="6" actId="1076"/>
      <pc:docMkLst>
        <pc:docMk/>
      </pc:docMkLst>
      <pc:sldChg chg="modSp mod">
        <pc:chgData name="moath momani" userId="720708e143949568" providerId="LiveId" clId="{018CBE51-3AA4-4C04-98D5-8D7DA0F976F5}" dt="2020-06-23T10:29:07.619" v="6" actId="1076"/>
        <pc:sldMkLst>
          <pc:docMk/>
          <pc:sldMk cId="1521942773" sldId="263"/>
        </pc:sldMkLst>
        <pc:spChg chg="mod">
          <ac:chgData name="moath momani" userId="720708e143949568" providerId="LiveId" clId="{018CBE51-3AA4-4C04-98D5-8D7DA0F976F5}" dt="2020-06-23T10:29:07.619" v="6" actId="1076"/>
          <ac:spMkLst>
            <pc:docMk/>
            <pc:sldMk cId="1521942773" sldId="263"/>
            <ac:spMk id="2" creationId="{00000000-0000-0000-0000-000000000000}"/>
          </ac:spMkLst>
        </pc:spChg>
      </pc:sldChg>
    </pc:docChg>
  </pc:docChgLst>
  <pc:docChgLst>
    <pc:chgData name="moath momani" userId="720708e143949568" providerId="LiveId" clId="{CA133DF9-97D0-46B0-B8F4-8D9140185D90}"/>
    <pc:docChg chg="undo custSel addSld delSld modSld">
      <pc:chgData name="moath momani" userId="720708e143949568" providerId="LiveId" clId="{CA133DF9-97D0-46B0-B8F4-8D9140185D90}" dt="2020-06-25T12:05:12.359" v="540" actId="404"/>
      <pc:docMkLst>
        <pc:docMk/>
      </pc:docMkLst>
      <pc:sldChg chg="addSp delSp">
        <pc:chgData name="moath momani" userId="720708e143949568" providerId="LiveId" clId="{CA133DF9-97D0-46B0-B8F4-8D9140185D90}" dt="2020-06-25T11:46:38.847" v="5"/>
        <pc:sldMkLst>
          <pc:docMk/>
          <pc:sldMk cId="1582608556" sldId="274"/>
        </pc:sldMkLst>
        <pc:picChg chg="add del">
          <ac:chgData name="moath momani" userId="720708e143949568" providerId="LiveId" clId="{CA133DF9-97D0-46B0-B8F4-8D9140185D90}" dt="2020-06-25T11:46:38.847" v="5"/>
          <ac:picMkLst>
            <pc:docMk/>
            <pc:sldMk cId="1582608556" sldId="274"/>
            <ac:picMk id="6" creationId="{CA5B89D4-CF47-4779-9F50-D779534311F9}"/>
          </ac:picMkLst>
        </pc:picChg>
      </pc:sldChg>
      <pc:sldChg chg="modSp mod">
        <pc:chgData name="moath momani" userId="720708e143949568" providerId="LiveId" clId="{CA133DF9-97D0-46B0-B8F4-8D9140185D90}" dt="2020-06-25T12:05:12.359" v="540" actId="404"/>
        <pc:sldMkLst>
          <pc:docMk/>
          <pc:sldMk cId="4023957958" sldId="279"/>
        </pc:sldMkLst>
        <pc:spChg chg="mod">
          <ac:chgData name="moath momani" userId="720708e143949568" providerId="LiveId" clId="{CA133DF9-97D0-46B0-B8F4-8D9140185D90}" dt="2020-06-25T12:05:12.359" v="540" actId="404"/>
          <ac:spMkLst>
            <pc:docMk/>
            <pc:sldMk cId="4023957958" sldId="279"/>
            <ac:spMk id="11" creationId="{21145E93-6959-479A-BC9D-CD8B8034E6FB}"/>
          </ac:spMkLst>
        </pc:spChg>
      </pc:sldChg>
      <pc:sldChg chg="add">
        <pc:chgData name="moath momani" userId="720708e143949568" providerId="LiveId" clId="{CA133DF9-97D0-46B0-B8F4-8D9140185D90}" dt="2020-06-25T11:45:21.574" v="1"/>
        <pc:sldMkLst>
          <pc:docMk/>
          <pc:sldMk cId="2711164443" sldId="280"/>
        </pc:sldMkLst>
      </pc:sldChg>
      <pc:sldChg chg="addSp delSp modSp add del mod">
        <pc:chgData name="moath momani" userId="720708e143949568" providerId="LiveId" clId="{CA133DF9-97D0-46B0-B8F4-8D9140185D90}" dt="2020-06-25T12:05:06.150" v="538" actId="1076"/>
        <pc:sldMkLst>
          <pc:docMk/>
          <pc:sldMk cId="1336283073" sldId="282"/>
        </pc:sldMkLst>
        <pc:spChg chg="mod">
          <ac:chgData name="moath momani" userId="720708e143949568" providerId="LiveId" clId="{CA133DF9-97D0-46B0-B8F4-8D9140185D90}" dt="2020-06-25T12:05:06.150" v="538" actId="1076"/>
          <ac:spMkLst>
            <pc:docMk/>
            <pc:sldMk cId="1336283073" sldId="282"/>
            <ac:spMk id="11" creationId="{21145E93-6959-479A-BC9D-CD8B8034E6FB}"/>
          </ac:spMkLst>
        </pc:spChg>
        <pc:picChg chg="add del mod">
          <ac:chgData name="moath momani" userId="720708e143949568" providerId="LiveId" clId="{CA133DF9-97D0-46B0-B8F4-8D9140185D90}" dt="2020-06-25T11:47:27.514" v="17" actId="478"/>
          <ac:picMkLst>
            <pc:docMk/>
            <pc:sldMk cId="1336283073" sldId="282"/>
            <ac:picMk id="2" creationId="{BB298044-3D18-448E-B6ED-DBB8943ABEE0}"/>
          </ac:picMkLst>
        </pc:picChg>
        <pc:picChg chg="del">
          <ac:chgData name="moath momani" userId="720708e143949568" providerId="LiveId" clId="{CA133DF9-97D0-46B0-B8F4-8D9140185D90}" dt="2020-06-25T11:46:41.770" v="7" actId="478"/>
          <ac:picMkLst>
            <pc:docMk/>
            <pc:sldMk cId="1336283073" sldId="282"/>
            <ac:picMk id="3" creationId="{E2B89C28-2C1B-456A-81E4-A79A1C50E46A}"/>
          </ac:picMkLst>
        </pc:picChg>
        <pc:picChg chg="add mod">
          <ac:chgData name="moath momani" userId="720708e143949568" providerId="LiveId" clId="{CA133DF9-97D0-46B0-B8F4-8D9140185D90}" dt="2020-06-25T11:50:37.405" v="45" actId="1076"/>
          <ac:picMkLst>
            <pc:docMk/>
            <pc:sldMk cId="1336283073" sldId="282"/>
            <ac:picMk id="4" creationId="{342429C4-8C27-4338-84CC-5006789A1C43}"/>
          </ac:picMkLst>
        </pc:picChg>
        <pc:cxnChg chg="add mod">
          <ac:chgData name="moath momani" userId="720708e143949568" providerId="LiveId" clId="{CA133DF9-97D0-46B0-B8F4-8D9140185D90}" dt="2020-06-25T11:51:03.533" v="51" actId="1076"/>
          <ac:cxnSpMkLst>
            <pc:docMk/>
            <pc:sldMk cId="1336283073" sldId="282"/>
            <ac:cxnSpMk id="12" creationId="{1A56B2A3-F76D-405F-969B-89B770D24E26}"/>
          </ac:cxnSpMkLst>
        </pc:cxnChg>
        <pc:cxnChg chg="add mod">
          <ac:chgData name="moath momani" userId="720708e143949568" providerId="LiveId" clId="{CA133DF9-97D0-46B0-B8F4-8D9140185D90}" dt="2020-06-25T11:51:07.533" v="53" actId="1076"/>
          <ac:cxnSpMkLst>
            <pc:docMk/>
            <pc:sldMk cId="1336283073" sldId="282"/>
            <ac:cxnSpMk id="14" creationId="{89954C4E-9A75-4852-B1E8-8E96CC7CC7BA}"/>
          </ac:cxnSpMkLst>
        </pc:cxnChg>
      </pc:sldChg>
      <pc:sldChg chg="addSp delSp modSp add mod">
        <pc:chgData name="moath momani" userId="720708e143949568" providerId="LiveId" clId="{CA133DF9-97D0-46B0-B8F4-8D9140185D90}" dt="2020-06-25T12:00:18.126" v="336" actId="1076"/>
        <pc:sldMkLst>
          <pc:docMk/>
          <pc:sldMk cId="4024515025" sldId="283"/>
        </pc:sldMkLst>
        <pc:spChg chg="mod">
          <ac:chgData name="moath momani" userId="720708e143949568" providerId="LiveId" clId="{CA133DF9-97D0-46B0-B8F4-8D9140185D90}" dt="2020-06-25T12:00:18.126" v="336" actId="1076"/>
          <ac:spMkLst>
            <pc:docMk/>
            <pc:sldMk cId="4024515025" sldId="283"/>
            <ac:spMk id="11" creationId="{21145E93-6959-479A-BC9D-CD8B8034E6FB}"/>
          </ac:spMkLst>
        </pc:spChg>
        <pc:spChg chg="add mod">
          <ac:chgData name="moath momani" userId="720708e143949568" providerId="LiveId" clId="{CA133DF9-97D0-46B0-B8F4-8D9140185D90}" dt="2020-06-25T11:55:54.284" v="262" actId="1582"/>
          <ac:spMkLst>
            <pc:docMk/>
            <pc:sldMk cId="4024515025" sldId="283"/>
            <ac:spMk id="18" creationId="{51CC1885-A008-4C0F-9ABA-90DDE3393929}"/>
          </ac:spMkLst>
        </pc:spChg>
        <pc:picChg chg="add mod">
          <ac:chgData name="moath momani" userId="720708e143949568" providerId="LiveId" clId="{CA133DF9-97D0-46B0-B8F4-8D9140185D90}" dt="2020-06-25T11:54:18.557" v="153" actId="1076"/>
          <ac:picMkLst>
            <pc:docMk/>
            <pc:sldMk cId="4024515025" sldId="283"/>
            <ac:picMk id="2" creationId="{8A990C79-2D3B-4C66-B056-BE9F096F4E7C}"/>
          </ac:picMkLst>
        </pc:picChg>
        <pc:picChg chg="del">
          <ac:chgData name="moath momani" userId="720708e143949568" providerId="LiveId" clId="{CA133DF9-97D0-46B0-B8F4-8D9140185D90}" dt="2020-06-25T11:52:35.425" v="55" actId="478"/>
          <ac:picMkLst>
            <pc:docMk/>
            <pc:sldMk cId="4024515025" sldId="283"/>
            <ac:picMk id="4" creationId="{342429C4-8C27-4338-84CC-5006789A1C43}"/>
          </ac:picMkLst>
        </pc:picChg>
        <pc:cxnChg chg="del">
          <ac:chgData name="moath momani" userId="720708e143949568" providerId="LiveId" clId="{CA133DF9-97D0-46B0-B8F4-8D9140185D90}" dt="2020-06-25T11:52:48.380" v="61" actId="21"/>
          <ac:cxnSpMkLst>
            <pc:docMk/>
            <pc:sldMk cId="4024515025" sldId="283"/>
            <ac:cxnSpMk id="12" creationId="{1A56B2A3-F76D-405F-969B-89B770D24E26}"/>
          </ac:cxnSpMkLst>
        </pc:cxnChg>
        <pc:cxnChg chg="add del mod">
          <ac:chgData name="moath momani" userId="720708e143949568" providerId="LiveId" clId="{CA133DF9-97D0-46B0-B8F4-8D9140185D90}" dt="2020-06-25T11:54:21.171" v="155" actId="478"/>
          <ac:cxnSpMkLst>
            <pc:docMk/>
            <pc:sldMk cId="4024515025" sldId="283"/>
            <ac:cxnSpMk id="13" creationId="{2E421AAB-A5D2-4A59-A9A2-F1B977C2590F}"/>
          </ac:cxnSpMkLst>
        </pc:cxnChg>
        <pc:cxnChg chg="del">
          <ac:chgData name="moath momani" userId="720708e143949568" providerId="LiveId" clId="{CA133DF9-97D0-46B0-B8F4-8D9140185D90}" dt="2020-06-25T11:52:48.380" v="61" actId="21"/>
          <ac:cxnSpMkLst>
            <pc:docMk/>
            <pc:sldMk cId="4024515025" sldId="283"/>
            <ac:cxnSpMk id="14" creationId="{89954C4E-9A75-4852-B1E8-8E96CC7CC7BA}"/>
          </ac:cxnSpMkLst>
        </pc:cxnChg>
        <pc:cxnChg chg="add mod">
          <ac:chgData name="moath momani" userId="720708e143949568" providerId="LiveId" clId="{CA133DF9-97D0-46B0-B8F4-8D9140185D90}" dt="2020-06-25T11:54:18.557" v="153" actId="1076"/>
          <ac:cxnSpMkLst>
            <pc:docMk/>
            <pc:sldMk cId="4024515025" sldId="283"/>
            <ac:cxnSpMk id="15" creationId="{CB9E72AA-4A8F-4389-99D5-1CA4A867F0ED}"/>
          </ac:cxnSpMkLst>
        </pc:cxnChg>
        <pc:cxnChg chg="add del mod">
          <ac:chgData name="moath momani" userId="720708e143949568" providerId="LiveId" clId="{CA133DF9-97D0-46B0-B8F4-8D9140185D90}" dt="2020-06-25T11:55:57.753" v="263" actId="478"/>
          <ac:cxnSpMkLst>
            <pc:docMk/>
            <pc:sldMk cId="4024515025" sldId="283"/>
            <ac:cxnSpMk id="17" creationId="{F9352C2D-5AC7-4011-91C1-AF319AFE3E09}"/>
          </ac:cxnSpMkLst>
        </pc:cxnChg>
      </pc:sldChg>
      <pc:sldChg chg="addSp delSp modSp add mod">
        <pc:chgData name="moath momani" userId="720708e143949568" providerId="LiveId" clId="{CA133DF9-97D0-46B0-B8F4-8D9140185D90}" dt="2020-06-25T12:04:47.350" v="537" actId="404"/>
        <pc:sldMkLst>
          <pc:docMk/>
          <pc:sldMk cId="1618748802" sldId="284"/>
        </pc:sldMkLst>
        <pc:spChg chg="add del">
          <ac:chgData name="moath momani" userId="720708e143949568" providerId="LiveId" clId="{CA133DF9-97D0-46B0-B8F4-8D9140185D90}" dt="2020-06-25T12:02:49.148" v="504" actId="478"/>
          <ac:spMkLst>
            <pc:docMk/>
            <pc:sldMk cId="1618748802" sldId="284"/>
            <ac:spMk id="5" creationId="{E447DED1-CA4E-43D5-8168-476A05D35EB0}"/>
          </ac:spMkLst>
        </pc:spChg>
        <pc:spChg chg="mod">
          <ac:chgData name="moath momani" userId="720708e143949568" providerId="LiveId" clId="{CA133DF9-97D0-46B0-B8F4-8D9140185D90}" dt="2020-06-25T12:02:41.848" v="502" actId="20577"/>
          <ac:spMkLst>
            <pc:docMk/>
            <pc:sldMk cId="1618748802" sldId="284"/>
            <ac:spMk id="11" creationId="{21145E93-6959-479A-BC9D-CD8B8034E6FB}"/>
          </ac:spMkLst>
        </pc:spChg>
        <pc:spChg chg="add del">
          <ac:chgData name="moath momani" userId="720708e143949568" providerId="LiveId" clId="{CA133DF9-97D0-46B0-B8F4-8D9140185D90}" dt="2020-06-25T12:03:09.214" v="507" actId="478"/>
          <ac:spMkLst>
            <pc:docMk/>
            <pc:sldMk cId="1618748802" sldId="284"/>
            <ac:spMk id="12" creationId="{3C9CEED4-26E3-4FF0-8FD6-E92B386755F2}"/>
          </ac:spMkLst>
        </pc:spChg>
        <pc:spChg chg="add mod">
          <ac:chgData name="moath momani" userId="720708e143949568" providerId="LiveId" clId="{CA133DF9-97D0-46B0-B8F4-8D9140185D90}" dt="2020-06-25T12:03:27.197" v="511" actId="1582"/>
          <ac:spMkLst>
            <pc:docMk/>
            <pc:sldMk cId="1618748802" sldId="284"/>
            <ac:spMk id="13" creationId="{584B4477-3C6D-417A-87F7-BA52EE217E96}"/>
          </ac:spMkLst>
        </pc:spChg>
        <pc:spChg chg="add mod">
          <ac:chgData name="moath momani" userId="720708e143949568" providerId="LiveId" clId="{CA133DF9-97D0-46B0-B8F4-8D9140185D90}" dt="2020-06-25T12:04:47.350" v="537" actId="404"/>
          <ac:spMkLst>
            <pc:docMk/>
            <pc:sldMk cId="1618748802" sldId="284"/>
            <ac:spMk id="17" creationId="{335C7E9B-A431-4ABA-871D-9675C170A9C5}"/>
          </ac:spMkLst>
        </pc:spChg>
        <pc:spChg chg="del">
          <ac:chgData name="moath momani" userId="720708e143949568" providerId="LiveId" clId="{CA133DF9-97D0-46B0-B8F4-8D9140185D90}" dt="2020-06-25T11:57:06.592" v="266" actId="478"/>
          <ac:spMkLst>
            <pc:docMk/>
            <pc:sldMk cId="1618748802" sldId="284"/>
            <ac:spMk id="18" creationId="{51CC1885-A008-4C0F-9ABA-90DDE3393929}"/>
          </ac:spMkLst>
        </pc:spChg>
        <pc:spChg chg="add mod">
          <ac:chgData name="moath momani" userId="720708e143949568" providerId="LiveId" clId="{CA133DF9-97D0-46B0-B8F4-8D9140185D90}" dt="2020-06-25T12:04:38.750" v="533" actId="113"/>
          <ac:spMkLst>
            <pc:docMk/>
            <pc:sldMk cId="1618748802" sldId="284"/>
            <ac:spMk id="20" creationId="{01DF5C94-B22C-42E4-8F28-18C94442B9BD}"/>
          </ac:spMkLst>
        </pc:spChg>
        <pc:picChg chg="del">
          <ac:chgData name="moath momani" userId="720708e143949568" providerId="LiveId" clId="{CA133DF9-97D0-46B0-B8F4-8D9140185D90}" dt="2020-06-25T11:57:03.829" v="265" actId="478"/>
          <ac:picMkLst>
            <pc:docMk/>
            <pc:sldMk cId="1618748802" sldId="284"/>
            <ac:picMk id="2" creationId="{8A990C79-2D3B-4C66-B056-BE9F096F4E7C}"/>
          </ac:picMkLst>
        </pc:picChg>
        <pc:picChg chg="add del mod">
          <ac:chgData name="moath momani" userId="720708e143949568" providerId="LiveId" clId="{CA133DF9-97D0-46B0-B8F4-8D9140185D90}" dt="2020-06-25T11:59:45.011" v="326" actId="478"/>
          <ac:picMkLst>
            <pc:docMk/>
            <pc:sldMk cId="1618748802" sldId="284"/>
            <ac:picMk id="3" creationId="{61BDC706-8F15-4401-A723-09767C17A624}"/>
          </ac:picMkLst>
        </pc:picChg>
        <pc:picChg chg="add mod">
          <ac:chgData name="moath momani" userId="720708e143949568" providerId="LiveId" clId="{CA133DF9-97D0-46B0-B8F4-8D9140185D90}" dt="2020-06-25T12:02:55.637" v="505" actId="1076"/>
          <ac:picMkLst>
            <pc:docMk/>
            <pc:sldMk cId="1618748802" sldId="284"/>
            <ac:picMk id="4" creationId="{179D4F1B-4812-447B-AE80-4B3C1632CD2D}"/>
          </ac:picMkLst>
        </pc:picChg>
        <pc:cxnChg chg="del">
          <ac:chgData name="moath momani" userId="720708e143949568" providerId="LiveId" clId="{CA133DF9-97D0-46B0-B8F4-8D9140185D90}" dt="2020-06-25T11:57:06.592" v="266" actId="478"/>
          <ac:cxnSpMkLst>
            <pc:docMk/>
            <pc:sldMk cId="1618748802" sldId="284"/>
            <ac:cxnSpMk id="15" creationId="{CB9E72AA-4A8F-4389-99D5-1CA4A867F0ED}"/>
          </ac:cxnSpMkLst>
        </pc:cxnChg>
        <pc:cxnChg chg="add mod">
          <ac:chgData name="moath momani" userId="720708e143949568" providerId="LiveId" clId="{CA133DF9-97D0-46B0-B8F4-8D9140185D90}" dt="2020-06-25T12:03:49.644" v="516" actId="1076"/>
          <ac:cxnSpMkLst>
            <pc:docMk/>
            <pc:sldMk cId="1618748802" sldId="284"/>
            <ac:cxnSpMk id="16" creationId="{00991D6E-AC79-4A0D-8B4E-0595A0AEA307}"/>
          </ac:cxnSpMkLst>
        </pc:cxnChg>
        <pc:cxnChg chg="add mod">
          <ac:chgData name="moath momani" userId="720708e143949568" providerId="LiveId" clId="{CA133DF9-97D0-46B0-B8F4-8D9140185D90}" dt="2020-06-25T12:03:53.830" v="518" actId="1076"/>
          <ac:cxnSpMkLst>
            <pc:docMk/>
            <pc:sldMk cId="1618748802" sldId="284"/>
            <ac:cxnSpMk id="19" creationId="{DA3E15B5-6098-4877-B1F5-DB2342CCFDE4}"/>
          </ac:cxnSpMkLst>
        </pc:cxnChg>
      </pc:sldChg>
    </pc:docChg>
  </pc:docChgLst>
  <pc:docChgLst>
    <pc:chgData name="moath momani" userId="720708e143949568" providerId="LiveId" clId="{D4130D47-8BE1-4D22-9A68-1EEEDFA14F5C}"/>
    <pc:docChg chg="undo custSel addSld delSld modSld">
      <pc:chgData name="moath momani" userId="720708e143949568" providerId="LiveId" clId="{D4130D47-8BE1-4D22-9A68-1EEEDFA14F5C}" dt="2020-04-14T07:16:37.106" v="1223" actId="113"/>
      <pc:docMkLst>
        <pc:docMk/>
      </pc:docMkLst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663903155" sldId="258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3507875137" sldId="260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805206234" sldId="261"/>
        </pc:sldMkLst>
      </pc:sldChg>
      <pc:sldChg chg="delSp modSp modNotesTx">
        <pc:chgData name="moath momani" userId="720708e143949568" providerId="LiveId" clId="{D4130D47-8BE1-4D22-9A68-1EEEDFA14F5C}" dt="2020-04-14T07:16:37.106" v="1223" actId="113"/>
        <pc:sldMkLst>
          <pc:docMk/>
          <pc:sldMk cId="1521942773" sldId="263"/>
        </pc:sldMkLst>
        <pc:spChg chg="mod">
          <ac:chgData name="moath momani" userId="720708e143949568" providerId="LiveId" clId="{D4130D47-8BE1-4D22-9A68-1EEEDFA14F5C}" dt="2020-04-09T11:18:21.657" v="633" actId="1076"/>
          <ac:spMkLst>
            <pc:docMk/>
            <pc:sldMk cId="1521942773" sldId="263"/>
            <ac:spMk id="2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5.595" v="254" actId="478"/>
          <ac:spMkLst>
            <pc:docMk/>
            <pc:sldMk cId="1521942773" sldId="263"/>
            <ac:spMk id="4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6.984" v="255" actId="478"/>
          <ac:spMkLst>
            <pc:docMk/>
            <pc:sldMk cId="1521942773" sldId="263"/>
            <ac:spMk id="5" creationId="{00000000-0000-0000-0000-000000000000}"/>
          </ac:spMkLst>
        </pc:spChg>
      </pc:sldChg>
      <pc:sldChg chg="delSp modSp del">
        <pc:chgData name="moath momani" userId="720708e143949568" providerId="LiveId" clId="{D4130D47-8BE1-4D22-9A68-1EEEDFA14F5C}" dt="2020-04-09T11:07:08.873" v="591" actId="47"/>
        <pc:sldMkLst>
          <pc:docMk/>
          <pc:sldMk cId="2036179745" sldId="264"/>
        </pc:sldMkLst>
        <pc:spChg chg="del mod">
          <ac:chgData name="moath momani" userId="720708e143949568" providerId="LiveId" clId="{D4130D47-8BE1-4D22-9A68-1EEEDFA14F5C}" dt="2020-04-09T10:28:32.574" v="590" actId="478"/>
          <ac:spMkLst>
            <pc:docMk/>
            <pc:sldMk cId="2036179745" sldId="264"/>
            <ac:spMk id="2" creationId="{00000000-0000-0000-0000-000000000000}"/>
          </ac:spMkLst>
        </pc:spChg>
        <pc:spChg chg="mod">
          <ac:chgData name="moath momani" userId="720708e143949568" providerId="LiveId" clId="{D4130D47-8BE1-4D22-9A68-1EEEDFA14F5C}" dt="2020-04-09T10:26:10.131" v="577" actId="1076"/>
          <ac:spMkLst>
            <pc:docMk/>
            <pc:sldMk cId="2036179745" sldId="264"/>
            <ac:spMk id="9" creationId="{00000000-0000-0000-0000-000000000000}"/>
          </ac:spMkLst>
        </pc:spChg>
        <pc:picChg chg="del">
          <ac:chgData name="moath momani" userId="720708e143949568" providerId="LiveId" clId="{D4130D47-8BE1-4D22-9A68-1EEEDFA14F5C}" dt="2020-04-09T10:25:41.804" v="576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9020196" sldId="267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3716925" sldId="268"/>
        </pc:sldMkLst>
      </pc:sldChg>
      <pc:sldChg chg="addSp delSp modSp modNotesTx">
        <pc:chgData name="moath momani" userId="720708e143949568" providerId="LiveId" clId="{D4130D47-8BE1-4D22-9A68-1EEEDFA14F5C}" dt="2020-04-14T07:13:07.199" v="1222" actId="20577"/>
        <pc:sldMkLst>
          <pc:docMk/>
          <pc:sldMk cId="211947262" sldId="272"/>
        </pc:sldMkLst>
        <pc:spChg chg="del">
          <ac:chgData name="moath momani" userId="720708e143949568" providerId="LiveId" clId="{D4130D47-8BE1-4D22-9A68-1EEEDFA14F5C}" dt="2020-04-09T09:46:59.976" v="5" actId="478"/>
          <ac:spMkLst>
            <pc:docMk/>
            <pc:sldMk cId="211947262" sldId="272"/>
            <ac:spMk id="2" creationId="{82A73F36-23C2-41E0-85A1-1D67C11FA5BB}"/>
          </ac:spMkLst>
        </pc:spChg>
        <pc:spChg chg="del mod">
          <ac:chgData name="moath momani" userId="720708e143949568" providerId="LiveId" clId="{D4130D47-8BE1-4D22-9A68-1EEEDFA14F5C}" dt="2020-04-09T09:46:58.742" v="4" actId="478"/>
          <ac:spMkLst>
            <pc:docMk/>
            <pc:sldMk cId="211947262" sldId="272"/>
            <ac:spMk id="4" creationId="{00000000-0000-0000-0000-000000000000}"/>
          </ac:spMkLst>
        </pc:spChg>
        <pc:picChg chg="del">
          <ac:chgData name="moath momani" userId="720708e143949568" providerId="LiveId" clId="{D4130D47-8BE1-4D22-9A68-1EEEDFA14F5C}" dt="2020-04-09T09:46:55.491" v="0" actId="478"/>
          <ac:picMkLst>
            <pc:docMk/>
            <pc:sldMk cId="211947262" sldId="272"/>
            <ac:picMk id="3" creationId="{00000000-0000-0000-0000-000000000000}"/>
          </ac:picMkLst>
        </pc:picChg>
        <pc:picChg chg="del mod">
          <ac:chgData name="moath momani" userId="720708e143949568" providerId="LiveId" clId="{D4130D47-8BE1-4D22-9A68-1EEEDFA14F5C}" dt="2020-04-09T09:46:55.998" v="2" actId="478"/>
          <ac:picMkLst>
            <pc:docMk/>
            <pc:sldMk cId="211947262" sldId="272"/>
            <ac:picMk id="7" creationId="{00000000-0000-0000-0000-000000000000}"/>
          </ac:picMkLst>
        </pc:picChg>
        <pc:picChg chg="add mod">
          <ac:chgData name="moath momani" userId="720708e143949568" providerId="LiveId" clId="{D4130D47-8BE1-4D22-9A68-1EEEDFA14F5C}" dt="2020-04-09T11:11:33.770" v="631" actId="1076"/>
          <ac:picMkLst>
            <pc:docMk/>
            <pc:sldMk cId="211947262" sldId="272"/>
            <ac:picMk id="14" creationId="{862DA486-063A-4767-9E2B-FEDE96738C97}"/>
          </ac:picMkLst>
        </pc:picChg>
      </pc:sldChg>
      <pc:sldChg chg="modSp modNotesTx">
        <pc:chgData name="moath momani" userId="720708e143949568" providerId="LiveId" clId="{D4130D47-8BE1-4D22-9A68-1EEEDFA14F5C}" dt="2020-04-10T09:23:09.639" v="951" actId="20577"/>
        <pc:sldMkLst>
          <pc:docMk/>
          <pc:sldMk cId="911208218" sldId="273"/>
        </pc:sldMkLst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14" creationId="{00000000-0000-0000-0000-000000000000}"/>
          </ac:spMkLst>
        </pc:spChg>
        <pc:grpChg chg="mod">
          <ac:chgData name="moath momani" userId="720708e143949568" providerId="LiveId" clId="{D4130D47-8BE1-4D22-9A68-1EEEDFA14F5C}" dt="2020-04-10T09:07:42.865" v="915" actId="14100"/>
          <ac:grpSpMkLst>
            <pc:docMk/>
            <pc:sldMk cId="911208218" sldId="273"/>
            <ac:grpSpMk id="8" creationId="{00000000-0000-0000-0000-000000000000}"/>
          </ac:grpSpMkLst>
        </pc:grpChg>
      </pc:sldChg>
      <pc:sldChg chg="modNotesTx">
        <pc:chgData name="moath momani" userId="720708e143949568" providerId="LiveId" clId="{D4130D47-8BE1-4D22-9A68-1EEEDFA14F5C}" dt="2020-04-10T10:30:21.642" v="1184" actId="20577"/>
        <pc:sldMkLst>
          <pc:docMk/>
          <pc:sldMk cId="1582608556" sldId="274"/>
        </pc:sldMkLst>
      </pc:sldChg>
      <pc:sldChg chg="addSp delSp modSp add modNotesTx">
        <pc:chgData name="moath momani" userId="720708e143949568" providerId="LiveId" clId="{D4130D47-8BE1-4D22-9A68-1EEEDFA14F5C}" dt="2020-04-09T11:32:20.306" v="707" actId="1076"/>
        <pc:sldMkLst>
          <pc:docMk/>
          <pc:sldMk cId="1823530429" sldId="275"/>
        </pc:sldMkLst>
        <pc:spChg chg="del">
          <ac:chgData name="moath momani" userId="720708e143949568" providerId="LiveId" clId="{D4130D47-8BE1-4D22-9A68-1EEEDFA14F5C}" dt="2020-04-09T11:08:02.257" v="593" actId="478"/>
          <ac:spMkLst>
            <pc:docMk/>
            <pc:sldMk cId="1823530429" sldId="275"/>
            <ac:spMk id="2" creationId="{00000000-0000-0000-0000-000000000000}"/>
          </ac:spMkLst>
        </pc:spChg>
        <pc:spChg chg="add mod">
          <ac:chgData name="moath momani" userId="720708e143949568" providerId="LiveId" clId="{D4130D47-8BE1-4D22-9A68-1EEEDFA14F5C}" dt="2020-04-09T11:32:15.745" v="706" actId="1076"/>
          <ac:spMkLst>
            <pc:docMk/>
            <pc:sldMk cId="1823530429" sldId="275"/>
            <ac:spMk id="4" creationId="{EEC70398-4A06-4447-A0A7-EEA136D8D03C}"/>
          </ac:spMkLst>
        </pc:spChg>
        <pc:spChg chg="add mod">
          <ac:chgData name="moath momani" userId="720708e143949568" providerId="LiveId" clId="{D4130D47-8BE1-4D22-9A68-1EEEDFA14F5C}" dt="2020-04-09T11:32:20.306" v="707" actId="1076"/>
          <ac:spMkLst>
            <pc:docMk/>
            <pc:sldMk cId="1823530429" sldId="275"/>
            <ac:spMk id="11" creationId="{3ABAC6EC-D464-4918-9CBB-EDA3E794AF29}"/>
          </ac:spMkLst>
        </pc:sp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4281662222" sldId="275"/>
        </pc:sldMkLst>
      </pc:sldChg>
      <pc:sldChg chg="add del">
        <pc:chgData name="moath momani" userId="720708e143949568" providerId="LiveId" clId="{D4130D47-8BE1-4D22-9A68-1EEEDFA14F5C}" dt="2020-04-09T11:58:10.059" v="709"/>
        <pc:sldMkLst>
          <pc:docMk/>
          <pc:sldMk cId="865942239" sldId="276"/>
        </pc:sldMkLst>
      </pc:sldChg>
      <pc:sldChg chg="addSp delSp modSp add del modNotesTx">
        <pc:chgData name="moath momani" userId="720708e143949568" providerId="LiveId" clId="{D4130D47-8BE1-4D22-9A68-1EEEDFA14F5C}" dt="2020-04-10T10:30:09.863" v="1183" actId="2696"/>
        <pc:sldMkLst>
          <pc:docMk/>
          <pc:sldMk cId="1579459516" sldId="276"/>
        </pc:sldMkLst>
        <pc:spChg chg="add del mod">
          <ac:chgData name="moath momani" userId="720708e143949568" providerId="LiveId" clId="{D4130D47-8BE1-4D22-9A68-1EEEDFA14F5C}" dt="2020-04-10T09:42:51.888" v="1105" actId="478"/>
          <ac:spMkLst>
            <pc:docMk/>
            <pc:sldMk cId="1579459516" sldId="276"/>
            <ac:spMk id="3" creationId="{E8FC6200-2658-4C06-8CC3-1F0A3B94F7AD}"/>
          </ac:spMkLst>
        </pc:spChg>
        <pc:spChg chg="del mod">
          <ac:chgData name="moath momani" userId="720708e143949568" providerId="LiveId" clId="{D4130D47-8BE1-4D22-9A68-1EEEDFA14F5C}" dt="2020-04-09T12:09:04.161" v="747" actId="478"/>
          <ac:spMkLst>
            <pc:docMk/>
            <pc:sldMk cId="1579459516" sldId="276"/>
            <ac:spMk id="4" creationId="{EEC70398-4A06-4447-A0A7-EEA136D8D03C}"/>
          </ac:spMkLst>
        </pc:spChg>
        <pc:spChg chg="mod">
          <ac:chgData name="moath momani" userId="720708e143949568" providerId="LiveId" clId="{D4130D47-8BE1-4D22-9A68-1EEEDFA14F5C}" dt="2020-04-10T09:43:57.385" v="1112" actId="2711"/>
          <ac:spMkLst>
            <pc:docMk/>
            <pc:sldMk cId="1579459516" sldId="276"/>
            <ac:spMk id="11" creationId="{3ABAC6EC-D464-4918-9CBB-EDA3E794AF29}"/>
          </ac:spMkLst>
        </pc:spChg>
        <pc:picChg chg="mod">
          <ac:chgData name="moath momani" userId="720708e143949568" providerId="LiveId" clId="{D4130D47-8BE1-4D22-9A68-1EEEDFA14F5C}" dt="2020-04-09T11:58:13.624" v="711" actId="1076"/>
          <ac:picMkLst>
            <pc:docMk/>
            <pc:sldMk cId="1579459516" sldId="276"/>
            <ac:picMk id="7" creationId="{00000000-0000-0000-0000-000000000000}"/>
          </ac:picMkLst>
        </pc:picChg>
      </pc:sldChg>
    </pc:docChg>
  </pc:docChgLst>
  <pc:docChgLst>
    <pc:chgData name="moath momani" userId="720708e143949568" providerId="LiveId" clId="{0B15978D-8536-4286-936E-13C26A5DF925}"/>
    <pc:docChg chg="undo custSel addSld modSld sldOrd">
      <pc:chgData name="moath momani" userId="720708e143949568" providerId="LiveId" clId="{0B15978D-8536-4286-936E-13C26A5DF925}" dt="2020-07-22T08:38:49.092" v="537" actId="1035"/>
      <pc:docMkLst>
        <pc:docMk/>
      </pc:docMkLst>
      <pc:sldChg chg="addSp modSp">
        <pc:chgData name="moath momani" userId="720708e143949568" providerId="LiveId" clId="{0B15978D-8536-4286-936E-13C26A5DF925}" dt="2020-07-08T06:11:10.792" v="357" actId="20577"/>
        <pc:sldMkLst>
          <pc:docMk/>
          <pc:sldMk cId="1521942773" sldId="263"/>
        </pc:sldMkLst>
        <pc:spChg chg="add mod">
          <ac:chgData name="moath momani" userId="720708e143949568" providerId="LiveId" clId="{0B15978D-8536-4286-936E-13C26A5DF925}" dt="2020-07-08T06:10:55.171" v="336" actId="20577"/>
          <ac:spMkLst>
            <pc:docMk/>
            <pc:sldMk cId="1521942773" sldId="263"/>
            <ac:spMk id="3" creationId="{B42CD83A-E032-497A-BE99-4EF28D7F8587}"/>
          </ac:spMkLst>
        </pc:spChg>
        <pc:spChg chg="mod">
          <ac:chgData name="moath momani" userId="720708e143949568" providerId="LiveId" clId="{0B15978D-8536-4286-936E-13C26A5DF925}" dt="2020-07-08T06:11:10.792" v="357" actId="20577"/>
          <ac:spMkLst>
            <pc:docMk/>
            <pc:sldMk cId="1521942773" sldId="263"/>
            <ac:spMk id="40" creationId="{1E7FBE51-08DF-4E2E-9984-90B892A9D172}"/>
          </ac:spMkLst>
        </pc:spChg>
        <pc:picChg chg="mod">
          <ac:chgData name="moath momani" userId="720708e143949568" providerId="LiveId" clId="{0B15978D-8536-4286-936E-13C26A5DF925}" dt="2020-07-07T17:59:27.115" v="111" actId="1076"/>
          <ac:picMkLst>
            <pc:docMk/>
            <pc:sldMk cId="1521942773" sldId="263"/>
            <ac:picMk id="2" creationId="{5464F2B8-E0D3-4C6A-A9D3-0D7D08C28223}"/>
          </ac:picMkLst>
        </pc:picChg>
      </pc:sldChg>
      <pc:sldChg chg="modSp mod">
        <pc:chgData name="moath momani" userId="720708e143949568" providerId="LiveId" clId="{0B15978D-8536-4286-936E-13C26A5DF925}" dt="2020-07-22T08:38:49.092" v="537" actId="1035"/>
        <pc:sldMkLst>
          <pc:docMk/>
          <pc:sldMk cId="911208218" sldId="273"/>
        </pc:sldMkLst>
        <pc:spChg chg="mod">
          <ac:chgData name="moath momani" userId="720708e143949568" providerId="LiveId" clId="{0B15978D-8536-4286-936E-13C26A5DF925}" dt="2020-07-22T08:38:45.642" v="536" actId="2085"/>
          <ac:spMkLst>
            <pc:docMk/>
            <pc:sldMk cId="911208218" sldId="273"/>
            <ac:spMk id="7" creationId="{00000000-0000-0000-0000-000000000000}"/>
          </ac:spMkLst>
        </pc:spChg>
        <pc:picChg chg="mod">
          <ac:chgData name="moath momani" userId="720708e143949568" providerId="LiveId" clId="{0B15978D-8536-4286-936E-13C26A5DF925}" dt="2020-07-22T08:38:49.092" v="537" actId="1035"/>
          <ac:picMkLst>
            <pc:docMk/>
            <pc:sldMk cId="911208218" sldId="273"/>
            <ac:picMk id="2" creationId="{00000000-0000-0000-0000-000000000000}"/>
          </ac:picMkLst>
        </pc:picChg>
      </pc:sldChg>
      <pc:sldChg chg="addSp modSp">
        <pc:chgData name="moath momani" userId="720708e143949568" providerId="LiveId" clId="{0B15978D-8536-4286-936E-13C26A5DF925}" dt="2020-07-07T18:20:24.997" v="332" actId="20577"/>
        <pc:sldMkLst>
          <pc:docMk/>
          <pc:sldMk cId="1823530429" sldId="275"/>
        </pc:sldMkLst>
        <pc:spChg chg="add mod">
          <ac:chgData name="moath momani" userId="720708e143949568" providerId="LiveId" clId="{0B15978D-8536-4286-936E-13C26A5DF925}" dt="2020-07-07T18:20:24.997" v="332" actId="20577"/>
          <ac:spMkLst>
            <pc:docMk/>
            <pc:sldMk cId="1823530429" sldId="275"/>
            <ac:spMk id="2" creationId="{F0D4CB88-E06C-4D99-82A6-340B466CEE0C}"/>
          </ac:spMkLst>
        </pc:spChg>
        <pc:spChg chg="mod">
          <ac:chgData name="moath momani" userId="720708e143949568" providerId="LiveId" clId="{0B15978D-8536-4286-936E-13C26A5DF925}" dt="2020-07-07T18:16:37.771" v="272" actId="1076"/>
          <ac:spMkLst>
            <pc:docMk/>
            <pc:sldMk cId="1823530429" sldId="275"/>
            <ac:spMk id="3" creationId="{A538DF91-232F-4B65-B72F-5BAABCC43053}"/>
          </ac:spMkLst>
        </pc:spChg>
      </pc:sldChg>
      <pc:sldChg chg="addSp delSp modSp">
        <pc:chgData name="moath momani" userId="720708e143949568" providerId="LiveId" clId="{0B15978D-8536-4286-936E-13C26A5DF925}" dt="2020-07-07T18:15:47.427" v="263" actId="1076"/>
        <pc:sldMkLst>
          <pc:docMk/>
          <pc:sldMk cId="2044258354" sldId="278"/>
        </pc:sldMkLst>
        <pc:spChg chg="add del mod">
          <ac:chgData name="moath momani" userId="720708e143949568" providerId="LiveId" clId="{0B15978D-8536-4286-936E-13C26A5DF925}" dt="2020-07-07T18:12:48.727" v="229" actId="478"/>
          <ac:spMkLst>
            <pc:docMk/>
            <pc:sldMk cId="2044258354" sldId="278"/>
            <ac:spMk id="2" creationId="{D5598240-4460-4A9E-94E4-2F20284F0B8E}"/>
          </ac:spMkLst>
        </pc:spChg>
        <pc:spChg chg="add mod">
          <ac:chgData name="moath momani" userId="720708e143949568" providerId="LiveId" clId="{0B15978D-8536-4286-936E-13C26A5DF925}" dt="2020-07-07T18:15:47.427" v="263" actId="1076"/>
          <ac:spMkLst>
            <pc:docMk/>
            <pc:sldMk cId="2044258354" sldId="278"/>
            <ac:spMk id="3" creationId="{331D37D6-823A-449D-A21F-CC48492D7DD8}"/>
          </ac:spMkLst>
        </pc:spChg>
        <pc:spChg chg="mod">
          <ac:chgData name="moath momani" userId="720708e143949568" providerId="LiveId" clId="{0B15978D-8536-4286-936E-13C26A5DF925}" dt="2020-07-07T18:12:09.982" v="225" actId="20577"/>
          <ac:spMkLst>
            <pc:docMk/>
            <pc:sldMk cId="2044258354" sldId="278"/>
            <ac:spMk id="11" creationId="{AC39E310-294A-4CC8-8ABD-4E3A42C43196}"/>
          </ac:spMkLst>
        </pc:spChg>
        <pc:spChg chg="mod">
          <ac:chgData name="moath momani" userId="720708e143949568" providerId="LiveId" clId="{0B15978D-8536-4286-936E-13C26A5DF925}" dt="2020-07-07T18:14:54.126" v="260" actId="20577"/>
          <ac:spMkLst>
            <pc:docMk/>
            <pc:sldMk cId="2044258354" sldId="278"/>
            <ac:spMk id="20" creationId="{C784DC11-C773-41C8-B791-5E1885D95FC9}"/>
          </ac:spMkLst>
        </pc:spChg>
        <pc:picChg chg="mod">
          <ac:chgData name="moath momani" userId="720708e143949568" providerId="LiveId" clId="{0B15978D-8536-4286-936E-13C26A5DF925}" dt="2020-07-07T18:13:07.548" v="236" actId="14100"/>
          <ac:picMkLst>
            <pc:docMk/>
            <pc:sldMk cId="2044258354" sldId="278"/>
            <ac:picMk id="21" creationId="{B0A8AF00-046E-4EEC-9D82-98641F8BC415}"/>
          </ac:picMkLst>
        </pc:picChg>
        <pc:picChg chg="mod">
          <ac:chgData name="moath momani" userId="720708e143949568" providerId="LiveId" clId="{0B15978D-8536-4286-936E-13C26A5DF925}" dt="2020-07-07T18:13:07.548" v="236" actId="14100"/>
          <ac:picMkLst>
            <pc:docMk/>
            <pc:sldMk cId="2044258354" sldId="278"/>
            <ac:picMk id="22" creationId="{8AAE5433-CEB3-4D1C-A4BA-1F1521E7A345}"/>
          </ac:picMkLst>
        </pc:picChg>
        <pc:picChg chg="mod">
          <ac:chgData name="moath momani" userId="720708e143949568" providerId="LiveId" clId="{0B15978D-8536-4286-936E-13C26A5DF925}" dt="2020-07-07T18:13:07.548" v="236" actId="14100"/>
          <ac:picMkLst>
            <pc:docMk/>
            <pc:sldMk cId="2044258354" sldId="278"/>
            <ac:picMk id="24" creationId="{633896DA-7011-4305-8226-E68CC88640FC}"/>
          </ac:picMkLst>
        </pc:picChg>
      </pc:sldChg>
      <pc:sldChg chg="modNotesTx">
        <pc:chgData name="moath momani" userId="720708e143949568" providerId="LiveId" clId="{0B15978D-8536-4286-936E-13C26A5DF925}" dt="2020-07-08T09:52:23.144" v="535" actId="20577"/>
        <pc:sldMkLst>
          <pc:docMk/>
          <pc:sldMk cId="4023957958" sldId="279"/>
        </pc:sldMkLst>
      </pc:sldChg>
      <pc:sldChg chg="addSp delSp modSp add">
        <pc:chgData name="moath momani" userId="720708e143949568" providerId="LiveId" clId="{0B15978D-8536-4286-936E-13C26A5DF925}" dt="2020-07-08T07:58:30.725" v="493" actId="20577"/>
        <pc:sldMkLst>
          <pc:docMk/>
          <pc:sldMk cId="350599734" sldId="285"/>
        </pc:sldMkLst>
        <pc:spChg chg="add mod">
          <ac:chgData name="moath momani" userId="720708e143949568" providerId="LiveId" clId="{0B15978D-8536-4286-936E-13C26A5DF925}" dt="2020-07-08T07:55:24.451" v="369" actId="207"/>
          <ac:spMkLst>
            <pc:docMk/>
            <pc:sldMk cId="350599734" sldId="285"/>
            <ac:spMk id="4" creationId="{F089F927-6845-49B6-A3A8-7A6363A6A854}"/>
          </ac:spMkLst>
        </pc:spChg>
        <pc:spChg chg="add del">
          <ac:chgData name="moath momani" userId="720708e143949568" providerId="LiveId" clId="{0B15978D-8536-4286-936E-13C26A5DF925}" dt="2020-07-08T07:55:36.666" v="371" actId="478"/>
          <ac:spMkLst>
            <pc:docMk/>
            <pc:sldMk cId="350599734" sldId="285"/>
            <ac:spMk id="5" creationId="{52696CAF-0B52-4F64-BA19-FAF46C1C3F5F}"/>
          </ac:spMkLst>
        </pc:spChg>
        <pc:spChg chg="add del mod">
          <ac:chgData name="moath momani" userId="720708e143949568" providerId="LiveId" clId="{0B15978D-8536-4286-936E-13C26A5DF925}" dt="2020-07-08T07:58:30.725" v="493" actId="20577"/>
          <ac:spMkLst>
            <pc:docMk/>
            <pc:sldMk cId="350599734" sldId="285"/>
            <ac:spMk id="11" creationId="{21145E93-6959-479A-BC9D-CD8B8034E6FB}"/>
          </ac:spMkLst>
        </pc:spChg>
        <pc:spChg chg="add mod">
          <ac:chgData name="moath momani" userId="720708e143949568" providerId="LiveId" clId="{0B15978D-8536-4286-936E-13C26A5DF925}" dt="2020-07-08T07:55:57.171" v="378" actId="1076"/>
          <ac:spMkLst>
            <pc:docMk/>
            <pc:sldMk cId="350599734" sldId="285"/>
            <ac:spMk id="12" creationId="{5F10D50F-0320-4F26-953D-C46CA620202A}"/>
          </ac:spMkLst>
        </pc:spChg>
        <pc:picChg chg="del">
          <ac:chgData name="moath momani" userId="720708e143949568" providerId="LiveId" clId="{0B15978D-8536-4286-936E-13C26A5DF925}" dt="2020-07-08T07:54:53.476" v="359" actId="478"/>
          <ac:picMkLst>
            <pc:docMk/>
            <pc:sldMk cId="350599734" sldId="285"/>
            <ac:picMk id="2" creationId="{0026A294-B61C-41A9-9D2E-96E330435E97}"/>
          </ac:picMkLst>
        </pc:picChg>
        <pc:picChg chg="add mod">
          <ac:chgData name="moath momani" userId="720708e143949568" providerId="LiveId" clId="{0B15978D-8536-4286-936E-13C26A5DF925}" dt="2020-07-08T07:55:04.540" v="365" actId="1076"/>
          <ac:picMkLst>
            <pc:docMk/>
            <pc:sldMk cId="350599734" sldId="285"/>
            <ac:picMk id="3" creationId="{3802E389-DCA1-46C0-890E-85FE7AFC574F}"/>
          </ac:picMkLst>
        </pc:picChg>
      </pc:sldChg>
      <pc:sldChg chg="addSp delSp modSp add ord">
        <pc:chgData name="moath momani" userId="720708e143949568" providerId="LiveId" clId="{0B15978D-8536-4286-936E-13C26A5DF925}" dt="2020-07-08T07:59:00.473" v="517" actId="20577"/>
        <pc:sldMkLst>
          <pc:docMk/>
          <pc:sldMk cId="2682651527" sldId="286"/>
        </pc:sldMkLst>
        <pc:spChg chg="mod">
          <ac:chgData name="moath momani" userId="720708e143949568" providerId="LiveId" clId="{0B15978D-8536-4286-936E-13C26A5DF925}" dt="2020-07-08T07:59:00.473" v="517" actId="20577"/>
          <ac:spMkLst>
            <pc:docMk/>
            <pc:sldMk cId="2682651527" sldId="286"/>
            <ac:spMk id="11" creationId="{21145E93-6959-479A-BC9D-CD8B8034E6FB}"/>
          </ac:spMkLst>
        </pc:spChg>
        <pc:spChg chg="del">
          <ac:chgData name="moath momani" userId="720708e143949568" providerId="LiveId" clId="{0B15978D-8536-4286-936E-13C26A5DF925}" dt="2020-07-08T07:57:12.189" v="382" actId="478"/>
          <ac:spMkLst>
            <pc:docMk/>
            <pc:sldMk cId="2682651527" sldId="286"/>
            <ac:spMk id="20" creationId="{4DD50BB6-16D5-49A6-994A-1A54E85C7CC1}"/>
          </ac:spMkLst>
        </pc:spChg>
        <pc:spChg chg="del">
          <ac:chgData name="moath momani" userId="720708e143949568" providerId="LiveId" clId="{0B15978D-8536-4286-936E-13C26A5DF925}" dt="2020-07-08T07:57:12.189" v="382" actId="478"/>
          <ac:spMkLst>
            <pc:docMk/>
            <pc:sldMk cId="2682651527" sldId="286"/>
            <ac:spMk id="21" creationId="{D3DCC745-BCAC-499D-9A39-076BB9634850}"/>
          </ac:spMkLst>
        </pc:spChg>
        <pc:picChg chg="add mod">
          <ac:chgData name="moath momani" userId="720708e143949568" providerId="LiveId" clId="{0B15978D-8536-4286-936E-13C26A5DF925}" dt="2020-07-08T07:57:29.451" v="388" actId="1076"/>
          <ac:picMkLst>
            <pc:docMk/>
            <pc:sldMk cId="2682651527" sldId="286"/>
            <ac:picMk id="2" creationId="{AA7F06E6-5281-4BBF-96F5-7CEF91612C0B}"/>
          </ac:picMkLst>
        </pc:picChg>
        <pc:picChg chg="del">
          <ac:chgData name="moath momani" userId="720708e143949568" providerId="LiveId" clId="{0B15978D-8536-4286-936E-13C26A5DF925}" dt="2020-07-08T07:57:11.215" v="381" actId="478"/>
          <ac:picMkLst>
            <pc:docMk/>
            <pc:sldMk cId="2682651527" sldId="286"/>
            <ac:picMk id="15" creationId="{54D65C45-14ED-474C-BE82-0CDF11734F82}"/>
          </ac:picMkLst>
        </pc:picChg>
        <pc:picChg chg="del">
          <ac:chgData name="moath momani" userId="720708e143949568" providerId="LiveId" clId="{0B15978D-8536-4286-936E-13C26A5DF925}" dt="2020-07-08T07:57:10.516" v="380" actId="478"/>
          <ac:picMkLst>
            <pc:docMk/>
            <pc:sldMk cId="2682651527" sldId="286"/>
            <ac:picMk id="16" creationId="{C092AA9E-4255-4259-8707-5EE780DE83F2}"/>
          </ac:picMkLst>
        </pc:picChg>
        <pc:cxnChg chg="del">
          <ac:chgData name="moath momani" userId="720708e143949568" providerId="LiveId" clId="{0B15978D-8536-4286-936E-13C26A5DF925}" dt="2020-07-08T07:57:12.189" v="382" actId="478"/>
          <ac:cxnSpMkLst>
            <pc:docMk/>
            <pc:sldMk cId="2682651527" sldId="286"/>
            <ac:cxnSpMk id="17" creationId="{9F0C558A-C5CB-4DAB-975B-AC811373B9A8}"/>
          </ac:cxnSpMkLst>
        </pc:cxnChg>
      </pc:sldChg>
    </pc:docChg>
  </pc:docChgLst>
  <pc:docChgLst>
    <pc:chgData name="moath momani" userId="720708e143949568" providerId="LiveId" clId="{3B4E3F19-1A2F-4802-927F-6BBEF8BAE808}"/>
    <pc:docChg chg="modSld">
      <pc:chgData name="moath momani" userId="720708e143949568" providerId="LiveId" clId="{3B4E3F19-1A2F-4802-927F-6BBEF8BAE808}" dt="2020-06-24T11:56:33.088" v="2" actId="207"/>
      <pc:docMkLst>
        <pc:docMk/>
      </pc:docMkLst>
      <pc:sldChg chg="modSp mod">
        <pc:chgData name="moath momani" userId="720708e143949568" providerId="LiveId" clId="{3B4E3F19-1A2F-4802-927F-6BBEF8BAE808}" dt="2020-06-24T11:56:33.088" v="2" actId="207"/>
        <pc:sldMkLst>
          <pc:docMk/>
          <pc:sldMk cId="911208218" sldId="273"/>
        </pc:sldMkLst>
        <pc:spChg chg="mod">
          <ac:chgData name="moath momani" userId="720708e143949568" providerId="LiveId" clId="{3B4E3F19-1A2F-4802-927F-6BBEF8BAE808}" dt="2020-06-24T11:56:33.088" v="2" actId="207"/>
          <ac:spMkLst>
            <pc:docMk/>
            <pc:sldMk cId="911208218" sldId="273"/>
            <ac:spMk id="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98993-4A22-484B-9327-98234A09E86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2022D-C87B-4E53-8C79-3296941D2D55}">
      <dgm:prSet phldrT="[Text]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3DC.io</a:t>
          </a:r>
        </a:p>
      </dgm:t>
    </dgm:pt>
    <dgm:pt modelId="{33903D72-FB21-400F-9E25-B49E2AD35BBA}" type="parTrans" cxnId="{E3AFF27A-DC48-4035-A67E-0B84FB57FEEE}">
      <dgm:prSet/>
      <dgm:spPr/>
      <dgm:t>
        <a:bodyPr/>
        <a:lstStyle/>
        <a:p>
          <a:endParaRPr lang="en-US"/>
        </a:p>
      </dgm:t>
    </dgm:pt>
    <dgm:pt modelId="{DDFEE546-0F6B-43F1-83AC-A65310DF9291}" type="sibTrans" cxnId="{E3AFF27A-DC48-4035-A67E-0B84FB57FEEE}">
      <dgm:prSet/>
      <dgm:spPr/>
      <dgm:t>
        <a:bodyPr/>
        <a:lstStyle/>
        <a:p>
          <a:endParaRPr lang="en-US"/>
        </a:p>
      </dgm:t>
    </dgm:pt>
    <dgm:pt modelId="{89A57A57-AE3D-413F-9DE2-5D5E420B647D}">
      <dgm:prSet phldrT="[Text]"/>
      <dgm:spPr>
        <a:solidFill>
          <a:schemeClr val="accent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Basic objects</a:t>
          </a:r>
          <a:endParaRPr lang="ar-JO" dirty="0">
            <a:latin typeface="Politica" panose="02000506060000020004"/>
          </a:endParaRPr>
        </a:p>
        <a:p>
          <a:pPr>
            <a:buFont typeface="Wingdings" panose="05000000000000000000" pitchFamily="2" charset="2"/>
            <a:buChar char="Ø"/>
          </a:pPr>
          <a:r>
            <a:rPr lang="ar-JO" dirty="0">
              <a:latin typeface="Politica" panose="02000506060000020004"/>
            </a:rPr>
            <a:t>المجسمات البسيطة</a:t>
          </a:r>
        </a:p>
      </dgm:t>
    </dgm:pt>
    <dgm:pt modelId="{68913A42-D051-4E02-97A0-A188D873058D}" type="parTrans" cxnId="{3E82ED87-00D0-4188-844B-53FAB6F1B0EF}">
      <dgm:prSet/>
      <dgm:spPr/>
      <dgm:t>
        <a:bodyPr/>
        <a:lstStyle/>
        <a:p>
          <a:endParaRPr lang="en-US"/>
        </a:p>
      </dgm:t>
    </dgm:pt>
    <dgm:pt modelId="{7D1982DE-7BBB-4F3D-A42C-267FB0DF20BA}" type="sibTrans" cxnId="{3E82ED87-00D0-4188-844B-53FAB6F1B0EF}">
      <dgm:prSet/>
      <dgm:spPr/>
      <dgm:t>
        <a:bodyPr/>
        <a:lstStyle/>
        <a:p>
          <a:endParaRPr lang="en-US"/>
        </a:p>
      </dgm:t>
    </dgm:pt>
    <dgm:pt modelId="{BE48754E-0C20-47AF-8993-41F8B7ABAE6D}">
      <dgm:prSet phldrT="[Text]"/>
      <dgm:spPr>
        <a:solidFill>
          <a:schemeClr val="accent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Clone objects</a:t>
          </a:r>
          <a:endParaRPr lang="ar-JO" dirty="0">
            <a:latin typeface="Politica" panose="02000506060000020004"/>
          </a:endParaRPr>
        </a:p>
        <a:p>
          <a:pPr>
            <a:buFont typeface="Wingdings" panose="05000000000000000000" pitchFamily="2" charset="2"/>
            <a:buChar char="Ø"/>
          </a:pPr>
          <a:r>
            <a:rPr lang="ar-QA" dirty="0">
              <a:latin typeface="Politica" panose="02000506060000020004"/>
            </a:rPr>
            <a:t>استنساخ الاشكال</a:t>
          </a:r>
          <a:endParaRPr lang="en-US" dirty="0"/>
        </a:p>
      </dgm:t>
    </dgm:pt>
    <dgm:pt modelId="{E111EC56-A87A-44D9-A5F2-960F3ADD9E1E}" type="parTrans" cxnId="{4F04AF30-6A9D-40D1-9045-3ACFE1214441}">
      <dgm:prSet/>
      <dgm:spPr/>
      <dgm:t>
        <a:bodyPr/>
        <a:lstStyle/>
        <a:p>
          <a:endParaRPr lang="en-US"/>
        </a:p>
      </dgm:t>
    </dgm:pt>
    <dgm:pt modelId="{5EFBC5E4-E5FD-41DA-BE5F-BF1873154549}" type="sibTrans" cxnId="{4F04AF30-6A9D-40D1-9045-3ACFE1214441}">
      <dgm:prSet/>
      <dgm:spPr/>
      <dgm:t>
        <a:bodyPr/>
        <a:lstStyle/>
        <a:p>
          <a:endParaRPr lang="en-US"/>
        </a:p>
      </dgm:t>
    </dgm:pt>
    <dgm:pt modelId="{75A76D11-0AD4-48CB-BF9C-5EFD07BDB975}">
      <dgm:prSet phldrT="[Text]"/>
      <dgm:spPr>
        <a:solidFill>
          <a:schemeClr val="accent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Patterns </a:t>
          </a:r>
        </a:p>
        <a:p>
          <a:pPr>
            <a:buFont typeface="Wingdings" panose="05000000000000000000" pitchFamily="2" charset="2"/>
            <a:buChar char="Ø"/>
          </a:pPr>
          <a:r>
            <a:rPr lang="ar-QA" dirty="0"/>
            <a:t>الانماط</a:t>
          </a:r>
        </a:p>
      </dgm:t>
    </dgm:pt>
    <dgm:pt modelId="{9071A269-DBE6-4D78-88B5-37BEA8857205}" type="parTrans" cxnId="{5EFEFD90-F8CB-4DD1-9252-E8895DBB2FCB}">
      <dgm:prSet/>
      <dgm:spPr/>
      <dgm:t>
        <a:bodyPr/>
        <a:lstStyle/>
        <a:p>
          <a:endParaRPr lang="en-US"/>
        </a:p>
      </dgm:t>
    </dgm:pt>
    <dgm:pt modelId="{4B832483-2F4D-4B13-A731-8A792FCAC51F}" type="sibTrans" cxnId="{5EFEFD90-F8CB-4DD1-9252-E8895DBB2FCB}">
      <dgm:prSet/>
      <dgm:spPr/>
      <dgm:t>
        <a:bodyPr/>
        <a:lstStyle/>
        <a:p>
          <a:endParaRPr lang="en-US"/>
        </a:p>
      </dgm:t>
    </dgm:pt>
    <dgm:pt modelId="{973A1A8D-3185-4D62-959E-B164D83EC3C6}" type="pres">
      <dgm:prSet presAssocID="{4EE98993-4A22-484B-9327-98234A09E8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C82D5F-328F-41C8-94B5-B397950858F2}" type="pres">
      <dgm:prSet presAssocID="{4122022D-C87B-4E53-8C79-3296941D2D55}" presName="hierRoot1" presStyleCnt="0">
        <dgm:presLayoutVars>
          <dgm:hierBranch val="init"/>
        </dgm:presLayoutVars>
      </dgm:prSet>
      <dgm:spPr/>
    </dgm:pt>
    <dgm:pt modelId="{646079C9-64E1-490E-B853-32D3E24EBA0B}" type="pres">
      <dgm:prSet presAssocID="{4122022D-C87B-4E53-8C79-3296941D2D55}" presName="rootComposite1" presStyleCnt="0"/>
      <dgm:spPr/>
    </dgm:pt>
    <dgm:pt modelId="{C0C96D9E-8B58-4863-AFF7-7D13F5B9A1D1}" type="pres">
      <dgm:prSet presAssocID="{4122022D-C87B-4E53-8C79-3296941D2D55}" presName="rootText1" presStyleLbl="node0" presStyleIdx="0" presStyleCnt="1">
        <dgm:presLayoutVars>
          <dgm:chPref val="3"/>
        </dgm:presLayoutVars>
      </dgm:prSet>
      <dgm:spPr/>
    </dgm:pt>
    <dgm:pt modelId="{A601A9B3-1109-4C70-AF88-677885FC39AC}" type="pres">
      <dgm:prSet presAssocID="{4122022D-C87B-4E53-8C79-3296941D2D55}" presName="rootConnector1" presStyleLbl="node1" presStyleIdx="0" presStyleCnt="0"/>
      <dgm:spPr/>
    </dgm:pt>
    <dgm:pt modelId="{B16A1114-9552-4973-8F82-76B64527ED57}" type="pres">
      <dgm:prSet presAssocID="{4122022D-C87B-4E53-8C79-3296941D2D55}" presName="hierChild2" presStyleCnt="0"/>
      <dgm:spPr/>
    </dgm:pt>
    <dgm:pt modelId="{0E6A00AB-9F21-43D2-A5A5-6EB74D89B07B}" type="pres">
      <dgm:prSet presAssocID="{68913A42-D051-4E02-97A0-A188D873058D}" presName="Name37" presStyleLbl="parChTrans1D2" presStyleIdx="0" presStyleCnt="3"/>
      <dgm:spPr/>
    </dgm:pt>
    <dgm:pt modelId="{AAB7DE2F-06A3-4492-A01F-E775CFFAF2BC}" type="pres">
      <dgm:prSet presAssocID="{89A57A57-AE3D-413F-9DE2-5D5E420B647D}" presName="hierRoot2" presStyleCnt="0">
        <dgm:presLayoutVars>
          <dgm:hierBranch val="init"/>
        </dgm:presLayoutVars>
      </dgm:prSet>
      <dgm:spPr/>
    </dgm:pt>
    <dgm:pt modelId="{0FF6628A-1FB6-4BBC-B85E-1CAB6797B5E8}" type="pres">
      <dgm:prSet presAssocID="{89A57A57-AE3D-413F-9DE2-5D5E420B647D}" presName="rootComposite" presStyleCnt="0"/>
      <dgm:spPr/>
    </dgm:pt>
    <dgm:pt modelId="{892CE67F-822F-4B86-9540-F8AAA7CA0B9D}" type="pres">
      <dgm:prSet presAssocID="{89A57A57-AE3D-413F-9DE2-5D5E420B647D}" presName="rootText" presStyleLbl="node2" presStyleIdx="0" presStyleCnt="3" custLinFactNeighborX="635" custLinFactNeighborY="1270">
        <dgm:presLayoutVars>
          <dgm:chPref val="3"/>
        </dgm:presLayoutVars>
      </dgm:prSet>
      <dgm:spPr/>
    </dgm:pt>
    <dgm:pt modelId="{23C5DF6D-5CD4-4C04-935E-613A0F0F600B}" type="pres">
      <dgm:prSet presAssocID="{89A57A57-AE3D-413F-9DE2-5D5E420B647D}" presName="rootConnector" presStyleLbl="node2" presStyleIdx="0" presStyleCnt="3"/>
      <dgm:spPr/>
    </dgm:pt>
    <dgm:pt modelId="{77F8A329-2936-437E-BAB7-A88BE1313433}" type="pres">
      <dgm:prSet presAssocID="{89A57A57-AE3D-413F-9DE2-5D5E420B647D}" presName="hierChild4" presStyleCnt="0"/>
      <dgm:spPr/>
    </dgm:pt>
    <dgm:pt modelId="{E4BE7C60-9360-4FFD-A208-E7A7B0BC85BA}" type="pres">
      <dgm:prSet presAssocID="{89A57A57-AE3D-413F-9DE2-5D5E420B647D}" presName="hierChild5" presStyleCnt="0"/>
      <dgm:spPr/>
    </dgm:pt>
    <dgm:pt modelId="{A533707B-88DD-4157-AE66-DAE7A16DCE5A}" type="pres">
      <dgm:prSet presAssocID="{E111EC56-A87A-44D9-A5F2-960F3ADD9E1E}" presName="Name37" presStyleLbl="parChTrans1D2" presStyleIdx="1" presStyleCnt="3"/>
      <dgm:spPr/>
    </dgm:pt>
    <dgm:pt modelId="{2F59001C-E074-46EA-9D6B-57A39956B0AF}" type="pres">
      <dgm:prSet presAssocID="{BE48754E-0C20-47AF-8993-41F8B7ABAE6D}" presName="hierRoot2" presStyleCnt="0">
        <dgm:presLayoutVars>
          <dgm:hierBranch val="init"/>
        </dgm:presLayoutVars>
      </dgm:prSet>
      <dgm:spPr/>
    </dgm:pt>
    <dgm:pt modelId="{3E12D70A-F0FB-4C26-A64F-AEA5BD655002}" type="pres">
      <dgm:prSet presAssocID="{BE48754E-0C20-47AF-8993-41F8B7ABAE6D}" presName="rootComposite" presStyleCnt="0"/>
      <dgm:spPr/>
    </dgm:pt>
    <dgm:pt modelId="{2F3A1D05-895A-45B4-8BE2-7ADC9D0FF7DF}" type="pres">
      <dgm:prSet presAssocID="{BE48754E-0C20-47AF-8993-41F8B7ABAE6D}" presName="rootText" presStyleLbl="node2" presStyleIdx="1" presStyleCnt="3">
        <dgm:presLayoutVars>
          <dgm:chPref val="3"/>
        </dgm:presLayoutVars>
      </dgm:prSet>
      <dgm:spPr/>
    </dgm:pt>
    <dgm:pt modelId="{FE226B86-1564-4528-8DD7-089049BD7910}" type="pres">
      <dgm:prSet presAssocID="{BE48754E-0C20-47AF-8993-41F8B7ABAE6D}" presName="rootConnector" presStyleLbl="node2" presStyleIdx="1" presStyleCnt="3"/>
      <dgm:spPr/>
    </dgm:pt>
    <dgm:pt modelId="{E27A5321-4908-448F-AF60-529A80EFA06C}" type="pres">
      <dgm:prSet presAssocID="{BE48754E-0C20-47AF-8993-41F8B7ABAE6D}" presName="hierChild4" presStyleCnt="0"/>
      <dgm:spPr/>
    </dgm:pt>
    <dgm:pt modelId="{6FD15F98-0957-4FC1-A5F7-DD4D89AABB02}" type="pres">
      <dgm:prSet presAssocID="{BE48754E-0C20-47AF-8993-41F8B7ABAE6D}" presName="hierChild5" presStyleCnt="0"/>
      <dgm:spPr/>
    </dgm:pt>
    <dgm:pt modelId="{1F1003B1-D30A-470B-9C0E-BCBD227FA5B6}" type="pres">
      <dgm:prSet presAssocID="{9071A269-DBE6-4D78-88B5-37BEA8857205}" presName="Name37" presStyleLbl="parChTrans1D2" presStyleIdx="2" presStyleCnt="3"/>
      <dgm:spPr/>
    </dgm:pt>
    <dgm:pt modelId="{98D197D9-39D2-4A7C-963F-64F9B6AE8DD5}" type="pres">
      <dgm:prSet presAssocID="{75A76D11-0AD4-48CB-BF9C-5EFD07BDB975}" presName="hierRoot2" presStyleCnt="0">
        <dgm:presLayoutVars>
          <dgm:hierBranch val="init"/>
        </dgm:presLayoutVars>
      </dgm:prSet>
      <dgm:spPr/>
    </dgm:pt>
    <dgm:pt modelId="{BA8F3802-354D-4FF0-A595-0FF04F4C4130}" type="pres">
      <dgm:prSet presAssocID="{75A76D11-0AD4-48CB-BF9C-5EFD07BDB975}" presName="rootComposite" presStyleCnt="0"/>
      <dgm:spPr/>
    </dgm:pt>
    <dgm:pt modelId="{C2953344-13AF-4687-9C38-1E78F7420421}" type="pres">
      <dgm:prSet presAssocID="{75A76D11-0AD4-48CB-BF9C-5EFD07BDB975}" presName="rootText" presStyleLbl="node2" presStyleIdx="2" presStyleCnt="3">
        <dgm:presLayoutVars>
          <dgm:chPref val="3"/>
        </dgm:presLayoutVars>
      </dgm:prSet>
      <dgm:spPr/>
    </dgm:pt>
    <dgm:pt modelId="{28340FBB-390C-478B-A56C-82628052EB1A}" type="pres">
      <dgm:prSet presAssocID="{75A76D11-0AD4-48CB-BF9C-5EFD07BDB975}" presName="rootConnector" presStyleLbl="node2" presStyleIdx="2" presStyleCnt="3"/>
      <dgm:spPr/>
    </dgm:pt>
    <dgm:pt modelId="{E0A9BCA7-3DEF-482D-9D68-B2DC1A5B4C2D}" type="pres">
      <dgm:prSet presAssocID="{75A76D11-0AD4-48CB-BF9C-5EFD07BDB975}" presName="hierChild4" presStyleCnt="0"/>
      <dgm:spPr/>
    </dgm:pt>
    <dgm:pt modelId="{440AF232-341E-4436-AB4E-AF45D2441BD0}" type="pres">
      <dgm:prSet presAssocID="{75A76D11-0AD4-48CB-BF9C-5EFD07BDB975}" presName="hierChild5" presStyleCnt="0"/>
      <dgm:spPr/>
    </dgm:pt>
    <dgm:pt modelId="{2A4E74DF-10D8-431E-8B06-44D3B955EA83}" type="pres">
      <dgm:prSet presAssocID="{4122022D-C87B-4E53-8C79-3296941D2D55}" presName="hierChild3" presStyleCnt="0"/>
      <dgm:spPr/>
    </dgm:pt>
  </dgm:ptLst>
  <dgm:cxnLst>
    <dgm:cxn modelId="{6857D519-C198-4E92-A84D-4BFA6A29A1D9}" type="presOf" srcId="{89A57A57-AE3D-413F-9DE2-5D5E420B647D}" destId="{23C5DF6D-5CD4-4C04-935E-613A0F0F600B}" srcOrd="1" destOrd="0" presId="urn:microsoft.com/office/officeart/2005/8/layout/orgChart1"/>
    <dgm:cxn modelId="{DFA84F24-D209-4A8B-9C9C-C3A95B20EEDA}" type="presOf" srcId="{4EE98993-4A22-484B-9327-98234A09E867}" destId="{973A1A8D-3185-4D62-959E-B164D83EC3C6}" srcOrd="0" destOrd="0" presId="urn:microsoft.com/office/officeart/2005/8/layout/orgChart1"/>
    <dgm:cxn modelId="{4F04AF30-6A9D-40D1-9045-3ACFE1214441}" srcId="{4122022D-C87B-4E53-8C79-3296941D2D55}" destId="{BE48754E-0C20-47AF-8993-41F8B7ABAE6D}" srcOrd="1" destOrd="0" parTransId="{E111EC56-A87A-44D9-A5F2-960F3ADD9E1E}" sibTransId="{5EFBC5E4-E5FD-41DA-BE5F-BF1873154549}"/>
    <dgm:cxn modelId="{42AC5E43-2099-42A4-87E3-8790F16F75BC}" type="presOf" srcId="{BE48754E-0C20-47AF-8993-41F8B7ABAE6D}" destId="{FE226B86-1564-4528-8DD7-089049BD7910}" srcOrd="1" destOrd="0" presId="urn:microsoft.com/office/officeart/2005/8/layout/orgChart1"/>
    <dgm:cxn modelId="{FAC62357-E3CE-4BA3-BF88-831AE8BA1B3B}" type="presOf" srcId="{4122022D-C87B-4E53-8C79-3296941D2D55}" destId="{A601A9B3-1109-4C70-AF88-677885FC39AC}" srcOrd="1" destOrd="0" presId="urn:microsoft.com/office/officeart/2005/8/layout/orgChart1"/>
    <dgm:cxn modelId="{E3AFF27A-DC48-4035-A67E-0B84FB57FEEE}" srcId="{4EE98993-4A22-484B-9327-98234A09E867}" destId="{4122022D-C87B-4E53-8C79-3296941D2D55}" srcOrd="0" destOrd="0" parTransId="{33903D72-FB21-400F-9E25-B49E2AD35BBA}" sibTransId="{DDFEE546-0F6B-43F1-83AC-A65310DF9291}"/>
    <dgm:cxn modelId="{7EF3F87D-BFAC-4F8C-A64B-83A9B4253950}" type="presOf" srcId="{BE48754E-0C20-47AF-8993-41F8B7ABAE6D}" destId="{2F3A1D05-895A-45B4-8BE2-7ADC9D0FF7DF}" srcOrd="0" destOrd="0" presId="urn:microsoft.com/office/officeart/2005/8/layout/orgChart1"/>
    <dgm:cxn modelId="{3E82ED87-00D0-4188-844B-53FAB6F1B0EF}" srcId="{4122022D-C87B-4E53-8C79-3296941D2D55}" destId="{89A57A57-AE3D-413F-9DE2-5D5E420B647D}" srcOrd="0" destOrd="0" parTransId="{68913A42-D051-4E02-97A0-A188D873058D}" sibTransId="{7D1982DE-7BBB-4F3D-A42C-267FB0DF20BA}"/>
    <dgm:cxn modelId="{5EFEFD90-F8CB-4DD1-9252-E8895DBB2FCB}" srcId="{4122022D-C87B-4E53-8C79-3296941D2D55}" destId="{75A76D11-0AD4-48CB-BF9C-5EFD07BDB975}" srcOrd="2" destOrd="0" parTransId="{9071A269-DBE6-4D78-88B5-37BEA8857205}" sibTransId="{4B832483-2F4D-4B13-A731-8A792FCAC51F}"/>
    <dgm:cxn modelId="{D524CEAF-6838-4A4E-B25B-05D11C96DBCB}" type="presOf" srcId="{75A76D11-0AD4-48CB-BF9C-5EFD07BDB975}" destId="{C2953344-13AF-4687-9C38-1E78F7420421}" srcOrd="0" destOrd="0" presId="urn:microsoft.com/office/officeart/2005/8/layout/orgChart1"/>
    <dgm:cxn modelId="{106C97CC-000B-418D-9F72-8DE70D2FFD41}" type="presOf" srcId="{9071A269-DBE6-4D78-88B5-37BEA8857205}" destId="{1F1003B1-D30A-470B-9C0E-BCBD227FA5B6}" srcOrd="0" destOrd="0" presId="urn:microsoft.com/office/officeart/2005/8/layout/orgChart1"/>
    <dgm:cxn modelId="{90D114E2-96BA-4136-8DD7-2AC8CA6A1C15}" type="presOf" srcId="{E111EC56-A87A-44D9-A5F2-960F3ADD9E1E}" destId="{A533707B-88DD-4157-AE66-DAE7A16DCE5A}" srcOrd="0" destOrd="0" presId="urn:microsoft.com/office/officeart/2005/8/layout/orgChart1"/>
    <dgm:cxn modelId="{7E416CE2-1524-485A-B396-2E932F45CFEE}" type="presOf" srcId="{89A57A57-AE3D-413F-9DE2-5D5E420B647D}" destId="{892CE67F-822F-4B86-9540-F8AAA7CA0B9D}" srcOrd="0" destOrd="0" presId="urn:microsoft.com/office/officeart/2005/8/layout/orgChart1"/>
    <dgm:cxn modelId="{C2C084ED-8835-47AB-8C3E-AFBE003BB0F8}" type="presOf" srcId="{68913A42-D051-4E02-97A0-A188D873058D}" destId="{0E6A00AB-9F21-43D2-A5A5-6EB74D89B07B}" srcOrd="0" destOrd="0" presId="urn:microsoft.com/office/officeart/2005/8/layout/orgChart1"/>
    <dgm:cxn modelId="{1AF847F1-2A6C-495F-B6A5-0B048B59BF08}" type="presOf" srcId="{4122022D-C87B-4E53-8C79-3296941D2D55}" destId="{C0C96D9E-8B58-4863-AFF7-7D13F5B9A1D1}" srcOrd="0" destOrd="0" presId="urn:microsoft.com/office/officeart/2005/8/layout/orgChart1"/>
    <dgm:cxn modelId="{88633CF6-B6BD-4C9E-AAEC-CADF16B46BD2}" type="presOf" srcId="{75A76D11-0AD4-48CB-BF9C-5EFD07BDB975}" destId="{28340FBB-390C-478B-A56C-82628052EB1A}" srcOrd="1" destOrd="0" presId="urn:microsoft.com/office/officeart/2005/8/layout/orgChart1"/>
    <dgm:cxn modelId="{1EF5C81A-9FCD-4A09-9B6B-9603C8244146}" type="presParOf" srcId="{973A1A8D-3185-4D62-959E-B164D83EC3C6}" destId="{06C82D5F-328F-41C8-94B5-B397950858F2}" srcOrd="0" destOrd="0" presId="urn:microsoft.com/office/officeart/2005/8/layout/orgChart1"/>
    <dgm:cxn modelId="{AB156F19-643C-4FA2-9450-0466A994BC75}" type="presParOf" srcId="{06C82D5F-328F-41C8-94B5-B397950858F2}" destId="{646079C9-64E1-490E-B853-32D3E24EBA0B}" srcOrd="0" destOrd="0" presId="urn:microsoft.com/office/officeart/2005/8/layout/orgChart1"/>
    <dgm:cxn modelId="{8E5EF149-49AF-46A3-8608-CE755906ED0E}" type="presParOf" srcId="{646079C9-64E1-490E-B853-32D3E24EBA0B}" destId="{C0C96D9E-8B58-4863-AFF7-7D13F5B9A1D1}" srcOrd="0" destOrd="0" presId="urn:microsoft.com/office/officeart/2005/8/layout/orgChart1"/>
    <dgm:cxn modelId="{6CA43372-40E0-47E8-9CAA-2C423C616C6F}" type="presParOf" srcId="{646079C9-64E1-490E-B853-32D3E24EBA0B}" destId="{A601A9B3-1109-4C70-AF88-677885FC39AC}" srcOrd="1" destOrd="0" presId="urn:microsoft.com/office/officeart/2005/8/layout/orgChart1"/>
    <dgm:cxn modelId="{4F17170F-4AC7-4805-8D82-1214CD142318}" type="presParOf" srcId="{06C82D5F-328F-41C8-94B5-B397950858F2}" destId="{B16A1114-9552-4973-8F82-76B64527ED57}" srcOrd="1" destOrd="0" presId="urn:microsoft.com/office/officeart/2005/8/layout/orgChart1"/>
    <dgm:cxn modelId="{0EE943AC-7748-4F21-A918-0B097D1B058A}" type="presParOf" srcId="{B16A1114-9552-4973-8F82-76B64527ED57}" destId="{0E6A00AB-9F21-43D2-A5A5-6EB74D89B07B}" srcOrd="0" destOrd="0" presId="urn:microsoft.com/office/officeart/2005/8/layout/orgChart1"/>
    <dgm:cxn modelId="{C8D9596D-9991-4803-9B5D-3547FB8AE1D2}" type="presParOf" srcId="{B16A1114-9552-4973-8F82-76B64527ED57}" destId="{AAB7DE2F-06A3-4492-A01F-E775CFFAF2BC}" srcOrd="1" destOrd="0" presId="urn:microsoft.com/office/officeart/2005/8/layout/orgChart1"/>
    <dgm:cxn modelId="{A20B024E-08DF-42AB-99B7-FFAE406AB099}" type="presParOf" srcId="{AAB7DE2F-06A3-4492-A01F-E775CFFAF2BC}" destId="{0FF6628A-1FB6-4BBC-B85E-1CAB6797B5E8}" srcOrd="0" destOrd="0" presId="urn:microsoft.com/office/officeart/2005/8/layout/orgChart1"/>
    <dgm:cxn modelId="{43B439D7-C5FA-4624-BCBB-1AAC39283819}" type="presParOf" srcId="{0FF6628A-1FB6-4BBC-B85E-1CAB6797B5E8}" destId="{892CE67F-822F-4B86-9540-F8AAA7CA0B9D}" srcOrd="0" destOrd="0" presId="urn:microsoft.com/office/officeart/2005/8/layout/orgChart1"/>
    <dgm:cxn modelId="{D4847521-375C-42B8-A9D9-D10F53AE80E6}" type="presParOf" srcId="{0FF6628A-1FB6-4BBC-B85E-1CAB6797B5E8}" destId="{23C5DF6D-5CD4-4C04-935E-613A0F0F600B}" srcOrd="1" destOrd="0" presId="urn:microsoft.com/office/officeart/2005/8/layout/orgChart1"/>
    <dgm:cxn modelId="{2223C593-5716-4DDF-8A3A-C14E82DBCD22}" type="presParOf" srcId="{AAB7DE2F-06A3-4492-A01F-E775CFFAF2BC}" destId="{77F8A329-2936-437E-BAB7-A88BE1313433}" srcOrd="1" destOrd="0" presId="urn:microsoft.com/office/officeart/2005/8/layout/orgChart1"/>
    <dgm:cxn modelId="{1E2E95E0-CCCD-4151-A6F0-486BF5182B69}" type="presParOf" srcId="{AAB7DE2F-06A3-4492-A01F-E775CFFAF2BC}" destId="{E4BE7C60-9360-4FFD-A208-E7A7B0BC85BA}" srcOrd="2" destOrd="0" presId="urn:microsoft.com/office/officeart/2005/8/layout/orgChart1"/>
    <dgm:cxn modelId="{CA2584DE-9E64-4968-B44B-7B94273CC06E}" type="presParOf" srcId="{B16A1114-9552-4973-8F82-76B64527ED57}" destId="{A533707B-88DD-4157-AE66-DAE7A16DCE5A}" srcOrd="2" destOrd="0" presId="urn:microsoft.com/office/officeart/2005/8/layout/orgChart1"/>
    <dgm:cxn modelId="{3589ADCB-0271-4C08-9756-AE3FDF27F05D}" type="presParOf" srcId="{B16A1114-9552-4973-8F82-76B64527ED57}" destId="{2F59001C-E074-46EA-9D6B-57A39956B0AF}" srcOrd="3" destOrd="0" presId="urn:microsoft.com/office/officeart/2005/8/layout/orgChart1"/>
    <dgm:cxn modelId="{8BB344FE-BAFD-4665-B7BC-228D33706197}" type="presParOf" srcId="{2F59001C-E074-46EA-9D6B-57A39956B0AF}" destId="{3E12D70A-F0FB-4C26-A64F-AEA5BD655002}" srcOrd="0" destOrd="0" presId="urn:microsoft.com/office/officeart/2005/8/layout/orgChart1"/>
    <dgm:cxn modelId="{6A4E5301-B0B6-49E8-946A-97A795B5D2F1}" type="presParOf" srcId="{3E12D70A-F0FB-4C26-A64F-AEA5BD655002}" destId="{2F3A1D05-895A-45B4-8BE2-7ADC9D0FF7DF}" srcOrd="0" destOrd="0" presId="urn:microsoft.com/office/officeart/2005/8/layout/orgChart1"/>
    <dgm:cxn modelId="{5E481D48-1DAB-491E-B83C-6992845F71D7}" type="presParOf" srcId="{3E12D70A-F0FB-4C26-A64F-AEA5BD655002}" destId="{FE226B86-1564-4528-8DD7-089049BD7910}" srcOrd="1" destOrd="0" presId="urn:microsoft.com/office/officeart/2005/8/layout/orgChart1"/>
    <dgm:cxn modelId="{209467F1-16D1-4E33-B84F-DA9EBB89AA2C}" type="presParOf" srcId="{2F59001C-E074-46EA-9D6B-57A39956B0AF}" destId="{E27A5321-4908-448F-AF60-529A80EFA06C}" srcOrd="1" destOrd="0" presId="urn:microsoft.com/office/officeart/2005/8/layout/orgChart1"/>
    <dgm:cxn modelId="{0BD4D2B0-CEF9-48C4-B627-7067FF8F2037}" type="presParOf" srcId="{2F59001C-E074-46EA-9D6B-57A39956B0AF}" destId="{6FD15F98-0957-4FC1-A5F7-DD4D89AABB02}" srcOrd="2" destOrd="0" presId="urn:microsoft.com/office/officeart/2005/8/layout/orgChart1"/>
    <dgm:cxn modelId="{6EB82692-6F80-44E9-9D85-9052D73A54E3}" type="presParOf" srcId="{B16A1114-9552-4973-8F82-76B64527ED57}" destId="{1F1003B1-D30A-470B-9C0E-BCBD227FA5B6}" srcOrd="4" destOrd="0" presId="urn:microsoft.com/office/officeart/2005/8/layout/orgChart1"/>
    <dgm:cxn modelId="{834AEA6D-1855-42E7-96EE-E2FD75973382}" type="presParOf" srcId="{B16A1114-9552-4973-8F82-76B64527ED57}" destId="{98D197D9-39D2-4A7C-963F-64F9B6AE8DD5}" srcOrd="5" destOrd="0" presId="urn:microsoft.com/office/officeart/2005/8/layout/orgChart1"/>
    <dgm:cxn modelId="{CA693925-824B-42CF-9290-9D1F47025BAC}" type="presParOf" srcId="{98D197D9-39D2-4A7C-963F-64F9B6AE8DD5}" destId="{BA8F3802-354D-4FF0-A595-0FF04F4C4130}" srcOrd="0" destOrd="0" presId="urn:microsoft.com/office/officeart/2005/8/layout/orgChart1"/>
    <dgm:cxn modelId="{496998C0-5224-4132-8957-7C73DD4A2CDA}" type="presParOf" srcId="{BA8F3802-354D-4FF0-A595-0FF04F4C4130}" destId="{C2953344-13AF-4687-9C38-1E78F7420421}" srcOrd="0" destOrd="0" presId="urn:microsoft.com/office/officeart/2005/8/layout/orgChart1"/>
    <dgm:cxn modelId="{6288257F-6C73-4DD2-9E92-9C14D5A47B7F}" type="presParOf" srcId="{BA8F3802-354D-4FF0-A595-0FF04F4C4130}" destId="{28340FBB-390C-478B-A56C-82628052EB1A}" srcOrd="1" destOrd="0" presId="urn:microsoft.com/office/officeart/2005/8/layout/orgChart1"/>
    <dgm:cxn modelId="{452A85B2-FC23-4457-9DA6-6E2BA2722D89}" type="presParOf" srcId="{98D197D9-39D2-4A7C-963F-64F9B6AE8DD5}" destId="{E0A9BCA7-3DEF-482D-9D68-B2DC1A5B4C2D}" srcOrd="1" destOrd="0" presId="urn:microsoft.com/office/officeart/2005/8/layout/orgChart1"/>
    <dgm:cxn modelId="{FDA0D9CC-1CF4-453E-B09E-EAFA616829DE}" type="presParOf" srcId="{98D197D9-39D2-4A7C-963F-64F9B6AE8DD5}" destId="{440AF232-341E-4436-AB4E-AF45D2441BD0}" srcOrd="2" destOrd="0" presId="urn:microsoft.com/office/officeart/2005/8/layout/orgChart1"/>
    <dgm:cxn modelId="{707F3337-D216-4D94-9E46-EAFD5EDAC4D3}" type="presParOf" srcId="{06C82D5F-328F-41C8-94B5-B397950858F2}" destId="{2A4E74DF-10D8-431E-8B06-44D3B955EA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E98993-4A22-484B-9327-98234A09E86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2022D-C87B-4E53-8C79-3296941D2D55}">
      <dgm:prSet phldrT="[Text]"/>
      <dgm:spPr>
        <a:solidFill>
          <a:srgbClr val="FF000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dirty="0"/>
            <a:t>SWAPP</a:t>
          </a:r>
        </a:p>
      </dgm:t>
    </dgm:pt>
    <dgm:pt modelId="{33903D72-FB21-400F-9E25-B49E2AD35BBA}" type="parTrans" cxnId="{E3AFF27A-DC48-4035-A67E-0B84FB57FEEE}">
      <dgm:prSet/>
      <dgm:spPr/>
      <dgm:t>
        <a:bodyPr/>
        <a:lstStyle/>
        <a:p>
          <a:endParaRPr lang="en-US"/>
        </a:p>
      </dgm:t>
    </dgm:pt>
    <dgm:pt modelId="{DDFEE546-0F6B-43F1-83AC-A65310DF9291}" type="sibTrans" cxnId="{E3AFF27A-DC48-4035-A67E-0B84FB57FEEE}">
      <dgm:prSet/>
      <dgm:spPr/>
      <dgm:t>
        <a:bodyPr/>
        <a:lstStyle/>
        <a:p>
          <a:endParaRPr lang="en-US"/>
        </a:p>
      </dgm:t>
    </dgm:pt>
    <dgm:pt modelId="{89A57A57-AE3D-413F-9DE2-5D5E420B647D}">
      <dgm:prSet phldrT="[Text]"/>
      <dgm:spPr>
        <a:solidFill>
          <a:schemeClr val="accent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Shape it</a:t>
          </a:r>
          <a:endParaRPr lang="ar-JO" dirty="0">
            <a:latin typeface="Politica" panose="02000506060000020004"/>
          </a:endParaRPr>
        </a:p>
        <a:p>
          <a:pPr>
            <a:buFont typeface="Wingdings" panose="05000000000000000000" pitchFamily="2" charset="2"/>
            <a:buChar char="Ø"/>
          </a:pPr>
          <a:r>
            <a:rPr lang="ar-QA" dirty="0">
              <a:latin typeface="Politica" panose="02000506060000020004"/>
            </a:rPr>
            <a:t>أداة التشكيل</a:t>
          </a:r>
          <a:endParaRPr lang="ar-JO" dirty="0">
            <a:latin typeface="Politica" panose="02000506060000020004"/>
          </a:endParaRPr>
        </a:p>
      </dgm:t>
    </dgm:pt>
    <dgm:pt modelId="{68913A42-D051-4E02-97A0-A188D873058D}" type="parTrans" cxnId="{3E82ED87-00D0-4188-844B-53FAB6F1B0EF}">
      <dgm:prSet/>
      <dgm:spPr/>
      <dgm:t>
        <a:bodyPr/>
        <a:lstStyle/>
        <a:p>
          <a:endParaRPr lang="en-US"/>
        </a:p>
      </dgm:t>
    </dgm:pt>
    <dgm:pt modelId="{7D1982DE-7BBB-4F3D-A42C-267FB0DF20BA}" type="sibTrans" cxnId="{3E82ED87-00D0-4188-844B-53FAB6F1B0EF}">
      <dgm:prSet/>
      <dgm:spPr/>
      <dgm:t>
        <a:bodyPr/>
        <a:lstStyle/>
        <a:p>
          <a:endParaRPr lang="en-US"/>
        </a:p>
      </dgm:t>
    </dgm:pt>
    <dgm:pt modelId="{BE48754E-0C20-47AF-8993-41F8B7ABAE6D}">
      <dgm:prSet phldrT="[Text]"/>
      <dgm:spPr>
        <a:solidFill>
          <a:schemeClr val="accent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editing options – Clone</a:t>
          </a:r>
        </a:p>
        <a:p>
          <a:pPr>
            <a:buFont typeface="Wingdings" panose="05000000000000000000" pitchFamily="2" charset="2"/>
            <a:buChar char="Ø"/>
          </a:pPr>
          <a:r>
            <a:rPr lang="en-US" dirty="0"/>
            <a:t> </a:t>
          </a:r>
          <a:r>
            <a:rPr lang="ar-QA" dirty="0">
              <a:latin typeface="Politica" panose="02000506060000020004"/>
            </a:rPr>
            <a:t>استنساخ الاشكال</a:t>
          </a:r>
          <a:endParaRPr lang="en-US" dirty="0"/>
        </a:p>
      </dgm:t>
    </dgm:pt>
    <dgm:pt modelId="{E111EC56-A87A-44D9-A5F2-960F3ADD9E1E}" type="parTrans" cxnId="{4F04AF30-6A9D-40D1-9045-3ACFE1214441}">
      <dgm:prSet/>
      <dgm:spPr/>
      <dgm:t>
        <a:bodyPr/>
        <a:lstStyle/>
        <a:p>
          <a:endParaRPr lang="en-US"/>
        </a:p>
      </dgm:t>
    </dgm:pt>
    <dgm:pt modelId="{5EFBC5E4-E5FD-41DA-BE5F-BF1873154549}" type="sibTrans" cxnId="{4F04AF30-6A9D-40D1-9045-3ACFE1214441}">
      <dgm:prSet/>
      <dgm:spPr/>
      <dgm:t>
        <a:bodyPr/>
        <a:lstStyle/>
        <a:p>
          <a:endParaRPr lang="en-US"/>
        </a:p>
      </dgm:t>
    </dgm:pt>
    <dgm:pt modelId="{75A76D11-0AD4-48CB-BF9C-5EFD07BDB975}">
      <dgm:prSet phldrT="[Text]"/>
      <dgm:spPr>
        <a:solidFill>
          <a:schemeClr val="accent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editing options - Mirror</a:t>
          </a:r>
          <a:r>
            <a:rPr lang="en-US" dirty="0">
              <a:latin typeface="Politica" panose="02000506060000020004"/>
            </a:rPr>
            <a:t> </a:t>
          </a:r>
        </a:p>
        <a:p>
          <a:pPr>
            <a:buFont typeface="Wingdings" panose="05000000000000000000" pitchFamily="2" charset="2"/>
            <a:buChar char="Ø"/>
          </a:pPr>
          <a:r>
            <a:rPr lang="ar-QA" dirty="0"/>
            <a:t>الانعكاس</a:t>
          </a:r>
        </a:p>
      </dgm:t>
    </dgm:pt>
    <dgm:pt modelId="{9071A269-DBE6-4D78-88B5-37BEA8857205}" type="parTrans" cxnId="{5EFEFD90-F8CB-4DD1-9252-E8895DBB2FCB}">
      <dgm:prSet/>
      <dgm:spPr/>
      <dgm:t>
        <a:bodyPr/>
        <a:lstStyle/>
        <a:p>
          <a:endParaRPr lang="en-US"/>
        </a:p>
      </dgm:t>
    </dgm:pt>
    <dgm:pt modelId="{4B832483-2F4D-4B13-A731-8A792FCAC51F}" type="sibTrans" cxnId="{5EFEFD90-F8CB-4DD1-9252-E8895DBB2FCB}">
      <dgm:prSet/>
      <dgm:spPr/>
      <dgm:t>
        <a:bodyPr/>
        <a:lstStyle/>
        <a:p>
          <a:endParaRPr lang="en-US"/>
        </a:p>
      </dgm:t>
    </dgm:pt>
    <dgm:pt modelId="{973A1A8D-3185-4D62-959E-B164D83EC3C6}" type="pres">
      <dgm:prSet presAssocID="{4EE98993-4A22-484B-9327-98234A09E8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C82D5F-328F-41C8-94B5-B397950858F2}" type="pres">
      <dgm:prSet presAssocID="{4122022D-C87B-4E53-8C79-3296941D2D55}" presName="hierRoot1" presStyleCnt="0">
        <dgm:presLayoutVars>
          <dgm:hierBranch val="init"/>
        </dgm:presLayoutVars>
      </dgm:prSet>
      <dgm:spPr/>
    </dgm:pt>
    <dgm:pt modelId="{646079C9-64E1-490E-B853-32D3E24EBA0B}" type="pres">
      <dgm:prSet presAssocID="{4122022D-C87B-4E53-8C79-3296941D2D55}" presName="rootComposite1" presStyleCnt="0"/>
      <dgm:spPr/>
    </dgm:pt>
    <dgm:pt modelId="{C0C96D9E-8B58-4863-AFF7-7D13F5B9A1D1}" type="pres">
      <dgm:prSet presAssocID="{4122022D-C87B-4E53-8C79-3296941D2D55}" presName="rootText1" presStyleLbl="node0" presStyleIdx="0" presStyleCnt="1">
        <dgm:presLayoutVars>
          <dgm:chPref val="3"/>
        </dgm:presLayoutVars>
      </dgm:prSet>
      <dgm:spPr/>
    </dgm:pt>
    <dgm:pt modelId="{A601A9B3-1109-4C70-AF88-677885FC39AC}" type="pres">
      <dgm:prSet presAssocID="{4122022D-C87B-4E53-8C79-3296941D2D55}" presName="rootConnector1" presStyleLbl="node1" presStyleIdx="0" presStyleCnt="0"/>
      <dgm:spPr/>
    </dgm:pt>
    <dgm:pt modelId="{B16A1114-9552-4973-8F82-76B64527ED57}" type="pres">
      <dgm:prSet presAssocID="{4122022D-C87B-4E53-8C79-3296941D2D55}" presName="hierChild2" presStyleCnt="0"/>
      <dgm:spPr/>
    </dgm:pt>
    <dgm:pt modelId="{0E6A00AB-9F21-43D2-A5A5-6EB74D89B07B}" type="pres">
      <dgm:prSet presAssocID="{68913A42-D051-4E02-97A0-A188D873058D}" presName="Name37" presStyleLbl="parChTrans1D2" presStyleIdx="0" presStyleCnt="3"/>
      <dgm:spPr/>
    </dgm:pt>
    <dgm:pt modelId="{AAB7DE2F-06A3-4492-A01F-E775CFFAF2BC}" type="pres">
      <dgm:prSet presAssocID="{89A57A57-AE3D-413F-9DE2-5D5E420B647D}" presName="hierRoot2" presStyleCnt="0">
        <dgm:presLayoutVars>
          <dgm:hierBranch val="init"/>
        </dgm:presLayoutVars>
      </dgm:prSet>
      <dgm:spPr/>
    </dgm:pt>
    <dgm:pt modelId="{0FF6628A-1FB6-4BBC-B85E-1CAB6797B5E8}" type="pres">
      <dgm:prSet presAssocID="{89A57A57-AE3D-413F-9DE2-5D5E420B647D}" presName="rootComposite" presStyleCnt="0"/>
      <dgm:spPr/>
    </dgm:pt>
    <dgm:pt modelId="{892CE67F-822F-4B86-9540-F8AAA7CA0B9D}" type="pres">
      <dgm:prSet presAssocID="{89A57A57-AE3D-413F-9DE2-5D5E420B647D}" presName="rootText" presStyleLbl="node2" presStyleIdx="0" presStyleCnt="3" custLinFactNeighborX="635" custLinFactNeighborY="1270">
        <dgm:presLayoutVars>
          <dgm:chPref val="3"/>
        </dgm:presLayoutVars>
      </dgm:prSet>
      <dgm:spPr/>
    </dgm:pt>
    <dgm:pt modelId="{23C5DF6D-5CD4-4C04-935E-613A0F0F600B}" type="pres">
      <dgm:prSet presAssocID="{89A57A57-AE3D-413F-9DE2-5D5E420B647D}" presName="rootConnector" presStyleLbl="node2" presStyleIdx="0" presStyleCnt="3"/>
      <dgm:spPr/>
    </dgm:pt>
    <dgm:pt modelId="{77F8A329-2936-437E-BAB7-A88BE1313433}" type="pres">
      <dgm:prSet presAssocID="{89A57A57-AE3D-413F-9DE2-5D5E420B647D}" presName="hierChild4" presStyleCnt="0"/>
      <dgm:spPr/>
    </dgm:pt>
    <dgm:pt modelId="{E4BE7C60-9360-4FFD-A208-E7A7B0BC85BA}" type="pres">
      <dgm:prSet presAssocID="{89A57A57-AE3D-413F-9DE2-5D5E420B647D}" presName="hierChild5" presStyleCnt="0"/>
      <dgm:spPr/>
    </dgm:pt>
    <dgm:pt modelId="{A533707B-88DD-4157-AE66-DAE7A16DCE5A}" type="pres">
      <dgm:prSet presAssocID="{E111EC56-A87A-44D9-A5F2-960F3ADD9E1E}" presName="Name37" presStyleLbl="parChTrans1D2" presStyleIdx="1" presStyleCnt="3"/>
      <dgm:spPr/>
    </dgm:pt>
    <dgm:pt modelId="{2F59001C-E074-46EA-9D6B-57A39956B0AF}" type="pres">
      <dgm:prSet presAssocID="{BE48754E-0C20-47AF-8993-41F8B7ABAE6D}" presName="hierRoot2" presStyleCnt="0">
        <dgm:presLayoutVars>
          <dgm:hierBranch val="init"/>
        </dgm:presLayoutVars>
      </dgm:prSet>
      <dgm:spPr/>
    </dgm:pt>
    <dgm:pt modelId="{3E12D70A-F0FB-4C26-A64F-AEA5BD655002}" type="pres">
      <dgm:prSet presAssocID="{BE48754E-0C20-47AF-8993-41F8B7ABAE6D}" presName="rootComposite" presStyleCnt="0"/>
      <dgm:spPr/>
    </dgm:pt>
    <dgm:pt modelId="{2F3A1D05-895A-45B4-8BE2-7ADC9D0FF7DF}" type="pres">
      <dgm:prSet presAssocID="{BE48754E-0C20-47AF-8993-41F8B7ABAE6D}" presName="rootText" presStyleLbl="node2" presStyleIdx="1" presStyleCnt="3">
        <dgm:presLayoutVars>
          <dgm:chPref val="3"/>
        </dgm:presLayoutVars>
      </dgm:prSet>
      <dgm:spPr/>
    </dgm:pt>
    <dgm:pt modelId="{FE226B86-1564-4528-8DD7-089049BD7910}" type="pres">
      <dgm:prSet presAssocID="{BE48754E-0C20-47AF-8993-41F8B7ABAE6D}" presName="rootConnector" presStyleLbl="node2" presStyleIdx="1" presStyleCnt="3"/>
      <dgm:spPr/>
    </dgm:pt>
    <dgm:pt modelId="{E27A5321-4908-448F-AF60-529A80EFA06C}" type="pres">
      <dgm:prSet presAssocID="{BE48754E-0C20-47AF-8993-41F8B7ABAE6D}" presName="hierChild4" presStyleCnt="0"/>
      <dgm:spPr/>
    </dgm:pt>
    <dgm:pt modelId="{6FD15F98-0957-4FC1-A5F7-DD4D89AABB02}" type="pres">
      <dgm:prSet presAssocID="{BE48754E-0C20-47AF-8993-41F8B7ABAE6D}" presName="hierChild5" presStyleCnt="0"/>
      <dgm:spPr/>
    </dgm:pt>
    <dgm:pt modelId="{1F1003B1-D30A-470B-9C0E-BCBD227FA5B6}" type="pres">
      <dgm:prSet presAssocID="{9071A269-DBE6-4D78-88B5-37BEA8857205}" presName="Name37" presStyleLbl="parChTrans1D2" presStyleIdx="2" presStyleCnt="3"/>
      <dgm:spPr/>
    </dgm:pt>
    <dgm:pt modelId="{98D197D9-39D2-4A7C-963F-64F9B6AE8DD5}" type="pres">
      <dgm:prSet presAssocID="{75A76D11-0AD4-48CB-BF9C-5EFD07BDB975}" presName="hierRoot2" presStyleCnt="0">
        <dgm:presLayoutVars>
          <dgm:hierBranch val="init"/>
        </dgm:presLayoutVars>
      </dgm:prSet>
      <dgm:spPr/>
    </dgm:pt>
    <dgm:pt modelId="{BA8F3802-354D-4FF0-A595-0FF04F4C4130}" type="pres">
      <dgm:prSet presAssocID="{75A76D11-0AD4-48CB-BF9C-5EFD07BDB975}" presName="rootComposite" presStyleCnt="0"/>
      <dgm:spPr/>
    </dgm:pt>
    <dgm:pt modelId="{C2953344-13AF-4687-9C38-1E78F7420421}" type="pres">
      <dgm:prSet presAssocID="{75A76D11-0AD4-48CB-BF9C-5EFD07BDB975}" presName="rootText" presStyleLbl="node2" presStyleIdx="2" presStyleCnt="3">
        <dgm:presLayoutVars>
          <dgm:chPref val="3"/>
        </dgm:presLayoutVars>
      </dgm:prSet>
      <dgm:spPr/>
    </dgm:pt>
    <dgm:pt modelId="{28340FBB-390C-478B-A56C-82628052EB1A}" type="pres">
      <dgm:prSet presAssocID="{75A76D11-0AD4-48CB-BF9C-5EFD07BDB975}" presName="rootConnector" presStyleLbl="node2" presStyleIdx="2" presStyleCnt="3"/>
      <dgm:spPr/>
    </dgm:pt>
    <dgm:pt modelId="{E0A9BCA7-3DEF-482D-9D68-B2DC1A5B4C2D}" type="pres">
      <dgm:prSet presAssocID="{75A76D11-0AD4-48CB-BF9C-5EFD07BDB975}" presName="hierChild4" presStyleCnt="0"/>
      <dgm:spPr/>
    </dgm:pt>
    <dgm:pt modelId="{440AF232-341E-4436-AB4E-AF45D2441BD0}" type="pres">
      <dgm:prSet presAssocID="{75A76D11-0AD4-48CB-BF9C-5EFD07BDB975}" presName="hierChild5" presStyleCnt="0"/>
      <dgm:spPr/>
    </dgm:pt>
    <dgm:pt modelId="{2A4E74DF-10D8-431E-8B06-44D3B955EA83}" type="pres">
      <dgm:prSet presAssocID="{4122022D-C87B-4E53-8C79-3296941D2D55}" presName="hierChild3" presStyleCnt="0"/>
      <dgm:spPr/>
    </dgm:pt>
  </dgm:ptLst>
  <dgm:cxnLst>
    <dgm:cxn modelId="{6857D519-C198-4E92-A84D-4BFA6A29A1D9}" type="presOf" srcId="{89A57A57-AE3D-413F-9DE2-5D5E420B647D}" destId="{23C5DF6D-5CD4-4C04-935E-613A0F0F600B}" srcOrd="1" destOrd="0" presId="urn:microsoft.com/office/officeart/2005/8/layout/orgChart1"/>
    <dgm:cxn modelId="{DFA84F24-D209-4A8B-9C9C-C3A95B20EEDA}" type="presOf" srcId="{4EE98993-4A22-484B-9327-98234A09E867}" destId="{973A1A8D-3185-4D62-959E-B164D83EC3C6}" srcOrd="0" destOrd="0" presId="urn:microsoft.com/office/officeart/2005/8/layout/orgChart1"/>
    <dgm:cxn modelId="{4F04AF30-6A9D-40D1-9045-3ACFE1214441}" srcId="{4122022D-C87B-4E53-8C79-3296941D2D55}" destId="{BE48754E-0C20-47AF-8993-41F8B7ABAE6D}" srcOrd="1" destOrd="0" parTransId="{E111EC56-A87A-44D9-A5F2-960F3ADD9E1E}" sibTransId="{5EFBC5E4-E5FD-41DA-BE5F-BF1873154549}"/>
    <dgm:cxn modelId="{42AC5E43-2099-42A4-87E3-8790F16F75BC}" type="presOf" srcId="{BE48754E-0C20-47AF-8993-41F8B7ABAE6D}" destId="{FE226B86-1564-4528-8DD7-089049BD7910}" srcOrd="1" destOrd="0" presId="urn:microsoft.com/office/officeart/2005/8/layout/orgChart1"/>
    <dgm:cxn modelId="{FAC62357-E3CE-4BA3-BF88-831AE8BA1B3B}" type="presOf" srcId="{4122022D-C87B-4E53-8C79-3296941D2D55}" destId="{A601A9B3-1109-4C70-AF88-677885FC39AC}" srcOrd="1" destOrd="0" presId="urn:microsoft.com/office/officeart/2005/8/layout/orgChart1"/>
    <dgm:cxn modelId="{E3AFF27A-DC48-4035-A67E-0B84FB57FEEE}" srcId="{4EE98993-4A22-484B-9327-98234A09E867}" destId="{4122022D-C87B-4E53-8C79-3296941D2D55}" srcOrd="0" destOrd="0" parTransId="{33903D72-FB21-400F-9E25-B49E2AD35BBA}" sibTransId="{DDFEE546-0F6B-43F1-83AC-A65310DF9291}"/>
    <dgm:cxn modelId="{7EF3F87D-BFAC-4F8C-A64B-83A9B4253950}" type="presOf" srcId="{BE48754E-0C20-47AF-8993-41F8B7ABAE6D}" destId="{2F3A1D05-895A-45B4-8BE2-7ADC9D0FF7DF}" srcOrd="0" destOrd="0" presId="urn:microsoft.com/office/officeart/2005/8/layout/orgChart1"/>
    <dgm:cxn modelId="{3E82ED87-00D0-4188-844B-53FAB6F1B0EF}" srcId="{4122022D-C87B-4E53-8C79-3296941D2D55}" destId="{89A57A57-AE3D-413F-9DE2-5D5E420B647D}" srcOrd="0" destOrd="0" parTransId="{68913A42-D051-4E02-97A0-A188D873058D}" sibTransId="{7D1982DE-7BBB-4F3D-A42C-267FB0DF20BA}"/>
    <dgm:cxn modelId="{5EFEFD90-F8CB-4DD1-9252-E8895DBB2FCB}" srcId="{4122022D-C87B-4E53-8C79-3296941D2D55}" destId="{75A76D11-0AD4-48CB-BF9C-5EFD07BDB975}" srcOrd="2" destOrd="0" parTransId="{9071A269-DBE6-4D78-88B5-37BEA8857205}" sibTransId="{4B832483-2F4D-4B13-A731-8A792FCAC51F}"/>
    <dgm:cxn modelId="{D524CEAF-6838-4A4E-B25B-05D11C96DBCB}" type="presOf" srcId="{75A76D11-0AD4-48CB-BF9C-5EFD07BDB975}" destId="{C2953344-13AF-4687-9C38-1E78F7420421}" srcOrd="0" destOrd="0" presId="urn:microsoft.com/office/officeart/2005/8/layout/orgChart1"/>
    <dgm:cxn modelId="{106C97CC-000B-418D-9F72-8DE70D2FFD41}" type="presOf" srcId="{9071A269-DBE6-4D78-88B5-37BEA8857205}" destId="{1F1003B1-D30A-470B-9C0E-BCBD227FA5B6}" srcOrd="0" destOrd="0" presId="urn:microsoft.com/office/officeart/2005/8/layout/orgChart1"/>
    <dgm:cxn modelId="{90D114E2-96BA-4136-8DD7-2AC8CA6A1C15}" type="presOf" srcId="{E111EC56-A87A-44D9-A5F2-960F3ADD9E1E}" destId="{A533707B-88DD-4157-AE66-DAE7A16DCE5A}" srcOrd="0" destOrd="0" presId="urn:microsoft.com/office/officeart/2005/8/layout/orgChart1"/>
    <dgm:cxn modelId="{7E416CE2-1524-485A-B396-2E932F45CFEE}" type="presOf" srcId="{89A57A57-AE3D-413F-9DE2-5D5E420B647D}" destId="{892CE67F-822F-4B86-9540-F8AAA7CA0B9D}" srcOrd="0" destOrd="0" presId="urn:microsoft.com/office/officeart/2005/8/layout/orgChart1"/>
    <dgm:cxn modelId="{C2C084ED-8835-47AB-8C3E-AFBE003BB0F8}" type="presOf" srcId="{68913A42-D051-4E02-97A0-A188D873058D}" destId="{0E6A00AB-9F21-43D2-A5A5-6EB74D89B07B}" srcOrd="0" destOrd="0" presId="urn:microsoft.com/office/officeart/2005/8/layout/orgChart1"/>
    <dgm:cxn modelId="{1AF847F1-2A6C-495F-B6A5-0B048B59BF08}" type="presOf" srcId="{4122022D-C87B-4E53-8C79-3296941D2D55}" destId="{C0C96D9E-8B58-4863-AFF7-7D13F5B9A1D1}" srcOrd="0" destOrd="0" presId="urn:microsoft.com/office/officeart/2005/8/layout/orgChart1"/>
    <dgm:cxn modelId="{88633CF6-B6BD-4C9E-AAEC-CADF16B46BD2}" type="presOf" srcId="{75A76D11-0AD4-48CB-BF9C-5EFD07BDB975}" destId="{28340FBB-390C-478B-A56C-82628052EB1A}" srcOrd="1" destOrd="0" presId="urn:microsoft.com/office/officeart/2005/8/layout/orgChart1"/>
    <dgm:cxn modelId="{1EF5C81A-9FCD-4A09-9B6B-9603C8244146}" type="presParOf" srcId="{973A1A8D-3185-4D62-959E-B164D83EC3C6}" destId="{06C82D5F-328F-41C8-94B5-B397950858F2}" srcOrd="0" destOrd="0" presId="urn:microsoft.com/office/officeart/2005/8/layout/orgChart1"/>
    <dgm:cxn modelId="{AB156F19-643C-4FA2-9450-0466A994BC75}" type="presParOf" srcId="{06C82D5F-328F-41C8-94B5-B397950858F2}" destId="{646079C9-64E1-490E-B853-32D3E24EBA0B}" srcOrd="0" destOrd="0" presId="urn:microsoft.com/office/officeart/2005/8/layout/orgChart1"/>
    <dgm:cxn modelId="{8E5EF149-49AF-46A3-8608-CE755906ED0E}" type="presParOf" srcId="{646079C9-64E1-490E-B853-32D3E24EBA0B}" destId="{C0C96D9E-8B58-4863-AFF7-7D13F5B9A1D1}" srcOrd="0" destOrd="0" presId="urn:microsoft.com/office/officeart/2005/8/layout/orgChart1"/>
    <dgm:cxn modelId="{6CA43372-40E0-47E8-9CAA-2C423C616C6F}" type="presParOf" srcId="{646079C9-64E1-490E-B853-32D3E24EBA0B}" destId="{A601A9B3-1109-4C70-AF88-677885FC39AC}" srcOrd="1" destOrd="0" presId="urn:microsoft.com/office/officeart/2005/8/layout/orgChart1"/>
    <dgm:cxn modelId="{4F17170F-4AC7-4805-8D82-1214CD142318}" type="presParOf" srcId="{06C82D5F-328F-41C8-94B5-B397950858F2}" destId="{B16A1114-9552-4973-8F82-76B64527ED57}" srcOrd="1" destOrd="0" presId="urn:microsoft.com/office/officeart/2005/8/layout/orgChart1"/>
    <dgm:cxn modelId="{0EE943AC-7748-4F21-A918-0B097D1B058A}" type="presParOf" srcId="{B16A1114-9552-4973-8F82-76B64527ED57}" destId="{0E6A00AB-9F21-43D2-A5A5-6EB74D89B07B}" srcOrd="0" destOrd="0" presId="urn:microsoft.com/office/officeart/2005/8/layout/orgChart1"/>
    <dgm:cxn modelId="{C8D9596D-9991-4803-9B5D-3547FB8AE1D2}" type="presParOf" srcId="{B16A1114-9552-4973-8F82-76B64527ED57}" destId="{AAB7DE2F-06A3-4492-A01F-E775CFFAF2BC}" srcOrd="1" destOrd="0" presId="urn:microsoft.com/office/officeart/2005/8/layout/orgChart1"/>
    <dgm:cxn modelId="{A20B024E-08DF-42AB-99B7-FFAE406AB099}" type="presParOf" srcId="{AAB7DE2F-06A3-4492-A01F-E775CFFAF2BC}" destId="{0FF6628A-1FB6-4BBC-B85E-1CAB6797B5E8}" srcOrd="0" destOrd="0" presId="urn:microsoft.com/office/officeart/2005/8/layout/orgChart1"/>
    <dgm:cxn modelId="{43B439D7-C5FA-4624-BCBB-1AAC39283819}" type="presParOf" srcId="{0FF6628A-1FB6-4BBC-B85E-1CAB6797B5E8}" destId="{892CE67F-822F-4B86-9540-F8AAA7CA0B9D}" srcOrd="0" destOrd="0" presId="urn:microsoft.com/office/officeart/2005/8/layout/orgChart1"/>
    <dgm:cxn modelId="{D4847521-375C-42B8-A9D9-D10F53AE80E6}" type="presParOf" srcId="{0FF6628A-1FB6-4BBC-B85E-1CAB6797B5E8}" destId="{23C5DF6D-5CD4-4C04-935E-613A0F0F600B}" srcOrd="1" destOrd="0" presId="urn:microsoft.com/office/officeart/2005/8/layout/orgChart1"/>
    <dgm:cxn modelId="{2223C593-5716-4DDF-8A3A-C14E82DBCD22}" type="presParOf" srcId="{AAB7DE2F-06A3-4492-A01F-E775CFFAF2BC}" destId="{77F8A329-2936-437E-BAB7-A88BE1313433}" srcOrd="1" destOrd="0" presId="urn:microsoft.com/office/officeart/2005/8/layout/orgChart1"/>
    <dgm:cxn modelId="{1E2E95E0-CCCD-4151-A6F0-486BF5182B69}" type="presParOf" srcId="{AAB7DE2F-06A3-4492-A01F-E775CFFAF2BC}" destId="{E4BE7C60-9360-4FFD-A208-E7A7B0BC85BA}" srcOrd="2" destOrd="0" presId="urn:microsoft.com/office/officeart/2005/8/layout/orgChart1"/>
    <dgm:cxn modelId="{CA2584DE-9E64-4968-B44B-7B94273CC06E}" type="presParOf" srcId="{B16A1114-9552-4973-8F82-76B64527ED57}" destId="{A533707B-88DD-4157-AE66-DAE7A16DCE5A}" srcOrd="2" destOrd="0" presId="urn:microsoft.com/office/officeart/2005/8/layout/orgChart1"/>
    <dgm:cxn modelId="{3589ADCB-0271-4C08-9756-AE3FDF27F05D}" type="presParOf" srcId="{B16A1114-9552-4973-8F82-76B64527ED57}" destId="{2F59001C-E074-46EA-9D6B-57A39956B0AF}" srcOrd="3" destOrd="0" presId="urn:microsoft.com/office/officeart/2005/8/layout/orgChart1"/>
    <dgm:cxn modelId="{8BB344FE-BAFD-4665-B7BC-228D33706197}" type="presParOf" srcId="{2F59001C-E074-46EA-9D6B-57A39956B0AF}" destId="{3E12D70A-F0FB-4C26-A64F-AEA5BD655002}" srcOrd="0" destOrd="0" presId="urn:microsoft.com/office/officeart/2005/8/layout/orgChart1"/>
    <dgm:cxn modelId="{6A4E5301-B0B6-49E8-946A-97A795B5D2F1}" type="presParOf" srcId="{3E12D70A-F0FB-4C26-A64F-AEA5BD655002}" destId="{2F3A1D05-895A-45B4-8BE2-7ADC9D0FF7DF}" srcOrd="0" destOrd="0" presId="urn:microsoft.com/office/officeart/2005/8/layout/orgChart1"/>
    <dgm:cxn modelId="{5E481D48-1DAB-491E-B83C-6992845F71D7}" type="presParOf" srcId="{3E12D70A-F0FB-4C26-A64F-AEA5BD655002}" destId="{FE226B86-1564-4528-8DD7-089049BD7910}" srcOrd="1" destOrd="0" presId="urn:microsoft.com/office/officeart/2005/8/layout/orgChart1"/>
    <dgm:cxn modelId="{209467F1-16D1-4E33-B84F-DA9EBB89AA2C}" type="presParOf" srcId="{2F59001C-E074-46EA-9D6B-57A39956B0AF}" destId="{E27A5321-4908-448F-AF60-529A80EFA06C}" srcOrd="1" destOrd="0" presId="urn:microsoft.com/office/officeart/2005/8/layout/orgChart1"/>
    <dgm:cxn modelId="{0BD4D2B0-CEF9-48C4-B627-7067FF8F2037}" type="presParOf" srcId="{2F59001C-E074-46EA-9D6B-57A39956B0AF}" destId="{6FD15F98-0957-4FC1-A5F7-DD4D89AABB02}" srcOrd="2" destOrd="0" presId="urn:microsoft.com/office/officeart/2005/8/layout/orgChart1"/>
    <dgm:cxn modelId="{6EB82692-6F80-44E9-9D85-9052D73A54E3}" type="presParOf" srcId="{B16A1114-9552-4973-8F82-76B64527ED57}" destId="{1F1003B1-D30A-470B-9C0E-BCBD227FA5B6}" srcOrd="4" destOrd="0" presId="urn:microsoft.com/office/officeart/2005/8/layout/orgChart1"/>
    <dgm:cxn modelId="{834AEA6D-1855-42E7-96EE-E2FD75973382}" type="presParOf" srcId="{B16A1114-9552-4973-8F82-76B64527ED57}" destId="{98D197D9-39D2-4A7C-963F-64F9B6AE8DD5}" srcOrd="5" destOrd="0" presId="urn:microsoft.com/office/officeart/2005/8/layout/orgChart1"/>
    <dgm:cxn modelId="{CA693925-824B-42CF-9290-9D1F47025BAC}" type="presParOf" srcId="{98D197D9-39D2-4A7C-963F-64F9B6AE8DD5}" destId="{BA8F3802-354D-4FF0-A595-0FF04F4C4130}" srcOrd="0" destOrd="0" presId="urn:microsoft.com/office/officeart/2005/8/layout/orgChart1"/>
    <dgm:cxn modelId="{496998C0-5224-4132-8957-7C73DD4A2CDA}" type="presParOf" srcId="{BA8F3802-354D-4FF0-A595-0FF04F4C4130}" destId="{C2953344-13AF-4687-9C38-1E78F7420421}" srcOrd="0" destOrd="0" presId="urn:microsoft.com/office/officeart/2005/8/layout/orgChart1"/>
    <dgm:cxn modelId="{6288257F-6C73-4DD2-9E92-9C14D5A47B7F}" type="presParOf" srcId="{BA8F3802-354D-4FF0-A595-0FF04F4C4130}" destId="{28340FBB-390C-478B-A56C-82628052EB1A}" srcOrd="1" destOrd="0" presId="urn:microsoft.com/office/officeart/2005/8/layout/orgChart1"/>
    <dgm:cxn modelId="{452A85B2-FC23-4457-9DA6-6E2BA2722D89}" type="presParOf" srcId="{98D197D9-39D2-4A7C-963F-64F9B6AE8DD5}" destId="{E0A9BCA7-3DEF-482D-9D68-B2DC1A5B4C2D}" srcOrd="1" destOrd="0" presId="urn:microsoft.com/office/officeart/2005/8/layout/orgChart1"/>
    <dgm:cxn modelId="{FDA0D9CC-1CF4-453E-B09E-EAFA616829DE}" type="presParOf" srcId="{98D197D9-39D2-4A7C-963F-64F9B6AE8DD5}" destId="{440AF232-341E-4436-AB4E-AF45D2441BD0}" srcOrd="2" destOrd="0" presId="urn:microsoft.com/office/officeart/2005/8/layout/orgChart1"/>
    <dgm:cxn modelId="{707F3337-D216-4D94-9E46-EAFD5EDAC4D3}" type="presParOf" srcId="{06C82D5F-328F-41C8-94B5-B397950858F2}" destId="{2A4E74DF-10D8-431E-8B06-44D3B955EA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003B1-D30A-470B-9C0E-BCBD227FA5B6}">
      <dsp:nvSpPr>
        <dsp:cNvPr id="0" name=""/>
        <dsp:cNvSpPr/>
      </dsp:nvSpPr>
      <dsp:spPr>
        <a:xfrm>
          <a:off x="3876292" y="1952262"/>
          <a:ext cx="2742505" cy="475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986"/>
              </a:lnTo>
              <a:lnTo>
                <a:pt x="2742505" y="237986"/>
              </a:lnTo>
              <a:lnTo>
                <a:pt x="2742505" y="4759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3707B-88DD-4157-AE66-DAE7A16DCE5A}">
      <dsp:nvSpPr>
        <dsp:cNvPr id="0" name=""/>
        <dsp:cNvSpPr/>
      </dsp:nvSpPr>
      <dsp:spPr>
        <a:xfrm>
          <a:off x="3830572" y="1952262"/>
          <a:ext cx="91440" cy="4759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9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A00AB-9F21-43D2-A5A5-6EB74D89B07B}">
      <dsp:nvSpPr>
        <dsp:cNvPr id="0" name=""/>
        <dsp:cNvSpPr/>
      </dsp:nvSpPr>
      <dsp:spPr>
        <a:xfrm>
          <a:off x="1148179" y="1952262"/>
          <a:ext cx="2728112" cy="490364"/>
        </a:xfrm>
        <a:custGeom>
          <a:avLst/>
          <a:gdLst/>
          <a:ahLst/>
          <a:cxnLst/>
          <a:rect l="0" t="0" r="0" b="0"/>
          <a:pathLst>
            <a:path>
              <a:moveTo>
                <a:pt x="2728112" y="0"/>
              </a:moveTo>
              <a:lnTo>
                <a:pt x="2728112" y="252378"/>
              </a:lnTo>
              <a:lnTo>
                <a:pt x="0" y="252378"/>
              </a:lnTo>
              <a:lnTo>
                <a:pt x="0" y="4903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96D9E-8B58-4863-AFF7-7D13F5B9A1D1}">
      <dsp:nvSpPr>
        <dsp:cNvPr id="0" name=""/>
        <dsp:cNvSpPr/>
      </dsp:nvSpPr>
      <dsp:spPr>
        <a:xfrm>
          <a:off x="2743025" y="818996"/>
          <a:ext cx="2266533" cy="1133266"/>
        </a:xfrm>
        <a:prstGeom prst="rect">
          <a:avLst/>
        </a:prstGeom>
        <a:solidFill>
          <a:srgbClr val="92D05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3DC.io</a:t>
          </a:r>
        </a:p>
      </dsp:txBody>
      <dsp:txXfrm>
        <a:off x="2743025" y="818996"/>
        <a:ext cx="2266533" cy="1133266"/>
      </dsp:txXfrm>
    </dsp:sp>
    <dsp:sp modelId="{892CE67F-822F-4B86-9540-F8AAA7CA0B9D}">
      <dsp:nvSpPr>
        <dsp:cNvPr id="0" name=""/>
        <dsp:cNvSpPr/>
      </dsp:nvSpPr>
      <dsp:spPr>
        <a:xfrm>
          <a:off x="14912" y="2442627"/>
          <a:ext cx="2266533" cy="1133266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900" kern="1200" dirty="0">
              <a:latin typeface="Politica" panose="02000506060000020004"/>
            </a:rPr>
            <a:t>Basic objects</a:t>
          </a:r>
          <a:endParaRPr lang="ar-JO" sz="2900" kern="1200" dirty="0">
            <a:latin typeface="Politica" panose="02000506060000020004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JO" sz="2900" kern="1200" dirty="0">
              <a:latin typeface="Politica" panose="02000506060000020004"/>
            </a:rPr>
            <a:t>المجسمات البسيطة</a:t>
          </a:r>
        </a:p>
      </dsp:txBody>
      <dsp:txXfrm>
        <a:off x="14912" y="2442627"/>
        <a:ext cx="2266533" cy="1133266"/>
      </dsp:txXfrm>
    </dsp:sp>
    <dsp:sp modelId="{2F3A1D05-895A-45B4-8BE2-7ADC9D0FF7DF}">
      <dsp:nvSpPr>
        <dsp:cNvPr id="0" name=""/>
        <dsp:cNvSpPr/>
      </dsp:nvSpPr>
      <dsp:spPr>
        <a:xfrm>
          <a:off x="2743025" y="2428235"/>
          <a:ext cx="2266533" cy="1133266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900" kern="1200" dirty="0">
              <a:latin typeface="Politica" panose="02000506060000020004"/>
            </a:rPr>
            <a:t>Clone objects</a:t>
          </a:r>
          <a:endParaRPr lang="ar-JO" sz="2900" kern="1200" dirty="0">
            <a:latin typeface="Politica" panose="02000506060000020004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QA" sz="2900" kern="1200" dirty="0">
              <a:latin typeface="Politica" panose="02000506060000020004"/>
            </a:rPr>
            <a:t>استنساخ الاشكال</a:t>
          </a:r>
          <a:endParaRPr lang="en-US" sz="2900" kern="1200" dirty="0"/>
        </a:p>
      </dsp:txBody>
      <dsp:txXfrm>
        <a:off x="2743025" y="2428235"/>
        <a:ext cx="2266533" cy="1133266"/>
      </dsp:txXfrm>
    </dsp:sp>
    <dsp:sp modelId="{C2953344-13AF-4687-9C38-1E78F7420421}">
      <dsp:nvSpPr>
        <dsp:cNvPr id="0" name=""/>
        <dsp:cNvSpPr/>
      </dsp:nvSpPr>
      <dsp:spPr>
        <a:xfrm>
          <a:off x="5485531" y="2428235"/>
          <a:ext cx="2266533" cy="1133266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900" kern="1200" dirty="0">
              <a:latin typeface="Politica" panose="02000506060000020004"/>
            </a:rPr>
            <a:t>Patterns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QA" sz="2900" kern="1200" dirty="0"/>
            <a:t>الانماط</a:t>
          </a:r>
        </a:p>
      </dsp:txBody>
      <dsp:txXfrm>
        <a:off x="5485531" y="2428235"/>
        <a:ext cx="2266533" cy="1133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003B1-D30A-470B-9C0E-BCBD227FA5B6}">
      <dsp:nvSpPr>
        <dsp:cNvPr id="0" name=""/>
        <dsp:cNvSpPr/>
      </dsp:nvSpPr>
      <dsp:spPr>
        <a:xfrm>
          <a:off x="3876292" y="1952262"/>
          <a:ext cx="2742505" cy="475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986"/>
              </a:lnTo>
              <a:lnTo>
                <a:pt x="2742505" y="237986"/>
              </a:lnTo>
              <a:lnTo>
                <a:pt x="2742505" y="4759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3707B-88DD-4157-AE66-DAE7A16DCE5A}">
      <dsp:nvSpPr>
        <dsp:cNvPr id="0" name=""/>
        <dsp:cNvSpPr/>
      </dsp:nvSpPr>
      <dsp:spPr>
        <a:xfrm>
          <a:off x="3830572" y="1952262"/>
          <a:ext cx="91440" cy="4759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9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A00AB-9F21-43D2-A5A5-6EB74D89B07B}">
      <dsp:nvSpPr>
        <dsp:cNvPr id="0" name=""/>
        <dsp:cNvSpPr/>
      </dsp:nvSpPr>
      <dsp:spPr>
        <a:xfrm>
          <a:off x="1148179" y="1952262"/>
          <a:ext cx="2728112" cy="490364"/>
        </a:xfrm>
        <a:custGeom>
          <a:avLst/>
          <a:gdLst/>
          <a:ahLst/>
          <a:cxnLst/>
          <a:rect l="0" t="0" r="0" b="0"/>
          <a:pathLst>
            <a:path>
              <a:moveTo>
                <a:pt x="2728112" y="0"/>
              </a:moveTo>
              <a:lnTo>
                <a:pt x="2728112" y="252378"/>
              </a:lnTo>
              <a:lnTo>
                <a:pt x="0" y="252378"/>
              </a:lnTo>
              <a:lnTo>
                <a:pt x="0" y="4903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96D9E-8B58-4863-AFF7-7D13F5B9A1D1}">
      <dsp:nvSpPr>
        <dsp:cNvPr id="0" name=""/>
        <dsp:cNvSpPr/>
      </dsp:nvSpPr>
      <dsp:spPr>
        <a:xfrm>
          <a:off x="2743025" y="818996"/>
          <a:ext cx="2266533" cy="1133266"/>
        </a:xfrm>
        <a:prstGeom prst="rect">
          <a:avLst/>
        </a:prstGeom>
        <a:solidFill>
          <a:srgbClr val="FF000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SWAPP</a:t>
          </a:r>
        </a:p>
      </dsp:txBody>
      <dsp:txXfrm>
        <a:off x="2743025" y="818996"/>
        <a:ext cx="2266533" cy="1133266"/>
      </dsp:txXfrm>
    </dsp:sp>
    <dsp:sp modelId="{892CE67F-822F-4B86-9540-F8AAA7CA0B9D}">
      <dsp:nvSpPr>
        <dsp:cNvPr id="0" name=""/>
        <dsp:cNvSpPr/>
      </dsp:nvSpPr>
      <dsp:spPr>
        <a:xfrm>
          <a:off x="14912" y="2442627"/>
          <a:ext cx="2266533" cy="1133266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300" kern="1200" dirty="0">
              <a:latin typeface="Politica" panose="02000506060000020004"/>
            </a:rPr>
            <a:t>Shape it</a:t>
          </a:r>
          <a:endParaRPr lang="ar-JO" sz="2300" kern="1200" dirty="0">
            <a:latin typeface="Politica" panose="02000506060000020004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QA" sz="2300" kern="1200" dirty="0">
              <a:latin typeface="Politica" panose="02000506060000020004"/>
            </a:rPr>
            <a:t>أداة التشكيل</a:t>
          </a:r>
          <a:endParaRPr lang="ar-JO" sz="2300" kern="1200" dirty="0">
            <a:latin typeface="Politica" panose="02000506060000020004"/>
          </a:endParaRPr>
        </a:p>
      </dsp:txBody>
      <dsp:txXfrm>
        <a:off x="14912" y="2442627"/>
        <a:ext cx="2266533" cy="1133266"/>
      </dsp:txXfrm>
    </dsp:sp>
    <dsp:sp modelId="{2F3A1D05-895A-45B4-8BE2-7ADC9D0FF7DF}">
      <dsp:nvSpPr>
        <dsp:cNvPr id="0" name=""/>
        <dsp:cNvSpPr/>
      </dsp:nvSpPr>
      <dsp:spPr>
        <a:xfrm>
          <a:off x="2743025" y="2428235"/>
          <a:ext cx="2266533" cy="1133266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300" kern="1200" dirty="0"/>
            <a:t>editing options – Clone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300" kern="1200" dirty="0"/>
            <a:t> </a:t>
          </a:r>
          <a:r>
            <a:rPr lang="ar-QA" sz="2300" kern="1200" dirty="0">
              <a:latin typeface="Politica" panose="02000506060000020004"/>
            </a:rPr>
            <a:t>استنساخ الاشكال</a:t>
          </a:r>
          <a:endParaRPr lang="en-US" sz="2300" kern="1200" dirty="0"/>
        </a:p>
      </dsp:txBody>
      <dsp:txXfrm>
        <a:off x="2743025" y="2428235"/>
        <a:ext cx="2266533" cy="1133266"/>
      </dsp:txXfrm>
    </dsp:sp>
    <dsp:sp modelId="{C2953344-13AF-4687-9C38-1E78F7420421}">
      <dsp:nvSpPr>
        <dsp:cNvPr id="0" name=""/>
        <dsp:cNvSpPr/>
      </dsp:nvSpPr>
      <dsp:spPr>
        <a:xfrm>
          <a:off x="5485531" y="2428235"/>
          <a:ext cx="2266533" cy="1133266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300" kern="1200" dirty="0"/>
            <a:t>editing options - Mirror</a:t>
          </a:r>
          <a:r>
            <a:rPr lang="en-US" sz="2300" kern="1200" dirty="0">
              <a:latin typeface="Politica" panose="02000506060000020004"/>
            </a:rPr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QA" sz="2300" kern="1200" dirty="0"/>
            <a:t>الانعكاس</a:t>
          </a:r>
        </a:p>
      </dsp:txBody>
      <dsp:txXfrm>
        <a:off x="5485531" y="2428235"/>
        <a:ext cx="2266533" cy="1133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51D9-7412-483F-9E43-438BC01E5AD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BAC4-AE1E-4A26-A01C-FEFC7E51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Engage students in discussions, what is this machine ??</a:t>
            </a:r>
            <a:endParaRPr lang="en-US" dirty="0">
              <a:solidFill>
                <a:schemeClr val="l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you heard about this machine before?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</a:t>
            </a:r>
            <a:r>
              <a:rPr lang="en-US" baseline="0" dirty="0"/>
              <a:t> you seen it before?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09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04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en-US" dirty="0"/>
              <a:t>Introduce</a:t>
            </a:r>
            <a:r>
              <a:rPr lang="en-US" baseline="0" dirty="0"/>
              <a:t> students that Cura is a software for digital machines like 3d printers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en-US" baseline="0" dirty="0"/>
              <a:t>What is the digital machines?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en-US" baseline="0" dirty="0"/>
              <a:t>What does </a:t>
            </a:r>
            <a:r>
              <a:rPr lang="en-US" baseline="0" dirty="0" err="1"/>
              <a:t>cura</a:t>
            </a:r>
            <a:r>
              <a:rPr lang="en-US" baseline="0" dirty="0"/>
              <a:t> do? Control the machine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en-US" baseline="0" dirty="0"/>
              <a:t>What we can control?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en-US" dirty="0"/>
              <a:t>How</a:t>
            </a:r>
            <a:r>
              <a:rPr lang="en-US" baseline="0" dirty="0"/>
              <a:t> we can fabricate a part using digital machine?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aseline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8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WRAP UP  </a:t>
            </a:r>
            <a:r>
              <a:rPr lang="ar-JO" dirty="0"/>
              <a:t>الخاتمة</a:t>
            </a:r>
            <a:endParaRPr lang="en-US" dirty="0">
              <a:latin typeface="Politica"/>
            </a:endParaRP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Engage students in discussions, what is this machine ??</a:t>
            </a:r>
            <a:endParaRPr lang="en-US" dirty="0">
              <a:solidFill>
                <a:schemeClr val="l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you heard about this machine before?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</a:t>
            </a:r>
            <a:r>
              <a:rPr lang="en-US" baseline="0" dirty="0"/>
              <a:t> you seen it before?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1617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913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1"/>
                </a:solidFill>
              </a:rPr>
              <a:t>Define the 3D Printer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Display a short video about 3D printing 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Show participants different 3D projects.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Encourage the participants to hold and touch the 3D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49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49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Define the STL file.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we can export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STL file.</a:t>
            </a:r>
            <a:endParaRPr lang="en-US" sz="1200" u="none" strike="noStrike" cap="none" dirty="0">
              <a:solidFill>
                <a:schemeClr val="lt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4A5-B433-47F9-AD75-2880884783F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emf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png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9.png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osvE8p-8I&amp;list=LLhFI9AKfACpwcFF3MahwGnw&amp;index=4&amp;t=0s&amp;pbjreload=1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osvE8p-8I&amp;list=LLhFI9AKfACpwcFF3MahwGnw&amp;index=4&amp;t=0s&amp;pbjreload=1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020460"/>
            <a:ext cx="12192001" cy="5526759"/>
            <a:chOff x="-1" y="1005712"/>
            <a:chExt cx="12317363" cy="55267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246"/>
            <a:stretch/>
          </p:blipFill>
          <p:spPr>
            <a:xfrm>
              <a:off x="5862060" y="1005712"/>
              <a:ext cx="6455302" cy="55267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-1" y="1007392"/>
              <a:ext cx="5974081" cy="5434048"/>
            </a:xfrm>
            <a:prstGeom prst="rect">
              <a:avLst/>
            </a:prstGeom>
            <a:solidFill>
              <a:srgbClr val="4D55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24" y="1116718"/>
            <a:ext cx="8006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Politica"/>
              </a:rPr>
              <a:t>Fashion and 3D printing </a:t>
            </a:r>
            <a:endParaRPr lang="en-US" sz="66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24" y="2040048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7 -10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91120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844AEF1-AB9A-41F5-94D5-8B97E6F79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762" y="1036088"/>
            <a:ext cx="10167721" cy="4967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26C341-F107-4C66-BBFB-7BDC0FBC806C}"/>
              </a:ext>
            </a:extLst>
          </p:cNvPr>
          <p:cNvSpPr txBox="1"/>
          <p:nvPr/>
        </p:nvSpPr>
        <p:spPr>
          <a:xfrm>
            <a:off x="1929679" y="52801"/>
            <a:ext cx="5724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olitica" panose="02000506060000020004"/>
              </a:rPr>
              <a:t>Steps how to get the STL file after you finish.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39AF51-5DCE-4D5C-97F7-874842E1439C}"/>
              </a:ext>
            </a:extLst>
          </p:cNvPr>
          <p:cNvSpPr txBox="1"/>
          <p:nvPr/>
        </p:nvSpPr>
        <p:spPr>
          <a:xfrm>
            <a:off x="7361423" y="514466"/>
            <a:ext cx="6097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QA" sz="2400">
                <a:latin typeface="Politica" panose="02000506060000020004"/>
              </a:rPr>
              <a:t>خطوات كيفية الحصول على الملف بعد الانتهاء</a:t>
            </a:r>
            <a:endParaRPr lang="ar-QA" sz="2400" dirty="0">
              <a:latin typeface="Politica" panose="02000506060000020004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F7FEF74-1774-43C7-B054-6772CAB88342}"/>
              </a:ext>
            </a:extLst>
          </p:cNvPr>
          <p:cNvSpPr/>
          <p:nvPr/>
        </p:nvSpPr>
        <p:spPr>
          <a:xfrm rot="16200000">
            <a:off x="10649789" y="1399387"/>
            <a:ext cx="544945" cy="41563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139BB2-0D66-41B1-A360-3FC57701B5FF}"/>
              </a:ext>
            </a:extLst>
          </p:cNvPr>
          <p:cNvSpPr txBox="1"/>
          <p:nvPr/>
        </p:nvSpPr>
        <p:spPr>
          <a:xfrm>
            <a:off x="10255238" y="2078134"/>
            <a:ext cx="1430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</a:t>
            </a:r>
          </a:p>
          <a:p>
            <a:pPr algn="ctr"/>
            <a:r>
              <a:rPr lang="en-US" dirty="0"/>
              <a:t>Click on Apps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32DC2D4-7D72-4F26-B299-E806172B37D9}"/>
              </a:ext>
            </a:extLst>
          </p:cNvPr>
          <p:cNvSpPr/>
          <p:nvPr/>
        </p:nvSpPr>
        <p:spPr>
          <a:xfrm rot="10800000">
            <a:off x="8703536" y="3311887"/>
            <a:ext cx="856099" cy="41563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605D8E-E6D8-43E6-AE2A-9BC4C3C015EC}"/>
              </a:ext>
            </a:extLst>
          </p:cNvPr>
          <p:cNvSpPr txBox="1"/>
          <p:nvPr/>
        </p:nvSpPr>
        <p:spPr>
          <a:xfrm>
            <a:off x="9559322" y="3079291"/>
            <a:ext cx="159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</a:t>
            </a:r>
          </a:p>
          <a:p>
            <a:pPr algn="ctr"/>
            <a:r>
              <a:rPr lang="en-US" dirty="0"/>
              <a:t>Click on Print it</a:t>
            </a:r>
          </a:p>
        </p:txBody>
      </p:sp>
    </p:spTree>
    <p:extLst>
      <p:ext uri="{BB962C8B-B14F-4D97-AF65-F5344CB8AC3E}">
        <p14:creationId xmlns:p14="http://schemas.microsoft.com/office/powerpoint/2010/main" val="186584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26C341-F107-4C66-BBFB-7BDC0FBC806C}"/>
              </a:ext>
            </a:extLst>
          </p:cNvPr>
          <p:cNvSpPr txBox="1"/>
          <p:nvPr/>
        </p:nvSpPr>
        <p:spPr>
          <a:xfrm>
            <a:off x="1929679" y="52801"/>
            <a:ext cx="5724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olitica" panose="02000506060000020004"/>
              </a:rPr>
              <a:t>Steps how to get the STL file after you finish.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39AF51-5DCE-4D5C-97F7-874842E1439C}"/>
              </a:ext>
            </a:extLst>
          </p:cNvPr>
          <p:cNvSpPr txBox="1"/>
          <p:nvPr/>
        </p:nvSpPr>
        <p:spPr>
          <a:xfrm>
            <a:off x="7361423" y="514466"/>
            <a:ext cx="6097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QA" sz="2400">
                <a:latin typeface="Politica" panose="02000506060000020004"/>
              </a:rPr>
              <a:t>خطوات كيفية الحصول على الملف بعد الانتهاء</a:t>
            </a:r>
            <a:endParaRPr lang="ar-QA" sz="2400" dirty="0">
              <a:latin typeface="Politica" panose="02000506060000020004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BCCDCEB-149E-40DA-8168-2E1F9E7EB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380" y="1277298"/>
            <a:ext cx="7987054" cy="493663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838102F-C3F7-4EE5-A2D2-86AE1658C2F2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81B654-92C4-4F14-AD5B-7ADD85E96AE1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8F85FE7-124B-46C9-A7A6-90A66F7542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84C9ED3-A25D-4D2F-A97D-2B8069577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C5DA7188-7368-4731-9021-CBFEBEF4283C}"/>
              </a:ext>
            </a:extLst>
          </p:cNvPr>
          <p:cNvSpPr/>
          <p:nvPr/>
        </p:nvSpPr>
        <p:spPr>
          <a:xfrm rot="16200000">
            <a:off x="9467020" y="4074396"/>
            <a:ext cx="544945" cy="41563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FC9846-BA99-4A30-A4FD-AAF86B0CC814}"/>
              </a:ext>
            </a:extLst>
          </p:cNvPr>
          <p:cNvSpPr txBox="1"/>
          <p:nvPr/>
        </p:nvSpPr>
        <p:spPr>
          <a:xfrm>
            <a:off x="2249748" y="5463632"/>
            <a:ext cx="1782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</a:t>
            </a:r>
          </a:p>
          <a:p>
            <a:pPr algn="ctr"/>
            <a:r>
              <a:rPr lang="en-US" dirty="0"/>
              <a:t>Click on 3D print 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92928824-A061-4A5E-8AA4-2A8FC2C01ED2}"/>
              </a:ext>
            </a:extLst>
          </p:cNvPr>
          <p:cNvSpPr/>
          <p:nvPr/>
        </p:nvSpPr>
        <p:spPr>
          <a:xfrm rot="10800000" flipH="1">
            <a:off x="3966055" y="5706709"/>
            <a:ext cx="582577" cy="41563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E2B942-38B6-43AA-B172-B3A828E36B9F}"/>
              </a:ext>
            </a:extLst>
          </p:cNvPr>
          <p:cNvSpPr txBox="1"/>
          <p:nvPr/>
        </p:nvSpPr>
        <p:spPr>
          <a:xfrm>
            <a:off x="8594436" y="4554687"/>
            <a:ext cx="2290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</a:t>
            </a:r>
          </a:p>
          <a:p>
            <a:pPr algn="ctr"/>
            <a:r>
              <a:rPr lang="en-US" dirty="0"/>
              <a:t>Click on Download STL</a:t>
            </a:r>
          </a:p>
        </p:txBody>
      </p:sp>
    </p:spTree>
    <p:extLst>
      <p:ext uri="{BB962C8B-B14F-4D97-AF65-F5344CB8AC3E}">
        <p14:creationId xmlns:p14="http://schemas.microsoft.com/office/powerpoint/2010/main" val="382270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3642" y="6273830"/>
            <a:ext cx="131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41439" y="0"/>
            <a:ext cx="9404723" cy="1732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Q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برنامج التصنيع </a:t>
            </a:r>
            <a:r>
              <a:rPr lang="ar-Q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كيورا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CAM software - </a:t>
            </a:r>
            <a:r>
              <a:rPr lang="en-US" dirty="0" err="1">
                <a:solidFill>
                  <a:schemeClr val="bg1"/>
                </a:solidFill>
              </a:rPr>
              <a:t>Cura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4" descr="Image result for cura software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23" y="1229639"/>
            <a:ext cx="8177573" cy="49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54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437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401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hqprint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hqprint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6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793" y="545104"/>
            <a:ext cx="2927713" cy="8218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  <a:t>Things you learned before</a:t>
            </a:r>
            <a:b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</a:br>
            <a:endParaRPr lang="en-US" sz="3600" dirty="0">
              <a:latin typeface="Politica" panose="020005060600000200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F676154-980B-4106-900B-FA1C37E30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" y="0"/>
            <a:ext cx="1873250" cy="6724968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66B1251-B2A5-4026-A6D7-B22504781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706896"/>
              </p:ext>
            </p:extLst>
          </p:nvPr>
        </p:nvGraphicFramePr>
        <p:xfrm>
          <a:off x="2911057" y="-432515"/>
          <a:ext cx="7752585" cy="438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7F4A4C2-7372-4EF2-8F28-6127186BB3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1056" y="3730464"/>
            <a:ext cx="2279341" cy="2078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AC93E3-85DC-45B5-850E-556AF0BE8D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8892" y="3730464"/>
            <a:ext cx="2125793" cy="20787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5B9CA0-508B-4F06-BD2F-A62A59F882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3442" y="3730464"/>
            <a:ext cx="3593948" cy="207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6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793" y="545104"/>
            <a:ext cx="2927713" cy="8218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  <a:t>Things you learned before</a:t>
            </a:r>
            <a:b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</a:br>
            <a:endParaRPr lang="en-US" sz="3600" dirty="0">
              <a:latin typeface="Politica" panose="020005060600000200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66B1251-B2A5-4026-A6D7-B22504781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013788"/>
              </p:ext>
            </p:extLst>
          </p:nvPr>
        </p:nvGraphicFramePr>
        <p:xfrm>
          <a:off x="2911057" y="-432515"/>
          <a:ext cx="7752585" cy="438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6915FCC-C928-47ED-9011-B318D230E9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766" y="3429000"/>
            <a:ext cx="3220716" cy="28858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B91953-A18B-4925-A424-2A252B8AF0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1898" y="3429000"/>
            <a:ext cx="4859750" cy="2644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D916BA-430E-49F9-8D91-B095647FB2B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064" y="3429000"/>
            <a:ext cx="2987487" cy="214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6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135914" y="452977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QA" sz="2800" dirty="0">
                <a:solidFill>
                  <a:schemeClr val="tx1"/>
                </a:solidFill>
                <a:latin typeface="Politica" panose="02000506060000020004"/>
              </a:rPr>
              <a:t>ما هو التصنيع الرقمي؟</a:t>
            </a:r>
            <a:br>
              <a:rPr lang="en-US" sz="2800" dirty="0">
                <a:solidFill>
                  <a:schemeClr val="tx1"/>
                </a:solidFill>
                <a:latin typeface="Politica" panose="02000506060000020004"/>
              </a:rPr>
            </a:br>
            <a:r>
              <a:rPr lang="en-US" sz="2800" dirty="0">
                <a:solidFill>
                  <a:schemeClr val="tx1"/>
                </a:solidFill>
                <a:latin typeface="Politica" panose="02000506060000020004"/>
              </a:rPr>
              <a:t>What is digital manufacturing?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AE87B09-0555-416D-840C-0FBD241136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46" y="1997674"/>
            <a:ext cx="4073893" cy="22915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B7F213B-E680-4F6E-B850-3B9D657A9E84}"/>
              </a:ext>
            </a:extLst>
          </p:cNvPr>
          <p:cNvSpPr/>
          <p:nvPr/>
        </p:nvSpPr>
        <p:spPr>
          <a:xfrm>
            <a:off x="2000188" y="4462173"/>
            <a:ext cx="8517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QA" sz="2000" b="1" i="1" dirty="0">
                <a:latin typeface="Politica" panose="02000506060000020004"/>
                <a:ea typeface="Roboto"/>
                <a:cs typeface="Roboto"/>
                <a:sym typeface="Roboto"/>
              </a:rPr>
              <a:t> </a:t>
            </a:r>
          </a:p>
          <a:p>
            <a:pPr algn="r" rtl="1"/>
            <a:r>
              <a:rPr lang="ar-QA" sz="2000" b="1" i="1" dirty="0">
                <a:latin typeface="Politica" panose="02000506060000020004"/>
                <a:ea typeface="Roboto"/>
                <a:cs typeface="Roboto"/>
                <a:sym typeface="Roboto"/>
              </a:rPr>
              <a:t>هو عملية تحويل الملفات الرقمية على الحاسوب إلى أجسام مادية ملموسة باستخدام آلات وأدوات مختلفة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2D2F0A-A520-44A2-B8E2-5DD6E542987A}"/>
              </a:ext>
            </a:extLst>
          </p:cNvPr>
          <p:cNvSpPr/>
          <p:nvPr/>
        </p:nvSpPr>
        <p:spPr>
          <a:xfrm>
            <a:off x="2135914" y="5458510"/>
            <a:ext cx="9008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dirty="0">
                <a:latin typeface="Politica" panose="02000506060000020004"/>
                <a:ea typeface="Consolas" charset="0"/>
                <a:cs typeface="Consolas" charset="0"/>
              </a:rPr>
              <a:t>It is the process of converting digital files on our computers to physical objects using different tools and machines such as 3D printing and laser cutting </a:t>
            </a:r>
            <a:endParaRPr lang="en-US" sz="2000" dirty="0">
              <a:latin typeface="Politica" panose="02000506060000020004"/>
              <a:ea typeface="Consolas" charset="0"/>
              <a:cs typeface="Consolas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3617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801861" y="1079654"/>
            <a:ext cx="11931824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2400" i="1" dirty="0">
                <a:latin typeface="Politica" panose="02000506060000020004"/>
                <a:ea typeface="Consolas" charset="0"/>
                <a:cs typeface="Consolas" charset="0"/>
              </a:rPr>
              <a:t>Those are some fashions that are 3d printed on fashion </a:t>
            </a:r>
            <a:endParaRPr lang="en-US" sz="2400" i="1" dirty="0">
              <a:latin typeface="Politica" panose="02000506060000020004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2643455" y="2510091"/>
            <a:ext cx="5844763" cy="3781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2400" b="1" dirty="0">
                <a:latin typeface="Politica"/>
                <a:ea typeface="Consolas" charset="0"/>
                <a:cs typeface="Consolas" charset="0"/>
                <a:sym typeface="Roboto"/>
              </a:rPr>
              <a:t>3D Printing fashion</a:t>
            </a:r>
            <a:endParaRPr lang="ar-QA" sz="2400" b="1" dirty="0">
              <a:latin typeface="Politica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260630" y="711165"/>
            <a:ext cx="1020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QA" sz="2400" b="1" i="1" dirty="0">
                <a:solidFill>
                  <a:schemeClr val="tx1"/>
                </a:solidFill>
                <a:latin typeface="Politica"/>
                <a:ea typeface="Roboto"/>
                <a:cs typeface="Roboto"/>
              </a:rPr>
              <a:t>هذه بعض</a:t>
            </a:r>
            <a:r>
              <a:rPr lang="ar-QA" sz="2400" b="1" i="1" dirty="0">
                <a:solidFill>
                  <a:srgbClr val="FF0080"/>
                </a:solidFill>
                <a:latin typeface="Politica"/>
                <a:ea typeface="Roboto"/>
                <a:cs typeface="Roboto"/>
              </a:rPr>
              <a:t> </a:t>
            </a:r>
            <a:r>
              <a:rPr lang="ar-QA" sz="2400" b="1" i="1" dirty="0">
                <a:latin typeface="Politica"/>
                <a:ea typeface="Roboto"/>
                <a:cs typeface="Roboto"/>
              </a:rPr>
              <a:t>الأزياء التي  تم تصنيعها بتكنولوجيا بالطباعة الثلاثية</a:t>
            </a:r>
            <a:endParaRPr lang="en-US" sz="2400" dirty="0">
              <a:latin typeface="Poli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455" y="2048426"/>
            <a:ext cx="5958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2400" b="1" i="1" dirty="0">
                <a:latin typeface="Politica" panose="02000506060000020004"/>
              </a:rPr>
              <a:t>أزياء الطباعة ثلاثية الأبعاد</a:t>
            </a:r>
            <a:endParaRPr lang="en-US" sz="2400" b="1" i="1" dirty="0">
              <a:latin typeface="Politica" panose="02000506060000020004"/>
            </a:endParaRPr>
          </a:p>
        </p:txBody>
      </p:sp>
      <p:pic>
        <p:nvPicPr>
          <p:cNvPr id="9" name="Picture 8" descr="A picture containing table, indoor, honeycomb, object&#10;&#10;Description automatically generated">
            <a:extLst>
              <a:ext uri="{FF2B5EF4-FFF2-40B4-BE49-F238E27FC236}">
                <a16:creationId xmlns:a16="http://schemas.microsoft.com/office/drawing/2014/main" id="{3DE70912-4B9A-4357-9938-7CB0D03BF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36" y="3381682"/>
            <a:ext cx="2618692" cy="3251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D4FC49-11AA-499B-A82E-2CB3EC723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20" y="3381682"/>
            <a:ext cx="3637997" cy="32511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5961C7-37BA-4548-AC59-421D0000A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773" y="3384467"/>
            <a:ext cx="3820658" cy="324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93003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801861" y="1079654"/>
            <a:ext cx="11931824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2400" i="1" dirty="0">
                <a:latin typeface="Politica" panose="02000506060000020004"/>
                <a:ea typeface="Consolas" charset="0"/>
                <a:cs typeface="Consolas" charset="0"/>
              </a:rPr>
              <a:t>Those are some fashions that are 3d printed on fashion </a:t>
            </a:r>
            <a:endParaRPr lang="en-US" sz="2400" i="1" dirty="0">
              <a:latin typeface="Politica" panose="02000506060000020004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2643455" y="2510091"/>
            <a:ext cx="5844763" cy="3781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/>
            <a:r>
              <a:rPr lang="en-US" sz="2400" b="1" dirty="0">
                <a:latin typeface="Politica"/>
                <a:ea typeface="Consolas" charset="0"/>
                <a:cs typeface="Consolas" charset="0"/>
                <a:sym typeface="Roboto"/>
              </a:rPr>
              <a:t>3D Printing fashion</a:t>
            </a:r>
            <a:r>
              <a:rPr lang="ar-QA" sz="2400" b="1" dirty="0">
                <a:latin typeface="Politica"/>
                <a:ea typeface="Consolas" charset="0"/>
                <a:cs typeface="Consolas" charset="0"/>
                <a:sym typeface="Roboto"/>
              </a:rPr>
              <a:t>  </a:t>
            </a:r>
            <a:r>
              <a:rPr lang="en-US" sz="2400" b="1" dirty="0">
                <a:latin typeface="Politica"/>
                <a:ea typeface="Consolas" charset="0"/>
                <a:cs typeface="Consolas" charset="0"/>
                <a:sym typeface="Roboto"/>
              </a:rPr>
              <a:t>digital manufacturing  </a:t>
            </a:r>
            <a:endParaRPr lang="ar-QA" sz="2400" b="1" dirty="0">
              <a:latin typeface="Politica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260630" y="711165"/>
            <a:ext cx="1020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QA" sz="2400" b="1" i="1" dirty="0">
                <a:solidFill>
                  <a:schemeClr val="tx1"/>
                </a:solidFill>
                <a:latin typeface="Politica"/>
                <a:ea typeface="Roboto"/>
                <a:cs typeface="Roboto"/>
              </a:rPr>
              <a:t>هذه بعض</a:t>
            </a:r>
            <a:r>
              <a:rPr lang="ar-QA" sz="2400" b="1" i="1" dirty="0">
                <a:solidFill>
                  <a:srgbClr val="FF0080"/>
                </a:solidFill>
                <a:latin typeface="Politica"/>
                <a:ea typeface="Roboto"/>
                <a:cs typeface="Roboto"/>
              </a:rPr>
              <a:t> </a:t>
            </a:r>
            <a:r>
              <a:rPr lang="ar-QA" sz="2400" b="1" i="1" dirty="0">
                <a:latin typeface="Politica"/>
                <a:ea typeface="Roboto"/>
                <a:cs typeface="Roboto"/>
              </a:rPr>
              <a:t>الأزياء التي  تم تصنيعها بتكنولوجيا بالطباعة الثلاثية</a:t>
            </a:r>
            <a:endParaRPr lang="en-US" sz="2400" dirty="0">
              <a:latin typeface="Poli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455" y="2048426"/>
            <a:ext cx="5958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QA" sz="2400" b="1" i="1" dirty="0">
                <a:latin typeface="Politica"/>
              </a:rPr>
              <a:t>الازياء المطبوعة بتكنولوجيا التصنيع الرقمي </a:t>
            </a:r>
            <a:r>
              <a:rPr lang="ar-JO" sz="2400" b="1" i="1" dirty="0">
                <a:latin typeface="Politica"/>
              </a:rPr>
              <a:t>الابعاد</a:t>
            </a:r>
            <a:endParaRPr lang="en-US" sz="2400" b="1" i="1" dirty="0">
              <a:latin typeface="Poli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24FBF-0D19-4B0C-B340-AB356A0C4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69" y="3398125"/>
            <a:ext cx="3144183" cy="3234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9FA960-4A4E-4EC7-B3F5-151B45859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853" y="3398125"/>
            <a:ext cx="3994231" cy="32339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A82C38-3F8F-4307-B094-5C275572B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3706" y="3429000"/>
            <a:ext cx="2178942" cy="32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87951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55" y="92164"/>
            <a:ext cx="11545889" cy="1400530"/>
          </a:xfrm>
        </p:spPr>
        <p:txBody>
          <a:bodyPr>
            <a:normAutofit/>
          </a:bodyPr>
          <a:lstStyle/>
          <a:p>
            <a:pPr algn="ctr"/>
            <a:r>
              <a:rPr lang="ar-QA" sz="3200" b="1" dirty="0">
                <a:solidFill>
                  <a:srgbClr val="0070C0"/>
                </a:solidFill>
                <a:latin typeface="Politica" panose="02000506060000020004"/>
                <a:cs typeface="Arial" panose="020B0604020202020204" pitchFamily="34" charset="0"/>
              </a:rPr>
              <a:t>تكنولوجيا الطباعة ثلاثية الابعاد </a:t>
            </a:r>
            <a:br>
              <a:rPr lang="ar-QA" sz="3200" b="1" dirty="0">
                <a:solidFill>
                  <a:srgbClr val="0070C0"/>
                </a:solidFill>
                <a:latin typeface="Politica" panose="020005060600000200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3200" b="1" dirty="0">
                <a:solidFill>
                  <a:srgbClr val="0070C0"/>
                </a:solidFill>
                <a:latin typeface="Politica" panose="02000506060000020004"/>
              </a:rPr>
              <a:t>3D Printing Technology</a:t>
            </a:r>
            <a:endParaRPr lang="en-US" sz="2400" b="1" dirty="0">
              <a:solidFill>
                <a:srgbClr val="0070C0"/>
              </a:solidFill>
              <a:latin typeface="Politica" panose="020005060600000200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9252" y="1411047"/>
            <a:ext cx="49426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هي إحدى تقنيات التصنيع بالإضافة، حيث يتم تصنيع القطع عن طريق طباعة طبقة فوق الأخرى حتى يتكون الشكل النهائي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S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427" y="1397828"/>
            <a:ext cx="62966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olitica" panose="02000506060000020004"/>
              </a:rPr>
              <a:t>It is manufacturing processes where the designs are manufactured by printing a layer over a layer until the final shape is formed.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37C69-7E4B-4B65-946F-58541EB3DD70}"/>
              </a:ext>
            </a:extLst>
          </p:cNvPr>
          <p:cNvSpPr txBox="1"/>
          <p:nvPr/>
        </p:nvSpPr>
        <p:spPr>
          <a:xfrm>
            <a:off x="10663642" y="628907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76643C-26C8-4881-952B-7E318F5617DF}"/>
              </a:ext>
            </a:extLst>
          </p:cNvPr>
          <p:cNvGrpSpPr/>
          <p:nvPr/>
        </p:nvGrpSpPr>
        <p:grpSpPr>
          <a:xfrm>
            <a:off x="9248482" y="6289070"/>
            <a:ext cx="1415160" cy="476766"/>
            <a:chOff x="8882864" y="6158525"/>
            <a:chExt cx="1780778" cy="5999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41708A-37C8-4344-8389-7187934FE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D66404-4B38-4403-AF4A-514176328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1" name="Picture 10" descr="A screen shot of a computer&#10;&#10;Description automatically generated">
            <a:extLst>
              <a:ext uri="{FF2B5EF4-FFF2-40B4-BE49-F238E27FC236}">
                <a16:creationId xmlns:a16="http://schemas.microsoft.com/office/drawing/2014/main" id="{C5E42528-C1B5-429B-84AA-678B65BD0D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388" y="2848193"/>
            <a:ext cx="5181659" cy="388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9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11" y="240912"/>
            <a:ext cx="11545889" cy="1400530"/>
          </a:xfrm>
        </p:spPr>
        <p:txBody>
          <a:bodyPr>
            <a:normAutofit/>
          </a:bodyPr>
          <a:lstStyle/>
          <a:p>
            <a:pPr algn="ctr"/>
            <a:r>
              <a:rPr lang="ar-Q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تكنولوجيا الطباعة ثلاثية الابعاد </a:t>
            </a:r>
            <a:br>
              <a:rPr lang="ar-QA" sz="3200" dirty="0">
                <a:solidFill>
                  <a:schemeClr val="tx1"/>
                </a:solidFill>
                <a:hlinkClick r:id="rId3"/>
              </a:rPr>
            </a:b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hlinkClick r:id="rId3"/>
              </a:rPr>
              <a:t>3D Printing Technology</a:t>
            </a: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4" name="Picture 6" descr="Image result for 3d printer car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24" y="2738397"/>
            <a:ext cx="4485355" cy="35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60687" y="1774421"/>
            <a:ext cx="5731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لنشاهد هذا الفيديو ونتعلم المزيد عن الطباعة ثلاثية الأبعاد</a:t>
            </a:r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S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893" y="1661632"/>
            <a:ext cx="5755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Let’s watch this video and learn more about 3d printing.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37C69-7E4B-4B65-946F-58541EB3DD70}"/>
              </a:ext>
            </a:extLst>
          </p:cNvPr>
          <p:cNvSpPr txBox="1"/>
          <p:nvPr/>
        </p:nvSpPr>
        <p:spPr>
          <a:xfrm>
            <a:off x="10663642" y="628907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76643C-26C8-4881-952B-7E318F5617DF}"/>
              </a:ext>
            </a:extLst>
          </p:cNvPr>
          <p:cNvGrpSpPr/>
          <p:nvPr/>
        </p:nvGrpSpPr>
        <p:grpSpPr>
          <a:xfrm>
            <a:off x="9248482" y="6289070"/>
            <a:ext cx="1415160" cy="476766"/>
            <a:chOff x="8882864" y="6158525"/>
            <a:chExt cx="1780778" cy="5999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41708A-37C8-4344-8389-7187934FE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D66404-4B38-4403-AF4A-514176328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bright="-100000"/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787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448" y="2220686"/>
            <a:ext cx="6096001" cy="1320800"/>
          </a:xfrm>
        </p:spPr>
        <p:txBody>
          <a:bodyPr>
            <a:normAutofit/>
          </a:bodyPr>
          <a:lstStyle/>
          <a:p>
            <a:pPr algn="r"/>
            <a:r>
              <a:rPr lang="ar-Q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هو امتداد لملف مجسم ثلاثي الابعاد ويتشكل من العديد من المثلثات.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74" y="1103086"/>
            <a:ext cx="5538345" cy="528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47542" y="43660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An extension of a three-dimensional stereoscopic file consisting of many triangles.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982062" y="3569050"/>
            <a:ext cx="2436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.STL file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7982062" y="892445"/>
            <a:ext cx="27879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.STL</a:t>
            </a:r>
            <a:r>
              <a:rPr lang="ar-QA" sz="4400" dirty="0"/>
              <a:t>ملف </a:t>
            </a:r>
            <a:r>
              <a:rPr lang="en-US" sz="4400" dirty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6C5A9-C96D-4A9E-8AD8-1FB14ABC0E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FC9561-EEF2-4C74-9508-F6EBB35F9ABD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7B35A9-7D87-49AF-A21D-BAE0AF8D53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5C41F5-D3C5-4F91-B9AC-F05954595E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-100000"/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3494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</TotalTime>
  <Words>515</Words>
  <Application>Microsoft Office PowerPoint</Application>
  <PresentationFormat>Widescreen</PresentationFormat>
  <Paragraphs>98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Politica</vt:lpstr>
      <vt:lpstr>Wingdings</vt:lpstr>
      <vt:lpstr>Office Theme</vt:lpstr>
      <vt:lpstr>PowerPoint Presentation</vt:lpstr>
      <vt:lpstr>Things you learned before </vt:lpstr>
      <vt:lpstr>Things you learned before </vt:lpstr>
      <vt:lpstr>PowerPoint Presentation</vt:lpstr>
      <vt:lpstr>PowerPoint Presentation</vt:lpstr>
      <vt:lpstr>PowerPoint Presentation</vt:lpstr>
      <vt:lpstr>تكنولوجيا الطباعة ثلاثية الابعاد  3D Printing Technology</vt:lpstr>
      <vt:lpstr>تكنولوجيا الطباعة ثلاثية الابعاد  3D Printing Technology</vt:lpstr>
      <vt:lpstr>هو امتداد لملف مجسم ثلاثي الابعاد ويتشكل من العديد من المثلثات.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 a mini city</dc:title>
  <dc:creator>Moath Mohammad abed Allah Al Momani</dc:creator>
  <cp:lastModifiedBy>Moath Almomani</cp:lastModifiedBy>
  <cp:revision>80</cp:revision>
  <dcterms:created xsi:type="dcterms:W3CDTF">2019-08-27T05:15:07Z</dcterms:created>
  <dcterms:modified xsi:type="dcterms:W3CDTF">2021-02-07T19:38:37Z</dcterms:modified>
</cp:coreProperties>
</file>