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5" r:id="rId3"/>
    <p:sldId id="264" r:id="rId4"/>
    <p:sldId id="262" r:id="rId5"/>
    <p:sldId id="261" r:id="rId6"/>
    <p:sldId id="257" r:id="rId7"/>
    <p:sldId id="258" r:id="rId8"/>
    <p:sldId id="259" r:id="rId9"/>
    <p:sldId id="260" r:id="rId10"/>
    <p:sldId id="266" r:id="rId11"/>
    <p:sldId id="267" r:id="rId12"/>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53" autoAdjust="0"/>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69C388A9-4848-43C2-8793-A2B6F2CDDE39}"/>
    <pc:docChg chg="custSel addSld modSld">
      <pc:chgData name="moath momani" userId="720708e143949568" providerId="LiveId" clId="{69C388A9-4848-43C2-8793-A2B6F2CDDE39}" dt="2020-06-25T12:35:41.045" v="84" actId="11"/>
      <pc:docMkLst>
        <pc:docMk/>
      </pc:docMkLst>
      <pc:sldChg chg="modSp mod">
        <pc:chgData name="moath momani" userId="720708e143949568" providerId="LiveId" clId="{69C388A9-4848-43C2-8793-A2B6F2CDDE39}" dt="2020-06-25T12:34:26.803" v="54" actId="20577"/>
        <pc:sldMkLst>
          <pc:docMk/>
          <pc:sldMk cId="1368490105" sldId="258"/>
        </pc:sldMkLst>
        <pc:graphicFrameChg chg="modGraphic">
          <ac:chgData name="moath momani" userId="720708e143949568" providerId="LiveId" clId="{69C388A9-4848-43C2-8793-A2B6F2CDDE39}" dt="2020-06-25T12:34:26.803" v="54" actId="20577"/>
          <ac:graphicFrameMkLst>
            <pc:docMk/>
            <pc:sldMk cId="1368490105" sldId="258"/>
            <ac:graphicFrameMk id="9" creationId="{D924ADDC-0FC0-4E07-9A6E-A6392502FFAB}"/>
          </ac:graphicFrameMkLst>
        </pc:graphicFrameChg>
      </pc:sldChg>
      <pc:sldChg chg="modSp mod">
        <pc:chgData name="moath momani" userId="720708e143949568" providerId="LiveId" clId="{69C388A9-4848-43C2-8793-A2B6F2CDDE39}" dt="2020-06-25T12:35:02.945" v="83" actId="20577"/>
        <pc:sldMkLst>
          <pc:docMk/>
          <pc:sldMk cId="3704995808" sldId="260"/>
        </pc:sldMkLst>
        <pc:graphicFrameChg chg="modGraphic">
          <ac:chgData name="moath momani" userId="720708e143949568" providerId="LiveId" clId="{69C388A9-4848-43C2-8793-A2B6F2CDDE39}" dt="2020-06-25T12:35:02.945" v="83" actId="20577"/>
          <ac:graphicFrameMkLst>
            <pc:docMk/>
            <pc:sldMk cId="3704995808" sldId="260"/>
            <ac:graphicFrameMk id="9" creationId="{AFF9E331-2F6D-4237-9C3A-352475C82492}"/>
          </ac:graphicFrameMkLst>
        </pc:graphicFrameChg>
      </pc:sldChg>
      <pc:sldChg chg="addSp delSp modSp add mod">
        <pc:chgData name="moath momani" userId="720708e143949568" providerId="LiveId" clId="{69C388A9-4848-43C2-8793-A2B6F2CDDE39}" dt="2020-06-25T12:32:30.248" v="6"/>
        <pc:sldMkLst>
          <pc:docMk/>
          <pc:sldMk cId="4027102162" sldId="266"/>
        </pc:sldMkLst>
        <pc:spChg chg="add mod">
          <ac:chgData name="moath momani" userId="720708e143949568" providerId="LiveId" clId="{69C388A9-4848-43C2-8793-A2B6F2CDDE39}" dt="2020-06-25T12:32:09.792" v="4"/>
          <ac:spMkLst>
            <pc:docMk/>
            <pc:sldMk cId="4027102162" sldId="266"/>
            <ac:spMk id="10" creationId="{9D7E174E-AFFB-4815-93E6-758F1C7F88AB}"/>
          </ac:spMkLst>
        </pc:spChg>
        <pc:spChg chg="add mod">
          <ac:chgData name="moath momani" userId="720708e143949568" providerId="LiveId" clId="{69C388A9-4848-43C2-8793-A2B6F2CDDE39}" dt="2020-06-25T12:32:09.792" v="4"/>
          <ac:spMkLst>
            <pc:docMk/>
            <pc:sldMk cId="4027102162" sldId="266"/>
            <ac:spMk id="12" creationId="{EAA786CF-BDF9-4604-921C-1F1DE4C1C29D}"/>
          </ac:spMkLst>
        </pc:spChg>
        <pc:spChg chg="mod">
          <ac:chgData name="moath momani" userId="720708e143949568" providerId="LiveId" clId="{69C388A9-4848-43C2-8793-A2B6F2CDDE39}" dt="2020-06-25T12:32:19.832" v="5"/>
          <ac:spMkLst>
            <pc:docMk/>
            <pc:sldMk cId="4027102162" sldId="266"/>
            <ac:spMk id="14" creationId="{B5AC5E12-24AB-4606-8335-AEB2970CA2DD}"/>
          </ac:spMkLst>
        </pc:spChg>
        <pc:spChg chg="mod">
          <ac:chgData name="moath momani" userId="720708e143949568" providerId="LiveId" clId="{69C388A9-4848-43C2-8793-A2B6F2CDDE39}" dt="2020-06-25T12:32:19.832" v="5"/>
          <ac:spMkLst>
            <pc:docMk/>
            <pc:sldMk cId="4027102162" sldId="266"/>
            <ac:spMk id="15" creationId="{8671E96A-BF37-41FB-92B8-0C37A4E93A72}"/>
          </ac:spMkLst>
        </pc:spChg>
        <pc:spChg chg="add mod">
          <ac:chgData name="moath momani" userId="720708e143949568" providerId="LiveId" clId="{69C388A9-4848-43C2-8793-A2B6F2CDDE39}" dt="2020-06-25T12:32:30.248" v="6"/>
          <ac:spMkLst>
            <pc:docMk/>
            <pc:sldMk cId="4027102162" sldId="266"/>
            <ac:spMk id="16" creationId="{79F93827-5C9D-46E5-AC23-4889FBFC9122}"/>
          </ac:spMkLst>
        </pc:spChg>
        <pc:spChg chg="del">
          <ac:chgData name="moath momani" userId="720708e143949568" providerId="LiveId" clId="{69C388A9-4848-43C2-8793-A2B6F2CDDE39}" dt="2020-06-25T12:31:57.904" v="3" actId="478"/>
          <ac:spMkLst>
            <pc:docMk/>
            <pc:sldMk cId="4027102162" sldId="266"/>
            <ac:spMk id="111" creationId="{00000000-0000-0000-0000-000000000000}"/>
          </ac:spMkLst>
        </pc:spChg>
        <pc:spChg chg="del">
          <ac:chgData name="moath momani" userId="720708e143949568" providerId="LiveId" clId="{69C388A9-4848-43C2-8793-A2B6F2CDDE39}" dt="2020-06-25T12:31:57.904" v="3" actId="478"/>
          <ac:spMkLst>
            <pc:docMk/>
            <pc:sldMk cId="4027102162" sldId="266"/>
            <ac:spMk id="116" creationId="{00000000-0000-0000-0000-000000000000}"/>
          </ac:spMkLst>
        </pc:spChg>
        <pc:grpChg chg="add mod">
          <ac:chgData name="moath momani" userId="720708e143949568" providerId="LiveId" clId="{69C388A9-4848-43C2-8793-A2B6F2CDDE39}" dt="2020-06-25T12:32:19.832" v="5"/>
          <ac:grpSpMkLst>
            <pc:docMk/>
            <pc:sldMk cId="4027102162" sldId="266"/>
            <ac:grpSpMk id="13" creationId="{AD781103-0814-41FD-B7F8-2A810A23A6BF}"/>
          </ac:grpSpMkLst>
        </pc:grpChg>
        <pc:grpChg chg="del">
          <ac:chgData name="moath momani" userId="720708e143949568" providerId="LiveId" clId="{69C388A9-4848-43C2-8793-A2B6F2CDDE39}" dt="2020-06-25T12:31:57.904" v="3" actId="478"/>
          <ac:grpSpMkLst>
            <pc:docMk/>
            <pc:sldMk cId="4027102162" sldId="266"/>
            <ac:grpSpMk id="114" creationId="{00000000-0000-0000-0000-000000000000}"/>
          </ac:grpSpMkLst>
        </pc:grpChg>
        <pc:graphicFrameChg chg="del">
          <ac:chgData name="moath momani" userId="720708e143949568" providerId="LiveId" clId="{69C388A9-4848-43C2-8793-A2B6F2CDDE39}" dt="2020-06-25T12:31:57.904" v="3" actId="478"/>
          <ac:graphicFrameMkLst>
            <pc:docMk/>
            <pc:sldMk cId="4027102162" sldId="266"/>
            <ac:graphicFrameMk id="9" creationId="{AFF9E331-2F6D-4237-9C3A-352475C82492}"/>
          </ac:graphicFrameMkLst>
        </pc:graphicFrameChg>
        <pc:picChg chg="add mod">
          <ac:chgData name="moath momani" userId="720708e143949568" providerId="LiveId" clId="{69C388A9-4848-43C2-8793-A2B6F2CDDE39}" dt="2020-06-25T12:32:09.792" v="4"/>
          <ac:picMkLst>
            <pc:docMk/>
            <pc:sldMk cId="4027102162" sldId="266"/>
            <ac:picMk id="11" creationId="{78A25FA2-5138-48F5-A37E-A4A006086A5D}"/>
          </ac:picMkLst>
        </pc:picChg>
        <pc:picChg chg="del">
          <ac:chgData name="moath momani" userId="720708e143949568" providerId="LiveId" clId="{69C388A9-4848-43C2-8793-A2B6F2CDDE39}" dt="2020-06-25T12:31:57.904" v="3" actId="478"/>
          <ac:picMkLst>
            <pc:docMk/>
            <pc:sldMk cId="4027102162" sldId="266"/>
            <ac:picMk id="115" creationId="{00000000-0000-0000-0000-000000000000}"/>
          </ac:picMkLst>
        </pc:picChg>
      </pc:sldChg>
      <pc:sldChg chg="addSp delSp modSp add mod">
        <pc:chgData name="moath momani" userId="720708e143949568" providerId="LiveId" clId="{69C388A9-4848-43C2-8793-A2B6F2CDDE39}" dt="2020-06-25T12:35:41.045" v="84" actId="11"/>
        <pc:sldMkLst>
          <pc:docMk/>
          <pc:sldMk cId="2983114971" sldId="267"/>
        </pc:sldMkLst>
        <pc:spChg chg="add mod">
          <ac:chgData name="moath momani" userId="720708e143949568" providerId="LiveId" clId="{69C388A9-4848-43C2-8793-A2B6F2CDDE39}" dt="2020-06-25T12:32:42.792" v="7"/>
          <ac:spMkLst>
            <pc:docMk/>
            <pc:sldMk cId="2983114971" sldId="267"/>
            <ac:spMk id="10" creationId="{4520B65B-FB47-4A30-821D-E86797BB747B}"/>
          </ac:spMkLst>
        </pc:spChg>
        <pc:spChg chg="mod">
          <ac:chgData name="moath momani" userId="720708e143949568" providerId="LiveId" clId="{69C388A9-4848-43C2-8793-A2B6F2CDDE39}" dt="2020-06-25T12:32:42.792" v="7"/>
          <ac:spMkLst>
            <pc:docMk/>
            <pc:sldMk cId="2983114971" sldId="267"/>
            <ac:spMk id="12" creationId="{5056E231-171D-4483-8900-6A802D160699}"/>
          </ac:spMkLst>
        </pc:spChg>
        <pc:spChg chg="mod">
          <ac:chgData name="moath momani" userId="720708e143949568" providerId="LiveId" clId="{69C388A9-4848-43C2-8793-A2B6F2CDDE39}" dt="2020-06-25T12:32:42.792" v="7"/>
          <ac:spMkLst>
            <pc:docMk/>
            <pc:sldMk cId="2983114971" sldId="267"/>
            <ac:spMk id="13" creationId="{4F3E5250-AAB2-487F-9416-DA996CC17C11}"/>
          </ac:spMkLst>
        </pc:spChg>
        <pc:spChg chg="add mod">
          <ac:chgData name="moath momani" userId="720708e143949568" providerId="LiveId" clId="{69C388A9-4848-43C2-8793-A2B6F2CDDE39}" dt="2020-06-25T12:32:42.792" v="7"/>
          <ac:spMkLst>
            <pc:docMk/>
            <pc:sldMk cId="2983114971" sldId="267"/>
            <ac:spMk id="15" creationId="{AD13471E-04CD-428C-ABF4-62B28D5C3016}"/>
          </ac:spMkLst>
        </pc:spChg>
        <pc:spChg chg="del">
          <ac:chgData name="moath momani" userId="720708e143949568" providerId="LiveId" clId="{69C388A9-4848-43C2-8793-A2B6F2CDDE39}" dt="2020-06-25T12:31:54.222" v="2" actId="478"/>
          <ac:spMkLst>
            <pc:docMk/>
            <pc:sldMk cId="2983114971" sldId="267"/>
            <ac:spMk id="111" creationId="{00000000-0000-0000-0000-000000000000}"/>
          </ac:spMkLst>
        </pc:spChg>
        <pc:spChg chg="del">
          <ac:chgData name="moath momani" userId="720708e143949568" providerId="LiveId" clId="{69C388A9-4848-43C2-8793-A2B6F2CDDE39}" dt="2020-06-25T12:31:54.222" v="2" actId="478"/>
          <ac:spMkLst>
            <pc:docMk/>
            <pc:sldMk cId="2983114971" sldId="267"/>
            <ac:spMk id="116" creationId="{00000000-0000-0000-0000-000000000000}"/>
          </ac:spMkLst>
        </pc:spChg>
        <pc:grpChg chg="add mod">
          <ac:chgData name="moath momani" userId="720708e143949568" providerId="LiveId" clId="{69C388A9-4848-43C2-8793-A2B6F2CDDE39}" dt="2020-06-25T12:32:42.792" v="7"/>
          <ac:grpSpMkLst>
            <pc:docMk/>
            <pc:sldMk cId="2983114971" sldId="267"/>
            <ac:grpSpMk id="11" creationId="{DCC475F0-962E-46A0-ADF2-BD6B14A68A68}"/>
          </ac:grpSpMkLst>
        </pc:grpChg>
        <pc:grpChg chg="del">
          <ac:chgData name="moath momani" userId="720708e143949568" providerId="LiveId" clId="{69C388A9-4848-43C2-8793-A2B6F2CDDE39}" dt="2020-06-25T12:31:54.222" v="2" actId="478"/>
          <ac:grpSpMkLst>
            <pc:docMk/>
            <pc:sldMk cId="2983114971" sldId="267"/>
            <ac:grpSpMk id="114" creationId="{00000000-0000-0000-0000-000000000000}"/>
          </ac:grpSpMkLst>
        </pc:grpChg>
        <pc:graphicFrameChg chg="del">
          <ac:chgData name="moath momani" userId="720708e143949568" providerId="LiveId" clId="{69C388A9-4848-43C2-8793-A2B6F2CDDE39}" dt="2020-06-25T12:31:54.222" v="2" actId="478"/>
          <ac:graphicFrameMkLst>
            <pc:docMk/>
            <pc:sldMk cId="2983114971" sldId="267"/>
            <ac:graphicFrameMk id="9" creationId="{AFF9E331-2F6D-4237-9C3A-352475C82492}"/>
          </ac:graphicFrameMkLst>
        </pc:graphicFrameChg>
        <pc:graphicFrameChg chg="add mod modGraphic">
          <ac:chgData name="moath momani" userId="720708e143949568" providerId="LiveId" clId="{69C388A9-4848-43C2-8793-A2B6F2CDDE39}" dt="2020-06-25T12:35:41.045" v="84" actId="11"/>
          <ac:graphicFrameMkLst>
            <pc:docMk/>
            <pc:sldMk cId="2983114971" sldId="267"/>
            <ac:graphicFrameMk id="16" creationId="{8A0EDEE8-F79A-4E20-8E6F-D0692D2840F8}"/>
          </ac:graphicFrameMkLst>
        </pc:graphicFrameChg>
        <pc:picChg chg="add mod">
          <ac:chgData name="moath momani" userId="720708e143949568" providerId="LiveId" clId="{69C388A9-4848-43C2-8793-A2B6F2CDDE39}" dt="2020-06-25T12:32:42.792" v="7"/>
          <ac:picMkLst>
            <pc:docMk/>
            <pc:sldMk cId="2983114971" sldId="267"/>
            <ac:picMk id="14" creationId="{6E7AB1BB-AB3E-44C8-AF15-4BFB4D2FE053}"/>
          </ac:picMkLst>
        </pc:picChg>
        <pc:picChg chg="del">
          <ac:chgData name="moath momani" userId="720708e143949568" providerId="LiveId" clId="{69C388A9-4848-43C2-8793-A2B6F2CDDE39}" dt="2020-06-25T12:31:54.222" v="2" actId="478"/>
          <ac:picMkLst>
            <pc:docMk/>
            <pc:sldMk cId="2983114971" sldId="267"/>
            <ac:picMk id="115" creationId="{00000000-0000-0000-0000-000000000000}"/>
          </ac:picMkLst>
        </pc:picChg>
      </pc:sldChg>
    </pc:docChg>
  </pc:docChgLst>
  <pc:docChgLst>
    <pc:chgData name="moath momani" userId="720708e143949568" providerId="LiveId" clId="{F1A4974B-54A6-4BD7-98DC-9B13C4AFCE5A}"/>
    <pc:docChg chg="undo custSel modSld">
      <pc:chgData name="moath momani" userId="720708e143949568" providerId="LiveId" clId="{F1A4974B-54A6-4BD7-98DC-9B13C4AFCE5A}" dt="2020-06-24T09:45:40.198" v="924" actId="20577"/>
      <pc:docMkLst>
        <pc:docMk/>
      </pc:docMkLst>
      <pc:sldChg chg="modSp mod">
        <pc:chgData name="moath momani" userId="720708e143949568" providerId="LiveId" clId="{F1A4974B-54A6-4BD7-98DC-9B13C4AFCE5A}" dt="2020-06-24T09:26:35.676" v="315"/>
        <pc:sldMkLst>
          <pc:docMk/>
          <pc:sldMk cId="0" sldId="257"/>
        </pc:sldMkLst>
        <pc:spChg chg="mod">
          <ac:chgData name="moath momani" userId="720708e143949568" providerId="LiveId" clId="{F1A4974B-54A6-4BD7-98DC-9B13C4AFCE5A}" dt="2020-06-24T09:25:55.887" v="312" actId="20577"/>
          <ac:spMkLst>
            <pc:docMk/>
            <pc:sldMk cId="0" sldId="257"/>
            <ac:spMk id="110" creationId="{00000000-0000-0000-0000-000000000000}"/>
          </ac:spMkLst>
        </pc:spChg>
        <pc:spChg chg="mod">
          <ac:chgData name="moath momani" userId="720708e143949568" providerId="LiveId" clId="{F1A4974B-54A6-4BD7-98DC-9B13C4AFCE5A}" dt="2020-06-24T09:26:35.676" v="315"/>
          <ac:spMkLst>
            <pc:docMk/>
            <pc:sldMk cId="0" sldId="257"/>
            <ac:spMk id="111" creationId="{00000000-0000-0000-0000-000000000000}"/>
          </ac:spMkLst>
        </pc:spChg>
      </pc:sldChg>
      <pc:sldChg chg="modSp mod">
        <pc:chgData name="moath momani" userId="720708e143949568" providerId="LiveId" clId="{F1A4974B-54A6-4BD7-98DC-9B13C4AFCE5A}" dt="2020-06-24T09:45:40.198" v="924" actId="20577"/>
        <pc:sldMkLst>
          <pc:docMk/>
          <pc:sldMk cId="1368490105" sldId="258"/>
        </pc:sldMkLst>
        <pc:spChg chg="mod">
          <ac:chgData name="moath momani" userId="720708e143949568" providerId="LiveId" clId="{F1A4974B-54A6-4BD7-98DC-9B13C4AFCE5A}" dt="2020-06-24T09:26:46.800" v="316"/>
          <ac:spMkLst>
            <pc:docMk/>
            <pc:sldMk cId="1368490105" sldId="258"/>
            <ac:spMk id="111" creationId="{00000000-0000-0000-0000-000000000000}"/>
          </ac:spMkLst>
        </pc:spChg>
        <pc:graphicFrameChg chg="modGraphic">
          <ac:chgData name="moath momani" userId="720708e143949568" providerId="LiveId" clId="{F1A4974B-54A6-4BD7-98DC-9B13C4AFCE5A}" dt="2020-06-24T09:45:40.198" v="924"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BF92555B-D453-4F32-99B2-E06E230181E1}"/>
    <pc:docChg chg="undo custSel modSld">
      <pc:chgData name="moath momani" userId="720708e143949568" providerId="LiveId" clId="{BF92555B-D453-4F32-99B2-E06E230181E1}" dt="2020-06-25T09:37:38.182" v="106" actId="1037"/>
      <pc:docMkLst>
        <pc:docMk/>
      </pc:docMkLst>
      <pc:sldChg chg="modSp mod">
        <pc:chgData name="moath momani" userId="720708e143949568" providerId="LiveId" clId="{BF92555B-D453-4F32-99B2-E06E230181E1}" dt="2020-06-25T09:37:38.182" v="106" actId="1037"/>
        <pc:sldMkLst>
          <pc:docMk/>
          <pc:sldMk cId="0" sldId="256"/>
        </pc:sldMkLst>
        <pc:spChg chg="mod">
          <ac:chgData name="moath momani" userId="720708e143949568" providerId="LiveId" clId="{BF92555B-D453-4F32-99B2-E06E230181E1}" dt="2020-06-25T09:36:50.435" v="51" actId="20577"/>
          <ac:spMkLst>
            <pc:docMk/>
            <pc:sldMk cId="0" sldId="256"/>
            <ac:spMk id="101" creationId="{00000000-0000-0000-0000-000000000000}"/>
          </ac:spMkLst>
        </pc:spChg>
        <pc:grpChg chg="mod">
          <ac:chgData name="moath momani" userId="720708e143949568" providerId="LiveId" clId="{BF92555B-D453-4F32-99B2-E06E230181E1}" dt="2020-06-25T09:37:33.513" v="104" actId="14100"/>
          <ac:grpSpMkLst>
            <pc:docMk/>
            <pc:sldMk cId="0" sldId="256"/>
            <ac:grpSpMk id="104" creationId="{00000000-0000-0000-0000-000000000000}"/>
          </ac:grpSpMkLst>
        </pc:grpChg>
        <pc:picChg chg="mod">
          <ac:chgData name="moath momani" userId="720708e143949568" providerId="LiveId" clId="{BF92555B-D453-4F32-99B2-E06E230181E1}" dt="2020-06-25T09:37:38.182" v="106" actId="1037"/>
          <ac:picMkLst>
            <pc:docMk/>
            <pc:sldMk cId="0" sldId="256"/>
            <ac:picMk id="106" creationId="{00000000-0000-0000-0000-000000000000}"/>
          </ac:picMkLst>
        </pc:picChg>
        <pc:picChg chg="mod">
          <ac:chgData name="moath momani" userId="720708e143949568" providerId="LiveId" clId="{BF92555B-D453-4F32-99B2-E06E230181E1}" dt="2020-06-25T09:37:16.025" v="99" actId="1037"/>
          <ac:picMkLst>
            <pc:docMk/>
            <pc:sldMk cId="0" sldId="256"/>
            <ac:picMk id="107" creationId="{00000000-0000-0000-0000-000000000000}"/>
          </ac:picMkLst>
        </pc:picChg>
        <pc:picChg chg="mod">
          <ac:chgData name="moath momani" userId="720708e143949568" providerId="LiveId" clId="{BF92555B-D453-4F32-99B2-E06E230181E1}" dt="2020-06-25T09:37:06.943" v="62" actId="1036"/>
          <ac:picMkLst>
            <pc:docMk/>
            <pc:sldMk cId="0" sldId="256"/>
            <ac:picMk id="108" creationId="{00000000-0000-0000-0000-000000000000}"/>
          </ac:picMkLst>
        </pc:picChg>
      </pc:sldChg>
    </pc:docChg>
  </pc:docChgLst>
  <pc:docChgLst>
    <pc:chgData name="moath momani" userId="720708e143949568" providerId="LiveId" clId="{87D63477-FDDF-41DB-8DA1-9711F19DDCA4}"/>
    <pc:docChg chg="modSld">
      <pc:chgData name="moath momani" userId="720708e143949568" providerId="LiveId" clId="{87D63477-FDDF-41DB-8DA1-9711F19DDCA4}" dt="2020-06-25T09:13:08.776" v="19" actId="14100"/>
      <pc:docMkLst>
        <pc:docMk/>
      </pc:docMkLst>
      <pc:sldChg chg="modSp mod">
        <pc:chgData name="moath momani" userId="720708e143949568" providerId="LiveId" clId="{87D63477-FDDF-41DB-8DA1-9711F19DDCA4}" dt="2020-06-25T09:13:08.776" v="19" actId="14100"/>
        <pc:sldMkLst>
          <pc:docMk/>
          <pc:sldMk cId="0" sldId="256"/>
        </pc:sldMkLst>
        <pc:spChg chg="mod">
          <ac:chgData name="moath momani" userId="720708e143949568" providerId="LiveId" clId="{87D63477-FDDF-41DB-8DA1-9711F19DDCA4}" dt="2020-06-25T09:13:00.116" v="18" actId="20577"/>
          <ac:spMkLst>
            <pc:docMk/>
            <pc:sldMk cId="0" sldId="256"/>
            <ac:spMk id="101" creationId="{00000000-0000-0000-0000-000000000000}"/>
          </ac:spMkLst>
        </pc:spChg>
        <pc:grpChg chg="mod">
          <ac:chgData name="moath momani" userId="720708e143949568" providerId="LiveId" clId="{87D63477-FDDF-41DB-8DA1-9711F19DDCA4}" dt="2020-06-25T09:13:08.776" v="19" actId="14100"/>
          <ac:grpSpMkLst>
            <pc:docMk/>
            <pc:sldMk cId="0" sldId="256"/>
            <ac:grpSpMk id="104" creationId="{00000000-0000-0000-0000-000000000000}"/>
          </ac:grpSpMkLst>
        </pc:grpChg>
      </pc:sldChg>
    </pc:docChg>
  </pc:docChgLst>
  <pc:docChgLst>
    <pc:chgData name="moath momani" userId="720708e143949568" providerId="LiveId" clId="{DEAECB89-4850-490E-82CD-9A2F9E1A6F01}"/>
    <pc:docChg chg="modSld">
      <pc:chgData name="moath momani" userId="720708e143949568" providerId="LiveId" clId="{DEAECB89-4850-490E-82CD-9A2F9E1A6F01}" dt="2021-02-07T19:41:39.490" v="5" actId="207"/>
      <pc:docMkLst>
        <pc:docMk/>
      </pc:docMkLst>
      <pc:sldChg chg="modSp mod">
        <pc:chgData name="moath momani" userId="720708e143949568" providerId="LiveId" clId="{DEAECB89-4850-490E-82CD-9A2F9E1A6F01}" dt="2021-02-07T19:31:05.123" v="3" actId="207"/>
        <pc:sldMkLst>
          <pc:docMk/>
          <pc:sldMk cId="0" sldId="257"/>
        </pc:sldMkLst>
        <pc:spChg chg="mod">
          <ac:chgData name="moath momani" userId="720708e143949568" providerId="LiveId" clId="{DEAECB89-4850-490E-82CD-9A2F9E1A6F01}" dt="2021-02-07T19:31:05.123" v="3" actId="207"/>
          <ac:spMkLst>
            <pc:docMk/>
            <pc:sldMk cId="0" sldId="257"/>
            <ac:spMk id="110" creationId="{00000000-0000-0000-0000-000000000000}"/>
          </ac:spMkLst>
        </pc:spChg>
        <pc:spChg chg="mod">
          <ac:chgData name="moath momani" userId="720708e143949568" providerId="LiveId" clId="{DEAECB89-4850-490E-82CD-9A2F9E1A6F01}" dt="2021-02-07T19:30:50.073" v="2" actId="207"/>
          <ac:spMkLst>
            <pc:docMk/>
            <pc:sldMk cId="0" sldId="257"/>
            <ac:spMk id="111" creationId="{00000000-0000-0000-0000-000000000000}"/>
          </ac:spMkLst>
        </pc:spChg>
      </pc:sldChg>
      <pc:sldChg chg="modSp mod">
        <pc:chgData name="moath momani" userId="720708e143949568" providerId="LiveId" clId="{DEAECB89-4850-490E-82CD-9A2F9E1A6F01}" dt="2021-02-07T19:39:18.494" v="4" actId="207"/>
        <pc:sldMkLst>
          <pc:docMk/>
          <pc:sldMk cId="1051649133" sldId="259"/>
        </pc:sldMkLst>
        <pc:spChg chg="mod">
          <ac:chgData name="moath momani" userId="720708e143949568" providerId="LiveId" clId="{DEAECB89-4850-490E-82CD-9A2F9E1A6F01}" dt="2021-02-07T19:39:18.494" v="4" actId="207"/>
          <ac:spMkLst>
            <pc:docMk/>
            <pc:sldMk cId="1051649133" sldId="259"/>
            <ac:spMk id="10" creationId="{EF7D5529-E01F-40C4-9628-C79A2F2BE828}"/>
          </ac:spMkLst>
        </pc:spChg>
      </pc:sldChg>
      <pc:sldChg chg="modSp mod">
        <pc:chgData name="moath momani" userId="720708e143949568" providerId="LiveId" clId="{DEAECB89-4850-490E-82CD-9A2F9E1A6F01}" dt="2021-02-07T18:32:44.569" v="1" actId="207"/>
        <pc:sldMkLst>
          <pc:docMk/>
          <pc:sldMk cId="3395007616" sldId="262"/>
        </pc:sldMkLst>
        <pc:spChg chg="mod">
          <ac:chgData name="moath momani" userId="720708e143949568" providerId="LiveId" clId="{DEAECB89-4850-490E-82CD-9A2F9E1A6F01}" dt="2021-02-07T18:32:44.569" v="1" actId="207"/>
          <ac:spMkLst>
            <pc:docMk/>
            <pc:sldMk cId="3395007616" sldId="262"/>
            <ac:spMk id="10" creationId="{CA2989F7-5D56-441E-9E1C-B92A7AC5048D}"/>
          </ac:spMkLst>
        </pc:spChg>
      </pc:sldChg>
      <pc:sldChg chg="modSp mod">
        <pc:chgData name="moath momani" userId="720708e143949568" providerId="LiveId" clId="{DEAECB89-4850-490E-82CD-9A2F9E1A6F01}" dt="2021-02-07T12:50:00.247" v="0" actId="207"/>
        <pc:sldMkLst>
          <pc:docMk/>
          <pc:sldMk cId="2396038251" sldId="265"/>
        </pc:sldMkLst>
        <pc:spChg chg="mod">
          <ac:chgData name="moath momani" userId="720708e143949568" providerId="LiveId" clId="{DEAECB89-4850-490E-82CD-9A2F9E1A6F01}" dt="2021-02-07T12:50:00.247" v="0" actId="207"/>
          <ac:spMkLst>
            <pc:docMk/>
            <pc:sldMk cId="2396038251" sldId="265"/>
            <ac:spMk id="2" creationId="{FC84119A-9C00-4A4D-B8A1-A3CEF39C8A71}"/>
          </ac:spMkLst>
        </pc:spChg>
      </pc:sldChg>
      <pc:sldChg chg="modSp mod">
        <pc:chgData name="moath momani" userId="720708e143949568" providerId="LiveId" clId="{DEAECB89-4850-490E-82CD-9A2F9E1A6F01}" dt="2021-02-07T19:41:39.490" v="5" actId="207"/>
        <pc:sldMkLst>
          <pc:docMk/>
          <pc:sldMk cId="4027102162" sldId="266"/>
        </pc:sldMkLst>
        <pc:spChg chg="mod">
          <ac:chgData name="moath momani" userId="720708e143949568" providerId="LiveId" clId="{DEAECB89-4850-490E-82CD-9A2F9E1A6F01}" dt="2021-02-07T19:41:39.490" v="5" actId="207"/>
          <ac:spMkLst>
            <pc:docMk/>
            <pc:sldMk cId="4027102162" sldId="266"/>
            <ac:spMk id="10" creationId="{9D7E174E-AFFB-4815-93E6-758F1C7F88AB}"/>
          </ac:spMkLst>
        </pc:spChg>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1051649133" sldId="259"/>
        </pc:sldMkLst>
        <pc:graphicFrameChg chg="mod modGraphic">
          <ac:chgData name="moath.m.momani@gmail.com" userId="720708e143949568" providerId="LiveId" clId="{FE5826E5-A6BA-4563-AB24-EF690DC54DD9}" dt="2020-03-23T10:11:34.443" v="138"/>
          <ac:graphicFrameMkLst>
            <pc:docMk/>
            <pc:sldMk cId="1051649133" sldId="259"/>
            <ac:graphicFrameMk id="130" creationId="{00000000-0000-0000-0000-000000000000}"/>
          </ac:graphicFrameMkLst>
        </pc:graphicFrameChg>
      </pc:sldChg>
    </pc:docChg>
  </pc:docChgLst>
  <pc:docChgLst>
    <pc:chgData name="moath momani" userId="720708e143949568" providerId="LiveId" clId="{0F7E49B7-4401-481C-BB39-EE638D2530BE}"/>
    <pc:docChg chg="custSel modSld">
      <pc:chgData name="moath momani" userId="720708e143949568" providerId="LiveId" clId="{0F7E49B7-4401-481C-BB39-EE638D2530BE}" dt="2020-05-03T09:22:25.752" v="0" actId="207"/>
      <pc:docMkLst>
        <pc:docMk/>
      </pc:docMkLst>
      <pc:sldChg chg="modSp mod">
        <pc:chgData name="moath momani" userId="720708e143949568" providerId="LiveId" clId="{0F7E49B7-4401-481C-BB39-EE638D2530BE}" dt="2020-05-03T09:22:25.752" v="0" actId="207"/>
        <pc:sldMkLst>
          <pc:docMk/>
          <pc:sldMk cId="1368490105" sldId="258"/>
        </pc:sldMkLst>
        <pc:graphicFrameChg chg="modGraphic">
          <ac:chgData name="moath momani" userId="720708e143949568" providerId="LiveId" clId="{0F7E49B7-4401-481C-BB39-EE638D2530BE}" dt="2020-05-03T09:22:25.752" v="0" actId="207"/>
          <ac:graphicFrameMkLst>
            <pc:docMk/>
            <pc:sldMk cId="1368490105" sldId="258"/>
            <ac:graphicFrameMk id="9" creationId="{D924ADDC-0FC0-4E07-9A6E-A6392502FFAB}"/>
          </ac:graphicFrameMkLst>
        </pc:graphicFrameChg>
      </pc:sldChg>
    </pc:docChg>
  </pc:docChgLst>
  <pc:docChgLst>
    <pc:chgData name="moath momani" userId="720708e143949568" providerId="LiveId" clId="{383EE336-0517-4E2A-8698-78CF9FE0EB5E}"/>
    <pc:docChg chg="modSld">
      <pc:chgData name="moath momani" userId="720708e143949568" providerId="LiveId" clId="{383EE336-0517-4E2A-8698-78CF9FE0EB5E}" dt="2020-06-24T10:49:02.476" v="6" actId="20577"/>
      <pc:docMkLst>
        <pc:docMk/>
      </pc:docMkLst>
      <pc:sldChg chg="modSp mod">
        <pc:chgData name="moath momani" userId="720708e143949568" providerId="LiveId" clId="{383EE336-0517-4E2A-8698-78CF9FE0EB5E}" dt="2020-06-24T10:49:02.476" v="6" actId="20577"/>
        <pc:sldMkLst>
          <pc:docMk/>
          <pc:sldMk cId="1368490105" sldId="258"/>
        </pc:sldMkLst>
        <pc:graphicFrameChg chg="modGraphic">
          <ac:chgData name="moath momani" userId="720708e143949568" providerId="LiveId" clId="{383EE336-0517-4E2A-8698-78CF9FE0EB5E}" dt="2020-06-24T10:49:02.476" v="6" actId="20577"/>
          <ac:graphicFrameMkLst>
            <pc:docMk/>
            <pc:sldMk cId="1368490105" sldId="258"/>
            <ac:graphicFrameMk id="9" creationId="{D924ADDC-0FC0-4E07-9A6E-A6392502FFAB}"/>
          </ac:graphicFrameMkLst>
        </pc:graphicFrameChg>
      </pc:sldChg>
    </pc:docChg>
  </pc:docChgLst>
  <pc:docChgLst>
    <pc:chgData name="moath momani" userId="720708e143949568" providerId="LiveId" clId="{77310440-B0E1-49DB-AA2D-7BED0FB21575}"/>
    <pc:docChg chg="undo custSel addSld delSld modSld sldOrd">
      <pc:chgData name="moath momani" userId="720708e143949568" providerId="LiveId" clId="{77310440-B0E1-49DB-AA2D-7BED0FB21575}" dt="2020-06-24T12:26:49.561" v="104"/>
      <pc:docMkLst>
        <pc:docMk/>
      </pc:docMkLst>
      <pc:sldChg chg="addSp delSp modSp add mod">
        <pc:chgData name="moath momani" userId="720708e143949568" providerId="LiveId" clId="{77310440-B0E1-49DB-AA2D-7BED0FB21575}" dt="2020-06-24T12:20:23.218" v="12"/>
        <pc:sldMkLst>
          <pc:docMk/>
          <pc:sldMk cId="1051649133" sldId="259"/>
        </pc:sldMkLst>
        <pc:spChg chg="add mod">
          <ac:chgData name="moath momani" userId="720708e143949568" providerId="LiveId" clId="{77310440-B0E1-49DB-AA2D-7BED0FB21575}" dt="2020-06-24T12:20:02.621" v="9"/>
          <ac:spMkLst>
            <pc:docMk/>
            <pc:sldMk cId="1051649133" sldId="259"/>
            <ac:spMk id="10" creationId="{EF7D5529-E01F-40C4-9628-C79A2F2BE828}"/>
          </ac:spMkLst>
        </pc:spChg>
        <pc:spChg chg="mod">
          <ac:chgData name="moath momani" userId="720708e143949568" providerId="LiveId" clId="{77310440-B0E1-49DB-AA2D-7BED0FB21575}" dt="2020-06-24T12:19:33.634" v="5" actId="207"/>
          <ac:spMkLst>
            <pc:docMk/>
            <pc:sldMk cId="1051649133" sldId="259"/>
            <ac:spMk id="110" creationId="{00000000-0000-0000-0000-000000000000}"/>
          </ac:spMkLst>
        </pc:spChg>
        <pc:spChg chg="mod">
          <ac:chgData name="moath momani" userId="720708e143949568" providerId="LiveId" clId="{77310440-B0E1-49DB-AA2D-7BED0FB21575}" dt="2020-06-24T12:20:23.218" v="12"/>
          <ac:spMkLst>
            <pc:docMk/>
            <pc:sldMk cId="1051649133" sldId="259"/>
            <ac:spMk id="111" creationId="{00000000-0000-0000-0000-000000000000}"/>
          </ac:spMkLst>
        </pc:spChg>
        <pc:graphicFrameChg chg="del">
          <ac:chgData name="moath momani" userId="720708e143949568" providerId="LiveId" clId="{77310440-B0E1-49DB-AA2D-7BED0FB21575}" dt="2020-06-24T12:19:53.690" v="8" actId="478"/>
          <ac:graphicFrameMkLst>
            <pc:docMk/>
            <pc:sldMk cId="1051649133" sldId="259"/>
            <ac:graphicFrameMk id="9" creationId="{D924ADDC-0FC0-4E07-9A6E-A6392502FFAB}"/>
          </ac:graphicFrameMkLst>
        </pc:graphicFrameChg>
      </pc:sldChg>
      <pc:sldChg chg="add del setBg">
        <pc:chgData name="moath momani" userId="720708e143949568" providerId="LiveId" clId="{77310440-B0E1-49DB-AA2D-7BED0FB21575}" dt="2020-06-24T12:19:17.027" v="3"/>
        <pc:sldMkLst>
          <pc:docMk/>
          <pc:sldMk cId="184621246" sldId="260"/>
        </pc:sldMkLst>
      </pc:sldChg>
      <pc:sldChg chg="add del setBg">
        <pc:chgData name="moath momani" userId="720708e143949568" providerId="LiveId" clId="{77310440-B0E1-49DB-AA2D-7BED0FB21575}" dt="2020-06-24T12:19:09.330" v="1"/>
        <pc:sldMkLst>
          <pc:docMk/>
          <pc:sldMk cId="2273473089" sldId="260"/>
        </pc:sldMkLst>
      </pc:sldChg>
      <pc:sldChg chg="add del setBg">
        <pc:chgData name="moath momani" userId="720708e143949568" providerId="LiveId" clId="{77310440-B0E1-49DB-AA2D-7BED0FB21575}" dt="2020-06-24T12:20:47.277" v="14"/>
        <pc:sldMkLst>
          <pc:docMk/>
          <pc:sldMk cId="3196849208" sldId="260"/>
        </pc:sldMkLst>
      </pc:sldChg>
      <pc:sldChg chg="addSp delSp modSp add mod">
        <pc:chgData name="moath momani" userId="720708e143949568" providerId="LiveId" clId="{77310440-B0E1-49DB-AA2D-7BED0FB21575}" dt="2020-06-24T12:21:30.233" v="18" actId="1076"/>
        <pc:sldMkLst>
          <pc:docMk/>
          <pc:sldMk cId="3704995808" sldId="260"/>
        </pc:sldMkLst>
        <pc:spChg chg="del">
          <ac:chgData name="moath momani" userId="720708e143949568" providerId="LiveId" clId="{77310440-B0E1-49DB-AA2D-7BED0FB21575}" dt="2020-06-24T12:20:58.244" v="16" actId="478"/>
          <ac:spMkLst>
            <pc:docMk/>
            <pc:sldMk cId="3704995808" sldId="260"/>
            <ac:spMk id="10" creationId="{EF7D5529-E01F-40C4-9628-C79A2F2BE828}"/>
          </ac:spMkLst>
        </pc:spChg>
        <pc:graphicFrameChg chg="add mod">
          <ac:chgData name="moath momani" userId="720708e143949568" providerId="LiveId" clId="{77310440-B0E1-49DB-AA2D-7BED0FB21575}" dt="2020-06-24T12:21:30.233" v="18" actId="1076"/>
          <ac:graphicFrameMkLst>
            <pc:docMk/>
            <pc:sldMk cId="3704995808" sldId="260"/>
            <ac:graphicFrameMk id="9" creationId="{AFF9E331-2F6D-4237-9C3A-352475C82492}"/>
          </ac:graphicFrameMkLst>
        </pc:graphicFrameChg>
      </pc:sldChg>
      <pc:sldChg chg="addSp delSp modSp add mod ord">
        <pc:chgData name="moath momani" userId="720708e143949568" providerId="LiveId" clId="{77310440-B0E1-49DB-AA2D-7BED0FB21575}" dt="2020-06-24T12:24:00.976" v="55" actId="20577"/>
        <pc:sldMkLst>
          <pc:docMk/>
          <pc:sldMk cId="2975555803" sldId="261"/>
        </pc:sldMkLst>
        <pc:spChg chg="add mod">
          <ac:chgData name="moath momani" userId="720708e143949568" providerId="LiveId" clId="{77310440-B0E1-49DB-AA2D-7BED0FB21575}" dt="2020-06-24T12:24:00.976" v="55" actId="20577"/>
          <ac:spMkLst>
            <pc:docMk/>
            <pc:sldMk cId="2975555803" sldId="261"/>
            <ac:spMk id="10" creationId="{D7A87FB4-AB01-424A-A7EF-A9F633313350}"/>
          </ac:spMkLst>
        </pc:spChg>
        <pc:spChg chg="mod">
          <ac:chgData name="moath momani" userId="720708e143949568" providerId="LiveId" clId="{77310440-B0E1-49DB-AA2D-7BED0FB21575}" dt="2020-06-24T12:23:22.344" v="36"/>
          <ac:spMkLst>
            <pc:docMk/>
            <pc:sldMk cId="2975555803" sldId="261"/>
            <ac:spMk id="12" creationId="{C7A02477-A55C-462D-8FD4-6F3DB880F6D4}"/>
          </ac:spMkLst>
        </pc:spChg>
        <pc:spChg chg="mod">
          <ac:chgData name="moath momani" userId="720708e143949568" providerId="LiveId" clId="{77310440-B0E1-49DB-AA2D-7BED0FB21575}" dt="2020-06-24T12:23:22.344" v="36"/>
          <ac:spMkLst>
            <pc:docMk/>
            <pc:sldMk cId="2975555803" sldId="261"/>
            <ac:spMk id="13" creationId="{0F4FC5E7-72C5-4739-A99D-384169D60A43}"/>
          </ac:spMkLst>
        </pc:spChg>
        <pc:spChg chg="add del mod">
          <ac:chgData name="moath momani" userId="720708e143949568" providerId="LiveId" clId="{77310440-B0E1-49DB-AA2D-7BED0FB21575}" dt="2020-06-24T12:23:34.447" v="39" actId="478"/>
          <ac:spMkLst>
            <pc:docMk/>
            <pc:sldMk cId="2975555803" sldId="261"/>
            <ac:spMk id="15" creationId="{9D63C563-12D2-4BCF-AC66-C1BD12F07A98}"/>
          </ac:spMkLst>
        </pc:spChg>
        <pc:spChg chg="del">
          <ac:chgData name="moath momani" userId="720708e143949568" providerId="LiveId" clId="{77310440-B0E1-49DB-AA2D-7BED0FB21575}" dt="2020-06-24T12:22:24.552" v="29" actId="478"/>
          <ac:spMkLst>
            <pc:docMk/>
            <pc:sldMk cId="2975555803" sldId="261"/>
            <ac:spMk id="101" creationId="{00000000-0000-0000-0000-000000000000}"/>
          </ac:spMkLst>
        </pc:spChg>
        <pc:grpChg chg="add mod">
          <ac:chgData name="moath momani" userId="720708e143949568" providerId="LiveId" clId="{77310440-B0E1-49DB-AA2D-7BED0FB21575}" dt="2020-06-24T12:23:22.344" v="36"/>
          <ac:grpSpMkLst>
            <pc:docMk/>
            <pc:sldMk cId="2975555803" sldId="261"/>
            <ac:grpSpMk id="11" creationId="{DD40D670-B5F0-498E-A587-9EE600551682}"/>
          </ac:grpSpMkLst>
        </pc:grpChg>
        <pc:grpChg chg="del">
          <ac:chgData name="moath momani" userId="720708e143949568" providerId="LiveId" clId="{77310440-B0E1-49DB-AA2D-7BED0FB21575}" dt="2020-06-24T12:22:15.045" v="24" actId="478"/>
          <ac:grpSpMkLst>
            <pc:docMk/>
            <pc:sldMk cId="2975555803" sldId="261"/>
            <ac:grpSpMk id="104" creationId="{00000000-0000-0000-0000-000000000000}"/>
          </ac:grpSpMkLst>
        </pc:grpChg>
        <pc:graphicFrameChg chg="add mod">
          <ac:chgData name="moath momani" userId="720708e143949568" providerId="LiveId" clId="{77310440-B0E1-49DB-AA2D-7BED0FB21575}" dt="2020-06-24T12:23:22.344" v="36"/>
          <ac:graphicFrameMkLst>
            <pc:docMk/>
            <pc:sldMk cId="2975555803" sldId="261"/>
            <ac:graphicFrameMk id="16" creationId="{19F4B6FB-F246-464D-8F74-C3493134C0E4}"/>
          </ac:graphicFrameMkLst>
        </pc:graphicFrameChg>
        <pc:picChg chg="add del mod">
          <ac:chgData name="moath momani" userId="720708e143949568" providerId="LiveId" clId="{77310440-B0E1-49DB-AA2D-7BED0FB21575}" dt="2020-06-24T12:23:34.447" v="39" actId="478"/>
          <ac:picMkLst>
            <pc:docMk/>
            <pc:sldMk cId="2975555803" sldId="261"/>
            <ac:picMk id="14" creationId="{387B677F-205A-4AAA-96FA-13060C2C8E5A}"/>
          </ac:picMkLst>
        </pc:picChg>
        <pc:picChg chg="del">
          <ac:chgData name="moath momani" userId="720708e143949568" providerId="LiveId" clId="{77310440-B0E1-49DB-AA2D-7BED0FB21575}" dt="2020-06-24T12:23:27.931" v="37" actId="478"/>
          <ac:picMkLst>
            <pc:docMk/>
            <pc:sldMk cId="2975555803" sldId="261"/>
            <ac:picMk id="105" creationId="{00000000-0000-0000-0000-000000000000}"/>
          </ac:picMkLst>
        </pc:picChg>
        <pc:picChg chg="del">
          <ac:chgData name="moath momani" userId="720708e143949568" providerId="LiveId" clId="{77310440-B0E1-49DB-AA2D-7BED0FB21575}" dt="2020-06-24T12:22:25.321" v="30" actId="478"/>
          <ac:picMkLst>
            <pc:docMk/>
            <pc:sldMk cId="2975555803" sldId="261"/>
            <ac:picMk id="106" creationId="{00000000-0000-0000-0000-000000000000}"/>
          </ac:picMkLst>
        </pc:picChg>
        <pc:picChg chg="del mod">
          <ac:chgData name="moath momani" userId="720708e143949568" providerId="LiveId" clId="{77310440-B0E1-49DB-AA2D-7BED0FB21575}" dt="2020-06-24T12:22:12.952" v="22" actId="478"/>
          <ac:picMkLst>
            <pc:docMk/>
            <pc:sldMk cId="2975555803" sldId="261"/>
            <ac:picMk id="107" creationId="{00000000-0000-0000-0000-000000000000}"/>
          </ac:picMkLst>
        </pc:picChg>
        <pc:picChg chg="del">
          <ac:chgData name="moath momani" userId="720708e143949568" providerId="LiveId" clId="{77310440-B0E1-49DB-AA2D-7BED0FB21575}" dt="2020-06-24T12:22:13.970" v="23" actId="478"/>
          <ac:picMkLst>
            <pc:docMk/>
            <pc:sldMk cId="2975555803" sldId="261"/>
            <ac:picMk id="108" creationId="{00000000-0000-0000-0000-000000000000}"/>
          </ac:picMkLst>
        </pc:picChg>
      </pc:sldChg>
      <pc:sldChg chg="addSp delSp modSp add mod">
        <pc:chgData name="moath momani" userId="720708e143949568" providerId="LiveId" clId="{77310440-B0E1-49DB-AA2D-7BED0FB21575}" dt="2020-06-24T12:24:11.452" v="56"/>
        <pc:sldMkLst>
          <pc:docMk/>
          <pc:sldMk cId="3395007616" sldId="262"/>
        </pc:sldMkLst>
        <pc:spChg chg="add mod">
          <ac:chgData name="moath momani" userId="720708e143949568" providerId="LiveId" clId="{77310440-B0E1-49DB-AA2D-7BED0FB21575}" dt="2020-06-24T12:22:48.521" v="32"/>
          <ac:spMkLst>
            <pc:docMk/>
            <pc:sldMk cId="3395007616" sldId="262"/>
            <ac:spMk id="10" creationId="{CA2989F7-5D56-441E-9E1C-B92A7AC5048D}"/>
          </ac:spMkLst>
        </pc:spChg>
        <pc:spChg chg="add mod">
          <ac:chgData name="moath momani" userId="720708e143949568" providerId="LiveId" clId="{77310440-B0E1-49DB-AA2D-7BED0FB21575}" dt="2020-06-24T12:24:11.452" v="56"/>
          <ac:spMkLst>
            <pc:docMk/>
            <pc:sldMk cId="3395007616" sldId="262"/>
            <ac:spMk id="11" creationId="{C33DD1E7-E79F-4DFA-80FA-C346FD1F051B}"/>
          </ac:spMkLst>
        </pc:spChg>
        <pc:spChg chg="mod">
          <ac:chgData name="moath momani" userId="720708e143949568" providerId="LiveId" clId="{77310440-B0E1-49DB-AA2D-7BED0FB21575}" dt="2020-06-24T12:23:02.663" v="33"/>
          <ac:spMkLst>
            <pc:docMk/>
            <pc:sldMk cId="3395007616" sldId="262"/>
            <ac:spMk id="13" creationId="{0EADB2AE-0BFF-436A-9F5E-13031E94AFC0}"/>
          </ac:spMkLst>
        </pc:spChg>
        <pc:spChg chg="mod">
          <ac:chgData name="moath momani" userId="720708e143949568" providerId="LiveId" clId="{77310440-B0E1-49DB-AA2D-7BED0FB21575}" dt="2020-06-24T12:23:02.663" v="33"/>
          <ac:spMkLst>
            <pc:docMk/>
            <pc:sldMk cId="3395007616" sldId="262"/>
            <ac:spMk id="14" creationId="{0687433D-8FE9-4B18-9E70-2CD4E976F6A7}"/>
          </ac:spMkLst>
        </pc:spChg>
        <pc:spChg chg="del">
          <ac:chgData name="moath momani" userId="720708e143949568" providerId="LiveId" clId="{77310440-B0E1-49DB-AA2D-7BED0FB21575}" dt="2020-06-24T12:22:20.690" v="28" actId="478"/>
          <ac:spMkLst>
            <pc:docMk/>
            <pc:sldMk cId="3395007616" sldId="262"/>
            <ac:spMk id="101" creationId="{00000000-0000-0000-0000-000000000000}"/>
          </ac:spMkLst>
        </pc:spChg>
        <pc:grpChg chg="add mod">
          <ac:chgData name="moath momani" userId="720708e143949568" providerId="LiveId" clId="{77310440-B0E1-49DB-AA2D-7BED0FB21575}" dt="2020-06-24T12:23:02.663" v="33"/>
          <ac:grpSpMkLst>
            <pc:docMk/>
            <pc:sldMk cId="3395007616" sldId="262"/>
            <ac:grpSpMk id="12" creationId="{A84067D7-4FAC-4975-9C7B-C6655B04ED9E}"/>
          </ac:grpSpMkLst>
        </pc:grpChg>
        <pc:grpChg chg="del">
          <ac:chgData name="moath momani" userId="720708e143949568" providerId="LiveId" clId="{77310440-B0E1-49DB-AA2D-7BED0FB21575}" dt="2020-06-24T12:22:17.742" v="26" actId="478"/>
          <ac:grpSpMkLst>
            <pc:docMk/>
            <pc:sldMk cId="3395007616" sldId="262"/>
            <ac:grpSpMk id="104" creationId="{00000000-0000-0000-0000-000000000000}"/>
          </ac:grpSpMkLst>
        </pc:grpChg>
        <pc:picChg chg="del">
          <ac:chgData name="moath momani" userId="720708e143949568" providerId="LiveId" clId="{77310440-B0E1-49DB-AA2D-7BED0FB21575}" dt="2020-06-24T12:23:38.308" v="40" actId="478"/>
          <ac:picMkLst>
            <pc:docMk/>
            <pc:sldMk cId="3395007616" sldId="262"/>
            <ac:picMk id="105" creationId="{00000000-0000-0000-0000-000000000000}"/>
          </ac:picMkLst>
        </pc:picChg>
        <pc:picChg chg="del">
          <ac:chgData name="moath momani" userId="720708e143949568" providerId="LiveId" clId="{77310440-B0E1-49DB-AA2D-7BED0FB21575}" dt="2020-06-24T12:22:27.520" v="31" actId="478"/>
          <ac:picMkLst>
            <pc:docMk/>
            <pc:sldMk cId="3395007616" sldId="262"/>
            <ac:picMk id="106" creationId="{00000000-0000-0000-0000-000000000000}"/>
          </ac:picMkLst>
        </pc:picChg>
        <pc:picChg chg="del">
          <ac:chgData name="moath momani" userId="720708e143949568" providerId="LiveId" clId="{77310440-B0E1-49DB-AA2D-7BED0FB21575}" dt="2020-06-24T12:22:18.614" v="27" actId="478"/>
          <ac:picMkLst>
            <pc:docMk/>
            <pc:sldMk cId="3395007616" sldId="262"/>
            <ac:picMk id="107" creationId="{00000000-0000-0000-0000-000000000000}"/>
          </ac:picMkLst>
        </pc:picChg>
        <pc:picChg chg="del">
          <ac:chgData name="moath momani" userId="720708e143949568" providerId="LiveId" clId="{77310440-B0E1-49DB-AA2D-7BED0FB21575}" dt="2020-06-24T12:22:16.943" v="25" actId="478"/>
          <ac:picMkLst>
            <pc:docMk/>
            <pc:sldMk cId="3395007616" sldId="262"/>
            <ac:picMk id="108" creationId="{00000000-0000-0000-0000-000000000000}"/>
          </ac:picMkLst>
        </pc:picChg>
      </pc:sldChg>
      <pc:sldChg chg="add del">
        <pc:chgData name="moath momani" userId="720708e143949568" providerId="LiveId" clId="{77310440-B0E1-49DB-AA2D-7BED0FB21575}" dt="2020-06-24T12:24:46.040" v="63" actId="47"/>
        <pc:sldMkLst>
          <pc:docMk/>
          <pc:sldMk cId="2426762762" sldId="263"/>
        </pc:sldMkLst>
      </pc:sldChg>
      <pc:sldChg chg="addSp delSp modSp add mod">
        <pc:chgData name="moath momani" userId="720708e143949568" providerId="LiveId" clId="{77310440-B0E1-49DB-AA2D-7BED0FB21575}" dt="2020-06-24T12:26:30.268" v="102" actId="20577"/>
        <pc:sldMkLst>
          <pc:docMk/>
          <pc:sldMk cId="3299758773" sldId="264"/>
        </pc:sldMkLst>
        <pc:spChg chg="add del mod">
          <ac:chgData name="moath momani" userId="720708e143949568" providerId="LiveId" clId="{77310440-B0E1-49DB-AA2D-7BED0FB21575}" dt="2020-06-24T12:26:14.237" v="85" actId="478"/>
          <ac:spMkLst>
            <pc:docMk/>
            <pc:sldMk cId="3299758773" sldId="264"/>
            <ac:spMk id="10" creationId="{8469C344-59FE-4DE3-888E-FAB19A6FFECE}"/>
          </ac:spMkLst>
        </pc:spChg>
        <pc:spChg chg="mod">
          <ac:chgData name="moath momani" userId="720708e143949568" providerId="LiveId" clId="{77310440-B0E1-49DB-AA2D-7BED0FB21575}" dt="2020-06-24T12:25:11.478" v="66"/>
          <ac:spMkLst>
            <pc:docMk/>
            <pc:sldMk cId="3299758773" sldId="264"/>
            <ac:spMk id="12" creationId="{FC8C137D-0047-4C68-94DE-B4FF030489A2}"/>
          </ac:spMkLst>
        </pc:spChg>
        <pc:spChg chg="mod">
          <ac:chgData name="moath momani" userId="720708e143949568" providerId="LiveId" clId="{77310440-B0E1-49DB-AA2D-7BED0FB21575}" dt="2020-06-24T12:25:11.478" v="66"/>
          <ac:spMkLst>
            <pc:docMk/>
            <pc:sldMk cId="3299758773" sldId="264"/>
            <ac:spMk id="13" creationId="{7FC5EBD3-A501-4E9A-8D05-99AD5FF35602}"/>
          </ac:spMkLst>
        </pc:spChg>
        <pc:spChg chg="add del mod">
          <ac:chgData name="moath momani" userId="720708e143949568" providerId="LiveId" clId="{77310440-B0E1-49DB-AA2D-7BED0FB21575}" dt="2020-06-24T12:26:14.237" v="85" actId="478"/>
          <ac:spMkLst>
            <pc:docMk/>
            <pc:sldMk cId="3299758773" sldId="264"/>
            <ac:spMk id="15" creationId="{DFC08B4F-8A55-4152-9006-C889D0CD5AEE}"/>
          </ac:spMkLst>
        </pc:spChg>
        <pc:spChg chg="add mod">
          <ac:chgData name="moath momani" userId="720708e143949568" providerId="LiveId" clId="{77310440-B0E1-49DB-AA2D-7BED0FB21575}" dt="2020-06-24T12:26:30.268" v="102" actId="20577"/>
          <ac:spMkLst>
            <pc:docMk/>
            <pc:sldMk cId="3299758773" sldId="264"/>
            <ac:spMk id="17" creationId="{3491E9C2-141A-47B4-8AF8-20871943362C}"/>
          </ac:spMkLst>
        </pc:spChg>
        <pc:spChg chg="mod">
          <ac:chgData name="moath momani" userId="720708e143949568" providerId="LiveId" clId="{77310440-B0E1-49DB-AA2D-7BED0FB21575}" dt="2020-06-24T12:26:15.045" v="86"/>
          <ac:spMkLst>
            <pc:docMk/>
            <pc:sldMk cId="3299758773" sldId="264"/>
            <ac:spMk id="19" creationId="{DE76BCF3-94C0-435C-AD0C-2CAEBCD02074}"/>
          </ac:spMkLst>
        </pc:spChg>
        <pc:spChg chg="mod">
          <ac:chgData name="moath momani" userId="720708e143949568" providerId="LiveId" clId="{77310440-B0E1-49DB-AA2D-7BED0FB21575}" dt="2020-06-24T12:26:15.045" v="86"/>
          <ac:spMkLst>
            <pc:docMk/>
            <pc:sldMk cId="3299758773" sldId="264"/>
            <ac:spMk id="20" creationId="{00A21D34-67D7-479F-BB68-20B805A08721}"/>
          </ac:spMkLst>
        </pc:spChg>
        <pc:spChg chg="add mod">
          <ac:chgData name="moath momani" userId="720708e143949568" providerId="LiveId" clId="{77310440-B0E1-49DB-AA2D-7BED0FB21575}" dt="2020-06-24T12:26:15.045" v="86"/>
          <ac:spMkLst>
            <pc:docMk/>
            <pc:sldMk cId="3299758773" sldId="264"/>
            <ac:spMk id="22" creationId="{DD61AAE1-2E64-4ABD-877C-7899B186CE9A}"/>
          </ac:spMkLst>
        </pc:spChg>
        <pc:spChg chg="del">
          <ac:chgData name="moath momani" userId="720708e143949568" providerId="LiveId" clId="{77310440-B0E1-49DB-AA2D-7BED0FB21575}" dt="2020-06-24T12:24:38.292" v="59" actId="478"/>
          <ac:spMkLst>
            <pc:docMk/>
            <pc:sldMk cId="3299758773" sldId="264"/>
            <ac:spMk id="101" creationId="{00000000-0000-0000-0000-000000000000}"/>
          </ac:spMkLst>
        </pc:spChg>
        <pc:grpChg chg="add del mod">
          <ac:chgData name="moath momani" userId="720708e143949568" providerId="LiveId" clId="{77310440-B0E1-49DB-AA2D-7BED0FB21575}" dt="2020-06-24T12:26:14.237" v="85" actId="478"/>
          <ac:grpSpMkLst>
            <pc:docMk/>
            <pc:sldMk cId="3299758773" sldId="264"/>
            <ac:grpSpMk id="11" creationId="{8CC0C15C-125D-48CC-B151-F3338535383C}"/>
          </ac:grpSpMkLst>
        </pc:grpChg>
        <pc:grpChg chg="add mod">
          <ac:chgData name="moath momani" userId="720708e143949568" providerId="LiveId" clId="{77310440-B0E1-49DB-AA2D-7BED0FB21575}" dt="2020-06-24T12:26:15.045" v="86"/>
          <ac:grpSpMkLst>
            <pc:docMk/>
            <pc:sldMk cId="3299758773" sldId="264"/>
            <ac:grpSpMk id="18" creationId="{82C87080-1F36-471E-9EE2-93A9445BA970}"/>
          </ac:grpSpMkLst>
        </pc:grpChg>
        <pc:grpChg chg="del">
          <ac:chgData name="moath momani" userId="720708e143949568" providerId="LiveId" clId="{77310440-B0E1-49DB-AA2D-7BED0FB21575}" dt="2020-06-24T12:24:38.292" v="59" actId="478"/>
          <ac:grpSpMkLst>
            <pc:docMk/>
            <pc:sldMk cId="3299758773" sldId="264"/>
            <ac:grpSpMk id="104" creationId="{00000000-0000-0000-0000-000000000000}"/>
          </ac:grpSpMkLst>
        </pc:grpChg>
        <pc:graphicFrameChg chg="add del mod">
          <ac:chgData name="moath momani" userId="720708e143949568" providerId="LiveId" clId="{77310440-B0E1-49DB-AA2D-7BED0FB21575}" dt="2020-06-24T12:26:14.237" v="85" actId="478"/>
          <ac:graphicFrameMkLst>
            <pc:docMk/>
            <pc:sldMk cId="3299758773" sldId="264"/>
            <ac:graphicFrameMk id="16" creationId="{F5752BFB-F688-4672-B034-427F7FEB1EB8}"/>
          </ac:graphicFrameMkLst>
        </pc:graphicFrameChg>
        <pc:graphicFrameChg chg="add mod">
          <ac:chgData name="moath momani" userId="720708e143949568" providerId="LiveId" clId="{77310440-B0E1-49DB-AA2D-7BED0FB21575}" dt="2020-06-24T12:26:15.045" v="86"/>
          <ac:graphicFrameMkLst>
            <pc:docMk/>
            <pc:sldMk cId="3299758773" sldId="264"/>
            <ac:graphicFrameMk id="23" creationId="{6C6CF4B0-4757-42B9-88DC-6C219C26B495}"/>
          </ac:graphicFrameMkLst>
        </pc:graphicFrameChg>
        <pc:picChg chg="add del mod">
          <ac:chgData name="moath momani" userId="720708e143949568" providerId="LiveId" clId="{77310440-B0E1-49DB-AA2D-7BED0FB21575}" dt="2020-06-24T12:26:14.237" v="85" actId="478"/>
          <ac:picMkLst>
            <pc:docMk/>
            <pc:sldMk cId="3299758773" sldId="264"/>
            <ac:picMk id="14" creationId="{2C925D47-9325-4D10-BDB1-13533CF71ECF}"/>
          </ac:picMkLst>
        </pc:picChg>
        <pc:picChg chg="add mod">
          <ac:chgData name="moath momani" userId="720708e143949568" providerId="LiveId" clId="{77310440-B0E1-49DB-AA2D-7BED0FB21575}" dt="2020-06-24T12:26:15.045" v="86"/>
          <ac:picMkLst>
            <pc:docMk/>
            <pc:sldMk cId="3299758773" sldId="264"/>
            <ac:picMk id="21" creationId="{87EACC26-5BEC-466C-93BA-0FC93503BA33}"/>
          </ac:picMkLst>
        </pc:picChg>
        <pc:picChg chg="del">
          <ac:chgData name="moath momani" userId="720708e143949568" providerId="LiveId" clId="{77310440-B0E1-49DB-AA2D-7BED0FB21575}" dt="2020-06-24T12:24:38.292" v="59" actId="478"/>
          <ac:picMkLst>
            <pc:docMk/>
            <pc:sldMk cId="3299758773" sldId="264"/>
            <ac:picMk id="105" creationId="{00000000-0000-0000-0000-000000000000}"/>
          </ac:picMkLst>
        </pc:picChg>
        <pc:picChg chg="del">
          <ac:chgData name="moath momani" userId="720708e143949568" providerId="LiveId" clId="{77310440-B0E1-49DB-AA2D-7BED0FB21575}" dt="2020-06-24T12:24:41.124" v="61" actId="478"/>
          <ac:picMkLst>
            <pc:docMk/>
            <pc:sldMk cId="3299758773" sldId="264"/>
            <ac:picMk id="106" creationId="{00000000-0000-0000-0000-000000000000}"/>
          </ac:picMkLst>
        </pc:picChg>
        <pc:picChg chg="del">
          <ac:chgData name="moath momani" userId="720708e143949568" providerId="LiveId" clId="{77310440-B0E1-49DB-AA2D-7BED0FB21575}" dt="2020-06-24T12:24:38.292" v="59" actId="478"/>
          <ac:picMkLst>
            <pc:docMk/>
            <pc:sldMk cId="3299758773" sldId="264"/>
            <ac:picMk id="107" creationId="{00000000-0000-0000-0000-000000000000}"/>
          </ac:picMkLst>
        </pc:picChg>
        <pc:picChg chg="del">
          <ac:chgData name="moath momani" userId="720708e143949568" providerId="LiveId" clId="{77310440-B0E1-49DB-AA2D-7BED0FB21575}" dt="2020-06-24T12:24:39.823" v="60" actId="478"/>
          <ac:picMkLst>
            <pc:docMk/>
            <pc:sldMk cId="3299758773" sldId="264"/>
            <ac:picMk id="108" creationId="{00000000-0000-0000-0000-000000000000}"/>
          </ac:picMkLst>
        </pc:picChg>
      </pc:sldChg>
      <pc:sldChg chg="addSp modSp add mod ord">
        <pc:chgData name="moath momani" userId="720708e143949568" providerId="LiveId" clId="{77310440-B0E1-49DB-AA2D-7BED0FB21575}" dt="2020-06-24T12:26:49.561" v="104"/>
        <pc:sldMkLst>
          <pc:docMk/>
          <pc:sldMk cId="2396038251" sldId="265"/>
        </pc:sldMkLst>
        <pc:spChg chg="add mod">
          <ac:chgData name="moath momani" userId="720708e143949568" providerId="LiveId" clId="{77310440-B0E1-49DB-AA2D-7BED0FB21575}" dt="2020-06-24T12:26:42.346" v="103"/>
          <ac:spMkLst>
            <pc:docMk/>
            <pc:sldMk cId="2396038251" sldId="265"/>
            <ac:spMk id="2" creationId="{FC84119A-9C00-4A4D-B8A1-A3CEF39C8A71}"/>
          </ac:spMkLst>
        </pc:spChg>
        <pc:spChg chg="add mod">
          <ac:chgData name="moath momani" userId="720708e143949568" providerId="LiveId" clId="{77310440-B0E1-49DB-AA2D-7BED0FB21575}" dt="2020-06-24T12:26:49.561" v="104"/>
          <ac:spMkLst>
            <pc:docMk/>
            <pc:sldMk cId="2396038251" sldId="265"/>
            <ac:spMk id="3" creationId="{315EFD2C-9D32-4E66-B641-9629E89EEF30}"/>
          </ac:spMkLst>
        </pc:spChg>
        <pc:spChg chg="mod">
          <ac:chgData name="moath momani" userId="720708e143949568" providerId="LiveId" clId="{77310440-B0E1-49DB-AA2D-7BED0FB21575}" dt="2020-06-24T12:26:42.346" v="103"/>
          <ac:spMkLst>
            <pc:docMk/>
            <pc:sldMk cId="2396038251" sldId="265"/>
            <ac:spMk id="5" creationId="{3EC52141-38F5-4574-851F-53C977C6C376}"/>
          </ac:spMkLst>
        </pc:spChg>
        <pc:spChg chg="mod">
          <ac:chgData name="moath momani" userId="720708e143949568" providerId="LiveId" clId="{77310440-B0E1-49DB-AA2D-7BED0FB21575}" dt="2020-06-24T12:26:42.346" v="103"/>
          <ac:spMkLst>
            <pc:docMk/>
            <pc:sldMk cId="2396038251" sldId="265"/>
            <ac:spMk id="6" creationId="{D6B761B1-1020-4181-B906-C9495B6AFAE3}"/>
          </ac:spMkLst>
        </pc:spChg>
        <pc:spChg chg="add mod">
          <ac:chgData name="moath momani" userId="720708e143949568" providerId="LiveId" clId="{77310440-B0E1-49DB-AA2D-7BED0FB21575}" dt="2020-06-24T12:26:42.346" v="103"/>
          <ac:spMkLst>
            <pc:docMk/>
            <pc:sldMk cId="2396038251" sldId="265"/>
            <ac:spMk id="8" creationId="{EB7DF314-2ECC-48D3-B735-DC91BB4F0C4F}"/>
          </ac:spMkLst>
        </pc:spChg>
        <pc:grpChg chg="add mod">
          <ac:chgData name="moath momani" userId="720708e143949568" providerId="LiveId" clId="{77310440-B0E1-49DB-AA2D-7BED0FB21575}" dt="2020-06-24T12:26:42.346" v="103"/>
          <ac:grpSpMkLst>
            <pc:docMk/>
            <pc:sldMk cId="2396038251" sldId="265"/>
            <ac:grpSpMk id="4" creationId="{6DBA73C4-A3BF-4C58-82B8-4640F15FB341}"/>
          </ac:grpSpMkLst>
        </pc:grpChg>
        <pc:picChg chg="add mod">
          <ac:chgData name="moath momani" userId="720708e143949568" providerId="LiveId" clId="{77310440-B0E1-49DB-AA2D-7BED0FB21575}" dt="2020-06-24T12:26:42.346" v="103"/>
          <ac:picMkLst>
            <pc:docMk/>
            <pc:sldMk cId="2396038251" sldId="265"/>
            <ac:picMk id="7" creationId="{7ED6BC1B-5636-4733-A24C-4AAC094E04AC}"/>
          </ac:picMkLst>
        </pc:picChg>
      </pc:sldChg>
      <pc:sldChg chg="add del setBg">
        <pc:chgData name="moath momani" userId="720708e143949568" providerId="LiveId" clId="{77310440-B0E1-49DB-AA2D-7BED0FB21575}" dt="2020-06-24T12:25:05.813" v="65"/>
        <pc:sldMkLst>
          <pc:docMk/>
          <pc:sldMk cId="831755398" sldId="266"/>
        </pc:sldMkLst>
      </pc:sldChg>
    </pc:docChg>
  </pc:docChgLst>
  <pc:docChgLst>
    <pc:chgData name="moath momani" userId="720708e143949568" providerId="LiveId" clId="{753F1A8C-7C78-4539-AE81-57D98E2FB03F}"/>
    <pc:docChg chg="sldOrd">
      <pc:chgData name="moath momani" userId="720708e143949568" providerId="LiveId" clId="{753F1A8C-7C78-4539-AE81-57D98E2FB03F}" dt="2020-04-09T10:21:27.359" v="0" actId="20578"/>
      <pc:docMkLst>
        <pc:docMk/>
      </pc:docMkLst>
      <pc:sldChg chg="ord">
        <pc:chgData name="moath momani" userId="720708e143949568" providerId="LiveId" clId="{753F1A8C-7C78-4539-AE81-57D98E2FB03F}" dt="2020-04-09T10:21:27.359" v="0" actId="20578"/>
        <pc:sldMkLst>
          <pc:docMk/>
          <pc:sldMk cId="3542123355" sldId="258"/>
        </pc:sldMkLst>
      </pc:sldChg>
    </pc:docChg>
  </pc:docChgLst>
  <pc:docChgLst>
    <pc:chgData name="moath momani" userId="720708e143949568" providerId="LiveId" clId="{5B2AAE73-3AC5-4A2B-9D78-1D34603AF273}"/>
    <pc:docChg chg="modSld">
      <pc:chgData name="moath momani" userId="720708e143949568" providerId="LiveId" clId="{5B2AAE73-3AC5-4A2B-9D78-1D34603AF273}" dt="2020-06-24T10:23:42.054" v="40" actId="255"/>
      <pc:docMkLst>
        <pc:docMk/>
      </pc:docMkLst>
      <pc:sldChg chg="modSp mod">
        <pc:chgData name="moath momani" userId="720708e143949568" providerId="LiveId" clId="{5B2AAE73-3AC5-4A2B-9D78-1D34603AF273}" dt="2020-06-24T10:23:42.054" v="40" actId="255"/>
        <pc:sldMkLst>
          <pc:docMk/>
          <pc:sldMk cId="0" sldId="257"/>
        </pc:sldMkLst>
        <pc:spChg chg="mod">
          <ac:chgData name="moath momani" userId="720708e143949568" providerId="LiveId" clId="{5B2AAE73-3AC5-4A2B-9D78-1D34603AF273}" dt="2020-06-24T10:23:42.054" v="40" actId="255"/>
          <ac:spMkLst>
            <pc:docMk/>
            <pc:sldMk cId="0" sldId="257"/>
            <ac:spMk id="110" creationId="{00000000-0000-0000-0000-000000000000}"/>
          </ac:spMkLst>
        </pc:spChg>
      </pc:sldChg>
    </pc:docChg>
  </pc:docChgLst>
  <pc:docChgLst>
    <pc:chgData name="moath momani" userId="720708e143949568" providerId="LiveId" clId="{7A736DBF-5AC3-4463-8F7B-ACA07C834241}"/>
    <pc:docChg chg="undo custSel addSld delSld modSld">
      <pc:chgData name="moath momani" userId="720708e143949568" providerId="LiveId" clId="{7A736DBF-5AC3-4463-8F7B-ACA07C834241}" dt="2020-04-19T11:06:42.405" v="114"/>
      <pc:docMkLst>
        <pc:docMk/>
      </pc:docMkLst>
      <pc:sldChg chg="addSp delSp modSp add">
        <pc:chgData name="moath momani" userId="720708e143949568" providerId="LiveId" clId="{7A736DBF-5AC3-4463-8F7B-ACA07C834241}" dt="2020-04-19T11:06:42.405" v="114"/>
        <pc:sldMkLst>
          <pc:docMk/>
          <pc:sldMk cId="1368490105" sldId="258"/>
        </pc:sldMkLst>
        <pc:spChg chg="del">
          <ac:chgData name="moath momani" userId="720708e143949568" providerId="LiveId" clId="{7A736DBF-5AC3-4463-8F7B-ACA07C834241}" dt="2020-04-19T10:53:39.386" v="2" actId="478"/>
          <ac:spMkLst>
            <pc:docMk/>
            <pc:sldMk cId="1368490105" sldId="258"/>
            <ac:spMk id="110" creationId="{00000000-0000-0000-0000-000000000000}"/>
          </ac:spMkLst>
        </pc:spChg>
        <pc:graphicFrameChg chg="add mod modGraphic">
          <ac:chgData name="moath momani" userId="720708e143949568" providerId="LiveId" clId="{7A736DBF-5AC3-4463-8F7B-ACA07C834241}" dt="2020-04-19T11:06:42.405" v="114"/>
          <ac:graphicFrameMkLst>
            <pc:docMk/>
            <pc:sldMk cId="1368490105" sldId="258"/>
            <ac:graphicFrameMk id="9" creationId="{D924ADDC-0FC0-4E07-9A6E-A6392502FFAB}"/>
          </ac:graphicFrameMkLst>
        </pc:graphicFrameChg>
      </pc:sldChg>
      <pc:sldChg chg="del">
        <pc:chgData name="moath momani" userId="720708e143949568" providerId="LiveId" clId="{7A736DBF-5AC3-4463-8F7B-ACA07C834241}" dt="2020-04-19T10:53:31.824" v="0" actId="47"/>
        <pc:sldMkLst>
          <pc:docMk/>
          <pc:sldMk cId="3542123355" sldId="258"/>
        </pc:sldMkLst>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1051649133" sldId="259"/>
        </pc:sldMkLst>
      </pc:sldChg>
    </pc:docChg>
  </pc:docChgLst>
  <pc:docChgLst>
    <pc:chgData name="moath momani" userId="720708e143949568" providerId="LiveId" clId="{8A4CDFA0-D424-4625-B21C-4E10EC16BC3D}"/>
    <pc:docChg chg="custSel modSld">
      <pc:chgData name="moath momani" userId="720708e143949568" providerId="LiveId" clId="{8A4CDFA0-D424-4625-B21C-4E10EC16BC3D}" dt="2020-10-20T14:54:20.279" v="3106"/>
      <pc:docMkLst>
        <pc:docMk/>
      </pc:docMkLst>
      <pc:sldChg chg="modSp mod">
        <pc:chgData name="moath momani" userId="720708e143949568" providerId="LiveId" clId="{8A4CDFA0-D424-4625-B21C-4E10EC16BC3D}" dt="2020-10-20T14:54:15.014" v="3104"/>
        <pc:sldMkLst>
          <pc:docMk/>
          <pc:sldMk cId="0" sldId="257"/>
        </pc:sldMkLst>
        <pc:spChg chg="mod">
          <ac:chgData name="moath momani" userId="720708e143949568" providerId="LiveId" clId="{8A4CDFA0-D424-4625-B21C-4E10EC16BC3D}" dt="2020-10-20T14:54:15.014" v="3104"/>
          <ac:spMkLst>
            <pc:docMk/>
            <pc:sldMk cId="0" sldId="257"/>
            <ac:spMk id="110" creationId="{00000000-0000-0000-0000-000000000000}"/>
          </ac:spMkLst>
        </pc:spChg>
        <pc:spChg chg="mod">
          <ac:chgData name="moath momani" userId="720708e143949568" providerId="LiveId" clId="{8A4CDFA0-D424-4625-B21C-4E10EC16BC3D}" dt="2020-10-06T15:44:31.243" v="391" actId="20577"/>
          <ac:spMkLst>
            <pc:docMk/>
            <pc:sldMk cId="0" sldId="257"/>
            <ac:spMk id="111" creationId="{00000000-0000-0000-0000-000000000000}"/>
          </ac:spMkLst>
        </pc:spChg>
      </pc:sldChg>
      <pc:sldChg chg="modSp mod">
        <pc:chgData name="moath momani" userId="720708e143949568" providerId="LiveId" clId="{8A4CDFA0-D424-4625-B21C-4E10EC16BC3D}" dt="2020-10-07T10:11:11.418" v="1669" actId="21"/>
        <pc:sldMkLst>
          <pc:docMk/>
          <pc:sldMk cId="1368490105" sldId="258"/>
        </pc:sldMkLst>
        <pc:spChg chg="mod">
          <ac:chgData name="moath momani" userId="720708e143949568" providerId="LiveId" clId="{8A4CDFA0-D424-4625-B21C-4E10EC16BC3D}" dt="2020-10-06T16:11:11.005" v="872" actId="20577"/>
          <ac:spMkLst>
            <pc:docMk/>
            <pc:sldMk cId="1368490105" sldId="258"/>
            <ac:spMk id="111" creationId="{00000000-0000-0000-0000-000000000000}"/>
          </ac:spMkLst>
        </pc:spChg>
        <pc:graphicFrameChg chg="mod modGraphic">
          <ac:chgData name="moath momani" userId="720708e143949568" providerId="LiveId" clId="{8A4CDFA0-D424-4625-B21C-4E10EC16BC3D}" dt="2020-10-07T10:11:11.418" v="1669" actId="21"/>
          <ac:graphicFrameMkLst>
            <pc:docMk/>
            <pc:sldMk cId="1368490105" sldId="258"/>
            <ac:graphicFrameMk id="9" creationId="{D924ADDC-0FC0-4E07-9A6E-A6392502FFAB}"/>
          </ac:graphicFrameMkLst>
        </pc:graphicFrameChg>
      </pc:sldChg>
      <pc:sldChg chg="modSp mod">
        <pc:chgData name="moath momani" userId="720708e143949568" providerId="LiveId" clId="{8A4CDFA0-D424-4625-B21C-4E10EC16BC3D}" dt="2020-10-20T14:54:17.894" v="3105"/>
        <pc:sldMkLst>
          <pc:docMk/>
          <pc:sldMk cId="1051649133" sldId="259"/>
        </pc:sldMkLst>
        <pc:spChg chg="mod">
          <ac:chgData name="moath momani" userId="720708e143949568" providerId="LiveId" clId="{8A4CDFA0-D424-4625-B21C-4E10EC16BC3D}" dt="2020-10-20T14:54:17.894" v="3105"/>
          <ac:spMkLst>
            <pc:docMk/>
            <pc:sldMk cId="1051649133" sldId="259"/>
            <ac:spMk id="10" creationId="{EF7D5529-E01F-40C4-9628-C79A2F2BE828}"/>
          </ac:spMkLst>
        </pc:spChg>
        <pc:spChg chg="mod">
          <ac:chgData name="moath momani" userId="720708e143949568" providerId="LiveId" clId="{8A4CDFA0-D424-4625-B21C-4E10EC16BC3D}" dt="2020-10-07T09:22:06.062" v="926" actId="20577"/>
          <ac:spMkLst>
            <pc:docMk/>
            <pc:sldMk cId="1051649133" sldId="259"/>
            <ac:spMk id="111" creationId="{00000000-0000-0000-0000-000000000000}"/>
          </ac:spMkLst>
        </pc:spChg>
      </pc:sldChg>
      <pc:sldChg chg="modSp mod">
        <pc:chgData name="moath momani" userId="720708e143949568" providerId="LiveId" clId="{8A4CDFA0-D424-4625-B21C-4E10EC16BC3D}" dt="2020-10-07T10:13:01.645" v="1808" actId="20577"/>
        <pc:sldMkLst>
          <pc:docMk/>
          <pc:sldMk cId="3704995808" sldId="260"/>
        </pc:sldMkLst>
        <pc:spChg chg="mod">
          <ac:chgData name="moath momani" userId="720708e143949568" providerId="LiveId" clId="{8A4CDFA0-D424-4625-B21C-4E10EC16BC3D}" dt="2020-10-07T09:21:52.126" v="924" actId="20577"/>
          <ac:spMkLst>
            <pc:docMk/>
            <pc:sldMk cId="3704995808" sldId="260"/>
            <ac:spMk id="111" creationId="{00000000-0000-0000-0000-000000000000}"/>
          </ac:spMkLst>
        </pc:spChg>
        <pc:graphicFrameChg chg="mod modGraphic">
          <ac:chgData name="moath momani" userId="720708e143949568" providerId="LiveId" clId="{8A4CDFA0-D424-4625-B21C-4E10EC16BC3D}" dt="2020-10-07T10:13:01.645" v="1808" actId="20577"/>
          <ac:graphicFrameMkLst>
            <pc:docMk/>
            <pc:sldMk cId="3704995808" sldId="260"/>
            <ac:graphicFrameMk id="9" creationId="{AFF9E331-2F6D-4237-9C3A-352475C82492}"/>
          </ac:graphicFrameMkLst>
        </pc:graphicFrameChg>
      </pc:sldChg>
      <pc:sldChg chg="modSp mod">
        <pc:chgData name="moath momani" userId="720708e143949568" providerId="LiveId" clId="{8A4CDFA0-D424-4625-B21C-4E10EC16BC3D}" dt="2020-10-08T08:42:27.394" v="2636" actId="255"/>
        <pc:sldMkLst>
          <pc:docMk/>
          <pc:sldMk cId="2975555803" sldId="261"/>
        </pc:sldMkLst>
        <pc:spChg chg="mod">
          <ac:chgData name="moath momani" userId="720708e143949568" providerId="LiveId" clId="{8A4CDFA0-D424-4625-B21C-4E10EC16BC3D}" dt="2020-10-06T15:41:28.460" v="353" actId="20577"/>
          <ac:spMkLst>
            <pc:docMk/>
            <pc:sldMk cId="2975555803" sldId="261"/>
            <ac:spMk id="10" creationId="{D7A87FB4-AB01-424A-A7EF-A9F633313350}"/>
          </ac:spMkLst>
        </pc:spChg>
        <pc:graphicFrameChg chg="mod modGraphic">
          <ac:chgData name="moath momani" userId="720708e143949568" providerId="LiveId" clId="{8A4CDFA0-D424-4625-B21C-4E10EC16BC3D}" dt="2020-10-08T08:42:27.394" v="2636" actId="255"/>
          <ac:graphicFrameMkLst>
            <pc:docMk/>
            <pc:sldMk cId="2975555803" sldId="261"/>
            <ac:graphicFrameMk id="16" creationId="{19F4B6FB-F246-464D-8F74-C3493134C0E4}"/>
          </ac:graphicFrameMkLst>
        </pc:graphicFrameChg>
      </pc:sldChg>
      <pc:sldChg chg="modSp mod">
        <pc:chgData name="moath momani" userId="720708e143949568" providerId="LiveId" clId="{8A4CDFA0-D424-4625-B21C-4E10EC16BC3D}" dt="2020-10-20T14:54:12.370" v="3103"/>
        <pc:sldMkLst>
          <pc:docMk/>
          <pc:sldMk cId="3395007616" sldId="262"/>
        </pc:sldMkLst>
        <pc:spChg chg="mod">
          <ac:chgData name="moath momani" userId="720708e143949568" providerId="LiveId" clId="{8A4CDFA0-D424-4625-B21C-4E10EC16BC3D}" dt="2020-10-20T14:54:12.370" v="3103"/>
          <ac:spMkLst>
            <pc:docMk/>
            <pc:sldMk cId="3395007616" sldId="262"/>
            <ac:spMk id="10" creationId="{CA2989F7-5D56-441E-9E1C-B92A7AC5048D}"/>
          </ac:spMkLst>
        </pc:spChg>
        <pc:spChg chg="mod">
          <ac:chgData name="moath momani" userId="720708e143949568" providerId="LiveId" clId="{8A4CDFA0-D424-4625-B21C-4E10EC16BC3D}" dt="2020-10-06T15:42:05.766" v="364" actId="20577"/>
          <ac:spMkLst>
            <pc:docMk/>
            <pc:sldMk cId="3395007616" sldId="262"/>
            <ac:spMk id="11" creationId="{C33DD1E7-E79F-4DFA-80FA-C346FD1F051B}"/>
          </ac:spMkLst>
        </pc:spChg>
      </pc:sldChg>
      <pc:sldChg chg="modSp mod">
        <pc:chgData name="moath momani" userId="720708e143949568" providerId="LiveId" clId="{8A4CDFA0-D424-4625-B21C-4E10EC16BC3D}" dt="2020-10-19T07:07:29.719" v="3081"/>
        <pc:sldMkLst>
          <pc:docMk/>
          <pc:sldMk cId="3299758773" sldId="264"/>
        </pc:sldMkLst>
        <pc:spChg chg="mod">
          <ac:chgData name="moath momani" userId="720708e143949568" providerId="LiveId" clId="{8A4CDFA0-D424-4625-B21C-4E10EC16BC3D}" dt="2020-10-06T15:41:58.808" v="358" actId="20577"/>
          <ac:spMkLst>
            <pc:docMk/>
            <pc:sldMk cId="3299758773" sldId="264"/>
            <ac:spMk id="17" creationId="{3491E9C2-141A-47B4-8AF8-20871943362C}"/>
          </ac:spMkLst>
        </pc:spChg>
        <pc:graphicFrameChg chg="mod modGraphic">
          <ac:chgData name="moath momani" userId="720708e143949568" providerId="LiveId" clId="{8A4CDFA0-D424-4625-B21C-4E10EC16BC3D}" dt="2020-10-19T07:07:29.719" v="3081"/>
          <ac:graphicFrameMkLst>
            <pc:docMk/>
            <pc:sldMk cId="3299758773" sldId="264"/>
            <ac:graphicFrameMk id="23" creationId="{6C6CF4B0-4757-42B9-88DC-6C219C26B495}"/>
          </ac:graphicFrameMkLst>
        </pc:graphicFrameChg>
      </pc:sldChg>
      <pc:sldChg chg="modSp mod">
        <pc:chgData name="moath momani" userId="720708e143949568" providerId="LiveId" clId="{8A4CDFA0-D424-4625-B21C-4E10EC16BC3D}" dt="2020-10-20T14:54:07.857" v="3102" actId="20577"/>
        <pc:sldMkLst>
          <pc:docMk/>
          <pc:sldMk cId="2396038251" sldId="265"/>
        </pc:sldMkLst>
        <pc:spChg chg="mod">
          <ac:chgData name="moath momani" userId="720708e143949568" providerId="LiveId" clId="{8A4CDFA0-D424-4625-B21C-4E10EC16BC3D}" dt="2020-10-20T14:54:07.857" v="3102" actId="20577"/>
          <ac:spMkLst>
            <pc:docMk/>
            <pc:sldMk cId="2396038251" sldId="265"/>
            <ac:spMk id="2" creationId="{FC84119A-9C00-4A4D-B8A1-A3CEF39C8A71}"/>
          </ac:spMkLst>
        </pc:spChg>
        <pc:spChg chg="mod">
          <ac:chgData name="moath momani" userId="720708e143949568" providerId="LiveId" clId="{8A4CDFA0-D424-4625-B21C-4E10EC16BC3D}" dt="2020-10-06T15:41:50.467" v="356" actId="20577"/>
          <ac:spMkLst>
            <pc:docMk/>
            <pc:sldMk cId="2396038251" sldId="265"/>
            <ac:spMk id="3" creationId="{315EFD2C-9D32-4E66-B641-9629E89EEF30}"/>
          </ac:spMkLst>
        </pc:spChg>
      </pc:sldChg>
      <pc:sldChg chg="modSp mod">
        <pc:chgData name="moath momani" userId="720708e143949568" providerId="LiveId" clId="{8A4CDFA0-D424-4625-B21C-4E10EC16BC3D}" dt="2020-10-20T14:54:20.279" v="3106"/>
        <pc:sldMkLst>
          <pc:docMk/>
          <pc:sldMk cId="4027102162" sldId="266"/>
        </pc:sldMkLst>
        <pc:spChg chg="mod">
          <ac:chgData name="moath momani" userId="720708e143949568" providerId="LiveId" clId="{8A4CDFA0-D424-4625-B21C-4E10EC16BC3D}" dt="2020-10-20T14:54:20.279" v="3106"/>
          <ac:spMkLst>
            <pc:docMk/>
            <pc:sldMk cId="4027102162" sldId="266"/>
            <ac:spMk id="10" creationId="{9D7E174E-AFFB-4815-93E6-758F1C7F88AB}"/>
          </ac:spMkLst>
        </pc:spChg>
        <pc:spChg chg="mod">
          <ac:chgData name="moath momani" userId="720708e143949568" providerId="LiveId" clId="{8A4CDFA0-D424-4625-B21C-4E10EC16BC3D}" dt="2020-10-07T09:23:38.695" v="941" actId="20577"/>
          <ac:spMkLst>
            <pc:docMk/>
            <pc:sldMk cId="4027102162" sldId="266"/>
            <ac:spMk id="16" creationId="{79F93827-5C9D-46E5-AC23-4889FBFC9122}"/>
          </ac:spMkLst>
        </pc:spChg>
      </pc:sldChg>
      <pc:sldChg chg="modSp mod">
        <pc:chgData name="moath momani" userId="720708e143949568" providerId="LiveId" clId="{8A4CDFA0-D424-4625-B21C-4E10EC16BC3D}" dt="2020-10-07T10:15:48.129" v="1998" actId="20577"/>
        <pc:sldMkLst>
          <pc:docMk/>
          <pc:sldMk cId="2983114971" sldId="267"/>
        </pc:sldMkLst>
        <pc:spChg chg="mod">
          <ac:chgData name="moath momani" userId="720708e143949568" providerId="LiveId" clId="{8A4CDFA0-D424-4625-B21C-4E10EC16BC3D}" dt="2020-10-07T09:23:51.390" v="955" actId="20577"/>
          <ac:spMkLst>
            <pc:docMk/>
            <pc:sldMk cId="2983114971" sldId="267"/>
            <ac:spMk id="10" creationId="{4520B65B-FB47-4A30-821D-E86797BB747B}"/>
          </ac:spMkLst>
        </pc:spChg>
        <pc:graphicFrameChg chg="modGraphic">
          <ac:chgData name="moath momani" userId="720708e143949568" providerId="LiveId" clId="{8A4CDFA0-D424-4625-B21C-4E10EC16BC3D}" dt="2020-10-07T10:15:48.129" v="1998" actId="20577"/>
          <ac:graphicFrameMkLst>
            <pc:docMk/>
            <pc:sldMk cId="2983114971" sldId="267"/>
            <ac:graphicFrameMk id="16" creationId="{8A0EDEE8-F79A-4E20-8E6F-D0692D2840F8}"/>
          </ac:graphicFrameMkLst>
        </pc:graphicFrameChg>
      </pc:sldChg>
    </pc:docChg>
  </pc:docChgLst>
  <pc:docChgLst>
    <pc:chgData name="moath momani" userId="720708e143949568" providerId="LiveId" clId="{E2900F80-DF3C-407D-AE3D-681D102F2033}"/>
    <pc:docChg chg="custSel modSld">
      <pc:chgData name="moath momani" userId="720708e143949568" providerId="LiveId" clId="{E2900F80-DF3C-407D-AE3D-681D102F2033}" dt="2020-06-18T08:03:27.382" v="59" actId="20577"/>
      <pc:docMkLst>
        <pc:docMk/>
      </pc:docMkLst>
      <pc:sldChg chg="modSp mod">
        <pc:chgData name="moath momani" userId="720708e143949568" providerId="LiveId" clId="{E2900F80-DF3C-407D-AE3D-681D102F2033}" dt="2020-06-18T08:03:27.382" v="59" actId="20577"/>
        <pc:sldMkLst>
          <pc:docMk/>
          <pc:sldMk cId="0" sldId="257"/>
        </pc:sldMkLst>
        <pc:spChg chg="mod">
          <ac:chgData name="moath momani" userId="720708e143949568" providerId="LiveId" clId="{E2900F80-DF3C-407D-AE3D-681D102F2033}" dt="2020-06-18T08:03:27.382" v="59" actId="20577"/>
          <ac:spMkLst>
            <pc:docMk/>
            <pc:sldMk cId="0" sldId="257"/>
            <ac:spMk id="1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3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8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793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003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169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dirty="0"/>
              <a:t>LESSON PLAN</a:t>
            </a:r>
            <a:endParaRPr lang="en-US" dirty="0"/>
          </a:p>
          <a:p>
            <a:r>
              <a:rPr lang="en-US" dirty="0"/>
              <a:t>FASHION TECH</a:t>
            </a:r>
            <a:endParaRPr sz="2000" dirty="0"/>
          </a:p>
        </p:txBody>
      </p:sp>
      <p:grpSp>
        <p:nvGrpSpPr>
          <p:cNvPr id="104" name="Google Shape;52;p12"/>
          <p:cNvGrpSpPr/>
          <p:nvPr/>
        </p:nvGrpSpPr>
        <p:grpSpPr>
          <a:xfrm>
            <a:off x="3391297" y="3270852"/>
            <a:ext cx="5676385" cy="1090796"/>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7822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197304" y="-1297576"/>
            <a:ext cx="2308691" cy="4903841"/>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807216" y="1918942"/>
            <a:ext cx="3498670" cy="637618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9D7E174E-AFFB-4815-93E6-758F1C7F88AB}"/>
              </a:ext>
            </a:extLst>
          </p:cNvPr>
          <p:cNvSpPr txBox="1"/>
          <p:nvPr/>
        </p:nvSpPr>
        <p:spPr>
          <a:xfrm>
            <a:off x="952399" y="2036569"/>
            <a:ext cx="10284002" cy="31212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7-10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indent="0">
              <a:buFont typeface="+mj-lt"/>
              <a:buNone/>
            </a:pPr>
            <a:r>
              <a:rPr lang="en-US" sz="1400" b="0" i="0" kern="1200" dirty="0">
                <a:solidFill>
                  <a:schemeClr val="tx1"/>
                </a:solidFill>
                <a:effectLst/>
                <a:latin typeface="Politica" panose="02000506060000020004"/>
                <a:ea typeface="+mn-ea"/>
                <a:cs typeface="+mn-cs"/>
              </a:rPr>
              <a:t>The last day is a challenge for all participants</a:t>
            </a:r>
            <a:r>
              <a:rPr lang="en-US" kern="1200" dirty="0">
                <a:solidFill>
                  <a:schemeClr val="tx1"/>
                </a:solidFill>
                <a:latin typeface="Politica" panose="02000506060000020004"/>
                <a:ea typeface="+mn-ea"/>
                <a:cs typeface="+mn-cs"/>
              </a:rPr>
              <a:t> to conduct their final project either by using </a:t>
            </a:r>
            <a:r>
              <a:rPr lang="en-US" kern="1200" dirty="0" err="1">
                <a:solidFill>
                  <a:schemeClr val="tx1"/>
                </a:solidFill>
                <a:latin typeface="Politica" panose="02000506060000020004"/>
                <a:ea typeface="+mn-ea"/>
                <a:cs typeface="+mn-cs"/>
              </a:rPr>
              <a:t>SolidWork</a:t>
            </a:r>
            <a:r>
              <a:rPr lang="en-US" kern="1200" dirty="0">
                <a:solidFill>
                  <a:schemeClr val="tx1"/>
                </a:solidFill>
                <a:latin typeface="Politica" panose="02000506060000020004"/>
                <a:ea typeface="+mn-ea"/>
                <a:cs typeface="+mn-cs"/>
              </a:rPr>
              <a:t> APP or 3DC.io platform to create models related to fashion such as patterns, accessories, and wearables.</a:t>
            </a:r>
            <a:endParaRPr lang="en-US" sz="1400" b="0" i="0" dirty="0">
              <a:solidFill>
                <a:schemeClr val="tx1"/>
              </a:solidFill>
              <a:effectLst/>
              <a:latin typeface="Politica" panose="02000506060000020004"/>
            </a:endParaRPr>
          </a:p>
          <a:p>
            <a:endParaRPr kumimoji="0" lang="en-US" sz="1400" i="0" u="none" strike="noStrike" kern="1200" cap="none" spc="0" normalizeH="0" baseline="0" noProof="0" dirty="0">
              <a:ln>
                <a:noFill/>
              </a:ln>
              <a:solidFill>
                <a:schemeClr val="bg1"/>
              </a:solidFill>
              <a:effectLst/>
              <a:uLnTx/>
              <a:uFillTx/>
              <a:latin typeface="Politica"/>
              <a:ea typeface="+mn-ea"/>
              <a:cs typeface="+mn-cs"/>
              <a:sym typeface="Lato"/>
            </a:endParaRPr>
          </a:p>
          <a:p>
            <a:pPr marL="0" indent="0">
              <a:buFont typeface="+mj-lt"/>
              <a:buNone/>
            </a:pPr>
            <a:endParaRPr dirty="0">
              <a:solidFill>
                <a:schemeClr val="bg1"/>
              </a:solidFill>
              <a:latin typeface="Politica" panose="02000506060000020004"/>
            </a:endParaRPr>
          </a:p>
          <a:p>
            <a:pPr>
              <a:defRPr>
                <a:solidFill>
                  <a:srgbClr val="FFFFFF"/>
                </a:solidFill>
                <a:latin typeface="Politica"/>
                <a:ea typeface="Politica"/>
                <a:cs typeface="Politica"/>
                <a:sym typeface="Politica"/>
              </a:defRPr>
            </a:pPr>
            <a:r>
              <a:rPr lang="en-US" sz="1600" b="1" dirty="0"/>
              <a:t>LESSON</a:t>
            </a:r>
            <a:r>
              <a:rPr sz="1600" b="1" dirty="0"/>
              <a:t> OBJECTIVES:</a:t>
            </a:r>
            <a:endParaRPr lang="en-US" sz="1600" b="1" dirty="0"/>
          </a:p>
          <a:p>
            <a:pPr>
              <a:defRPr>
                <a:solidFill>
                  <a:srgbClr val="FFFFFF"/>
                </a:solidFill>
                <a:latin typeface="Politica"/>
                <a:ea typeface="Politica"/>
                <a:cs typeface="Politica"/>
                <a:sym typeface="Politica"/>
              </a:defRPr>
            </a:pPr>
            <a:r>
              <a:rPr lang="en-US" dirty="0">
                <a:solidFill>
                  <a:schemeClr val="bg1"/>
                </a:solidFill>
                <a:latin typeface="Politica" panose="02000506060000020004"/>
              </a:rPr>
              <a:t>A</a:t>
            </a:r>
            <a:r>
              <a:rPr lang="en-US" b="0" i="0" dirty="0">
                <a:solidFill>
                  <a:schemeClr val="bg1"/>
                </a:solidFill>
                <a:effectLst/>
                <a:latin typeface="Politica" panose="02000506060000020004"/>
              </a:rPr>
              <a:t>pply the knowledge they have learnt, their intellectual abilities and practical skills to solving real life engineering problems.</a:t>
            </a:r>
          </a:p>
          <a:p>
            <a:pPr>
              <a:defRPr>
                <a:solidFill>
                  <a:srgbClr val="FFFFFF"/>
                </a:solidFill>
                <a:latin typeface="Politica"/>
                <a:ea typeface="Politica"/>
                <a:cs typeface="Politica"/>
                <a:sym typeface="Politica"/>
              </a:defRPr>
            </a:pPr>
            <a:endParaRPr lang="en-US" sz="1600" b="1" dirty="0"/>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 Zoom or M Teams.</a:t>
            </a:r>
            <a:endParaRPr dirty="0"/>
          </a:p>
        </p:txBody>
      </p:sp>
      <p:pic>
        <p:nvPicPr>
          <p:cNvPr id="11" name="Picture 7" descr="Picture 7">
            <a:extLst>
              <a:ext uri="{FF2B5EF4-FFF2-40B4-BE49-F238E27FC236}">
                <a16:creationId xmlns:a16="http://schemas.microsoft.com/office/drawing/2014/main" id="{78A25FA2-5138-48F5-A37E-A4A006086A5D}"/>
              </a:ext>
            </a:extLst>
          </p:cNvPr>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 name="TextBox 2">
            <a:extLst>
              <a:ext uri="{FF2B5EF4-FFF2-40B4-BE49-F238E27FC236}">
                <a16:creationId xmlns:a16="http://schemas.microsoft.com/office/drawing/2014/main" id="{EAA786CF-BDF9-4604-921C-1F1DE4C1C29D}"/>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pSp>
        <p:nvGrpSpPr>
          <p:cNvPr id="13" name="Google Shape;61;p13">
            <a:extLst>
              <a:ext uri="{FF2B5EF4-FFF2-40B4-BE49-F238E27FC236}">
                <a16:creationId xmlns:a16="http://schemas.microsoft.com/office/drawing/2014/main" id="{AD781103-0814-41FD-B7F8-2A810A23A6BF}"/>
              </a:ext>
            </a:extLst>
          </p:cNvPr>
          <p:cNvGrpSpPr/>
          <p:nvPr/>
        </p:nvGrpSpPr>
        <p:grpSpPr>
          <a:xfrm>
            <a:off x="2058922" y="448448"/>
            <a:ext cx="8070978" cy="494651"/>
            <a:chOff x="0" y="0"/>
            <a:chExt cx="8070977" cy="494649"/>
          </a:xfrm>
        </p:grpSpPr>
        <p:sp>
          <p:nvSpPr>
            <p:cNvPr id="14" name="Google Shape;62;p13">
              <a:extLst>
                <a:ext uri="{FF2B5EF4-FFF2-40B4-BE49-F238E27FC236}">
                  <a16:creationId xmlns:a16="http://schemas.microsoft.com/office/drawing/2014/main" id="{B5AC5E12-24AB-4606-8335-AEB2970CA2DD}"/>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5" name="Google Shape;63;p13">
              <a:extLst>
                <a:ext uri="{FF2B5EF4-FFF2-40B4-BE49-F238E27FC236}">
                  <a16:creationId xmlns:a16="http://schemas.microsoft.com/office/drawing/2014/main" id="{8671E96A-BF37-41FB-92B8-0C37A4E93A72}"/>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sp>
        <p:nvSpPr>
          <p:cNvPr id="16" name="Google Shape;60;p13">
            <a:extLst>
              <a:ext uri="{FF2B5EF4-FFF2-40B4-BE49-F238E27FC236}">
                <a16:creationId xmlns:a16="http://schemas.microsoft.com/office/drawing/2014/main" id="{79F93827-5C9D-46E5-AC23-4889FBFC9122}"/>
              </a:ext>
            </a:extLst>
          </p:cNvPr>
          <p:cNvSpPr txBox="1"/>
          <p:nvPr/>
        </p:nvSpPr>
        <p:spPr>
          <a:xfrm>
            <a:off x="1942288" y="408374"/>
            <a:ext cx="8304249" cy="116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5: </a:t>
            </a:r>
            <a:r>
              <a:rPr lang="en-US" sz="2000" dirty="0">
                <a:solidFill>
                  <a:schemeClr val="bg1"/>
                </a:solidFill>
                <a:latin typeface="Politica"/>
              </a:rPr>
              <a:t>Final project </a:t>
            </a:r>
            <a:endParaRPr lang="en-US" sz="4000" dirty="0">
              <a:solidFill>
                <a:schemeClr val="bg1"/>
              </a:solidFill>
              <a:latin typeface="Politica" charset="0"/>
              <a:ea typeface="Politica" charset="0"/>
              <a:cs typeface="Politica" charset="0"/>
            </a:endParaRPr>
          </a:p>
          <a:p>
            <a:endParaRPr lang="en-US" sz="2000" dirty="0">
              <a:solidFill>
                <a:schemeClr val="bg1"/>
              </a:solidFill>
              <a:latin typeface="Politica" charset="0"/>
              <a:ea typeface="Politica" charset="0"/>
              <a:cs typeface="Politica" charset="0"/>
            </a:endParaRPr>
          </a:p>
          <a:p>
            <a:endParaRPr lang="en-US" dirty="0"/>
          </a:p>
        </p:txBody>
      </p:sp>
    </p:spTree>
    <p:extLst>
      <p:ext uri="{BB962C8B-B14F-4D97-AF65-F5344CB8AC3E}">
        <p14:creationId xmlns:p14="http://schemas.microsoft.com/office/powerpoint/2010/main" val="4027102162"/>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4520B65B-FB47-4A30-821D-E86797BB747B}"/>
              </a:ext>
            </a:extLst>
          </p:cNvPr>
          <p:cNvSpPr txBox="1"/>
          <p:nvPr/>
        </p:nvSpPr>
        <p:spPr>
          <a:xfrm>
            <a:off x="1942288" y="408374"/>
            <a:ext cx="8304249" cy="116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 </a:t>
            </a:r>
            <a:r>
              <a:rPr lang="en-US" sz="2000" dirty="0">
                <a:solidFill>
                  <a:schemeClr val="bg1"/>
                </a:solidFill>
                <a:latin typeface="Politica"/>
              </a:rPr>
              <a:t>Final project </a:t>
            </a:r>
            <a:endParaRPr lang="en-US" sz="4000" dirty="0">
              <a:solidFill>
                <a:schemeClr val="bg1"/>
              </a:solidFill>
              <a:latin typeface="Politica" charset="0"/>
              <a:ea typeface="Politica" charset="0"/>
              <a:cs typeface="Politica" charset="0"/>
            </a:endParaRPr>
          </a:p>
          <a:p>
            <a:endParaRPr lang="en-US" sz="2000" dirty="0">
              <a:solidFill>
                <a:schemeClr val="bg1"/>
              </a:solidFill>
              <a:latin typeface="Politica" charset="0"/>
              <a:ea typeface="Politica" charset="0"/>
              <a:cs typeface="Politica" charset="0"/>
            </a:endParaRPr>
          </a:p>
          <a:p>
            <a:endParaRPr dirty="0"/>
          </a:p>
        </p:txBody>
      </p:sp>
      <p:grpSp>
        <p:nvGrpSpPr>
          <p:cNvPr id="11" name="Google Shape;61;p13">
            <a:extLst>
              <a:ext uri="{FF2B5EF4-FFF2-40B4-BE49-F238E27FC236}">
                <a16:creationId xmlns:a16="http://schemas.microsoft.com/office/drawing/2014/main" id="{DCC475F0-962E-46A0-ADF2-BD6B14A68A68}"/>
              </a:ext>
            </a:extLst>
          </p:cNvPr>
          <p:cNvGrpSpPr/>
          <p:nvPr/>
        </p:nvGrpSpPr>
        <p:grpSpPr>
          <a:xfrm>
            <a:off x="2058922" y="448448"/>
            <a:ext cx="8070978" cy="494651"/>
            <a:chOff x="0" y="0"/>
            <a:chExt cx="8070977" cy="494649"/>
          </a:xfrm>
        </p:grpSpPr>
        <p:sp>
          <p:nvSpPr>
            <p:cNvPr id="12" name="Google Shape;62;p13">
              <a:extLst>
                <a:ext uri="{FF2B5EF4-FFF2-40B4-BE49-F238E27FC236}">
                  <a16:creationId xmlns:a16="http://schemas.microsoft.com/office/drawing/2014/main" id="{5056E231-171D-4483-8900-6A802D160699}"/>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4F3E5250-AAB2-487F-9416-DA996CC17C1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4" name="Picture 7" descr="Picture 7">
            <a:extLst>
              <a:ext uri="{FF2B5EF4-FFF2-40B4-BE49-F238E27FC236}">
                <a16:creationId xmlns:a16="http://schemas.microsoft.com/office/drawing/2014/main" id="{6E7AB1BB-AB3E-44C8-AF15-4BFB4D2FE053}"/>
              </a:ext>
            </a:extLst>
          </p:cNvPr>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5" name="TextBox 2">
            <a:extLst>
              <a:ext uri="{FF2B5EF4-FFF2-40B4-BE49-F238E27FC236}">
                <a16:creationId xmlns:a16="http://schemas.microsoft.com/office/drawing/2014/main" id="{AD13471E-04CD-428C-ABF4-62B28D5C3016}"/>
              </a:ext>
            </a:extLst>
          </p:cNvPr>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16" name="Google Shape;76;p15">
            <a:extLst>
              <a:ext uri="{FF2B5EF4-FFF2-40B4-BE49-F238E27FC236}">
                <a16:creationId xmlns:a16="http://schemas.microsoft.com/office/drawing/2014/main" id="{8A0EDEE8-F79A-4E20-8E6F-D0692D2840F8}"/>
              </a:ext>
            </a:extLst>
          </p:cNvPr>
          <p:cNvGraphicFramePr/>
          <p:nvPr>
            <p:extLst>
              <p:ext uri="{D42A27DB-BD31-4B8C-83A1-F6EECF244321}">
                <p14:modId xmlns:p14="http://schemas.microsoft.com/office/powerpoint/2010/main" val="3869043700"/>
              </p:ext>
            </p:extLst>
          </p:nvPr>
        </p:nvGraphicFramePr>
        <p:xfrm>
          <a:off x="642079" y="1239915"/>
          <a:ext cx="11054418" cy="4795658"/>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01996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10 -5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Welcoming participants.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the challenge </a:t>
                      </a:r>
                      <a:r>
                        <a:rPr lang="en-US" sz="1400" u="none" strike="noStrike" cap="none" dirty="0">
                          <a:solidFill>
                            <a:schemeClr val="lt1"/>
                          </a:solidFill>
                          <a:latin typeface="Politica"/>
                        </a:rPr>
                        <a:t>and what they should do:</a:t>
                      </a:r>
                    </a:p>
                    <a:p>
                      <a:pPr marL="342900" indent="-342900" algn="l">
                        <a:buClr>
                          <a:schemeClr val="tx1"/>
                        </a:buClr>
                        <a:buFont typeface="+mj-lt"/>
                        <a:buAutoNum type="arabicPeriod"/>
                      </a:pPr>
                      <a:r>
                        <a:rPr lang="en-US" sz="1400" dirty="0">
                          <a:solidFill>
                            <a:schemeClr val="bg1"/>
                          </a:solidFill>
                          <a:latin typeface="Politica" panose="02000506060000020004"/>
                        </a:rPr>
                        <a:t>Create 3d fashion by using 3DC.io platform.</a:t>
                      </a:r>
                    </a:p>
                    <a:p>
                      <a:pPr marL="342900" indent="-342900" algn="l">
                        <a:buClr>
                          <a:schemeClr val="tx1"/>
                        </a:buClr>
                        <a:buFont typeface="+mj-lt"/>
                        <a:buAutoNum type="arabicPeriod"/>
                      </a:pPr>
                      <a:r>
                        <a:rPr lang="en-US" sz="1400" dirty="0">
                          <a:solidFill>
                            <a:schemeClr val="bg1"/>
                          </a:solidFill>
                          <a:latin typeface="Politica" panose="02000506060000020004"/>
                        </a:rPr>
                        <a:t>Create 3D fashion and patterns using SWAPP.</a:t>
                      </a:r>
                    </a:p>
                    <a:p>
                      <a:pPr marL="342900" indent="-342900" algn="l">
                        <a:buClr>
                          <a:schemeClr val="tx1"/>
                        </a:buClr>
                        <a:buFont typeface="+mj-lt"/>
                        <a:buAutoNum type="arabicPeriod"/>
                      </a:pPr>
                      <a:r>
                        <a:rPr lang="en-US" sz="1400" dirty="0">
                          <a:solidFill>
                            <a:schemeClr val="bg1"/>
                          </a:solidFill>
                          <a:latin typeface="Politica" panose="02000506060000020004"/>
                        </a:rPr>
                        <a:t>Export the .STL file of their project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30 - 45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dirty="0">
                          <a:solidFill>
                            <a:schemeClr val="bg1"/>
                          </a:solidFill>
                          <a:latin typeface="Politica"/>
                        </a:rPr>
                        <a:t>Challenge participants to  Finalized their final project.</a:t>
                      </a:r>
                      <a:endParaRPr sz="1400"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5 - 10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r>
                        <a:rPr lang="en-US" sz="1400" u="none" strike="noStrike" cap="none" dirty="0">
                          <a:solidFill>
                            <a:schemeClr val="lt1"/>
                          </a:solidFill>
                          <a:latin typeface="Politica"/>
                        </a:rPr>
                        <a:t>Warp up</a:t>
                      </a:r>
                    </a:p>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Ask Participant to share their screen and discuss the design.</a:t>
                      </a: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Encourage participant to visit Studio 56 and explore our workshops.</a:t>
                      </a: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 Certificates.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298311497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FC84119A-9C00-4A4D-B8A1-A3CEF39C8A71}"/>
              </a:ext>
            </a:extLst>
          </p:cNvPr>
          <p:cNvSpPr txBox="1"/>
          <p:nvPr/>
        </p:nvSpPr>
        <p:spPr>
          <a:xfrm>
            <a:off x="952398" y="1225483"/>
            <a:ext cx="10568063" cy="4743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dirty="0"/>
              <a:t>ZONE: </a:t>
            </a:r>
            <a:r>
              <a:rPr lang="en-US" dirty="0"/>
              <a:t>Technology </a:t>
            </a:r>
            <a:r>
              <a:rPr dirty="0"/>
              <a:t>	AGE: </a:t>
            </a:r>
            <a:r>
              <a:rPr lang="en-US" dirty="0"/>
              <a:t>7-10</a:t>
            </a:r>
            <a:r>
              <a:rPr dirty="0"/>
              <a:t>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a:lnSpc>
                <a:spcPct val="150000"/>
              </a:lnSpc>
              <a:defRPr>
                <a:solidFill>
                  <a:srgbClr val="FFFFFF"/>
                </a:solidFill>
                <a:latin typeface="Politica"/>
                <a:ea typeface="Politica"/>
                <a:cs typeface="Politica"/>
                <a:sym typeface="Politica"/>
              </a:defRPr>
            </a:pPr>
            <a:r>
              <a:rPr lang="en-US" sz="1600" dirty="0">
                <a:solidFill>
                  <a:schemeClr val="tx1"/>
                </a:solidFill>
              </a:rPr>
              <a:t>In this lesson, participants get an introduction to fashion and the digital manufacturing technologies that are used in relating to fabricate fashion, such as laser cutting and 3D printing.</a:t>
            </a:r>
          </a:p>
          <a:p>
            <a:pPr>
              <a:lnSpc>
                <a:spcPct val="150000"/>
              </a:lnSpc>
              <a:defRPr>
                <a:solidFill>
                  <a:srgbClr val="FFFFFF"/>
                </a:solidFill>
                <a:latin typeface="Politica"/>
                <a:ea typeface="Politica"/>
                <a:cs typeface="Politica"/>
                <a:sym typeface="Politica"/>
              </a:defRPr>
            </a:pPr>
            <a:endParaRPr lang="en-US" sz="1600" dirty="0"/>
          </a:p>
          <a:p>
            <a:pPr>
              <a:lnSpc>
                <a:spcPct val="150000"/>
              </a:lnSpc>
              <a:defRPr>
                <a:solidFill>
                  <a:srgbClr val="FFFFFF"/>
                </a:solidFill>
                <a:latin typeface="Politica"/>
                <a:ea typeface="Politica"/>
                <a:cs typeface="Politica"/>
                <a:sym typeface="Politica"/>
              </a:defRPr>
            </a:pPr>
            <a:r>
              <a:rPr lang="en-US" sz="1600" b="1" dirty="0"/>
              <a:t>ENGINEERING DESIGN CHALLENGE: </a:t>
            </a:r>
            <a:r>
              <a:rPr lang="en-US" sz="1600" dirty="0"/>
              <a:t>Maha is planning to enter a competition in fashion design and she thinks to create unique and special fashion by integrate modern design with technology, and she is asking for your help to provide her with modern designs of fashion. </a:t>
            </a:r>
          </a:p>
          <a:p>
            <a:pPr>
              <a:defRPr>
                <a:solidFill>
                  <a:srgbClr val="FFFFFF"/>
                </a:solidFill>
                <a:latin typeface="Politica"/>
                <a:ea typeface="Politica"/>
                <a:cs typeface="Politica"/>
                <a:sym typeface="Politica"/>
              </a:defRPr>
            </a:pPr>
            <a:endParaRPr dirty="0"/>
          </a:p>
          <a:p>
            <a:pPr>
              <a:defRPr>
                <a:solidFill>
                  <a:srgbClr val="FFFFFF"/>
                </a:solidFill>
                <a:latin typeface="Politica"/>
                <a:ea typeface="Politica"/>
                <a:cs typeface="Politica"/>
                <a:sym typeface="Politica"/>
              </a:defRPr>
            </a:pPr>
            <a:r>
              <a:rPr lang="en-US" sz="1600" b="1" dirty="0"/>
              <a:t>LESSON</a:t>
            </a:r>
            <a:r>
              <a:rPr sz="1600" b="1" dirty="0"/>
              <a:t> OBJECTIVES</a:t>
            </a:r>
            <a:r>
              <a:rPr sz="1800" b="1" dirty="0"/>
              <a:t>:</a:t>
            </a:r>
          </a:p>
          <a:p>
            <a:r>
              <a:rPr lang="en-US" dirty="0">
                <a:solidFill>
                  <a:schemeClr val="bg1"/>
                </a:solidFill>
                <a:latin typeface="Politica"/>
              </a:rPr>
              <a:t>After the session students will be able to: </a:t>
            </a:r>
          </a:p>
          <a:p>
            <a:pPr marL="285750" indent="-285750">
              <a:buFont typeface="Arial" panose="020B0604020202020204" pitchFamily="34" charset="0"/>
              <a:buChar char="•"/>
            </a:pPr>
            <a:r>
              <a:rPr lang="en-US" dirty="0">
                <a:solidFill>
                  <a:schemeClr val="bg1"/>
                </a:solidFill>
                <a:latin typeface="Politica"/>
              </a:rPr>
              <a:t>Explain how digital manufacturing can be used to make fashion.</a:t>
            </a:r>
          </a:p>
          <a:p>
            <a:pPr marL="285750" indent="-285750">
              <a:buFont typeface="Arial" panose="020B0604020202020204" pitchFamily="34" charset="0"/>
              <a:buChar char="•"/>
            </a:pPr>
            <a:r>
              <a:rPr lang="en-US" dirty="0">
                <a:solidFill>
                  <a:schemeClr val="bg1"/>
                </a:solidFill>
                <a:latin typeface="Politica"/>
              </a:rPr>
              <a:t>Use design software 3DC.io.</a:t>
            </a:r>
          </a:p>
          <a:p>
            <a:pPr>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 Zoom or M Teams.</a:t>
            </a:r>
            <a:endParaRPr dirty="0"/>
          </a:p>
        </p:txBody>
      </p:sp>
      <p:sp>
        <p:nvSpPr>
          <p:cNvPr id="3" name="Google Shape;60;p13">
            <a:extLst>
              <a:ext uri="{FF2B5EF4-FFF2-40B4-BE49-F238E27FC236}">
                <a16:creationId xmlns:a16="http://schemas.microsoft.com/office/drawing/2014/main" id="{315EFD2C-9D32-4E66-B641-9629E89EEF30}"/>
              </a:ext>
            </a:extLst>
          </p:cNvPr>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1: intro to fashion</a:t>
            </a:r>
          </a:p>
        </p:txBody>
      </p:sp>
      <p:grpSp>
        <p:nvGrpSpPr>
          <p:cNvPr id="4" name="Google Shape;61;p13">
            <a:extLst>
              <a:ext uri="{FF2B5EF4-FFF2-40B4-BE49-F238E27FC236}">
                <a16:creationId xmlns:a16="http://schemas.microsoft.com/office/drawing/2014/main" id="{6DBA73C4-A3BF-4C58-82B8-4640F15FB341}"/>
              </a:ext>
            </a:extLst>
          </p:cNvPr>
          <p:cNvGrpSpPr/>
          <p:nvPr/>
        </p:nvGrpSpPr>
        <p:grpSpPr>
          <a:xfrm>
            <a:off x="2058922" y="448448"/>
            <a:ext cx="8070978" cy="494651"/>
            <a:chOff x="0" y="0"/>
            <a:chExt cx="8070977" cy="494649"/>
          </a:xfrm>
        </p:grpSpPr>
        <p:sp>
          <p:nvSpPr>
            <p:cNvPr id="5" name="Google Shape;62;p13">
              <a:extLst>
                <a:ext uri="{FF2B5EF4-FFF2-40B4-BE49-F238E27FC236}">
                  <a16:creationId xmlns:a16="http://schemas.microsoft.com/office/drawing/2014/main" id="{3EC52141-38F5-4574-851F-53C977C6C376}"/>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6" name="Google Shape;63;p13">
              <a:extLst>
                <a:ext uri="{FF2B5EF4-FFF2-40B4-BE49-F238E27FC236}">
                  <a16:creationId xmlns:a16="http://schemas.microsoft.com/office/drawing/2014/main" id="{D6B761B1-1020-4181-B906-C9495B6AFAE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7" name="Picture 7" descr="Picture 7">
            <a:extLst>
              <a:ext uri="{FF2B5EF4-FFF2-40B4-BE49-F238E27FC236}">
                <a16:creationId xmlns:a16="http://schemas.microsoft.com/office/drawing/2014/main" id="{7ED6BC1B-5636-4733-A24C-4AAC094E04AC}"/>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8" name="TextBox 2">
            <a:extLst>
              <a:ext uri="{FF2B5EF4-FFF2-40B4-BE49-F238E27FC236}">
                <a16:creationId xmlns:a16="http://schemas.microsoft.com/office/drawing/2014/main" id="{EB7DF314-2ECC-48D3-B735-DC91BB4F0C4F}"/>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23960382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Google Shape;60;p13">
            <a:extLst>
              <a:ext uri="{FF2B5EF4-FFF2-40B4-BE49-F238E27FC236}">
                <a16:creationId xmlns:a16="http://schemas.microsoft.com/office/drawing/2014/main" id="{3491E9C2-141A-47B4-8AF8-20871943362C}"/>
              </a:ext>
            </a:extLst>
          </p:cNvPr>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1</a:t>
            </a:r>
            <a:r>
              <a:rPr dirty="0"/>
              <a:t>: </a:t>
            </a:r>
            <a:r>
              <a:rPr lang="en-US" dirty="0"/>
              <a:t>intro to fashion</a:t>
            </a:r>
            <a:endParaRPr dirty="0"/>
          </a:p>
        </p:txBody>
      </p:sp>
      <p:grpSp>
        <p:nvGrpSpPr>
          <p:cNvPr id="18" name="Google Shape;61;p13">
            <a:extLst>
              <a:ext uri="{FF2B5EF4-FFF2-40B4-BE49-F238E27FC236}">
                <a16:creationId xmlns:a16="http://schemas.microsoft.com/office/drawing/2014/main" id="{82C87080-1F36-471E-9EE2-93A9445BA970}"/>
              </a:ext>
            </a:extLst>
          </p:cNvPr>
          <p:cNvGrpSpPr/>
          <p:nvPr/>
        </p:nvGrpSpPr>
        <p:grpSpPr>
          <a:xfrm>
            <a:off x="2058922" y="448448"/>
            <a:ext cx="8070978" cy="494651"/>
            <a:chOff x="0" y="0"/>
            <a:chExt cx="8070977" cy="494649"/>
          </a:xfrm>
        </p:grpSpPr>
        <p:sp>
          <p:nvSpPr>
            <p:cNvPr id="19" name="Google Shape;62;p13">
              <a:extLst>
                <a:ext uri="{FF2B5EF4-FFF2-40B4-BE49-F238E27FC236}">
                  <a16:creationId xmlns:a16="http://schemas.microsoft.com/office/drawing/2014/main" id="{DE76BCF3-94C0-435C-AD0C-2CAEBCD0207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20" name="Google Shape;63;p13">
              <a:extLst>
                <a:ext uri="{FF2B5EF4-FFF2-40B4-BE49-F238E27FC236}">
                  <a16:creationId xmlns:a16="http://schemas.microsoft.com/office/drawing/2014/main" id="{00A21D34-67D7-479F-BB68-20B805A08721}"/>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21" name="Picture 7" descr="Picture 7">
            <a:extLst>
              <a:ext uri="{FF2B5EF4-FFF2-40B4-BE49-F238E27FC236}">
                <a16:creationId xmlns:a16="http://schemas.microsoft.com/office/drawing/2014/main" id="{87EACC26-5BEC-466C-93BA-0FC93503BA33}"/>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22" name="TextBox 2">
            <a:extLst>
              <a:ext uri="{FF2B5EF4-FFF2-40B4-BE49-F238E27FC236}">
                <a16:creationId xmlns:a16="http://schemas.microsoft.com/office/drawing/2014/main" id="{DD61AAE1-2E64-4ABD-877C-7899B186CE9A}"/>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23" name="Google Shape;76;p15">
            <a:extLst>
              <a:ext uri="{FF2B5EF4-FFF2-40B4-BE49-F238E27FC236}">
                <a16:creationId xmlns:a16="http://schemas.microsoft.com/office/drawing/2014/main" id="{6C6CF4B0-4757-42B9-88DC-6C219C26B495}"/>
              </a:ext>
            </a:extLst>
          </p:cNvPr>
          <p:cNvGraphicFramePr/>
          <p:nvPr>
            <p:extLst>
              <p:ext uri="{D42A27DB-BD31-4B8C-83A1-F6EECF244321}">
                <p14:modId xmlns:p14="http://schemas.microsoft.com/office/powerpoint/2010/main" val="834785209"/>
              </p:ext>
            </p:extLst>
          </p:nvPr>
        </p:nvGraphicFramePr>
        <p:xfrm>
          <a:off x="642079" y="1239915"/>
          <a:ext cx="11054418" cy="4933659"/>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01996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30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MS Teams options </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Studio 56 and our zones.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Briefly explain the camp idea and activities.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Show participants different digital manufacturing projects related to fashion.</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bg1"/>
                          </a:solidFill>
                          <a:latin typeface="Politica"/>
                        </a:rPr>
                        <a:t>Introduce participant about the manufacturing process of fashion</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Show video about 3D printing and fashion (Printing patterns).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and show to them Tailornova software as an example of design.</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Introduce 3DC.io platform.</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bg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15</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dirty="0">
                          <a:solidFill>
                            <a:schemeClr val="bg1"/>
                          </a:solidFill>
                          <a:latin typeface="Politica"/>
                        </a:rPr>
                        <a:t>Challenge your students to complete the fashion design tie or Bow tie.</a:t>
                      </a:r>
                      <a:endParaRPr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5 - 10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Show participant video how the stl file can be imported and prepared to be 3D printed.</a:t>
                      </a:r>
                      <a:endParaRPr lang="en-US" sz="1400" u="none" strike="noStrike" cap="none" dirty="0">
                        <a:solidFill>
                          <a:schemeClr val="bg1"/>
                        </a:solidFill>
                        <a:latin typeface="Politica"/>
                      </a:endParaRPr>
                    </a:p>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  </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32997587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59;p13">
            <a:extLst>
              <a:ext uri="{FF2B5EF4-FFF2-40B4-BE49-F238E27FC236}">
                <a16:creationId xmlns:a16="http://schemas.microsoft.com/office/drawing/2014/main" id="{CA2989F7-5D56-441E-9E1C-B92A7AC5048D}"/>
              </a:ext>
            </a:extLst>
          </p:cNvPr>
          <p:cNvSpPr txBox="1"/>
          <p:nvPr/>
        </p:nvSpPr>
        <p:spPr>
          <a:xfrm>
            <a:off x="952398" y="1698017"/>
            <a:ext cx="10568063" cy="3798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7-10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a:solidFill>
                  <a:schemeClr val="tx1"/>
                </a:solidFill>
                <a:latin typeface="Politica"/>
              </a:rPr>
              <a:t>In this lesson, participants will be introduced to laser technology in more detail, and how it can be used to make fashions, such as patterns, engraving, and cutting to decorate fashion </a:t>
            </a:r>
            <a:r>
              <a:rPr lang="en-US" sz="1600" b="0" i="0" kern="1200" dirty="0">
                <a:solidFill>
                  <a:schemeClr val="tx1"/>
                </a:solidFill>
                <a:effectLst/>
                <a:latin typeface="Politica"/>
                <a:ea typeface="+mn-ea"/>
                <a:cs typeface="+mn-cs"/>
              </a:rPr>
              <a:t>such as leather bags and Abaya.</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dirty="0">
              <a:solidFill>
                <a:schemeClr val="tx1"/>
              </a:solidFill>
              <a:latin typeface="Politica"/>
            </a:endParaRPr>
          </a:p>
          <a:p>
            <a:pPr hangingPunct="1">
              <a:defRPr/>
            </a:pPr>
            <a:r>
              <a:rPr lang="en-US" sz="1600" dirty="0">
                <a:solidFill>
                  <a:schemeClr val="tx1"/>
                </a:solidFill>
                <a:latin typeface="Politica"/>
              </a:rPr>
              <a:t>After t</a:t>
            </a:r>
            <a:r>
              <a:rPr lang="en-US" sz="1600" b="0" i="0" kern="1200" dirty="0">
                <a:solidFill>
                  <a:schemeClr val="tx1"/>
                </a:solidFill>
                <a:effectLst/>
                <a:latin typeface="Politica"/>
                <a:ea typeface="+mn-ea"/>
                <a:cs typeface="+mn-cs"/>
              </a:rPr>
              <a:t>hey will be introduced to 3d modeling platform (3DC.io) and learn how to create </a:t>
            </a:r>
            <a:r>
              <a:rPr lang="en-US" sz="1600" kern="1200" dirty="0">
                <a:solidFill>
                  <a:schemeClr val="tx1"/>
                </a:solidFill>
                <a:latin typeface="Politica"/>
                <a:ea typeface="+mn-ea"/>
                <a:cs typeface="+mn-cs"/>
              </a:rPr>
              <a:t>3D </a:t>
            </a:r>
            <a:r>
              <a:rPr lang="en-US" sz="1600" b="0" i="0" kern="1200" dirty="0">
                <a:solidFill>
                  <a:schemeClr val="tx1"/>
                </a:solidFill>
                <a:effectLst/>
                <a:latin typeface="Politica"/>
                <a:ea typeface="+mn-ea"/>
                <a:cs typeface="+mn-cs"/>
              </a:rPr>
              <a:t>fashions.</a:t>
            </a:r>
            <a:endParaRPr lang="en-US" sz="1400" dirty="0">
              <a:solidFill>
                <a:schemeClr val="tx1"/>
              </a:solidFill>
              <a:latin typeface="Politica"/>
            </a:endParaRPr>
          </a:p>
          <a:p>
            <a:pPr>
              <a:lnSpc>
                <a:spcPct val="150000"/>
              </a:lnSpc>
              <a:defRPr>
                <a:solidFill>
                  <a:srgbClr val="FFFFFF"/>
                </a:solidFill>
                <a:latin typeface="Politica"/>
                <a:ea typeface="Politica"/>
                <a:cs typeface="Politica"/>
                <a:sym typeface="Politica"/>
              </a:defRPr>
            </a:pPr>
            <a:r>
              <a:rPr lang="en-US" sz="1600" dirty="0"/>
              <a:t>  </a:t>
            </a:r>
            <a:endParaRPr dirty="0"/>
          </a:p>
          <a:p>
            <a:pPr>
              <a:defRPr>
                <a:solidFill>
                  <a:srgbClr val="FFFFFF"/>
                </a:solidFill>
                <a:latin typeface="Politica"/>
                <a:ea typeface="Politica"/>
                <a:cs typeface="Politica"/>
                <a:sym typeface="Politica"/>
              </a:defRPr>
            </a:pPr>
            <a:r>
              <a:rPr lang="en-US" sz="1600" b="1" dirty="0"/>
              <a:t>LESSON</a:t>
            </a:r>
            <a:r>
              <a:rPr sz="1600" b="1" dirty="0"/>
              <a:t> OBJECTIVES:</a:t>
            </a:r>
          </a:p>
          <a:p>
            <a:r>
              <a:rPr lang="en-US" dirty="0">
                <a:solidFill>
                  <a:schemeClr val="bg1"/>
                </a:solidFill>
                <a:latin typeface="Politica"/>
              </a:rPr>
              <a:t>After the session students will be able to: </a:t>
            </a:r>
          </a:p>
          <a:p>
            <a:pPr marL="285750" indent="-285750">
              <a:buFont typeface="Arial" panose="020B0604020202020204" pitchFamily="34" charset="0"/>
              <a:buChar char="•"/>
            </a:pPr>
            <a:r>
              <a:rPr lang="en-US" dirty="0">
                <a:solidFill>
                  <a:schemeClr val="bg1"/>
                </a:solidFill>
                <a:latin typeface="Politica"/>
              </a:rPr>
              <a:t>Explain what is laser cutting technology, and how it can be used to create things. </a:t>
            </a:r>
          </a:p>
          <a:p>
            <a:pPr marL="285750" indent="-285750">
              <a:buFont typeface="Arial" panose="020B0604020202020204" pitchFamily="34" charset="0"/>
              <a:buChar char="•"/>
            </a:pPr>
            <a:r>
              <a:rPr lang="en-US" kern="1200" dirty="0">
                <a:solidFill>
                  <a:schemeClr val="bg1"/>
                </a:solidFill>
                <a:latin typeface="Politica"/>
                <a:ea typeface="+mn-ea"/>
                <a:cs typeface="+mn-cs"/>
              </a:rPr>
              <a:t>Create 3d patterns using 3DC.io platform to decorate fashion</a:t>
            </a:r>
            <a:r>
              <a:rPr lang="en-US" sz="1400" b="0" i="0" kern="1200" dirty="0">
                <a:solidFill>
                  <a:schemeClr val="bg1"/>
                </a:solidFill>
                <a:effectLst/>
                <a:latin typeface="Politica"/>
                <a:ea typeface="+mn-ea"/>
                <a:cs typeface="+mn-cs"/>
              </a:rPr>
              <a:t>.</a:t>
            </a:r>
            <a:endParaRPr dirty="0">
              <a:solidFill>
                <a:schemeClr val="bg1"/>
              </a:solidFill>
              <a:latin typeface="Politica"/>
            </a:endParaRPr>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 Zoom or M Teams.</a:t>
            </a:r>
            <a:endParaRPr dirty="0"/>
          </a:p>
        </p:txBody>
      </p:sp>
      <p:sp>
        <p:nvSpPr>
          <p:cNvPr id="11" name="Google Shape;60;p13">
            <a:extLst>
              <a:ext uri="{FF2B5EF4-FFF2-40B4-BE49-F238E27FC236}">
                <a16:creationId xmlns:a16="http://schemas.microsoft.com/office/drawing/2014/main" id="{C33DD1E7-E79F-4DFA-80FA-C346FD1F051B}"/>
              </a:ext>
            </a:extLst>
          </p:cNvPr>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2</a:t>
            </a:r>
            <a:r>
              <a:rPr dirty="0"/>
              <a:t>: </a:t>
            </a:r>
            <a:r>
              <a:rPr lang="en-US" dirty="0"/>
              <a:t>Patterns and Fashion Decoration </a:t>
            </a:r>
            <a:endParaRPr dirty="0"/>
          </a:p>
        </p:txBody>
      </p:sp>
      <p:grpSp>
        <p:nvGrpSpPr>
          <p:cNvPr id="12" name="Google Shape;61;p13">
            <a:extLst>
              <a:ext uri="{FF2B5EF4-FFF2-40B4-BE49-F238E27FC236}">
                <a16:creationId xmlns:a16="http://schemas.microsoft.com/office/drawing/2014/main" id="{A84067D7-4FAC-4975-9C7B-C6655B04ED9E}"/>
              </a:ext>
            </a:extLst>
          </p:cNvPr>
          <p:cNvGrpSpPr/>
          <p:nvPr/>
        </p:nvGrpSpPr>
        <p:grpSpPr>
          <a:xfrm>
            <a:off x="2058922" y="448448"/>
            <a:ext cx="8070978" cy="494651"/>
            <a:chOff x="0" y="0"/>
            <a:chExt cx="8070977" cy="494649"/>
          </a:xfrm>
        </p:grpSpPr>
        <p:sp>
          <p:nvSpPr>
            <p:cNvPr id="13" name="Google Shape;62;p13">
              <a:extLst>
                <a:ext uri="{FF2B5EF4-FFF2-40B4-BE49-F238E27FC236}">
                  <a16:creationId xmlns:a16="http://schemas.microsoft.com/office/drawing/2014/main" id="{0EADB2AE-0BFF-436A-9F5E-13031E94AFC0}"/>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4" name="Google Shape;63;p13">
              <a:extLst>
                <a:ext uri="{FF2B5EF4-FFF2-40B4-BE49-F238E27FC236}">
                  <a16:creationId xmlns:a16="http://schemas.microsoft.com/office/drawing/2014/main" id="{0687433D-8FE9-4B18-9E70-2CD4E976F6A7}"/>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spTree>
    <p:extLst>
      <p:ext uri="{BB962C8B-B14F-4D97-AF65-F5344CB8AC3E}">
        <p14:creationId xmlns:p14="http://schemas.microsoft.com/office/powerpoint/2010/main" val="33950076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D7A87FB4-AB01-424A-A7EF-A9F633313350}"/>
              </a:ext>
            </a:extLst>
          </p:cNvPr>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2</a:t>
            </a:r>
            <a:r>
              <a:rPr dirty="0"/>
              <a:t>: </a:t>
            </a:r>
            <a:r>
              <a:rPr lang="en-US" dirty="0"/>
              <a:t>Patterns and Fashion decoration</a:t>
            </a:r>
            <a:endParaRPr dirty="0"/>
          </a:p>
        </p:txBody>
      </p:sp>
      <p:grpSp>
        <p:nvGrpSpPr>
          <p:cNvPr id="11" name="Google Shape;61;p13">
            <a:extLst>
              <a:ext uri="{FF2B5EF4-FFF2-40B4-BE49-F238E27FC236}">
                <a16:creationId xmlns:a16="http://schemas.microsoft.com/office/drawing/2014/main" id="{DD40D670-B5F0-498E-A587-9EE600551682}"/>
              </a:ext>
            </a:extLst>
          </p:cNvPr>
          <p:cNvGrpSpPr/>
          <p:nvPr/>
        </p:nvGrpSpPr>
        <p:grpSpPr>
          <a:xfrm>
            <a:off x="2058922" y="448448"/>
            <a:ext cx="8070978" cy="494651"/>
            <a:chOff x="0" y="0"/>
            <a:chExt cx="8070977" cy="494649"/>
          </a:xfrm>
        </p:grpSpPr>
        <p:sp>
          <p:nvSpPr>
            <p:cNvPr id="12" name="Google Shape;62;p13">
              <a:extLst>
                <a:ext uri="{FF2B5EF4-FFF2-40B4-BE49-F238E27FC236}">
                  <a16:creationId xmlns:a16="http://schemas.microsoft.com/office/drawing/2014/main" id="{C7A02477-A55C-462D-8FD4-6F3DB880F6D4}"/>
                </a:ext>
              </a:extLst>
            </p:cNvPr>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3" name="Google Shape;63;p13">
              <a:extLst>
                <a:ext uri="{FF2B5EF4-FFF2-40B4-BE49-F238E27FC236}">
                  <a16:creationId xmlns:a16="http://schemas.microsoft.com/office/drawing/2014/main" id="{0F4FC5E7-72C5-4739-A99D-384169D60A43}"/>
                </a:ext>
              </a:extLst>
            </p:cNvPr>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4" name="Picture 7" descr="Picture 7">
            <a:extLst>
              <a:ext uri="{FF2B5EF4-FFF2-40B4-BE49-F238E27FC236}">
                <a16:creationId xmlns:a16="http://schemas.microsoft.com/office/drawing/2014/main" id="{387B677F-205A-4AAA-96FA-13060C2C8E5A}"/>
              </a:ext>
            </a:extLst>
          </p:cNvPr>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15" name="TextBox 2">
            <a:extLst>
              <a:ext uri="{FF2B5EF4-FFF2-40B4-BE49-F238E27FC236}">
                <a16:creationId xmlns:a16="http://schemas.microsoft.com/office/drawing/2014/main" id="{9D63C563-12D2-4BCF-AC66-C1BD12F07A98}"/>
              </a:ext>
            </a:extLst>
          </p:cNvPr>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16" name="Google Shape;76;p15">
            <a:extLst>
              <a:ext uri="{FF2B5EF4-FFF2-40B4-BE49-F238E27FC236}">
                <a16:creationId xmlns:a16="http://schemas.microsoft.com/office/drawing/2014/main" id="{19F4B6FB-F246-464D-8F74-C3493134C0E4}"/>
              </a:ext>
            </a:extLst>
          </p:cNvPr>
          <p:cNvGraphicFramePr/>
          <p:nvPr>
            <p:extLst>
              <p:ext uri="{D42A27DB-BD31-4B8C-83A1-F6EECF244321}">
                <p14:modId xmlns:p14="http://schemas.microsoft.com/office/powerpoint/2010/main" val="1951687360"/>
              </p:ext>
            </p:extLst>
          </p:nvPr>
        </p:nvGraphicFramePr>
        <p:xfrm>
          <a:off x="642079" y="1239915"/>
          <a:ext cx="11054418" cy="5532754"/>
        </p:xfrm>
        <a:graphic>
          <a:graphicData uri="http://schemas.openxmlformats.org/drawingml/2006/table">
            <a:tbl>
              <a:tblPr>
                <a:noFill/>
                <a:effectLst>
                  <a:outerShdw blurRad="50800" dist="38100" dir="2700000" algn="tl" rotWithShape="0">
                    <a:prstClr val="black">
                      <a:alpha val="40000"/>
                    </a:prstClr>
                  </a:outerShdw>
                </a:effectLst>
              </a:tblPr>
              <a:tblGrid>
                <a:gridCol w="1387889">
                  <a:extLst>
                    <a:ext uri="{9D8B030D-6E8A-4147-A177-3AD203B41FA5}">
                      <a16:colId xmlns:a16="http://schemas.microsoft.com/office/drawing/2014/main" val="20000"/>
                    </a:ext>
                  </a:extLst>
                </a:gridCol>
                <a:gridCol w="6626028">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01996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30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bg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bg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Welcome Participants to class and take the attendance.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Review the digital manufacturing process of fashion and what they have learned.</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Show participants different projects with different types patterns such as a leather bag or abaya decorated with patterns.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bg1"/>
                          </a:solidFill>
                          <a:latin typeface="Politica"/>
                        </a:rPr>
                        <a:t>Explain laser cutting technology.</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kern="1200" cap="none" dirty="0">
                          <a:solidFill>
                            <a:schemeClr val="bg1"/>
                          </a:solidFill>
                          <a:effectLst/>
                          <a:latin typeface="Politica"/>
                          <a:ea typeface="+mn-ea"/>
                          <a:cs typeface="+mn-cs"/>
                        </a:rPr>
                        <a:t>Show different types of laser cut patterns.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kern="1200" cap="none" dirty="0">
                          <a:solidFill>
                            <a:schemeClr val="bg1"/>
                          </a:solidFill>
                          <a:effectLst/>
                          <a:latin typeface="Politica"/>
                          <a:ea typeface="+mn-ea"/>
                          <a:cs typeface="+mn-cs"/>
                        </a:rPr>
                        <a:t>Introduce more modeling tools in 3DC.io platform.</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kern="1200" cap="none" dirty="0">
                          <a:solidFill>
                            <a:schemeClr val="bg1"/>
                          </a:solidFill>
                          <a:effectLst/>
                          <a:latin typeface="Politica"/>
                          <a:ea typeface="+mn-ea"/>
                          <a:cs typeface="+mn-cs"/>
                        </a:rPr>
                        <a:t>After participants finish ask them to create accounts on SWAPP and share the instruction file through the chat.</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b="0" i="0" u="none" strike="noStrike" kern="1200" cap="none" dirty="0">
                        <a:solidFill>
                          <a:schemeClr val="bg1"/>
                        </a:solidFill>
                        <a:effectLst/>
                        <a:latin typeface="Politica"/>
                        <a:ea typeface="+mn-ea"/>
                        <a:cs typeface="+mn-cs"/>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bg1"/>
                        </a:solidFill>
                        <a:latin typeface="Politica"/>
                      </a:endParaRP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lvl="0" indent="0" algn="l" rtl="0">
                        <a:spcBef>
                          <a:spcPts val="0"/>
                        </a:spcBef>
                        <a:spcAft>
                          <a:spcPts val="0"/>
                        </a:spcAft>
                        <a:buClr>
                          <a:schemeClr val="dk1"/>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955889">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en-US" sz="12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dirty="0">
                          <a:solidFill>
                            <a:schemeClr val="bg1"/>
                          </a:solidFill>
                          <a:latin typeface="Politica"/>
                        </a:rPr>
                        <a:t>Challenge your students to complete the bag design and decorate it with patterns  - laser or 3d printed on fabric. </a:t>
                      </a:r>
                    </a:p>
                    <a:p>
                      <a:pPr marL="0" marR="0" lvl="0" indent="0" algn="l" rtl="0">
                        <a:lnSpc>
                          <a:spcPct val="100000"/>
                        </a:lnSpc>
                        <a:spcBef>
                          <a:spcPts val="0"/>
                        </a:spcBef>
                        <a:spcAft>
                          <a:spcPts val="0"/>
                        </a:spcAft>
                        <a:buClr>
                          <a:srgbClr val="000000"/>
                        </a:buClr>
                        <a:buSzPts val="1400"/>
                        <a:buFont typeface="Arial"/>
                        <a:buNone/>
                      </a:pPr>
                      <a:endParaRPr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955889">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bg1"/>
                          </a:solidFill>
                          <a:latin typeface="Politica"/>
                        </a:rPr>
                        <a:t>Introduce to SWAPP , discuss its tools and what new, and finally ask them to create accounts by following the instructions that they will receive through emails.</a:t>
                      </a:r>
                      <a:endParaRPr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a:t>
                      </a:r>
                      <a:endParaRPr lang="en-US" sz="16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186121954"/>
                  </a:ext>
                </a:extLst>
              </a:tr>
            </a:tbl>
          </a:graphicData>
        </a:graphic>
      </p:graphicFrame>
    </p:spTree>
    <p:extLst>
      <p:ext uri="{BB962C8B-B14F-4D97-AF65-F5344CB8AC3E}">
        <p14:creationId xmlns:p14="http://schemas.microsoft.com/office/powerpoint/2010/main" val="29755558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52399" y="1841035"/>
            <a:ext cx="10284002" cy="3512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7-10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indent="0">
              <a:buFont typeface="+mj-lt"/>
              <a:buNone/>
            </a:pPr>
            <a:r>
              <a:rPr lang="en-US" sz="1400" b="0" i="0" kern="1200" dirty="0">
                <a:solidFill>
                  <a:schemeClr val="tx1"/>
                </a:solidFill>
                <a:effectLst/>
                <a:latin typeface="Politica" panose="02000506060000020004"/>
                <a:ea typeface="+mn-ea"/>
                <a:cs typeface="+mn-cs"/>
              </a:rPr>
              <a:t>In this session, participants will get introduced to a </a:t>
            </a:r>
            <a:r>
              <a:rPr lang="en-US" kern="1200" dirty="0">
                <a:solidFill>
                  <a:schemeClr val="tx1"/>
                </a:solidFill>
                <a:latin typeface="Politica" panose="02000506060000020004"/>
                <a:ea typeface="+mn-ea"/>
                <a:cs typeface="+mn-cs"/>
              </a:rPr>
              <a:t>new modern 3d modeling tool (</a:t>
            </a:r>
            <a:r>
              <a:rPr lang="en-US" sz="1400" b="0" i="0" kern="1200" dirty="0" err="1">
                <a:solidFill>
                  <a:schemeClr val="tx1"/>
                </a:solidFill>
                <a:effectLst/>
                <a:latin typeface="Politica" panose="02000506060000020004"/>
                <a:ea typeface="+mn-ea"/>
                <a:cs typeface="+mn-cs"/>
              </a:rPr>
              <a:t>SolidWork</a:t>
            </a:r>
            <a:r>
              <a:rPr lang="en-US" sz="1400" b="0" i="0" kern="1200" dirty="0">
                <a:solidFill>
                  <a:schemeClr val="tx1"/>
                </a:solidFill>
                <a:effectLst/>
                <a:latin typeface="Politica" panose="02000506060000020004"/>
                <a:ea typeface="+mn-ea"/>
                <a:cs typeface="+mn-cs"/>
              </a:rPr>
              <a:t> App for kids), to create and customize </a:t>
            </a:r>
            <a:r>
              <a:rPr lang="en-US" sz="1400" b="0" i="0" dirty="0">
                <a:solidFill>
                  <a:schemeClr val="tx1"/>
                </a:solidFill>
                <a:effectLst/>
                <a:latin typeface="Politica" panose="02000506060000020004"/>
              </a:rPr>
              <a:t>3D Fashions.</a:t>
            </a:r>
          </a:p>
          <a:p>
            <a:pPr marL="0" indent="0">
              <a:buFont typeface="+mj-lt"/>
              <a:buNone/>
            </a:pPr>
            <a:endParaRPr lang="en-US" sz="1400" b="0" i="0" dirty="0">
              <a:solidFill>
                <a:schemeClr val="bg1"/>
              </a:solidFill>
              <a:effectLst/>
              <a:latin typeface="Politica" panose="02000506060000020004"/>
            </a:endParaRPr>
          </a:p>
          <a:p>
            <a:pPr marL="0" indent="0">
              <a:buFont typeface="+mj-lt"/>
              <a:buNone/>
            </a:pPr>
            <a:endParaRPr dirty="0">
              <a:solidFill>
                <a:schemeClr val="bg1"/>
              </a:solidFill>
              <a:latin typeface="Politica" panose="02000506060000020004"/>
            </a:endParaRPr>
          </a:p>
          <a:p>
            <a:pPr>
              <a:defRPr>
                <a:solidFill>
                  <a:srgbClr val="FFFFFF"/>
                </a:solidFill>
                <a:latin typeface="Politica"/>
                <a:ea typeface="Politica"/>
                <a:cs typeface="Politica"/>
                <a:sym typeface="Politica"/>
              </a:defRPr>
            </a:pPr>
            <a:r>
              <a:rPr lang="en-US" sz="1600" b="1" dirty="0"/>
              <a:t>LESSON</a:t>
            </a:r>
            <a:r>
              <a:rPr sz="1600" b="1" dirty="0"/>
              <a:t> OBJECTIVES:</a:t>
            </a:r>
          </a:p>
          <a:p>
            <a:r>
              <a:rPr lang="en-US" dirty="0">
                <a:solidFill>
                  <a:schemeClr val="bg1"/>
                </a:solidFill>
                <a:latin typeface="Politica"/>
              </a:rPr>
              <a:t>After the session participants will be able to: </a:t>
            </a:r>
          </a:p>
          <a:p>
            <a:pPr marL="285750" indent="-285750">
              <a:buFont typeface="Arial" panose="020B0604020202020204" pitchFamily="34" charset="0"/>
              <a:buChar char="•"/>
            </a:pPr>
            <a:r>
              <a:rPr lang="en-US" dirty="0">
                <a:solidFill>
                  <a:schemeClr val="bg1"/>
                </a:solidFill>
                <a:latin typeface="Politica"/>
              </a:rPr>
              <a:t>Use SWAPP.</a:t>
            </a:r>
          </a:p>
          <a:p>
            <a:pPr marL="285750" indent="-285750">
              <a:buFont typeface="Arial" panose="020B0604020202020204" pitchFamily="34" charset="0"/>
              <a:buChar char="•"/>
            </a:pPr>
            <a:r>
              <a:rPr lang="en-US" dirty="0">
                <a:solidFill>
                  <a:schemeClr val="bg1"/>
                </a:solidFill>
                <a:latin typeface="Politica"/>
              </a:rPr>
              <a:t>Create and customize 3D Fashion models.</a:t>
            </a:r>
          </a:p>
          <a:p>
            <a:pPr marL="285750" indent="-285750">
              <a:buFont typeface="Arial" panose="020B0604020202020204" pitchFamily="34" charset="0"/>
              <a:buChar char="•"/>
            </a:pPr>
            <a:r>
              <a:rPr lang="en-US" dirty="0">
                <a:solidFill>
                  <a:schemeClr val="bg1"/>
                </a:solidFill>
                <a:latin typeface="Politica"/>
              </a:rPr>
              <a:t>Export STL file.</a:t>
            </a:r>
          </a:p>
          <a:p>
            <a:pPr>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 Zoom or M Teams.</a:t>
            </a:r>
            <a:endParaRPr dirty="0"/>
          </a:p>
        </p:txBody>
      </p:sp>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3: </a:t>
            </a:r>
            <a:r>
              <a:rPr lang="en-US" dirty="0">
                <a:solidFill>
                  <a:schemeClr val="tx1"/>
                </a:solidFill>
              </a:rPr>
              <a:t>SWAPP and </a:t>
            </a:r>
            <a:r>
              <a:rPr lang="en-US" sz="2000" dirty="0">
                <a:solidFill>
                  <a:schemeClr val="tx1"/>
                </a:solidFill>
                <a:latin typeface="Politica" charset="0"/>
                <a:ea typeface="Politica" charset="0"/>
                <a:cs typeface="Politica" charset="0"/>
              </a:rPr>
              <a:t>3D Fashion </a:t>
            </a:r>
          </a:p>
          <a:p>
            <a:endParaRPr lang="en-US"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a:t>
            </a:r>
            <a:r>
              <a:rPr lang="en-US" dirty="0"/>
              <a:t>3</a:t>
            </a:r>
            <a:r>
              <a:rPr dirty="0"/>
              <a:t>: </a:t>
            </a:r>
            <a:r>
              <a:rPr lang="en-US" sz="2000" dirty="0">
                <a:solidFill>
                  <a:schemeClr val="bg1"/>
                </a:solidFill>
                <a:latin typeface="Politica" charset="0"/>
                <a:ea typeface="Politica" charset="0"/>
                <a:cs typeface="Politica" charset="0"/>
              </a:rPr>
              <a:t>SWAAP and 3D Fashion </a:t>
            </a: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6;p15">
            <a:extLst>
              <a:ext uri="{FF2B5EF4-FFF2-40B4-BE49-F238E27FC236}">
                <a16:creationId xmlns:a16="http://schemas.microsoft.com/office/drawing/2014/main" id="{D924ADDC-0FC0-4E07-9A6E-A6392502FFAB}"/>
              </a:ext>
            </a:extLst>
          </p:cNvPr>
          <p:cNvGraphicFramePr/>
          <p:nvPr>
            <p:extLst>
              <p:ext uri="{D42A27DB-BD31-4B8C-83A1-F6EECF244321}">
                <p14:modId xmlns:p14="http://schemas.microsoft.com/office/powerpoint/2010/main" val="1110535946"/>
              </p:ext>
            </p:extLst>
          </p:nvPr>
        </p:nvGraphicFramePr>
        <p:xfrm>
          <a:off x="642079" y="1239914"/>
          <a:ext cx="11054418" cy="4846647"/>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1032199">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936864">
                <a:tc>
                  <a:txBody>
                    <a:bodyPr/>
                    <a:lstStyle/>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10 -5 mins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endParaRPr lang="en-US" sz="1400" u="none" strike="noStrike" cap="none" dirty="0">
                        <a:solidFill>
                          <a:schemeClr val="lt1"/>
                        </a:solidFill>
                        <a:latin typeface="Politica"/>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Welcoming participants.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Ensure all participants have an account of SWAPP.</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Support those who doesn’t have an account to create one.</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Introduce SWAPP , how to create objects and modify them.</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How to sharpen, select, and clone object.</a:t>
                      </a: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0" marR="0" lvl="0" indent="0" algn="l" rtl="0">
                        <a:lnSpc>
                          <a:spcPct val="100000"/>
                        </a:lnSpc>
                        <a:spcBef>
                          <a:spcPts val="0"/>
                        </a:spcBef>
                        <a:spcAft>
                          <a:spcPts val="0"/>
                        </a:spcAft>
                        <a:buClr>
                          <a:srgbClr val="000000"/>
                        </a:buClr>
                        <a:buSzPts val="1400"/>
                        <a:buFont typeface="Arial" panose="020B0604020202020204" pitchFamily="34" charset="0"/>
                        <a:buNone/>
                      </a:pP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endParaRPr lang="en-US" dirty="0">
                        <a:solidFill>
                          <a:schemeClr val="lt1"/>
                        </a:solidFill>
                        <a:latin typeface="Politica"/>
                        <a:ea typeface="Lato"/>
                        <a:cs typeface="Lato"/>
                        <a:sym typeface="Lato"/>
                      </a:endParaRPr>
                    </a:p>
                    <a:p>
                      <a:pPr marL="0" lvl="0" indent="0" algn="l" rtl="0">
                        <a:spcBef>
                          <a:spcPts val="0"/>
                        </a:spcBef>
                        <a:spcAft>
                          <a:spcPts val="0"/>
                        </a:spcAft>
                        <a:buClr>
                          <a:schemeClr val="dk1"/>
                        </a:buClr>
                        <a:buSzPts val="1400"/>
                        <a:buFont typeface="Arial"/>
                        <a:buNone/>
                      </a:pPr>
                      <a:endParaRPr lang="en-US" dirty="0">
                        <a:solidFill>
                          <a:schemeClr val="lt1"/>
                        </a:solidFill>
                        <a:latin typeface="Politica"/>
                        <a:ea typeface="Lato"/>
                        <a:cs typeface="Lato"/>
                        <a:sym typeface="Lato"/>
                      </a:endParaRPr>
                    </a:p>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877584">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30 - 45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panose="020B0604020202020204" pitchFamily="34" charset="0"/>
                        <a:buNone/>
                      </a:pPr>
                      <a:r>
                        <a:rPr lang="en-US" dirty="0">
                          <a:solidFill>
                            <a:schemeClr val="bg1"/>
                          </a:solidFill>
                          <a:latin typeface="Politica"/>
                        </a:rPr>
                        <a:t>Challenge participants to create and customize 3D fashions such as tie, patterns, and bow tie.</a:t>
                      </a:r>
                      <a:endParaRPr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8490105"/>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4: </a:t>
            </a:r>
            <a:r>
              <a:rPr lang="en-US" sz="2000" dirty="0">
                <a:latin typeface="Politica"/>
              </a:rPr>
              <a:t>Fashion and 3D Printing </a:t>
            </a:r>
            <a:endParaRPr lang="en-US" sz="2000" dirty="0">
              <a:solidFill>
                <a:schemeClr val="bg1"/>
              </a:solidFill>
              <a:latin typeface="Politica" charset="0"/>
              <a:ea typeface="Politica" charset="0"/>
              <a:cs typeface="Politica" charset="0"/>
            </a:endParaRP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10" name="Google Shape;59;p13">
            <a:extLst>
              <a:ext uri="{FF2B5EF4-FFF2-40B4-BE49-F238E27FC236}">
                <a16:creationId xmlns:a16="http://schemas.microsoft.com/office/drawing/2014/main" id="{EF7D5529-E01F-40C4-9628-C79A2F2BE828}"/>
              </a:ext>
            </a:extLst>
          </p:cNvPr>
          <p:cNvSpPr txBox="1"/>
          <p:nvPr/>
        </p:nvSpPr>
        <p:spPr>
          <a:xfrm>
            <a:off x="952399" y="1713403"/>
            <a:ext cx="10284002" cy="37675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lang="en-US" dirty="0"/>
              <a:t>ZONE: Technology 	AGE: 7-10 </a:t>
            </a:r>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sz="1600" b="1" dirty="0"/>
              <a:t>DESCRIPTION:</a:t>
            </a:r>
            <a:endParaRPr lang="en-US" sz="1600" b="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0" kern="1200" dirty="0">
                <a:solidFill>
                  <a:schemeClr val="tx1"/>
                </a:solidFill>
                <a:effectLst/>
                <a:latin typeface="Politica" panose="02000506060000020004"/>
                <a:ea typeface="+mn-ea"/>
                <a:cs typeface="+mn-cs"/>
              </a:rPr>
              <a:t>In the fourth day participants will be introduced to additive manufacturing such as 3D printing technology and learn more about SWAPP and create more 3D models in relating to fashion.</a:t>
            </a:r>
            <a:endParaRPr lang="en-US" dirty="0">
              <a:solidFill>
                <a:schemeClr val="tx1"/>
              </a:solidFill>
              <a:latin typeface="Politica" panose="02000506060000020004"/>
            </a:endParaRPr>
          </a:p>
          <a:p>
            <a:pPr marL="0" indent="0">
              <a:buFont typeface="+mj-lt"/>
              <a:buNone/>
            </a:pPr>
            <a:endParaRPr lang="en-US" sz="1400" b="0" i="0" dirty="0">
              <a:solidFill>
                <a:schemeClr val="bg1"/>
              </a:solidFill>
              <a:effectLst/>
              <a:latin typeface="Politica" panose="02000506060000020004"/>
            </a:endParaRPr>
          </a:p>
          <a:p>
            <a:endParaRPr kumimoji="0" lang="en-US" sz="1400" i="0" u="none" strike="noStrike" kern="1200" cap="none" spc="0" normalizeH="0" baseline="0" noProof="0" dirty="0">
              <a:ln>
                <a:noFill/>
              </a:ln>
              <a:solidFill>
                <a:schemeClr val="bg1"/>
              </a:solidFill>
              <a:effectLst/>
              <a:uLnTx/>
              <a:uFillTx/>
              <a:latin typeface="Politica"/>
              <a:ea typeface="+mn-ea"/>
              <a:cs typeface="+mn-cs"/>
              <a:sym typeface="Lato"/>
            </a:endParaRPr>
          </a:p>
          <a:p>
            <a:pPr marL="0" indent="0">
              <a:buFont typeface="+mj-lt"/>
              <a:buNone/>
            </a:pPr>
            <a:endParaRPr dirty="0">
              <a:solidFill>
                <a:schemeClr val="bg1"/>
              </a:solidFill>
              <a:latin typeface="Politica" panose="02000506060000020004"/>
            </a:endParaRPr>
          </a:p>
          <a:p>
            <a:pPr>
              <a:defRPr>
                <a:solidFill>
                  <a:srgbClr val="FFFFFF"/>
                </a:solidFill>
                <a:latin typeface="Politica"/>
                <a:ea typeface="Politica"/>
                <a:cs typeface="Politica"/>
                <a:sym typeface="Politica"/>
              </a:defRPr>
            </a:pPr>
            <a:r>
              <a:rPr lang="en-US" sz="1600" b="1" dirty="0"/>
              <a:t>LESSON</a:t>
            </a:r>
            <a:r>
              <a:rPr sz="1600" b="1" dirty="0"/>
              <a:t> OBJECTIVES:</a:t>
            </a:r>
            <a:endParaRPr lang="en-US" sz="1600" b="1" dirty="0"/>
          </a:p>
          <a:p>
            <a:pPr>
              <a:defRPr>
                <a:solidFill>
                  <a:srgbClr val="FFFFFF"/>
                </a:solidFill>
                <a:latin typeface="Politica"/>
                <a:ea typeface="Politica"/>
                <a:cs typeface="Politica"/>
                <a:sym typeface="Politica"/>
              </a:defRPr>
            </a:pPr>
            <a:endParaRPr sz="1600" b="1" dirty="0"/>
          </a:p>
          <a:p>
            <a:pPr marL="285750" indent="-285750">
              <a:buFont typeface="Arial" panose="020B0604020202020204" pitchFamily="34" charset="0"/>
              <a:buChar char="•"/>
            </a:pPr>
            <a:r>
              <a:rPr lang="en-US" dirty="0">
                <a:solidFill>
                  <a:schemeClr val="bg1"/>
                </a:solidFill>
                <a:latin typeface="Politica" panose="02000506060000020004"/>
              </a:rPr>
              <a:t>What is additive manufacturing and 3D printing.</a:t>
            </a:r>
          </a:p>
          <a:p>
            <a:pPr marL="285750" indent="-285750">
              <a:buFont typeface="Arial" panose="020B0604020202020204" pitchFamily="34" charset="0"/>
              <a:buChar char="•"/>
            </a:pPr>
            <a:r>
              <a:rPr lang="en-US" dirty="0">
                <a:solidFill>
                  <a:schemeClr val="bg1"/>
                </a:solidFill>
                <a:latin typeface="Politica" panose="02000506060000020004"/>
              </a:rPr>
              <a:t>Use </a:t>
            </a:r>
            <a:r>
              <a:rPr lang="en-US" dirty="0" err="1">
                <a:solidFill>
                  <a:schemeClr val="bg1"/>
                </a:solidFill>
                <a:latin typeface="Politica" panose="02000506060000020004"/>
              </a:rPr>
              <a:t>SolidWork</a:t>
            </a:r>
            <a:r>
              <a:rPr lang="en-US" dirty="0">
                <a:solidFill>
                  <a:schemeClr val="bg1"/>
                </a:solidFill>
                <a:latin typeface="Politica" panose="02000506060000020004"/>
              </a:rPr>
              <a:t> App for kids. </a:t>
            </a:r>
          </a:p>
          <a:p>
            <a:pPr marL="285750" indent="-285750">
              <a:buFont typeface="Arial" panose="020B0604020202020204" pitchFamily="34" charset="0"/>
              <a:buChar char="•"/>
            </a:pPr>
            <a:r>
              <a:rPr lang="en-US" dirty="0">
                <a:solidFill>
                  <a:schemeClr val="bg1"/>
                </a:solidFill>
                <a:latin typeface="Politica" panose="02000506060000020004"/>
              </a:rPr>
              <a:t>Create 3D models.</a:t>
            </a:r>
          </a:p>
          <a:p>
            <a:pPr>
              <a:lnSpc>
                <a:spcPct val="150000"/>
              </a:lnSpc>
              <a:defRPr>
                <a:solidFill>
                  <a:srgbClr val="FFFFFF"/>
                </a:solidFill>
                <a:latin typeface="Politica"/>
                <a:ea typeface="Politica"/>
                <a:cs typeface="Politica"/>
                <a:sym typeface="Politica"/>
              </a:defRPr>
            </a:pPr>
            <a:r>
              <a:rPr lang="en-US" dirty="0"/>
              <a:t>Materials: </a:t>
            </a:r>
            <a:r>
              <a:rPr dirty="0"/>
              <a:t>Computer</a:t>
            </a:r>
            <a:r>
              <a:rPr lang="en-US" dirty="0"/>
              <a:t>, Internet connection, Zoom or M Teams.</a:t>
            </a:r>
            <a:endParaRPr dirty="0"/>
          </a:p>
        </p:txBody>
      </p:sp>
    </p:spTree>
    <p:extLst>
      <p:ext uri="{BB962C8B-B14F-4D97-AF65-F5344CB8AC3E}">
        <p14:creationId xmlns:p14="http://schemas.microsoft.com/office/powerpoint/2010/main" val="105164913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86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SESSION 4: </a:t>
            </a:r>
            <a:r>
              <a:rPr lang="en-US" sz="2000" dirty="0">
                <a:latin typeface="Politica"/>
              </a:rPr>
              <a:t>Fashion and 3D Printing </a:t>
            </a:r>
            <a:endParaRPr lang="en-US" sz="2000" dirty="0">
              <a:solidFill>
                <a:schemeClr val="bg1"/>
              </a:solidFill>
              <a:latin typeface="Politica" charset="0"/>
              <a:ea typeface="Politica" charset="0"/>
              <a:cs typeface="Politica" charset="0"/>
            </a:endParaRPr>
          </a:p>
          <a:p>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6;p15">
            <a:extLst>
              <a:ext uri="{FF2B5EF4-FFF2-40B4-BE49-F238E27FC236}">
                <a16:creationId xmlns:a16="http://schemas.microsoft.com/office/drawing/2014/main" id="{AFF9E331-2F6D-4237-9C3A-352475C82492}"/>
              </a:ext>
            </a:extLst>
          </p:cNvPr>
          <p:cNvGraphicFramePr/>
          <p:nvPr>
            <p:extLst>
              <p:ext uri="{D42A27DB-BD31-4B8C-83A1-F6EECF244321}">
                <p14:modId xmlns:p14="http://schemas.microsoft.com/office/powerpoint/2010/main" val="3559576174"/>
              </p:ext>
            </p:extLst>
          </p:nvPr>
        </p:nvGraphicFramePr>
        <p:xfrm>
          <a:off x="562441" y="1353781"/>
          <a:ext cx="11054418" cy="4637174"/>
        </p:xfrm>
        <a:graphic>
          <a:graphicData uri="http://schemas.openxmlformats.org/drawingml/2006/table">
            <a:tbl>
              <a:tblPr>
                <a:noFill/>
                <a:effectLst>
                  <a:outerShdw blurRad="50800" dist="38100" dir="2700000" algn="tl" rotWithShape="0">
                    <a:prstClr val="black">
                      <a:alpha val="40000"/>
                    </a:prstClr>
                  </a:outerShdw>
                </a:effectLst>
              </a:tblPr>
              <a:tblGrid>
                <a:gridCol w="1284518">
                  <a:extLst>
                    <a:ext uri="{9D8B030D-6E8A-4147-A177-3AD203B41FA5}">
                      <a16:colId xmlns:a16="http://schemas.microsoft.com/office/drawing/2014/main" val="20000"/>
                    </a:ext>
                  </a:extLst>
                </a:gridCol>
                <a:gridCol w="6729399">
                  <a:extLst>
                    <a:ext uri="{9D8B030D-6E8A-4147-A177-3AD203B41FA5}">
                      <a16:colId xmlns:a16="http://schemas.microsoft.com/office/drawing/2014/main" val="20001"/>
                    </a:ext>
                  </a:extLst>
                </a:gridCol>
                <a:gridCol w="3040501">
                  <a:extLst>
                    <a:ext uri="{9D8B030D-6E8A-4147-A177-3AD203B41FA5}">
                      <a16:colId xmlns:a16="http://schemas.microsoft.com/office/drawing/2014/main" val="20002"/>
                    </a:ext>
                  </a:extLst>
                </a:gridCol>
              </a:tblGrid>
              <a:tr h="451086">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 Time / Duration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Activity</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Politica"/>
                        </a:rPr>
                        <a:t>Materials</a:t>
                      </a:r>
                      <a:endParaRPr sz="1400" u="none" strike="noStrike" cap="none">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201996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25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Welcoming participants.</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Review what they have learned in SWAPP.</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u="none" strike="noStrike" cap="none" dirty="0">
                          <a:solidFill>
                            <a:schemeClr val="lt1"/>
                          </a:solidFill>
                          <a:latin typeface="Politica"/>
                        </a:rPr>
                        <a:t>Introduce other integrated apps in SWAPP such as style it.</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Introduce additive manufacturing and 3D printing.</a:t>
                      </a: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Explain how to export stl file and prepare it for printing.</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lvl="0" indent="0" algn="l" rtl="0">
                        <a:spcBef>
                          <a:spcPts val="0"/>
                        </a:spcBef>
                        <a:spcAft>
                          <a:spcPts val="0"/>
                        </a:spcAft>
                        <a:buClr>
                          <a:schemeClr val="dk1"/>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1"/>
                  </a:ext>
                </a:extLst>
              </a:tr>
              <a:tr h="518261">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20-30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dirty="0">
                          <a:solidFill>
                            <a:schemeClr val="bg1"/>
                          </a:solidFill>
                          <a:latin typeface="Politica"/>
                        </a:rPr>
                        <a:t>Challenge participants to create their 3D models and export the  .STL file.</a:t>
                      </a:r>
                      <a:endParaRPr dirty="0">
                        <a:solidFill>
                          <a:schemeClr val="bg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2"/>
                  </a:ext>
                </a:extLst>
              </a:tr>
              <a:tr h="1647862">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Politica"/>
                        </a:rPr>
                        <a:t>5 - 10 min</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88900" marR="0" lvl="0" indent="0" algn="l" rtl="0">
                        <a:lnSpc>
                          <a:spcPct val="100000"/>
                        </a:lnSpc>
                        <a:spcBef>
                          <a:spcPts val="0"/>
                        </a:spcBef>
                        <a:spcAft>
                          <a:spcPts val="0"/>
                        </a:spcAft>
                        <a:buClr>
                          <a:srgbClr val="000000"/>
                        </a:buClr>
                        <a:buSzPts val="1400"/>
                        <a:buFont typeface="Arial" panose="020B0604020202020204" pitchFamily="34" charset="0"/>
                        <a:buNone/>
                      </a:pPr>
                      <a:r>
                        <a:rPr lang="en-US" sz="1400" u="none" strike="noStrike" cap="none" dirty="0">
                          <a:solidFill>
                            <a:schemeClr val="lt1"/>
                          </a:solidFill>
                          <a:latin typeface="Politica"/>
                        </a:rPr>
                        <a:t>Warp up</a:t>
                      </a:r>
                    </a:p>
                    <a:p>
                      <a:pPr marL="88900" marR="0" lvl="0" indent="0" algn="l" rtl="0">
                        <a:lnSpc>
                          <a:spcPct val="100000"/>
                        </a:lnSpc>
                        <a:spcBef>
                          <a:spcPts val="0"/>
                        </a:spcBef>
                        <a:spcAft>
                          <a:spcPts val="0"/>
                        </a:spcAft>
                        <a:buClr>
                          <a:srgbClr val="000000"/>
                        </a:buClr>
                        <a:buSzPts val="1400"/>
                        <a:buFont typeface="Arial" panose="020B0604020202020204" pitchFamily="34" charset="0"/>
                        <a:buNone/>
                      </a:pPr>
                      <a:endParaRPr lang="en-US" sz="1400" u="none" strike="noStrike" cap="none" dirty="0">
                        <a:solidFill>
                          <a:schemeClr val="lt1"/>
                        </a:solidFill>
                        <a:latin typeface="Politica"/>
                      </a:endParaRPr>
                    </a:p>
                    <a:p>
                      <a:pPr marL="3746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u="none" strike="noStrike" cap="none" dirty="0">
                          <a:solidFill>
                            <a:schemeClr val="lt1"/>
                          </a:solidFill>
                          <a:latin typeface="Politica"/>
                        </a:rPr>
                        <a:t>Check with participants their models and ask them to share their screens.</a:t>
                      </a: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solidFill>
                            <a:schemeClr val="lt1"/>
                          </a:solidFill>
                          <a:latin typeface="Politica"/>
                          <a:ea typeface="Lato"/>
                          <a:cs typeface="Lato"/>
                          <a:sym typeface="Lato"/>
                        </a:rPr>
                        <a:t>Computer, internet access.</a:t>
                      </a:r>
                      <a:endParaRPr sz="1400" u="none" strike="noStrike" cap="none" dirty="0">
                        <a:solidFill>
                          <a:schemeClr val="lt1"/>
                        </a:solidFill>
                        <a:latin typeface="Politica"/>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31552267"/>
                  </a:ext>
                </a:extLst>
              </a:tr>
            </a:tbl>
          </a:graphicData>
        </a:graphic>
      </p:graphicFrame>
    </p:spTree>
    <p:extLst>
      <p:ext uri="{BB962C8B-B14F-4D97-AF65-F5344CB8AC3E}">
        <p14:creationId xmlns:p14="http://schemas.microsoft.com/office/powerpoint/2010/main" val="370499580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926</TotalTime>
  <Words>1156</Words>
  <Application>Microsoft Office PowerPoint</Application>
  <PresentationFormat>Custom</PresentationFormat>
  <Paragraphs>180</Paragraphs>
  <Slides>11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34</cp:revision>
  <dcterms:modified xsi:type="dcterms:W3CDTF">2021-02-07T19:41:53Z</dcterms:modified>
</cp:coreProperties>
</file>