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1" autoAdjust="0"/>
  </p:normalViewPr>
  <p:slideViewPr>
    <p:cSldViewPr snapToGrid="0">
      <p:cViewPr>
        <p:scale>
          <a:sx n="83" d="100"/>
          <a:sy n="83" d="100"/>
        </p:scale>
        <p:origin x="650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2515737" y="-1563035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798494"/>
            <a:ext cx="10284002" cy="41856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7-11​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algn="r" rtl="1" eaLnBrk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سيختبر المشاركون اللعبة النهائية ويصلحون أي مشاكل </a:t>
            </a:r>
            <a:r>
              <a:rPr lang="ar-S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ويشاركون ألعابهم مع الآخرين. سيناقشون أيضًا التحسينات التي يمكنهم إجراؤها على اللعبة لجعلها أكثر تشويقًا (على سبيل المثال: مستوى أعلى مع صعوبة متزايدة)</a:t>
            </a:r>
            <a:r>
              <a:rPr lang="en-US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. </a:t>
            </a:r>
            <a:r>
              <a:rPr lang="ar-S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سيضيفون أيضًا صورة وجههم إلى جسم اللاعب</a:t>
            </a:r>
            <a:r>
              <a:rPr lang="en-US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 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اختبار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اللعبة كاملة.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اصلاح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أي مشاكل موجودة في اللعبة.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مشاركة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ألعابهم مع الآخرين.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مناقشة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المزيد من التحسينات التي يمكن إجراؤها على اللعبة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الخامس: اختبر وارفع المستوى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C069E6-80DA-4AAB-9BAD-9E50449C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54F550-F1FE-45A5-8FE1-0102BF80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CFC7C1-1C1E-48E2-AB0F-9F6BA58B1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506A08B-91BA-4921-A47E-EAC64F37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519889A-BFF9-41EA-B6AF-8CCE54CC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672F948-1F8E-45E0-8038-AC736B26B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1A8088C3-8A76-42F6-8AEB-67B2DF581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0DA69DB-DED4-4B25-80E0-D0CA91AE7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10347186"/>
              </p:ext>
            </p:extLst>
          </p:nvPr>
        </p:nvGraphicFramePr>
        <p:xfrm>
          <a:off x="944359" y="633757"/>
          <a:ext cx="9898937" cy="44603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نظرة عامة على ما تم القيام به في اليوم الرابع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العصف الذهني لمزيد من التحسينات على اللعبة..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اختبر ما إذا كانت اللعبة تعمل بشكل صحيح.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إصلاح أي مشاكل وجدت.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وضح للمشاركين كيف يمكنهم إضافة صورة الوجه الخاصة بهم وإرفاقها بجسم شخصية اللاعب.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اطلب من المشاركين مشاركة نماذجهم الأولية مع الآخرين.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ناقش ما تعلموه خلال الأيام الخمسة.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ناقش المزيد من التحسينات التي يمكنهم إجراؤها على اللعبة (المستوى التالي؟).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42379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1552270"/>
            <a:ext cx="10284002" cy="46781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7-11​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algn="r" rtl="1">
              <a:lnSpc>
                <a:spcPct val="150000"/>
              </a:lnSpc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سيتم تعريف المشاركين على منصة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موقع سكراتش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Scratch UI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وكيفية عملها. سيقومون أيضًا بتصميم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وتعديل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خلفية اللعبة وشخصية اللاعب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التحدي الهندسي: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يعمل الاتحاد القطري لكرة السلة على تطوير أداة تجذب الشباب في قطر للمشاركة بشكل أكبر في مجال كرة السلة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والتدرب على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التصويب الصحيح لكرة السلة.</a:t>
            </a: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ل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ذلك ، فإنهم يريدون إنشاء شيء ممتع وجذاب. هنا يأتي دورك ، فهم يريدون استخدام إبداعك وإلهامك في تطوير لعبة كرة سلة افتراضية يمكن للجميع لعبها. يجب أن تحتوي اللعبة على لاعب كرة سلة وكرة سلة وسلة. بالإضافة إلى ذلك ،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ت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ساعد اللاعب على التدرب على رمي الكرة داخل السلة. يرجى إظهار موهبتك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من خلال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صنع لعبة تفاعلية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التعرف على هيكل واجهة النظام الأساسي.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حدد أو صمم خلفية اللعبة.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حدد شخصية اللاعب وقم بتعديل مظهرها لتكون فريدة من نوعها</a:t>
            </a: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.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ارسم السلة وأضفها إلى اللعبة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ar-QA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الأول: ابنِ لعبتك الالكترونية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039427533"/>
              </p:ext>
            </p:extLst>
          </p:nvPr>
        </p:nvGraphicFramePr>
        <p:xfrm>
          <a:off x="944359" y="633757"/>
          <a:ext cx="10561500" cy="55271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من نحن وماذا نفعل في ستوديو 56.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مقدمة لبرنامج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Microsoft Teams</a:t>
                      </a:r>
                      <a:endParaRPr lang="ar-QA" sz="1400" dirty="0">
                        <a:solidFill>
                          <a:schemeClr val="bg1"/>
                        </a:solidFill>
                      </a:endParaRP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التعريف برسالة العميل.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 هو تطوير الالعاب الالكترونية. 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فيديو ملهم حول تطوير الألعاب الالكترونية.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فيديو عن برنامج سكراتش.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مقدمة إلى واجهة برنامج سكراتش.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مقدمة لواجهة برنامج سكراتش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Politica" panose="02000506060000020004" pitchFamily="2" charset="0"/>
                        </a:rPr>
                        <a:t>Scratch</a:t>
                      </a:r>
                      <a:r>
                        <a:rPr lang="ar-QA"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 وكيفية عملها.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2- أظهر كيف تقوم بإضافة وتعديل وحذف المكونات المختلفة (نقوش متحركة).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3-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أظهر كيف يمكنك إضافة خلفية موجودة أو تصميم خلفية مخصصة خاصة بك.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ابحث عن الخلفية المناسبة أو صمم الخلفية الخاصة بك.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اكتشف أدوات الطلاء لتعديل المكونات الموجودة أو تصميم مكونات فريدة جديدة.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أضف مكون شخصية للاعب وقم بتغيير مظهره ليكون مميز.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7- تصميم كرة السلة باستخدام أدوات الطلاء.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rgbClr val="FFFFFF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044713"/>
            <a:ext cx="10284002" cy="369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7-11​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سيتعلم المشاركون عن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البرمجة بالوحدات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وكيفية برمجة إجراءات اللعبة. سيضيفون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الوحدات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المطلوبة إلى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كل من مكون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الشخصية و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مكون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الدائرة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endParaRPr kumimoji="0" lang="en-US" altLang="en-US" sz="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QA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استخدم الوحدات البرمجية لبرمجة اللعبة. </a:t>
            </a: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QA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برمجة الشخصية للتحرك يمينًا ويسارًا.</a:t>
            </a: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QA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برمجة سيناريو الفوز عندما تصل النتيجة إلى 10.</a:t>
            </a:r>
          </a:p>
          <a:p>
            <a:pPr marL="285750" indent="-285750" algn="r" rtl="1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ar-QA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برمجة السلة للتحرك بشكل عشوائي</a:t>
            </a:r>
            <a:endParaRPr lang="en-US" altLang="en-US" sz="1600" dirty="0">
              <a:solidFill>
                <a:schemeClr val="bg1"/>
              </a:solidFill>
              <a:latin typeface="Google Sans"/>
              <a:cs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الثاني: برمج لعبتك الالكترونية #1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C069E6-80DA-4AAB-9BAD-9E50449C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1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760143137"/>
              </p:ext>
            </p:extLst>
          </p:nvPr>
        </p:nvGraphicFramePr>
        <p:xfrm>
          <a:off x="944359" y="633757"/>
          <a:ext cx="10561500" cy="4914984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نظرة عامة على ما تم القيام به في اليوم الأول.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فيديو عن معنى البرمجة.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الفرق بين البرمجة النصية والبرمجة بالوحدات.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وحدات البرمجة المطلوبة.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تحقق مما إذا تمت إضافة جميع المكونات المطلوبة وأنها جاهزة للاستخدام.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شرح قسم البرمجة في منصة سكراتش.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شرح أنواع الوحدات المختلفة ومعناها.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قم ببرمجة الشخصية للتحرك حول اللعبة (يمينًا ويسارًا).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قم ببرمجة سيناريو الفوز (عندما تصل النتيجة إلى 10).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صمم الخلفية الفائزة.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7- برمج السلة للتحرك بشكل عشوائي وبسرعة معينة (عالية أو منخفضة).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8- اختبر اللعبة وأصلح أي مشاكل تم العثور عليها.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19276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167823"/>
            <a:ext cx="10284002" cy="3447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7-11​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سيقوم المشاركون ببرمجة الكرة التي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سيتم انشائها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عندما ينقر اللاعب على مفتاح المسافة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وبرمجة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الميزات الأخرى للعبة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 ببرمجة الكرة لتبدأ بمجرد نقر اللاعب على مفتاح المسافة.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برمج النتيجة للزيادة بمقدار 1 عندما تلمس الكرة السلة.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قم ببرمجة النتيجة لتعيينها إلى 0 عندما تبدأ اللعبة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الثالث: برمج لعبتك الالكترونية #2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C069E6-80DA-4AAB-9BAD-9E50449C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54F550-F1FE-45A5-8FE1-0102BF80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CFC7C1-1C1E-48E2-AB0F-9F6BA58B1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7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328064190"/>
              </p:ext>
            </p:extLst>
          </p:nvPr>
        </p:nvGraphicFramePr>
        <p:xfrm>
          <a:off x="944359" y="633757"/>
          <a:ext cx="10561500" cy="510047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نظرة عامة على ما تم القيام به في اليوم الثاني.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فيديو عن الرياضات الإلكترونية.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 هي الرياضات الإلكترونية.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مسابقة الرياضات الإلكترونية في قطر.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وحدات البرمجة المطلوبة.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قم ببرمجة الكرة المراد إطلاقها وإلقائها بمجرد نقر اللاعب على مفتاح المسافة.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قم ببرمجة النتيجة بحيث تزيد بمقدار 1 عندما تلمس الكرة السلة وتبث رسالة تحفيزية.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 قم ببرمجة النتيجة لتعيينها إلى 0 عندما تبدأ اللعبة.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اختبر اللعبة وأصلح أي مشاكل تم العثور عليها.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299565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2044713"/>
            <a:ext cx="10284002" cy="3693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</a:rPr>
              <a:t>المنطقة: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منطقة البرمجة         </a:t>
            </a:r>
            <a:r>
              <a:rPr lang="ar-QA" sz="1600" b="1" dirty="0">
                <a:solidFill>
                  <a:srgbClr val="FFFFFF"/>
                </a:solidFill>
                <a:latin typeface="Lato"/>
              </a:rPr>
              <a:t>الفئة العمرية: </a:t>
            </a:r>
            <a:r>
              <a:rPr lang="ar-QA" sz="1600" dirty="0">
                <a:solidFill>
                  <a:srgbClr val="FFFFFF"/>
                </a:solidFill>
                <a:latin typeface="Lato"/>
              </a:rPr>
              <a:t>7-11​</a:t>
            </a:r>
            <a:endParaRPr lang="en-US" sz="1600" dirty="0">
              <a:solidFill>
                <a:srgbClr val="FFFFFF"/>
              </a:solidFill>
              <a:latin typeface="Lato"/>
            </a:endParaRPr>
          </a:p>
          <a:p>
            <a:pPr lvl="0" algn="r" rtl="1">
              <a:lnSpc>
                <a:spcPct val="150000"/>
              </a:lnSpc>
            </a:pPr>
            <a:r>
              <a:rPr lang="ar-QA" sz="1600" b="1" dirty="0">
                <a:solidFill>
                  <a:srgbClr val="FFFFFF"/>
                </a:solidFill>
                <a:latin typeface="Lato"/>
                <a:sym typeface="Lato"/>
              </a:rPr>
              <a:t>الوصف: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سيتعلم المشاركون كيفية تسجيل صوتهم 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وتعديله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وإضافته إلى اللعبة. سيتعلمون أيضًا كيفية استيراد ملف صوتي وإضافته إلى اللعبة كصوت في الخلفية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r-QA" altLang="en-US" sz="1600" b="1" dirty="0">
              <a:solidFill>
                <a:srgbClr val="FFFFFF"/>
              </a:solidFill>
              <a:latin typeface="Lato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b="1" dirty="0">
                <a:solidFill>
                  <a:srgbClr val="FFFFFF"/>
                </a:solidFill>
                <a:latin typeface="Lato"/>
              </a:rPr>
              <a:t>أهداف التعلم: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بعد هذه الورشة سيصبح المشاركين قادرين على:</a:t>
            </a: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ت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سج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ي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ل صوتهم.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التعديل على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الصوت.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ا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ض</a:t>
            </a:r>
            <a:r>
              <a:rPr lang="ar-QA" altLang="en-US" sz="16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ا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ف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ة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الصوت إلى اللعبة. </a:t>
            </a:r>
            <a:endParaRPr kumimoji="0" lang="ar-QA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Google Sans"/>
              <a:cs typeface="Arial" panose="020B0604020202020204" pitchFamily="34" charset="0"/>
            </a:endParaRPr>
          </a:p>
          <a:p>
            <a:pPr marL="285750" marR="0" lvl="0" indent="-28575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استيراد ملف صوت</a:t>
            </a:r>
            <a:r>
              <a:rPr kumimoji="0" lang="ar-Q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ي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 وبرمجته ليكون صوت الخلفية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ar-QA" dirty="0">
                <a:cs typeface="+mj-cs"/>
              </a:rPr>
              <a:t>اليوم الرابع: المؤثرات الصوتية</a:t>
            </a:r>
            <a:endParaRPr dirty="0">
              <a:cs typeface="+mj-cs"/>
            </a:endParaRPr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4AA26D3-B403-4541-AD0E-9D3DF9DC1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D0108-5DDA-4AB3-A347-3BF21374E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B305396-DA5C-4F2D-9815-314A1084C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EC069E6-80DA-4AAB-9BAD-9E50449CC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3154F550-F1FE-45A5-8FE1-0102BF80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9CFC7C1-1C1E-48E2-AB0F-9F6BA58B1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C506A08B-91BA-4921-A47E-EAC64F37B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519889A-BFF9-41EA-B6AF-8CCE54CCC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792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4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240098427"/>
              </p:ext>
            </p:extLst>
          </p:nvPr>
        </p:nvGraphicFramePr>
        <p:xfrm>
          <a:off x="944359" y="633757"/>
          <a:ext cx="9898937" cy="446039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24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الأجهزة و المواد المستخدمة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النشاط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الوقت \ المدة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عرف بنفسك.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عرف المشتركين.</a:t>
                      </a:r>
                    </a:p>
                    <a:p>
                      <a:pPr algn="r" rtl="1" fontAlgn="base">
                        <a:buFont typeface="Arial" panose="020B0604020202020204" pitchFamily="34" charset="0"/>
                        <a:buChar char="•"/>
                      </a:pP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شرح ما سنقوم به خلال البرنامج.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en-US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5</a:t>
                      </a:r>
                      <a:r>
                        <a:rPr lang="ar-QA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 دقائق</a:t>
                      </a:r>
                      <a:r>
                        <a:rPr lang="ar-QA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العرض :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نظرة عامة على ما تم القيام به في اليوم الثالث.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ماذا سنفعل اليوم. </a:t>
                      </a:r>
                    </a:p>
                    <a:p>
                      <a:pPr marL="342900" indent="-342900" algn="r" rtl="1">
                        <a:buFont typeface="+mj-lt"/>
                        <a:buAutoNum type="arabicPeriod"/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وحدات البرمجة المطلوبة.</a:t>
                      </a:r>
                      <a:endParaRPr lang="ar-QA" sz="1400" dirty="0">
                        <a:solidFill>
                          <a:schemeClr val="bg1"/>
                        </a:solidFill>
                        <a:latin typeface="+mj-lt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1864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Politica"/>
                          <a:cs typeface="Arial" panose="020B0604020202020204" pitchFamily="34" charset="0"/>
                          <a:sym typeface="Politica"/>
                        </a:rPr>
                        <a:t>1-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شرح قسم الصوت لمنصة سكراتش.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2- شرح لكيفية تسجيل الصوت في سكراتش.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3-قم بالتعديل على الصوت وإضافته إلى اللعبة باستخدام البرمجة بالوحدات.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4- ابحث عن ملف صوت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mp3 </a:t>
                      </a: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 وقم باستيراده إلى اللعبة لاستخدامه كصوت خلفي. 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5- استخدم البرمجة بالوحدات لإضافة صوت الخلفية.</a:t>
                      </a:r>
                    </a:p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</a:rPr>
                        <a:t>6- اختبر اللعبة وأصلح أي مشاكل تم العثور عليها.</a:t>
                      </a:r>
                      <a:endParaRPr lang="ar-QA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Politica"/>
                        <a:cs typeface="Arial" panose="020B0604020202020204" pitchFamily="34" charset="0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35 دقيقة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l">
                        <a:defRPr sz="1800"/>
                      </a:pPr>
                      <a:endParaRPr sz="140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r" rtl="0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حاسوب، خدمة الانترنت.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cs typeface="Arial" panose="020B0604020202020204" pitchFamily="34" charset="0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>
                        <a:defRPr sz="1800"/>
                      </a:pPr>
                      <a:r>
                        <a:rPr lang="ar-QA" sz="1400" dirty="0">
                          <a:solidFill>
                            <a:schemeClr val="bg1"/>
                          </a:solidFill>
                          <a:latin typeface="Nirmala UI" panose="020B0502040204020203" pitchFamily="34" charset="0"/>
                          <a:ea typeface="Politica"/>
                          <a:cs typeface="Nirmala UI" panose="020B0502040204020203" pitchFamily="34" charset="0"/>
                          <a:sym typeface="Politica"/>
                        </a:rPr>
                        <a:t>حل المشاكل و طرح الأسئلة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r" rtl="1" fontAlgn="base"/>
                      <a:r>
                        <a:rPr lang="ar-QA" sz="1400" b="0" i="0" u="none" strike="noStrike" dirty="0">
                          <a:solidFill>
                            <a:schemeClr val="bg1"/>
                          </a:solidFill>
                          <a:effectLst/>
                          <a:cs typeface="Lato"/>
                        </a:rPr>
                        <a:t>10 دقائق</a:t>
                      </a:r>
                      <a:r>
                        <a:rPr lang="ar-QA" sz="1400" b="0" i="0" dirty="0">
                          <a:solidFill>
                            <a:schemeClr val="bg1"/>
                          </a:solidFill>
                          <a:effectLst/>
                          <a:latin typeface="Lato"/>
                        </a:rPr>
                        <a:t>​</a:t>
                      </a:r>
                      <a:endParaRPr lang="ar-QA" sz="1400" b="0" i="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677463817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32343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>
                <a:latin typeface="+mj-lt"/>
              </a:rP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387277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5645</TotalTime>
  <Words>1362</Words>
  <Application>Microsoft Office PowerPoint</Application>
  <PresentationFormat>Custom</PresentationFormat>
  <Paragraphs>212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Google Sans</vt:lpstr>
      <vt:lpstr>Lato</vt:lpstr>
      <vt:lpstr>Nirmala UI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Sarah Busaaa</cp:lastModifiedBy>
  <cp:revision>75</cp:revision>
  <dcterms:modified xsi:type="dcterms:W3CDTF">2020-11-23T09:59:12Z</dcterms:modified>
</cp:coreProperties>
</file>