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4" r:id="rId3"/>
    <p:sldId id="292" r:id="rId4"/>
    <p:sldId id="276" r:id="rId5"/>
    <p:sldId id="325" r:id="rId6"/>
    <p:sldId id="359" r:id="rId7"/>
    <p:sldId id="360" r:id="rId8"/>
    <p:sldId id="291" r:id="rId9"/>
    <p:sldId id="301" r:id="rId10"/>
    <p:sldId id="345" r:id="rId11"/>
    <p:sldId id="327" r:id="rId12"/>
    <p:sldId id="297" r:id="rId13"/>
    <p:sldId id="346" r:id="rId14"/>
    <p:sldId id="288" r:id="rId15"/>
    <p:sldId id="298" r:id="rId16"/>
    <p:sldId id="303" r:id="rId17"/>
    <p:sldId id="347" r:id="rId18"/>
    <p:sldId id="329" r:id="rId19"/>
    <p:sldId id="328" r:id="rId20"/>
    <p:sldId id="300" r:id="rId21"/>
    <p:sldId id="294" r:id="rId22"/>
    <p:sldId id="348" r:id="rId23"/>
    <p:sldId id="331" r:id="rId24"/>
    <p:sldId id="3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695"/>
    <a:srgbClr val="F72E41"/>
    <a:srgbClr val="F9F9F9"/>
    <a:srgbClr val="DDF6FF"/>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5E7B5-0978-4E72-8CDD-D24E48BE1189}" v="816" dt="2020-01-30T09:01:5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24"/>
  </p:normalViewPr>
  <p:slideViewPr>
    <p:cSldViewPr snapToGrid="0" snapToObjects="1">
      <p:cViewPr varScale="1">
        <p:scale>
          <a:sx n="105" d="100"/>
          <a:sy n="105" d="100"/>
        </p:scale>
        <p:origin x="240"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ŠARAH ♥" userId="711c8199ab14c27f" providerId="LiveId" clId="{FB15E7B5-0978-4E72-8CDD-D24E48BE1189}"/>
    <pc:docChg chg="undo custSel addSld delSld modSld sldOrd">
      <pc:chgData name="ŠARAH ♥" userId="711c8199ab14c27f" providerId="LiveId" clId="{FB15E7B5-0978-4E72-8CDD-D24E48BE1189}" dt="2020-01-30T09:35:43.063" v="4619" actId="404"/>
      <pc:docMkLst>
        <pc:docMk/>
      </pc:docMkLst>
      <pc:sldChg chg="modSp">
        <pc:chgData name="ŠARAH ♥" userId="711c8199ab14c27f" providerId="LiveId" clId="{FB15E7B5-0978-4E72-8CDD-D24E48BE1189}" dt="2020-01-07T09:31:04.129" v="236" actId="1037"/>
        <pc:sldMkLst>
          <pc:docMk/>
          <pc:sldMk cId="197467808" sldId="256"/>
        </pc:sldMkLst>
        <pc:spChg chg="mod">
          <ac:chgData name="ŠARAH ♥" userId="711c8199ab14c27f" providerId="LiveId" clId="{FB15E7B5-0978-4E72-8CDD-D24E48BE1189}" dt="2020-01-06T10:17:02.701" v="205" actId="20577"/>
          <ac:spMkLst>
            <pc:docMk/>
            <pc:sldMk cId="197467808" sldId="256"/>
            <ac:spMk id="4" creationId="{00000000-0000-0000-0000-000000000000}"/>
          </ac:spMkLst>
        </pc:spChg>
        <pc:spChg chg="mod">
          <ac:chgData name="ŠARAH ♥" userId="711c8199ab14c27f" providerId="LiveId" clId="{FB15E7B5-0978-4E72-8CDD-D24E48BE1189}" dt="2020-01-06T09:57:05.873" v="171" actId="20577"/>
          <ac:spMkLst>
            <pc:docMk/>
            <pc:sldMk cId="197467808" sldId="256"/>
            <ac:spMk id="8" creationId="{9F6FABCB-8763-4183-8FD7-701B7B9E5BF2}"/>
          </ac:spMkLst>
        </pc:spChg>
        <pc:spChg chg="mod">
          <ac:chgData name="ŠARAH ♥" userId="711c8199ab14c27f" providerId="LiveId" clId="{FB15E7B5-0978-4E72-8CDD-D24E48BE1189}" dt="2020-01-07T09:31:04.129" v="236" actId="1037"/>
          <ac:spMkLst>
            <pc:docMk/>
            <pc:sldMk cId="197467808" sldId="256"/>
            <ac:spMk id="9" creationId="{B0B764AF-D4C9-421D-B4C5-8FF02F689A65}"/>
          </ac:spMkLst>
        </pc:spChg>
      </pc:sldChg>
      <pc:sldChg chg="del">
        <pc:chgData name="ŠARAH ♥" userId="711c8199ab14c27f" providerId="LiveId" clId="{FB15E7B5-0978-4E72-8CDD-D24E48BE1189}" dt="2020-01-15T07:23:03.263" v="3149" actId="47"/>
        <pc:sldMkLst>
          <pc:docMk/>
          <pc:sldMk cId="1825782188" sldId="259"/>
        </pc:sldMkLst>
      </pc:sldChg>
      <pc:sldChg chg="addSp delSp modSp del">
        <pc:chgData name="ŠARAH ♥" userId="711c8199ab14c27f" providerId="LiveId" clId="{FB15E7B5-0978-4E72-8CDD-D24E48BE1189}" dt="2020-01-08T10:32:01.599" v="759" actId="47"/>
        <pc:sldMkLst>
          <pc:docMk/>
          <pc:sldMk cId="1735425119" sldId="262"/>
        </pc:sldMkLst>
        <pc:spChg chg="mod">
          <ac:chgData name="ŠARAH ♥" userId="711c8199ab14c27f" providerId="LiveId" clId="{FB15E7B5-0978-4E72-8CDD-D24E48BE1189}" dt="2020-01-07T09:55:48.209" v="649" actId="14100"/>
          <ac:spMkLst>
            <pc:docMk/>
            <pc:sldMk cId="1735425119" sldId="262"/>
            <ac:spMk id="9" creationId="{24F81DCB-F471-4117-946C-82AE63CA9CB1}"/>
          </ac:spMkLst>
        </pc:spChg>
        <pc:spChg chg="del">
          <ac:chgData name="ŠARAH ♥" userId="711c8199ab14c27f" providerId="LiveId" clId="{FB15E7B5-0978-4E72-8CDD-D24E48BE1189}" dt="2020-01-07T09:57:35.331" v="652" actId="478"/>
          <ac:spMkLst>
            <pc:docMk/>
            <pc:sldMk cId="1735425119" sldId="262"/>
            <ac:spMk id="10" creationId="{9D2B655A-00C8-4DA1-8350-726F67E70C47}"/>
          </ac:spMkLst>
        </pc:spChg>
        <pc:spChg chg="mod">
          <ac:chgData name="ŠARAH ♥" userId="711c8199ab14c27f" providerId="LiveId" clId="{FB15E7B5-0978-4E72-8CDD-D24E48BE1189}" dt="2020-01-08T04:45:28.456" v="750" actId="1036"/>
          <ac:spMkLst>
            <pc:docMk/>
            <pc:sldMk cId="1735425119" sldId="262"/>
            <ac:spMk id="11" creationId="{26581E04-B090-4486-8114-FD9035AF0833}"/>
          </ac:spMkLst>
        </pc:spChg>
        <pc:picChg chg="del">
          <ac:chgData name="ŠARAH ♥" userId="711c8199ab14c27f" providerId="LiveId" clId="{FB15E7B5-0978-4E72-8CDD-D24E48BE1189}" dt="2020-01-07T10:00:05.036" v="659" actId="478"/>
          <ac:picMkLst>
            <pc:docMk/>
            <pc:sldMk cId="1735425119" sldId="262"/>
            <ac:picMk id="15" creationId="{92BC57F0-8F91-4326-AE83-700938BDC6E8}"/>
          </ac:picMkLst>
        </pc:picChg>
        <pc:picChg chg="del">
          <ac:chgData name="ŠARAH ♥" userId="711c8199ab14c27f" providerId="LiveId" clId="{FB15E7B5-0978-4E72-8CDD-D24E48BE1189}" dt="2020-01-07T10:00:05.036" v="659" actId="478"/>
          <ac:picMkLst>
            <pc:docMk/>
            <pc:sldMk cId="1735425119" sldId="262"/>
            <ac:picMk id="16" creationId="{A7100198-BCB1-47F1-9FBA-8B0C8ADD1552}"/>
          </ac:picMkLst>
        </pc:picChg>
        <pc:picChg chg="del">
          <ac:chgData name="ŠARAH ♥" userId="711c8199ab14c27f" providerId="LiveId" clId="{FB15E7B5-0978-4E72-8CDD-D24E48BE1189}" dt="2020-01-07T10:00:05.036" v="659" actId="478"/>
          <ac:picMkLst>
            <pc:docMk/>
            <pc:sldMk cId="1735425119" sldId="262"/>
            <ac:picMk id="17" creationId="{BBB4823A-70E1-4FE6-B86B-222F8488A7E3}"/>
          </ac:picMkLst>
        </pc:picChg>
        <pc:picChg chg="add mod">
          <ac:chgData name="ŠARAH ♥" userId="711c8199ab14c27f" providerId="LiveId" clId="{FB15E7B5-0978-4E72-8CDD-D24E48BE1189}" dt="2020-01-07T10:00:33.211" v="732" actId="1037"/>
          <ac:picMkLst>
            <pc:docMk/>
            <pc:sldMk cId="1735425119" sldId="262"/>
            <ac:picMk id="2050" creationId="{5BE67923-0BAA-4AE6-A948-05B77D4934C5}"/>
          </ac:picMkLst>
        </pc:picChg>
      </pc:sldChg>
      <pc:sldChg chg="del">
        <pc:chgData name="ŠARAH ♥" userId="711c8199ab14c27f" providerId="LiveId" clId="{FB15E7B5-0978-4E72-8CDD-D24E48BE1189}" dt="2020-01-15T07:23:03.263" v="3149" actId="47"/>
        <pc:sldMkLst>
          <pc:docMk/>
          <pc:sldMk cId="1771369815" sldId="265"/>
        </pc:sldMkLst>
      </pc:sldChg>
      <pc:sldChg chg="del">
        <pc:chgData name="ŠARAH ♥" userId="711c8199ab14c27f" providerId="LiveId" clId="{FB15E7B5-0978-4E72-8CDD-D24E48BE1189}" dt="2020-01-15T07:23:03.263" v="3149" actId="47"/>
        <pc:sldMkLst>
          <pc:docMk/>
          <pc:sldMk cId="793711436" sldId="270"/>
        </pc:sldMkLst>
      </pc:sldChg>
      <pc:sldChg chg="del">
        <pc:chgData name="ŠARAH ♥" userId="711c8199ab14c27f" providerId="LiveId" clId="{FB15E7B5-0978-4E72-8CDD-D24E48BE1189}" dt="2020-01-15T07:23:03.263" v="3149" actId="47"/>
        <pc:sldMkLst>
          <pc:docMk/>
          <pc:sldMk cId="1607800393" sldId="271"/>
        </pc:sldMkLst>
      </pc:sldChg>
      <pc:sldChg chg="modSp">
        <pc:chgData name="ŠARAH ♥" userId="711c8199ab14c27f" providerId="LiveId" clId="{FB15E7B5-0978-4E72-8CDD-D24E48BE1189}" dt="2020-01-30T09:03:41.019" v="4525" actId="2711"/>
        <pc:sldMkLst>
          <pc:docMk/>
          <pc:sldMk cId="2448404788" sldId="272"/>
        </pc:sldMkLst>
        <pc:spChg chg="mod">
          <ac:chgData name="ŠARAH ♥" userId="711c8199ab14c27f" providerId="LiveId" clId="{FB15E7B5-0978-4E72-8CDD-D24E48BE1189}" dt="2020-01-30T09:03:41.019" v="4525" actId="2711"/>
          <ac:spMkLst>
            <pc:docMk/>
            <pc:sldMk cId="2448404788" sldId="272"/>
            <ac:spMk id="4" creationId="{00000000-0000-0000-0000-000000000000}"/>
          </ac:spMkLst>
        </pc:spChg>
      </pc:sldChg>
      <pc:sldChg chg="modSp add">
        <pc:chgData name="ŠARAH ♥" userId="711c8199ab14c27f" providerId="LiveId" clId="{FB15E7B5-0978-4E72-8CDD-D24E48BE1189}" dt="2020-01-15T07:25:26.124" v="3186" actId="121"/>
        <pc:sldMkLst>
          <pc:docMk/>
          <pc:sldMk cId="1527778722" sldId="274"/>
        </pc:sldMkLst>
        <pc:spChg chg="mod">
          <ac:chgData name="ŠARAH ♥" userId="711c8199ab14c27f" providerId="LiveId" clId="{FB15E7B5-0978-4E72-8CDD-D24E48BE1189}" dt="2020-01-15T06:34:10.307" v="2132" actId="1037"/>
          <ac:spMkLst>
            <pc:docMk/>
            <pc:sldMk cId="1527778722" sldId="274"/>
            <ac:spMk id="16" creationId="{DBA70AB3-8402-4130-8019-3EFA205FE93F}"/>
          </ac:spMkLst>
        </pc:spChg>
        <pc:spChg chg="mod">
          <ac:chgData name="ŠARAH ♥" userId="711c8199ab14c27f" providerId="LiveId" clId="{FB15E7B5-0978-4E72-8CDD-D24E48BE1189}" dt="2020-01-15T07:25:26.124" v="3186" actId="121"/>
          <ac:spMkLst>
            <pc:docMk/>
            <pc:sldMk cId="1527778722" sldId="274"/>
            <ac:spMk id="17" creationId="{2C5E85B8-90A2-4A9E-BBB0-0D03E9C89C2C}"/>
          </ac:spMkLst>
        </pc:spChg>
        <pc:picChg chg="mod">
          <ac:chgData name="ŠARAH ♥" userId="711c8199ab14c27f" providerId="LiveId" clId="{FB15E7B5-0978-4E72-8CDD-D24E48BE1189}" dt="2020-01-15T06:34:16.221" v="2155" actId="1036"/>
          <ac:picMkLst>
            <pc:docMk/>
            <pc:sldMk cId="1527778722" sldId="274"/>
            <ac:picMk id="18" creationId="{CCB8D865-3919-4D62-9B8A-ED14446A8D4C}"/>
          </ac:picMkLst>
        </pc:picChg>
      </pc:sldChg>
      <pc:sldChg chg="addSp delSp modSp del ord">
        <pc:chgData name="ŠARAH ♥" userId="711c8199ab14c27f" providerId="LiveId" clId="{FB15E7B5-0978-4E72-8CDD-D24E48BE1189}" dt="2020-01-15T07:13:15.229" v="2974" actId="47"/>
        <pc:sldMkLst>
          <pc:docMk/>
          <pc:sldMk cId="677483278" sldId="275"/>
        </pc:sldMkLst>
        <pc:spChg chg="del mod">
          <ac:chgData name="ŠARAH ♥" userId="711c8199ab14c27f" providerId="LiveId" clId="{FB15E7B5-0978-4E72-8CDD-D24E48BE1189}" dt="2020-01-08T10:40:12.807" v="878" actId="478"/>
          <ac:spMkLst>
            <pc:docMk/>
            <pc:sldMk cId="677483278" sldId="275"/>
            <ac:spMk id="23" creationId="{1C46D28B-9204-4332-AF71-B9D5A808B0F2}"/>
          </ac:spMkLst>
        </pc:spChg>
        <pc:spChg chg="del mod">
          <ac:chgData name="ŠARAH ♥" userId="711c8199ab14c27f" providerId="LiveId" clId="{FB15E7B5-0978-4E72-8CDD-D24E48BE1189}" dt="2020-01-08T10:40:14.972" v="881" actId="478"/>
          <ac:spMkLst>
            <pc:docMk/>
            <pc:sldMk cId="677483278" sldId="275"/>
            <ac:spMk id="24" creationId="{063A5F2E-26F0-4E58-91E6-74F3DA0D8B34}"/>
          </ac:spMkLst>
        </pc:spChg>
        <pc:graphicFrameChg chg="del">
          <ac:chgData name="ŠARAH ♥" userId="711c8199ab14c27f" providerId="LiveId" clId="{FB15E7B5-0978-4E72-8CDD-D24E48BE1189}" dt="2020-01-08T10:39:57.660" v="875" actId="478"/>
          <ac:graphicFrameMkLst>
            <pc:docMk/>
            <pc:sldMk cId="677483278" sldId="275"/>
            <ac:graphicFrameMk id="15" creationId="{48131C2F-F0F1-4F8D-A914-5A148F313DE3}"/>
          </ac:graphicFrameMkLst>
        </pc:graphicFrameChg>
        <pc:picChg chg="add mod modCrop">
          <ac:chgData name="ŠARAH ♥" userId="711c8199ab14c27f" providerId="LiveId" clId="{FB15E7B5-0978-4E72-8CDD-D24E48BE1189}" dt="2020-01-15T07:02:06.409" v="2970" actId="732"/>
          <ac:picMkLst>
            <pc:docMk/>
            <pc:sldMk cId="677483278" sldId="275"/>
            <ac:picMk id="2" creationId="{AB6C3951-36F6-4A26-83D0-854043DC021A}"/>
          </ac:picMkLst>
        </pc:picChg>
        <pc:picChg chg="del">
          <ac:chgData name="ŠARAH ♥" userId="711c8199ab14c27f" providerId="LiveId" clId="{FB15E7B5-0978-4E72-8CDD-D24E48BE1189}" dt="2020-01-08T10:40:06.578" v="876" actId="478"/>
          <ac:picMkLst>
            <pc:docMk/>
            <pc:sldMk cId="677483278" sldId="275"/>
            <ac:picMk id="16" creationId="{33DD5F70-EBF8-4D8C-A6B9-5E52A0AC594F}"/>
          </ac:picMkLst>
        </pc:picChg>
        <pc:picChg chg="del">
          <ac:chgData name="ŠARAH ♥" userId="711c8199ab14c27f" providerId="LiveId" clId="{FB15E7B5-0978-4E72-8CDD-D24E48BE1189}" dt="2020-01-08T10:40:06.578" v="876" actId="478"/>
          <ac:picMkLst>
            <pc:docMk/>
            <pc:sldMk cId="677483278" sldId="275"/>
            <ac:picMk id="17" creationId="{E3867B3D-C586-42FC-8460-8C7183BC4349}"/>
          </ac:picMkLst>
        </pc:picChg>
        <pc:picChg chg="del">
          <ac:chgData name="ŠARAH ♥" userId="711c8199ab14c27f" providerId="LiveId" clId="{FB15E7B5-0978-4E72-8CDD-D24E48BE1189}" dt="2020-01-08T10:40:06.578" v="876" actId="478"/>
          <ac:picMkLst>
            <pc:docMk/>
            <pc:sldMk cId="677483278" sldId="275"/>
            <ac:picMk id="18" creationId="{9C2BC459-21A3-452B-A32A-EA06856ABCAF}"/>
          </ac:picMkLst>
        </pc:picChg>
        <pc:picChg chg="del">
          <ac:chgData name="ŠARAH ♥" userId="711c8199ab14c27f" providerId="LiveId" clId="{FB15E7B5-0978-4E72-8CDD-D24E48BE1189}" dt="2020-01-08T10:40:06.578" v="876" actId="478"/>
          <ac:picMkLst>
            <pc:docMk/>
            <pc:sldMk cId="677483278" sldId="275"/>
            <ac:picMk id="19" creationId="{40E11E41-776B-4867-928B-06CACB289F03}"/>
          </ac:picMkLst>
        </pc:picChg>
        <pc:picChg chg="del">
          <ac:chgData name="ŠARAH ♥" userId="711c8199ab14c27f" providerId="LiveId" clId="{FB15E7B5-0978-4E72-8CDD-D24E48BE1189}" dt="2020-01-08T10:40:06.578" v="876" actId="478"/>
          <ac:picMkLst>
            <pc:docMk/>
            <pc:sldMk cId="677483278" sldId="275"/>
            <ac:picMk id="20" creationId="{A5924840-9EE6-4BD1-8F16-21C16869B03A}"/>
          </ac:picMkLst>
        </pc:picChg>
        <pc:picChg chg="del">
          <ac:chgData name="ŠARAH ♥" userId="711c8199ab14c27f" providerId="LiveId" clId="{FB15E7B5-0978-4E72-8CDD-D24E48BE1189}" dt="2020-01-08T10:40:06.578" v="876" actId="478"/>
          <ac:picMkLst>
            <pc:docMk/>
            <pc:sldMk cId="677483278" sldId="275"/>
            <ac:picMk id="21" creationId="{B8CEDC76-7775-4772-ADD0-9A158CC1F68A}"/>
          </ac:picMkLst>
        </pc:picChg>
        <pc:picChg chg="del">
          <ac:chgData name="ŠARAH ♥" userId="711c8199ab14c27f" providerId="LiveId" clId="{FB15E7B5-0978-4E72-8CDD-D24E48BE1189}" dt="2020-01-08T10:40:06.578" v="876" actId="478"/>
          <ac:picMkLst>
            <pc:docMk/>
            <pc:sldMk cId="677483278" sldId="275"/>
            <ac:picMk id="22" creationId="{32D29F95-B780-422B-AB4F-D4F440CD09A2}"/>
          </ac:picMkLst>
        </pc:picChg>
      </pc:sldChg>
      <pc:sldChg chg="addSp delSp modSp add del">
        <pc:chgData name="ŠARAH ♥" userId="711c8199ab14c27f" providerId="LiveId" clId="{FB15E7B5-0978-4E72-8CDD-D24E48BE1189}" dt="2020-01-30T07:54:02.651" v="4005" actId="1036"/>
        <pc:sldMkLst>
          <pc:docMk/>
          <pc:sldMk cId="2426606380" sldId="276"/>
        </pc:sldMkLst>
        <pc:spChg chg="del">
          <ac:chgData name="ŠARAH ♥" userId="711c8199ab14c27f" providerId="LiveId" clId="{FB15E7B5-0978-4E72-8CDD-D24E48BE1189}" dt="2020-01-15T08:32:06.834" v="3446" actId="478"/>
          <ac:spMkLst>
            <pc:docMk/>
            <pc:sldMk cId="2426606380" sldId="276"/>
            <ac:spMk id="3" creationId="{00000000-0000-0000-0000-000000000000}"/>
          </ac:spMkLst>
        </pc:spChg>
        <pc:spChg chg="mod">
          <ac:chgData name="ŠARAH ♥" userId="711c8199ab14c27f" providerId="LiveId" clId="{FB15E7B5-0978-4E72-8CDD-D24E48BE1189}" dt="2020-01-30T07:50:53.957" v="3733" actId="403"/>
          <ac:spMkLst>
            <pc:docMk/>
            <pc:sldMk cId="2426606380" sldId="276"/>
            <ac:spMk id="5" creationId="{523B81A6-2B38-4D33-ACC6-C894E8D4BEDD}"/>
          </ac:spMkLst>
        </pc:spChg>
        <pc:spChg chg="mod">
          <ac:chgData name="ŠARAH ♥" userId="711c8199ab14c27f" providerId="LiveId" clId="{FB15E7B5-0978-4E72-8CDD-D24E48BE1189}" dt="2020-01-30T07:51:24.966" v="3744" actId="1076"/>
          <ac:spMkLst>
            <pc:docMk/>
            <pc:sldMk cId="2426606380" sldId="276"/>
            <ac:spMk id="14" creationId="{0A074172-4A28-4993-B05A-BE4F215A05BD}"/>
          </ac:spMkLst>
        </pc:spChg>
        <pc:spChg chg="mod">
          <ac:chgData name="ŠARAH ♥" userId="711c8199ab14c27f" providerId="LiveId" clId="{FB15E7B5-0978-4E72-8CDD-D24E48BE1189}" dt="2020-01-15T08:29:31.581" v="3210" actId="1035"/>
          <ac:spMkLst>
            <pc:docMk/>
            <pc:sldMk cId="2426606380" sldId="276"/>
            <ac:spMk id="16" creationId="{7D647787-1182-4DFB-8FE6-7B09F05B240A}"/>
          </ac:spMkLst>
        </pc:spChg>
        <pc:spChg chg="add mod">
          <ac:chgData name="ŠARAH ♥" userId="711c8199ab14c27f" providerId="LiveId" clId="{FB15E7B5-0978-4E72-8CDD-D24E48BE1189}" dt="2020-01-15T08:30:37.264" v="3328" actId="14100"/>
          <ac:spMkLst>
            <pc:docMk/>
            <pc:sldMk cId="2426606380" sldId="276"/>
            <ac:spMk id="17" creationId="{4387A306-A8DC-48E0-BE3C-3407DAD597A8}"/>
          </ac:spMkLst>
        </pc:spChg>
        <pc:spChg chg="mod">
          <ac:chgData name="ŠARAH ♥" userId="711c8199ab14c27f" providerId="LiveId" clId="{FB15E7B5-0978-4E72-8CDD-D24E48BE1189}" dt="2020-01-30T07:54:02.651" v="4005" actId="1036"/>
          <ac:spMkLst>
            <pc:docMk/>
            <pc:sldMk cId="2426606380" sldId="276"/>
            <ac:spMk id="18" creationId="{2F2AF982-5BEF-4DD5-A541-6AC35A7A853B}"/>
          </ac:spMkLst>
        </pc:spChg>
        <pc:spChg chg="add mod">
          <ac:chgData name="ŠARAH ♥" userId="711c8199ab14c27f" providerId="LiveId" clId="{FB15E7B5-0978-4E72-8CDD-D24E48BE1189}" dt="2020-01-30T07:52:06.638" v="3789" actId="1036"/>
          <ac:spMkLst>
            <pc:docMk/>
            <pc:sldMk cId="2426606380" sldId="276"/>
            <ac:spMk id="21" creationId="{63C8C060-F85E-4500-B45A-9A03C22648A8}"/>
          </ac:spMkLst>
        </pc:spChg>
        <pc:spChg chg="mod">
          <ac:chgData name="ŠARAH ♥" userId="711c8199ab14c27f" providerId="LiveId" clId="{FB15E7B5-0978-4E72-8CDD-D24E48BE1189}" dt="2020-01-15T08:32:31.155" v="3485" actId="1035"/>
          <ac:spMkLst>
            <pc:docMk/>
            <pc:sldMk cId="2426606380" sldId="276"/>
            <ac:spMk id="24" creationId="{14D34EB6-CAEA-493E-90B1-B7ACE58F0607}"/>
          </ac:spMkLst>
        </pc:spChg>
        <pc:spChg chg="mod">
          <ac:chgData name="ŠARAH ♥" userId="711c8199ab14c27f" providerId="LiveId" clId="{FB15E7B5-0978-4E72-8CDD-D24E48BE1189}" dt="2020-01-15T08:32:02.596" v="3445" actId="20577"/>
          <ac:spMkLst>
            <pc:docMk/>
            <pc:sldMk cId="2426606380" sldId="276"/>
            <ac:spMk id="25" creationId="{9E3558A9-CD17-4F8E-B7B7-F62504DCB953}"/>
          </ac:spMkLst>
        </pc:spChg>
        <pc:spChg chg="mod">
          <ac:chgData name="ŠARAH ♥" userId="711c8199ab14c27f" providerId="LiveId" clId="{FB15E7B5-0978-4E72-8CDD-D24E48BE1189}" dt="2020-01-15T08:32:21.203" v="3481" actId="1035"/>
          <ac:spMkLst>
            <pc:docMk/>
            <pc:sldMk cId="2426606380" sldId="276"/>
            <ac:spMk id="26" creationId="{131FFA90-3EC5-4DBC-A3EE-C53454E1BF05}"/>
          </ac:spMkLst>
        </pc:spChg>
        <pc:spChg chg="mod">
          <ac:chgData name="ŠARAH ♥" userId="711c8199ab14c27f" providerId="LiveId" clId="{FB15E7B5-0978-4E72-8CDD-D24E48BE1189}" dt="2020-01-30T07:53:18.586" v="3914" actId="1038"/>
          <ac:spMkLst>
            <pc:docMk/>
            <pc:sldMk cId="2426606380" sldId="276"/>
            <ac:spMk id="27" creationId="{2C91F23B-D450-470B-91A7-B7EEFF82380D}"/>
          </ac:spMkLst>
        </pc:spChg>
        <pc:spChg chg="mod">
          <ac:chgData name="ŠARAH ♥" userId="711c8199ab14c27f" providerId="LiveId" clId="{FB15E7B5-0978-4E72-8CDD-D24E48BE1189}" dt="2020-01-30T07:53:43.975" v="3977" actId="1036"/>
          <ac:spMkLst>
            <pc:docMk/>
            <pc:sldMk cId="2426606380" sldId="276"/>
            <ac:spMk id="28" creationId="{17DAD5B2-D015-4CAB-95FA-F86D2805808C}"/>
          </ac:spMkLst>
        </pc:spChg>
        <pc:spChg chg="mod">
          <ac:chgData name="ŠARAH ♥" userId="711c8199ab14c27f" providerId="LiveId" clId="{FB15E7B5-0978-4E72-8CDD-D24E48BE1189}" dt="2020-01-30T07:51:07.491" v="3740" actId="255"/>
          <ac:spMkLst>
            <pc:docMk/>
            <pc:sldMk cId="2426606380" sldId="276"/>
            <ac:spMk id="32" creationId="{AB34B4FF-5ED4-4E9B-A0BE-CFB8176F84D9}"/>
          </ac:spMkLst>
        </pc:spChg>
        <pc:spChg chg="mod">
          <ac:chgData name="ŠARAH ♥" userId="711c8199ab14c27f" providerId="LiveId" clId="{FB15E7B5-0978-4E72-8CDD-D24E48BE1189}" dt="2020-01-30T07:52:15.338" v="3803" actId="20577"/>
          <ac:spMkLst>
            <pc:docMk/>
            <pc:sldMk cId="2426606380" sldId="276"/>
            <ac:spMk id="33" creationId="{4C0CCE41-F4DA-4D4F-A48E-43DA02098E3B}"/>
          </ac:spMkLst>
        </pc:spChg>
        <pc:spChg chg="mod">
          <ac:chgData name="ŠARAH ♥" userId="711c8199ab14c27f" providerId="LiveId" clId="{FB15E7B5-0978-4E72-8CDD-D24E48BE1189}" dt="2020-01-30T07:52:24.399" v="3817" actId="20577"/>
          <ac:spMkLst>
            <pc:docMk/>
            <pc:sldMk cId="2426606380" sldId="276"/>
            <ac:spMk id="34" creationId="{EF2A427B-2F0D-467C-AE3E-5CC34693B1FB}"/>
          </ac:spMkLst>
        </pc:spChg>
        <pc:spChg chg="mod">
          <ac:chgData name="ŠARAH ♥" userId="711c8199ab14c27f" providerId="LiveId" clId="{FB15E7B5-0978-4E72-8CDD-D24E48BE1189}" dt="2020-01-30T07:52:39.873" v="3839" actId="14100"/>
          <ac:spMkLst>
            <pc:docMk/>
            <pc:sldMk cId="2426606380" sldId="276"/>
            <ac:spMk id="35" creationId="{5FAC4DDE-5170-4595-A66A-622676B72541}"/>
          </ac:spMkLst>
        </pc:spChg>
        <pc:grpChg chg="del">
          <ac:chgData name="ŠARAH ♥" userId="711c8199ab14c27f" providerId="LiveId" clId="{FB15E7B5-0978-4E72-8CDD-D24E48BE1189}" dt="2020-01-15T08:32:06.834" v="3446" actId="478"/>
          <ac:grpSpMkLst>
            <pc:docMk/>
            <pc:sldMk cId="2426606380" sldId="276"/>
            <ac:grpSpMk id="8" creationId="{00000000-0000-0000-0000-000000000000}"/>
          </ac:grpSpMkLst>
        </pc:grpChg>
      </pc:sldChg>
      <pc:sldChg chg="addSp delSp modSp add del">
        <pc:chgData name="ŠARAH ♥" userId="711c8199ab14c27f" providerId="LiveId" clId="{FB15E7B5-0978-4E72-8CDD-D24E48BE1189}" dt="2020-01-30T09:04:00.940" v="4526" actId="2711"/>
        <pc:sldMkLst>
          <pc:docMk/>
          <pc:sldMk cId="2231981256" sldId="277"/>
        </pc:sldMkLst>
        <pc:spChg chg="add mod">
          <ac:chgData name="ŠARAH ♥" userId="711c8199ab14c27f" providerId="LiveId" clId="{FB15E7B5-0978-4E72-8CDD-D24E48BE1189}" dt="2020-01-30T08:26:15.512" v="4363" actId="1038"/>
          <ac:spMkLst>
            <pc:docMk/>
            <pc:sldMk cId="2231981256" sldId="277"/>
            <ac:spMk id="12" creationId="{FA2AADBA-AA94-4D4C-AB45-5DFFB61AC5DA}"/>
          </ac:spMkLst>
        </pc:spChg>
        <pc:spChg chg="mod">
          <ac:chgData name="ŠARAH ♥" userId="711c8199ab14c27f" providerId="LiveId" clId="{FB15E7B5-0978-4E72-8CDD-D24E48BE1189}" dt="2020-01-30T08:00:23.727" v="4151" actId="20577"/>
          <ac:spMkLst>
            <pc:docMk/>
            <pc:sldMk cId="2231981256" sldId="277"/>
            <ac:spMk id="14" creationId="{4DFFF5C7-A9F1-4627-9E83-5C7BC4641298}"/>
          </ac:spMkLst>
        </pc:spChg>
        <pc:spChg chg="add mod">
          <ac:chgData name="ŠARAH ♥" userId="711c8199ab14c27f" providerId="LiveId" clId="{FB15E7B5-0978-4E72-8CDD-D24E48BE1189}" dt="2020-01-15T08:35:17.787" v="3590" actId="207"/>
          <ac:spMkLst>
            <pc:docMk/>
            <pc:sldMk cId="2231981256" sldId="277"/>
            <ac:spMk id="14" creationId="{813A112F-BB6E-4DB3-9385-343C12C268FD}"/>
          </ac:spMkLst>
        </pc:spChg>
        <pc:spChg chg="add mod">
          <ac:chgData name="ŠARAH ♥" userId="711c8199ab14c27f" providerId="LiveId" clId="{FB15E7B5-0978-4E72-8CDD-D24E48BE1189}" dt="2020-01-30T08:26:09.529" v="4358" actId="1038"/>
          <ac:spMkLst>
            <pc:docMk/>
            <pc:sldMk cId="2231981256" sldId="277"/>
            <ac:spMk id="15" creationId="{F0187C67-28D4-4B0B-95A3-D86E64A9DD7E}"/>
          </ac:spMkLst>
        </pc:spChg>
        <pc:spChg chg="mod">
          <ac:chgData name="ŠARAH ♥" userId="711c8199ab14c27f" providerId="LiveId" clId="{FB15E7B5-0978-4E72-8CDD-D24E48BE1189}" dt="2020-01-30T09:04:00.940" v="4526" actId="2711"/>
          <ac:spMkLst>
            <pc:docMk/>
            <pc:sldMk cId="2231981256" sldId="277"/>
            <ac:spMk id="16" creationId="{C3BC68F3-DF80-47F6-B508-910AB2407967}"/>
          </ac:spMkLst>
        </pc:spChg>
        <pc:spChg chg="add mod">
          <ac:chgData name="ŠARAH ♥" userId="711c8199ab14c27f" providerId="LiveId" clId="{FB15E7B5-0978-4E72-8CDD-D24E48BE1189}" dt="2020-01-30T08:26:23.945" v="4369" actId="1037"/>
          <ac:spMkLst>
            <pc:docMk/>
            <pc:sldMk cId="2231981256" sldId="277"/>
            <ac:spMk id="17" creationId="{4544E4B8-F281-4096-8050-B40EA9B3A7AB}"/>
          </ac:spMkLst>
        </pc:spChg>
        <pc:spChg chg="mod">
          <ac:chgData name="ŠARAH ♥" userId="711c8199ab14c27f" providerId="LiveId" clId="{FB15E7B5-0978-4E72-8CDD-D24E48BE1189}" dt="2020-01-30T08:26:01.759" v="4350" actId="1037"/>
          <ac:spMkLst>
            <pc:docMk/>
            <pc:sldMk cId="2231981256" sldId="277"/>
            <ac:spMk id="18" creationId="{6D591B27-75F1-4941-9E5D-9B1F2F210A68}"/>
          </ac:spMkLst>
        </pc:spChg>
        <pc:spChg chg="mod">
          <ac:chgData name="ŠARAH ♥" userId="711c8199ab14c27f" providerId="LiveId" clId="{FB15E7B5-0978-4E72-8CDD-D24E48BE1189}" dt="2020-01-15T08:35:30.468" v="3620" actId="1035"/>
          <ac:spMkLst>
            <pc:docMk/>
            <pc:sldMk cId="2231981256" sldId="277"/>
            <ac:spMk id="22" creationId="{CE32C922-B12A-4EC8-9B0C-4AEB3E233857}"/>
          </ac:spMkLst>
        </pc:spChg>
        <pc:spChg chg="mod">
          <ac:chgData name="ŠARAH ♥" userId="711c8199ab14c27f" providerId="LiveId" clId="{FB15E7B5-0978-4E72-8CDD-D24E48BE1189}" dt="2020-01-15T08:36:01.459" v="3704" actId="1035"/>
          <ac:spMkLst>
            <pc:docMk/>
            <pc:sldMk cId="2231981256" sldId="277"/>
            <ac:spMk id="23" creationId="{7D8A02CA-8CB6-4C74-8156-F9EEC3195D87}"/>
          </ac:spMkLst>
        </pc:spChg>
        <pc:spChg chg="mod">
          <ac:chgData name="ŠARAH ♥" userId="711c8199ab14c27f" providerId="LiveId" clId="{FB15E7B5-0978-4E72-8CDD-D24E48BE1189}" dt="2020-01-15T08:35:46.963" v="3664" actId="1036"/>
          <ac:spMkLst>
            <pc:docMk/>
            <pc:sldMk cId="2231981256" sldId="277"/>
            <ac:spMk id="24" creationId="{473B8740-5E8C-4F92-86E3-088190D4D13B}"/>
          </ac:spMkLst>
        </pc:spChg>
        <pc:spChg chg="mod">
          <ac:chgData name="ŠARAH ♥" userId="711c8199ab14c27f" providerId="LiveId" clId="{FB15E7B5-0978-4E72-8CDD-D24E48BE1189}" dt="2020-01-30T08:25:58.036" v="4342" actId="1037"/>
          <ac:spMkLst>
            <pc:docMk/>
            <pc:sldMk cId="2231981256" sldId="277"/>
            <ac:spMk id="27" creationId="{15AF2B9D-58D4-47A8-9606-D0765B934A52}"/>
          </ac:spMkLst>
        </pc:spChg>
        <pc:picChg chg="mod">
          <ac:chgData name="ŠARAH ♥" userId="711c8199ab14c27f" providerId="LiveId" clId="{FB15E7B5-0978-4E72-8CDD-D24E48BE1189}" dt="2020-01-30T07:59:12.423" v="4085" actId="1076"/>
          <ac:picMkLst>
            <pc:docMk/>
            <pc:sldMk cId="2231981256" sldId="277"/>
            <ac:picMk id="4" creationId="{087151B2-AFFC-48B8-AECA-6815EBE4F9BA}"/>
          </ac:picMkLst>
        </pc:picChg>
        <pc:picChg chg="add del mod">
          <ac:chgData name="ŠARAH ♥" userId="711c8199ab14c27f" providerId="LiveId" clId="{FB15E7B5-0978-4E72-8CDD-D24E48BE1189}" dt="2020-01-30T08:00:12.103" v="4137" actId="478"/>
          <ac:picMkLst>
            <pc:docMk/>
            <pc:sldMk cId="2231981256" sldId="277"/>
            <ac:picMk id="13" creationId="{215B9E7D-6772-436E-9550-7832A94BF541}"/>
          </ac:picMkLst>
        </pc:picChg>
      </pc:sldChg>
      <pc:sldChg chg="del">
        <pc:chgData name="ŠARAH ♥" userId="711c8199ab14c27f" providerId="LiveId" clId="{FB15E7B5-0978-4E72-8CDD-D24E48BE1189}" dt="2020-01-07T09:57:45.921" v="653" actId="47"/>
        <pc:sldMkLst>
          <pc:docMk/>
          <pc:sldMk cId="1966329377" sldId="287"/>
        </pc:sldMkLst>
      </pc:sldChg>
      <pc:sldChg chg="addSp delSp modSp ord">
        <pc:chgData name="ŠARAH ♥" userId="711c8199ab14c27f" providerId="LiveId" clId="{FB15E7B5-0978-4E72-8CDD-D24E48BE1189}" dt="2020-01-30T09:06:24.930" v="4594" actId="2711"/>
        <pc:sldMkLst>
          <pc:docMk/>
          <pc:sldMk cId="1892252035" sldId="288"/>
        </pc:sldMkLst>
        <pc:spChg chg="mod">
          <ac:chgData name="ŠARAH ♥" userId="711c8199ab14c27f" providerId="LiveId" clId="{FB15E7B5-0978-4E72-8CDD-D24E48BE1189}" dt="2020-01-15T07:17:08.063" v="3012" actId="1036"/>
          <ac:spMkLst>
            <pc:docMk/>
            <pc:sldMk cId="1892252035" sldId="288"/>
            <ac:spMk id="6" creationId="{00000000-0000-0000-0000-000000000000}"/>
          </ac:spMkLst>
        </pc:spChg>
        <pc:spChg chg="add mod">
          <ac:chgData name="ŠARAH ♥" userId="711c8199ab14c27f" providerId="LiveId" clId="{FB15E7B5-0978-4E72-8CDD-D24E48BE1189}" dt="2020-01-30T09:06:24.930" v="4594" actId="2711"/>
          <ac:spMkLst>
            <pc:docMk/>
            <pc:sldMk cId="1892252035" sldId="288"/>
            <ac:spMk id="19" creationId="{11C3C869-B075-450A-B8EF-6EE324748CF0}"/>
          </ac:spMkLst>
        </pc:spChg>
        <pc:spChg chg="del">
          <ac:chgData name="ŠARAH ♥" userId="711c8199ab14c27f" providerId="LiveId" clId="{FB15E7B5-0978-4E72-8CDD-D24E48BE1189}" dt="2020-01-15T07:16:19.589" v="2990" actId="478"/>
          <ac:spMkLst>
            <pc:docMk/>
            <pc:sldMk cId="1892252035" sldId="288"/>
            <ac:spMk id="22" creationId="{F91AF240-BF2C-4055-9E71-589A4C57CF53}"/>
          </ac:spMkLst>
        </pc:spChg>
        <pc:spChg chg="del">
          <ac:chgData name="ŠARAH ♥" userId="711c8199ab14c27f" providerId="LiveId" clId="{FB15E7B5-0978-4E72-8CDD-D24E48BE1189}" dt="2020-01-15T07:16:19.589" v="2990" actId="478"/>
          <ac:spMkLst>
            <pc:docMk/>
            <pc:sldMk cId="1892252035" sldId="288"/>
            <ac:spMk id="24" creationId="{7F487ECA-1861-4405-AB14-013A87C247D9}"/>
          </ac:spMkLst>
        </pc:spChg>
        <pc:spChg chg="del">
          <ac:chgData name="ŠARAH ♥" userId="711c8199ab14c27f" providerId="LiveId" clId="{FB15E7B5-0978-4E72-8CDD-D24E48BE1189}" dt="2020-01-15T07:16:19.589" v="2990" actId="478"/>
          <ac:spMkLst>
            <pc:docMk/>
            <pc:sldMk cId="1892252035" sldId="288"/>
            <ac:spMk id="25" creationId="{E00886C9-38E9-4863-9AA6-4780F5B1BBBC}"/>
          </ac:spMkLst>
        </pc:spChg>
        <pc:spChg chg="del">
          <ac:chgData name="ŠARAH ♥" userId="711c8199ab14c27f" providerId="LiveId" clId="{FB15E7B5-0978-4E72-8CDD-D24E48BE1189}" dt="2020-01-15T07:16:19.589" v="2990" actId="478"/>
          <ac:spMkLst>
            <pc:docMk/>
            <pc:sldMk cId="1892252035" sldId="288"/>
            <ac:spMk id="27" creationId="{DB523C39-940A-43B0-B73A-B791C4498724}"/>
          </ac:spMkLst>
        </pc:spChg>
        <pc:spChg chg="del">
          <ac:chgData name="ŠARAH ♥" userId="711c8199ab14c27f" providerId="LiveId" clId="{FB15E7B5-0978-4E72-8CDD-D24E48BE1189}" dt="2020-01-15T07:16:19.589" v="2990" actId="478"/>
          <ac:spMkLst>
            <pc:docMk/>
            <pc:sldMk cId="1892252035" sldId="288"/>
            <ac:spMk id="29" creationId="{8723C719-B5E3-459E-987A-E9CB2515D2C3}"/>
          </ac:spMkLst>
        </pc:spChg>
        <pc:spChg chg="del">
          <ac:chgData name="ŠARAH ♥" userId="711c8199ab14c27f" providerId="LiveId" clId="{FB15E7B5-0978-4E72-8CDD-D24E48BE1189}" dt="2020-01-15T07:16:19.589" v="2990" actId="478"/>
          <ac:spMkLst>
            <pc:docMk/>
            <pc:sldMk cId="1892252035" sldId="288"/>
            <ac:spMk id="30" creationId="{3C22837A-DF12-461D-92D7-E71BD91F18BF}"/>
          </ac:spMkLst>
        </pc:spChg>
        <pc:spChg chg="del">
          <ac:chgData name="ŠARAH ♥" userId="711c8199ab14c27f" providerId="LiveId" clId="{FB15E7B5-0978-4E72-8CDD-D24E48BE1189}" dt="2020-01-15T07:16:19.589" v="2990" actId="478"/>
          <ac:spMkLst>
            <pc:docMk/>
            <pc:sldMk cId="1892252035" sldId="288"/>
            <ac:spMk id="31" creationId="{80BCEF52-C61D-45C4-AF5F-CFEAF83473CD}"/>
          </ac:spMkLst>
        </pc:spChg>
        <pc:spChg chg="del">
          <ac:chgData name="ŠARAH ♥" userId="711c8199ab14c27f" providerId="LiveId" clId="{FB15E7B5-0978-4E72-8CDD-D24E48BE1189}" dt="2020-01-15T07:16:19.589" v="2990" actId="478"/>
          <ac:spMkLst>
            <pc:docMk/>
            <pc:sldMk cId="1892252035" sldId="288"/>
            <ac:spMk id="32" creationId="{9D36C34C-B23E-44F2-B5A9-576F54C56E5B}"/>
          </ac:spMkLst>
        </pc:spChg>
        <pc:picChg chg="add mod modCrop">
          <ac:chgData name="ŠARAH ♥" userId="711c8199ab14c27f" providerId="LiveId" clId="{FB15E7B5-0978-4E72-8CDD-D24E48BE1189}" dt="2020-01-15T07:21:00.330" v="3134" actId="1037"/>
          <ac:picMkLst>
            <pc:docMk/>
            <pc:sldMk cId="1892252035" sldId="288"/>
            <ac:picMk id="2" creationId="{957A2CC7-B7F5-4616-8A45-69675B99037F}"/>
          </ac:picMkLst>
        </pc:picChg>
        <pc:picChg chg="del">
          <ac:chgData name="ŠARAH ♥" userId="711c8199ab14c27f" providerId="LiveId" clId="{FB15E7B5-0978-4E72-8CDD-D24E48BE1189}" dt="2020-01-15T07:16:19.589" v="2990" actId="478"/>
          <ac:picMkLst>
            <pc:docMk/>
            <pc:sldMk cId="1892252035" sldId="288"/>
            <ac:picMk id="23" creationId="{6E653089-4129-4780-8710-21D4E05B585B}"/>
          </ac:picMkLst>
        </pc:picChg>
        <pc:picChg chg="del">
          <ac:chgData name="ŠARAH ♥" userId="711c8199ab14c27f" providerId="LiveId" clId="{FB15E7B5-0978-4E72-8CDD-D24E48BE1189}" dt="2020-01-15T07:16:19.589" v="2990" actId="478"/>
          <ac:picMkLst>
            <pc:docMk/>
            <pc:sldMk cId="1892252035" sldId="288"/>
            <ac:picMk id="26" creationId="{4335B476-0008-40D9-B65D-2ECBC287B918}"/>
          </ac:picMkLst>
        </pc:picChg>
        <pc:picChg chg="del">
          <ac:chgData name="ŠARAH ♥" userId="711c8199ab14c27f" providerId="LiveId" clId="{FB15E7B5-0978-4E72-8CDD-D24E48BE1189}" dt="2020-01-15T07:16:19.589" v="2990" actId="478"/>
          <ac:picMkLst>
            <pc:docMk/>
            <pc:sldMk cId="1892252035" sldId="288"/>
            <ac:picMk id="28" creationId="{E3C3CC57-27D9-4488-AC6C-6CEDFC926A4F}"/>
          </ac:picMkLst>
        </pc:picChg>
        <pc:cxnChg chg="add mod">
          <ac:chgData name="ŠARAH ♥" userId="711c8199ab14c27f" providerId="LiveId" clId="{FB15E7B5-0978-4E72-8CDD-D24E48BE1189}" dt="2020-01-15T07:21:06.849" v="3137" actId="1035"/>
          <ac:cxnSpMkLst>
            <pc:docMk/>
            <pc:sldMk cId="1892252035" sldId="288"/>
            <ac:cxnSpMk id="5" creationId="{C27117F7-4165-4906-B517-55FF0376A239}"/>
          </ac:cxnSpMkLst>
        </pc:cxnChg>
      </pc:sldChg>
      <pc:sldChg chg="del">
        <pc:chgData name="ŠARAH ♥" userId="711c8199ab14c27f" providerId="LiveId" clId="{FB15E7B5-0978-4E72-8CDD-D24E48BE1189}" dt="2020-01-15T07:23:03.263" v="3149" actId="47"/>
        <pc:sldMkLst>
          <pc:docMk/>
          <pc:sldMk cId="2086028500" sldId="290"/>
        </pc:sldMkLst>
      </pc:sldChg>
      <pc:sldChg chg="addSp delSp modSp add ord setBg">
        <pc:chgData name="ŠARAH ♥" userId="711c8199ab14c27f" providerId="LiveId" clId="{FB15E7B5-0978-4E72-8CDD-D24E48BE1189}" dt="2020-01-15T06:50:48.766" v="2515" actId="1036"/>
        <pc:sldMkLst>
          <pc:docMk/>
          <pc:sldMk cId="1710019039" sldId="291"/>
        </pc:sldMkLst>
        <pc:spChg chg="del">
          <ac:chgData name="ŠARAH ♥" userId="711c8199ab14c27f" providerId="LiveId" clId="{FB15E7B5-0978-4E72-8CDD-D24E48BE1189}" dt="2020-01-07T09:45:02.153" v="241" actId="478"/>
          <ac:spMkLst>
            <pc:docMk/>
            <pc:sldMk cId="1710019039" sldId="291"/>
            <ac:spMk id="9" creationId="{24F81DCB-F471-4117-946C-82AE63CA9CB1}"/>
          </ac:spMkLst>
        </pc:spChg>
        <pc:spChg chg="add mod">
          <ac:chgData name="ŠARAH ♥" userId="711c8199ab14c27f" providerId="LiveId" clId="{FB15E7B5-0978-4E72-8CDD-D24E48BE1189}" dt="2020-01-15T06:50:48.766" v="2515" actId="1036"/>
          <ac:spMkLst>
            <pc:docMk/>
            <pc:sldMk cId="1710019039" sldId="291"/>
            <ac:spMk id="9" creationId="{5F09ACBA-AF05-467B-95F3-E9DD03569C35}"/>
          </ac:spMkLst>
        </pc:spChg>
        <pc:spChg chg="del">
          <ac:chgData name="ŠARAH ♥" userId="711c8199ab14c27f" providerId="LiveId" clId="{FB15E7B5-0978-4E72-8CDD-D24E48BE1189}" dt="2020-01-07T09:45:02.153" v="241" actId="478"/>
          <ac:spMkLst>
            <pc:docMk/>
            <pc:sldMk cId="1710019039" sldId="291"/>
            <ac:spMk id="10" creationId="{9D2B655A-00C8-4DA1-8350-726F67E70C47}"/>
          </ac:spMkLst>
        </pc:spChg>
        <pc:spChg chg="del">
          <ac:chgData name="ŠARAH ♥" userId="711c8199ab14c27f" providerId="LiveId" clId="{FB15E7B5-0978-4E72-8CDD-D24E48BE1189}" dt="2020-01-07T09:45:02.153" v="241" actId="478"/>
          <ac:spMkLst>
            <pc:docMk/>
            <pc:sldMk cId="1710019039" sldId="291"/>
            <ac:spMk id="11" creationId="{26581E04-B090-4486-8114-FD9035AF0833}"/>
          </ac:spMkLst>
        </pc:spChg>
        <pc:spChg chg="add mod">
          <ac:chgData name="ŠARAH ♥" userId="711c8199ab14c27f" providerId="LiveId" clId="{FB15E7B5-0978-4E72-8CDD-D24E48BE1189}" dt="2020-01-07T09:49:12.298" v="626" actId="1076"/>
          <ac:spMkLst>
            <pc:docMk/>
            <pc:sldMk cId="1710019039" sldId="291"/>
            <ac:spMk id="14" creationId="{FDE3715B-A79F-46FF-AB87-D1AD8D995E9C}"/>
          </ac:spMkLst>
        </pc:spChg>
        <pc:picChg chg="del">
          <ac:chgData name="ŠARAH ♥" userId="711c8199ab14c27f" providerId="LiveId" clId="{FB15E7B5-0978-4E72-8CDD-D24E48BE1189}" dt="2020-01-07T09:45:02.153" v="241" actId="478"/>
          <ac:picMkLst>
            <pc:docMk/>
            <pc:sldMk cId="1710019039" sldId="291"/>
            <ac:picMk id="15" creationId="{92BC57F0-8F91-4326-AE83-700938BDC6E8}"/>
          </ac:picMkLst>
        </pc:picChg>
        <pc:picChg chg="del">
          <ac:chgData name="ŠARAH ♥" userId="711c8199ab14c27f" providerId="LiveId" clId="{FB15E7B5-0978-4E72-8CDD-D24E48BE1189}" dt="2020-01-07T09:45:02.153" v="241" actId="478"/>
          <ac:picMkLst>
            <pc:docMk/>
            <pc:sldMk cId="1710019039" sldId="291"/>
            <ac:picMk id="16" creationId="{A7100198-BCB1-47F1-9FBA-8B0C8ADD1552}"/>
          </ac:picMkLst>
        </pc:picChg>
        <pc:picChg chg="del">
          <ac:chgData name="ŠARAH ♥" userId="711c8199ab14c27f" providerId="LiveId" clId="{FB15E7B5-0978-4E72-8CDD-D24E48BE1189}" dt="2020-01-07T09:45:02.153" v="241" actId="478"/>
          <ac:picMkLst>
            <pc:docMk/>
            <pc:sldMk cId="1710019039" sldId="291"/>
            <ac:picMk id="17" creationId="{BBB4823A-70E1-4FE6-B86B-222F8488A7E3}"/>
          </ac:picMkLst>
        </pc:picChg>
        <pc:picChg chg="add mod">
          <ac:chgData name="ŠARAH ♥" userId="711c8199ab14c27f" providerId="LiveId" clId="{FB15E7B5-0978-4E72-8CDD-D24E48BE1189}" dt="2020-01-07T09:48:15.584" v="592" actId="1076"/>
          <ac:picMkLst>
            <pc:docMk/>
            <pc:sldMk cId="1710019039" sldId="291"/>
            <ac:picMk id="1026" creationId="{1A47CB97-31A6-4438-8874-CDC76DC7B9ED}"/>
          </ac:picMkLst>
        </pc:picChg>
      </pc:sldChg>
      <pc:sldChg chg="addSp modSp add">
        <pc:chgData name="ŠARAH ♥" userId="711c8199ab14c27f" providerId="LiveId" clId="{FB15E7B5-0978-4E72-8CDD-D24E48BE1189}" dt="2020-01-15T08:28:02.176" v="3202" actId="20577"/>
        <pc:sldMkLst>
          <pc:docMk/>
          <pc:sldMk cId="68009429" sldId="292"/>
        </pc:sldMkLst>
        <pc:spChg chg="add mod">
          <ac:chgData name="ŠARAH ♥" userId="711c8199ab14c27f" providerId="LiveId" clId="{FB15E7B5-0978-4E72-8CDD-D24E48BE1189}" dt="2020-01-15T06:35:54.910" v="2256" actId="1037"/>
          <ac:spMkLst>
            <pc:docMk/>
            <pc:sldMk cId="68009429" sldId="292"/>
            <ac:spMk id="11" creationId="{B0BC30F1-88EB-4ADC-AFBD-FDEC69621D3F}"/>
          </ac:spMkLst>
        </pc:spChg>
        <pc:spChg chg="mod">
          <ac:chgData name="ŠARAH ♥" userId="711c8199ab14c27f" providerId="LiveId" clId="{FB15E7B5-0978-4E72-8CDD-D24E48BE1189}" dt="2020-01-15T08:28:02.176" v="3202" actId="20577"/>
          <ac:spMkLst>
            <pc:docMk/>
            <pc:sldMk cId="68009429" sldId="292"/>
            <ac:spMk id="20" creationId="{5B863A6D-82F2-4B7C-AEA7-53298DDC41DA}"/>
          </ac:spMkLst>
        </pc:spChg>
      </pc:sldChg>
      <pc:sldChg chg="addSp delSp modSp add setBg">
        <pc:chgData name="ŠARAH ♥" userId="711c8199ab14c27f" providerId="LiveId" clId="{FB15E7B5-0978-4E72-8CDD-D24E48BE1189}" dt="2020-01-30T09:05:14.506" v="4560" actId="20577"/>
        <pc:sldMkLst>
          <pc:docMk/>
          <pc:sldMk cId="886318089" sldId="293"/>
        </pc:sldMkLst>
        <pc:spChg chg="add del mod">
          <ac:chgData name="ŠARAH ♥" userId="711c8199ab14c27f" providerId="LiveId" clId="{FB15E7B5-0978-4E72-8CDD-D24E48BE1189}" dt="2020-01-15T06:53:30.160" v="2693" actId="478"/>
          <ac:spMkLst>
            <pc:docMk/>
            <pc:sldMk cId="886318089" sldId="293"/>
            <ac:spMk id="4" creationId="{09CCBC63-B6A6-4AF3-9493-41719EB9C766}"/>
          </ac:spMkLst>
        </pc:spChg>
        <pc:spChg chg="del">
          <ac:chgData name="ŠARAH ♥" userId="711c8199ab14c27f" providerId="LiveId" clId="{FB15E7B5-0978-4E72-8CDD-D24E48BE1189}" dt="2020-01-08T10:31:29.143" v="752" actId="478"/>
          <ac:spMkLst>
            <pc:docMk/>
            <pc:sldMk cId="886318089" sldId="293"/>
            <ac:spMk id="12" creationId="{46CC2858-A166-4FA9-9B32-E108A237C483}"/>
          </ac:spMkLst>
        </pc:spChg>
        <pc:spChg chg="del">
          <ac:chgData name="ŠARAH ♥" userId="711c8199ab14c27f" providerId="LiveId" clId="{FB15E7B5-0978-4E72-8CDD-D24E48BE1189}" dt="2020-01-08T10:31:29.143" v="752" actId="478"/>
          <ac:spMkLst>
            <pc:docMk/>
            <pc:sldMk cId="886318089" sldId="293"/>
            <ac:spMk id="13" creationId="{6DD572EB-CFE7-4105-A1B2-5CBB632126DE}"/>
          </ac:spMkLst>
        </pc:spChg>
        <pc:spChg chg="del">
          <ac:chgData name="ŠARAH ♥" userId="711c8199ab14c27f" providerId="LiveId" clId="{FB15E7B5-0978-4E72-8CDD-D24E48BE1189}" dt="2020-01-08T10:31:29.143" v="752" actId="478"/>
          <ac:spMkLst>
            <pc:docMk/>
            <pc:sldMk cId="886318089" sldId="293"/>
            <ac:spMk id="15" creationId="{24C2489D-EAAB-46C6-A465-8D70030F340E}"/>
          </ac:spMkLst>
        </pc:spChg>
        <pc:spChg chg="del">
          <ac:chgData name="ŠARAH ♥" userId="711c8199ab14c27f" providerId="LiveId" clId="{FB15E7B5-0978-4E72-8CDD-D24E48BE1189}" dt="2020-01-08T10:31:29.143" v="752" actId="478"/>
          <ac:spMkLst>
            <pc:docMk/>
            <pc:sldMk cId="886318089" sldId="293"/>
            <ac:spMk id="16" creationId="{99515B80-2AE0-4F12-9B86-E19A889A35FA}"/>
          </ac:spMkLst>
        </pc:spChg>
        <pc:spChg chg="del">
          <ac:chgData name="ŠARAH ♥" userId="711c8199ab14c27f" providerId="LiveId" clId="{FB15E7B5-0978-4E72-8CDD-D24E48BE1189}" dt="2020-01-08T10:31:29.143" v="752" actId="478"/>
          <ac:spMkLst>
            <pc:docMk/>
            <pc:sldMk cId="886318089" sldId="293"/>
            <ac:spMk id="17" creationId="{9E7D34A5-71E6-430E-ABE5-6DD984BBC692}"/>
          </ac:spMkLst>
        </pc:spChg>
        <pc:spChg chg="del">
          <ac:chgData name="ŠARAH ♥" userId="711c8199ab14c27f" providerId="LiveId" clId="{FB15E7B5-0978-4E72-8CDD-D24E48BE1189}" dt="2020-01-08T10:31:29.143" v="752" actId="478"/>
          <ac:spMkLst>
            <pc:docMk/>
            <pc:sldMk cId="886318089" sldId="293"/>
            <ac:spMk id="18" creationId="{7868443B-A3FB-492D-BEC6-6763341719FB}"/>
          </ac:spMkLst>
        </pc:spChg>
        <pc:spChg chg="del">
          <ac:chgData name="ŠARAH ♥" userId="711c8199ab14c27f" providerId="LiveId" clId="{FB15E7B5-0978-4E72-8CDD-D24E48BE1189}" dt="2020-01-08T10:31:29.143" v="752" actId="478"/>
          <ac:spMkLst>
            <pc:docMk/>
            <pc:sldMk cId="886318089" sldId="293"/>
            <ac:spMk id="19" creationId="{0939ADAE-2BAC-4D2B-A78A-B9C0BD7D3D52}"/>
          </ac:spMkLst>
        </pc:spChg>
        <pc:spChg chg="add mod">
          <ac:chgData name="ŠARAH ♥" userId="711c8199ab14c27f" providerId="LiveId" clId="{FB15E7B5-0978-4E72-8CDD-D24E48BE1189}" dt="2020-01-30T09:05:14.506" v="4560" actId="20577"/>
          <ac:spMkLst>
            <pc:docMk/>
            <pc:sldMk cId="886318089" sldId="293"/>
            <ac:spMk id="25" creationId="{1F7550FC-D3C9-4E68-9EA6-2B75387A3C01}"/>
          </ac:spMkLst>
        </pc:spChg>
        <pc:spChg chg="add del mod">
          <ac:chgData name="ŠARAH ♥" userId="711c8199ab14c27f" providerId="LiveId" clId="{FB15E7B5-0978-4E72-8CDD-D24E48BE1189}" dt="2020-01-15T07:23:48.976" v="3162" actId="1036"/>
          <ac:spMkLst>
            <pc:docMk/>
            <pc:sldMk cId="886318089" sldId="293"/>
            <ac:spMk id="26" creationId="{7FE5EF7A-AAAA-48E4-997E-6ADC7DD55A20}"/>
          </ac:spMkLst>
        </pc:spChg>
        <pc:picChg chg="del">
          <ac:chgData name="ŠARAH ♥" userId="711c8199ab14c27f" providerId="LiveId" clId="{FB15E7B5-0978-4E72-8CDD-D24E48BE1189}" dt="2020-01-08T10:31:29.143" v="752" actId="478"/>
          <ac:picMkLst>
            <pc:docMk/>
            <pc:sldMk cId="886318089" sldId="293"/>
            <ac:picMk id="20" creationId="{EDCA462C-970D-44BC-9CF3-C0141286CC88}"/>
          </ac:picMkLst>
        </pc:picChg>
        <pc:picChg chg="del">
          <ac:chgData name="ŠARAH ♥" userId="711c8199ab14c27f" providerId="LiveId" clId="{FB15E7B5-0978-4E72-8CDD-D24E48BE1189}" dt="2020-01-08T10:31:29.143" v="752" actId="478"/>
          <ac:picMkLst>
            <pc:docMk/>
            <pc:sldMk cId="886318089" sldId="293"/>
            <ac:picMk id="21" creationId="{E30C678A-8424-4C4D-A623-D69858B5BA84}"/>
          </ac:picMkLst>
        </pc:picChg>
        <pc:picChg chg="del">
          <ac:chgData name="ŠARAH ♥" userId="711c8199ab14c27f" providerId="LiveId" clId="{FB15E7B5-0978-4E72-8CDD-D24E48BE1189}" dt="2020-01-08T10:31:29.143" v="752" actId="478"/>
          <ac:picMkLst>
            <pc:docMk/>
            <pc:sldMk cId="886318089" sldId="293"/>
            <ac:picMk id="22" creationId="{1B41C85E-6E59-4F0A-9FD9-33B827718DDA}"/>
          </ac:picMkLst>
        </pc:picChg>
        <pc:picChg chg="del">
          <ac:chgData name="ŠARAH ♥" userId="711c8199ab14c27f" providerId="LiveId" clId="{FB15E7B5-0978-4E72-8CDD-D24E48BE1189}" dt="2020-01-08T10:31:29.143" v="752" actId="478"/>
          <ac:picMkLst>
            <pc:docMk/>
            <pc:sldMk cId="886318089" sldId="293"/>
            <ac:picMk id="23" creationId="{09F11DF3-497C-4D8B-86D8-A5D2F1604F59}"/>
          </ac:picMkLst>
        </pc:picChg>
        <pc:picChg chg="del">
          <ac:chgData name="ŠARAH ♥" userId="711c8199ab14c27f" providerId="LiveId" clId="{FB15E7B5-0978-4E72-8CDD-D24E48BE1189}" dt="2020-01-08T10:31:29.143" v="752" actId="478"/>
          <ac:picMkLst>
            <pc:docMk/>
            <pc:sldMk cId="886318089" sldId="293"/>
            <ac:picMk id="24" creationId="{45A71126-F4CF-4575-9BA4-610021BF0CED}"/>
          </ac:picMkLst>
        </pc:picChg>
        <pc:picChg chg="add mod">
          <ac:chgData name="ŠARAH ♥" userId="711c8199ab14c27f" providerId="LiveId" clId="{FB15E7B5-0978-4E72-8CDD-D24E48BE1189}" dt="2020-01-08T10:31:49.861" v="757" actId="1036"/>
          <ac:picMkLst>
            <pc:docMk/>
            <pc:sldMk cId="886318089" sldId="293"/>
            <ac:picMk id="27" creationId="{865B975A-F8C4-4B2F-AE86-3E33A36523B5}"/>
          </ac:picMkLst>
        </pc:picChg>
      </pc:sldChg>
      <pc:sldChg chg="addSp delSp modSp add setBg addCm delCm">
        <pc:chgData name="ŠARAH ♥" userId="711c8199ab14c27f" providerId="LiveId" clId="{FB15E7B5-0978-4E72-8CDD-D24E48BE1189}" dt="2020-01-30T09:35:43.063" v="4619" actId="404"/>
        <pc:sldMkLst>
          <pc:docMk/>
          <pc:sldMk cId="2999543469" sldId="294"/>
        </pc:sldMkLst>
        <pc:spChg chg="add mod">
          <ac:chgData name="ŠARAH ♥" userId="711c8199ab14c27f" providerId="LiveId" clId="{FB15E7B5-0978-4E72-8CDD-D24E48BE1189}" dt="2020-01-09T09:47:53.051" v="1798" actId="1038"/>
          <ac:spMkLst>
            <pc:docMk/>
            <pc:sldMk cId="2999543469" sldId="294"/>
            <ac:spMk id="5" creationId="{0EA6DB13-8614-4AF9-B3A0-0AAB6B8621BC}"/>
          </ac:spMkLst>
        </pc:spChg>
        <pc:spChg chg="add del">
          <ac:chgData name="ŠARAH ♥" userId="711c8199ab14c27f" providerId="LiveId" clId="{FB15E7B5-0978-4E72-8CDD-D24E48BE1189}" dt="2020-01-09T09:44:06.401" v="1645"/>
          <ac:spMkLst>
            <pc:docMk/>
            <pc:sldMk cId="2999543469" sldId="294"/>
            <ac:spMk id="6" creationId="{BD6573C6-EB93-4629-AB60-C4B0D4DEAC8F}"/>
          </ac:spMkLst>
        </pc:spChg>
        <pc:spChg chg="add del mod">
          <ac:chgData name="ŠARAH ♥" userId="711c8199ab14c27f" providerId="LiveId" clId="{FB15E7B5-0978-4E72-8CDD-D24E48BE1189}" dt="2020-01-09T09:45:40.309" v="1782" actId="478"/>
          <ac:spMkLst>
            <pc:docMk/>
            <pc:sldMk cId="2999543469" sldId="294"/>
            <ac:spMk id="7" creationId="{87D2158C-7B85-47BB-832C-616DFEF61A0A}"/>
          </ac:spMkLst>
        </pc:spChg>
        <pc:spChg chg="add del">
          <ac:chgData name="ŠARAH ♥" userId="711c8199ab14c27f" providerId="LiveId" clId="{FB15E7B5-0978-4E72-8CDD-D24E48BE1189}" dt="2020-01-09T09:44:26.502" v="1650"/>
          <ac:spMkLst>
            <pc:docMk/>
            <pc:sldMk cId="2999543469" sldId="294"/>
            <ac:spMk id="8" creationId="{8913A43F-2185-471C-A661-DF2E6808A931}"/>
          </ac:spMkLst>
        </pc:spChg>
        <pc:spChg chg="del">
          <ac:chgData name="ŠARAH ♥" userId="711c8199ab14c27f" providerId="LiveId" clId="{FB15E7B5-0978-4E72-8CDD-D24E48BE1189}" dt="2020-01-08T10:32:19.174" v="761" actId="478"/>
          <ac:spMkLst>
            <pc:docMk/>
            <pc:sldMk cId="2999543469" sldId="294"/>
            <ac:spMk id="9" creationId="{B44764BF-9713-493B-B3F6-AE795AE15E0E}"/>
          </ac:spMkLst>
        </pc:spChg>
        <pc:spChg chg="add mod">
          <ac:chgData name="ŠARAH ♥" userId="711c8199ab14c27f" providerId="LiveId" clId="{FB15E7B5-0978-4E72-8CDD-D24E48BE1189}" dt="2020-01-30T09:35:43.063" v="4619" actId="404"/>
          <ac:spMkLst>
            <pc:docMk/>
            <pc:sldMk cId="2999543469" sldId="294"/>
            <ac:spMk id="14" creationId="{79C5B3C2-AA06-4A82-B8D7-F2BA3F73F9EA}"/>
          </ac:spMkLst>
        </pc:spChg>
        <pc:spChg chg="add mod">
          <ac:chgData name="ŠARAH ♥" userId="711c8199ab14c27f" providerId="LiveId" clId="{FB15E7B5-0978-4E72-8CDD-D24E48BE1189}" dt="2020-01-30T09:35:27.675" v="4614" actId="404"/>
          <ac:spMkLst>
            <pc:docMk/>
            <pc:sldMk cId="2999543469" sldId="294"/>
            <ac:spMk id="15" creationId="{C252CA46-BD8C-4D0F-93C7-FF84AA508907}"/>
          </ac:spMkLst>
        </pc:spChg>
        <pc:spChg chg="add mod">
          <ac:chgData name="ŠARAH ♥" userId="711c8199ab14c27f" providerId="LiveId" clId="{FB15E7B5-0978-4E72-8CDD-D24E48BE1189}" dt="2020-01-30T09:35:34.757" v="4617" actId="114"/>
          <ac:spMkLst>
            <pc:docMk/>
            <pc:sldMk cId="2999543469" sldId="294"/>
            <ac:spMk id="16" creationId="{A0160E50-DBDC-4DBC-AA8F-4BCF74D5C1A8}"/>
          </ac:spMkLst>
        </pc:spChg>
        <pc:graphicFrameChg chg="add del mod">
          <ac:chgData name="ŠARAH ♥" userId="711c8199ab14c27f" providerId="LiveId" clId="{FB15E7B5-0978-4E72-8CDD-D24E48BE1189}" dt="2020-01-09T09:33:33.591" v="1568" actId="478"/>
          <ac:graphicFrameMkLst>
            <pc:docMk/>
            <pc:sldMk cId="2999543469" sldId="294"/>
            <ac:graphicFrameMk id="4" creationId="{D4109756-DB31-48C8-B10A-86B8F9F3F487}"/>
          </ac:graphicFrameMkLst>
        </pc:graphicFrameChg>
        <pc:picChg chg="mod">
          <ac:chgData name="ŠARAH ♥" userId="711c8199ab14c27f" providerId="LiveId" clId="{FB15E7B5-0978-4E72-8CDD-D24E48BE1189}" dt="2020-01-09T09:48:29.253" v="1803" actId="1076"/>
          <ac:picMkLst>
            <pc:docMk/>
            <pc:sldMk cId="2999543469" sldId="294"/>
            <ac:picMk id="2" creationId="{00000000-0000-0000-0000-000000000000}"/>
          </ac:picMkLst>
        </pc:picChg>
        <pc:picChg chg="del">
          <ac:chgData name="ŠARAH ♥" userId="711c8199ab14c27f" providerId="LiveId" clId="{FB15E7B5-0978-4E72-8CDD-D24E48BE1189}" dt="2020-01-08T10:32:19.174" v="761" actId="478"/>
          <ac:picMkLst>
            <pc:docMk/>
            <pc:sldMk cId="2999543469" sldId="294"/>
            <ac:picMk id="10" creationId="{D11C05BC-FC91-4439-AA68-105E2A5C9E97}"/>
          </ac:picMkLst>
        </pc:picChg>
        <pc:picChg chg="add del mod">
          <ac:chgData name="ŠARAH ♥" userId="711c8199ab14c27f" providerId="LiveId" clId="{FB15E7B5-0978-4E72-8CDD-D24E48BE1189}" dt="2020-01-09T09:48:30.078" v="1804"/>
          <ac:picMkLst>
            <pc:docMk/>
            <pc:sldMk cId="2999543469" sldId="294"/>
            <ac:picMk id="17" creationId="{F6B86671-7DD8-45C6-83B4-8FB7CFE95E60}"/>
          </ac:picMkLst>
        </pc:picChg>
        <pc:picChg chg="add mod">
          <ac:chgData name="ŠARAH ♥" userId="711c8199ab14c27f" providerId="LiveId" clId="{FB15E7B5-0978-4E72-8CDD-D24E48BE1189}" dt="2020-01-09T09:48:46.904" v="1810" actId="1076"/>
          <ac:picMkLst>
            <pc:docMk/>
            <pc:sldMk cId="2999543469" sldId="294"/>
            <ac:picMk id="5125" creationId="{7A2863BF-B3C0-4F2C-9A12-1AD9140201CE}"/>
          </ac:picMkLst>
        </pc:picChg>
      </pc:sldChg>
      <pc:sldChg chg="addSp delSp modSp add">
        <pc:chgData name="ŠARAH ♥" userId="711c8199ab14c27f" providerId="LiveId" clId="{FB15E7B5-0978-4E72-8CDD-D24E48BE1189}" dt="2020-01-30T09:05:00.438" v="4547" actId="1037"/>
        <pc:sldMkLst>
          <pc:docMk/>
          <pc:sldMk cId="4275506498" sldId="295"/>
        </pc:sldMkLst>
        <pc:spChg chg="add">
          <ac:chgData name="ŠARAH ♥" userId="711c8199ab14c27f" providerId="LiveId" clId="{FB15E7B5-0978-4E72-8CDD-D24E48BE1189}" dt="2020-01-09T09:22:11.025" v="1184"/>
          <ac:spMkLst>
            <pc:docMk/>
            <pc:sldMk cId="4275506498" sldId="295"/>
            <ac:spMk id="5" creationId="{6ED69AC0-1929-4214-A021-5D9094CB81BA}"/>
          </ac:spMkLst>
        </pc:spChg>
        <pc:spChg chg="add mod">
          <ac:chgData name="ŠARAH ♥" userId="711c8199ab14c27f" providerId="LiveId" clId="{FB15E7B5-0978-4E72-8CDD-D24E48BE1189}" dt="2020-01-30T09:05:00.438" v="4547" actId="1037"/>
          <ac:spMkLst>
            <pc:docMk/>
            <pc:sldMk cId="4275506498" sldId="295"/>
            <ac:spMk id="12" creationId="{63DEB4D7-399C-4B36-B7DA-747BBCB06F98}"/>
          </ac:spMkLst>
        </pc:spChg>
        <pc:spChg chg="add mod">
          <ac:chgData name="ŠARAH ♥" userId="711c8199ab14c27f" providerId="LiveId" clId="{FB15E7B5-0978-4E72-8CDD-D24E48BE1189}" dt="2020-01-09T08:46:14.733" v="1075" actId="113"/>
          <ac:spMkLst>
            <pc:docMk/>
            <pc:sldMk cId="4275506498" sldId="295"/>
            <ac:spMk id="13" creationId="{58DDB87F-05D1-4D65-A213-B7385C7110FE}"/>
          </ac:spMkLst>
        </pc:spChg>
        <pc:spChg chg="add mod">
          <ac:chgData name="ŠARAH ♥" userId="711c8199ab14c27f" providerId="LiveId" clId="{FB15E7B5-0978-4E72-8CDD-D24E48BE1189}" dt="2020-01-09T09:32:52.786" v="1557" actId="1037"/>
          <ac:spMkLst>
            <pc:docMk/>
            <pc:sldMk cId="4275506498" sldId="295"/>
            <ac:spMk id="15" creationId="{C76A8680-35F0-4913-A229-6E61E0EF7BD9}"/>
          </ac:spMkLst>
        </pc:spChg>
        <pc:spChg chg="add mod">
          <ac:chgData name="ŠARAH ♥" userId="711c8199ab14c27f" providerId="LiveId" clId="{FB15E7B5-0978-4E72-8CDD-D24E48BE1189}" dt="2020-01-09T09:32:43.517" v="1527" actId="1038"/>
          <ac:spMkLst>
            <pc:docMk/>
            <pc:sldMk cId="4275506498" sldId="295"/>
            <ac:spMk id="17" creationId="{0B52774A-7F17-4E4C-B1F6-2794FD8F9F60}"/>
          </ac:spMkLst>
        </pc:spChg>
        <pc:spChg chg="add mod">
          <ac:chgData name="ŠARAH ♥" userId="711c8199ab14c27f" providerId="LiveId" clId="{FB15E7B5-0978-4E72-8CDD-D24E48BE1189}" dt="2020-01-09T09:32:38.910" v="1504" actId="1038"/>
          <ac:spMkLst>
            <pc:docMk/>
            <pc:sldMk cId="4275506498" sldId="295"/>
            <ac:spMk id="20" creationId="{9E37B1C7-7E3E-447B-92AD-56FC7033E33E}"/>
          </ac:spMkLst>
        </pc:spChg>
        <pc:spChg chg="add mod">
          <ac:chgData name="ŠARAH ♥" userId="711c8199ab14c27f" providerId="LiveId" clId="{FB15E7B5-0978-4E72-8CDD-D24E48BE1189}" dt="2020-01-15T06:56:14.328" v="2828" actId="20577"/>
          <ac:spMkLst>
            <pc:docMk/>
            <pc:sldMk cId="4275506498" sldId="295"/>
            <ac:spMk id="21" creationId="{1C2C65F9-D1F4-41FC-B79D-382D80537029}"/>
          </ac:spMkLst>
        </pc:spChg>
        <pc:spChg chg="add del">
          <ac:chgData name="ŠARAH ♥" userId="711c8199ab14c27f" providerId="LiveId" clId="{FB15E7B5-0978-4E72-8CDD-D24E48BE1189}" dt="2020-01-15T06:54:39.005" v="2787"/>
          <ac:spMkLst>
            <pc:docMk/>
            <pc:sldMk cId="4275506498" sldId="295"/>
            <ac:spMk id="22" creationId="{69D8E571-AED6-4BA0-B9B0-87EB2F7AE09C}"/>
          </ac:spMkLst>
        </pc:spChg>
        <pc:spChg chg="add mod">
          <ac:chgData name="ŠARAH ♥" userId="711c8199ab14c27f" providerId="LiveId" clId="{FB15E7B5-0978-4E72-8CDD-D24E48BE1189}" dt="2020-01-15T06:57:13.766" v="2893" actId="1035"/>
          <ac:spMkLst>
            <pc:docMk/>
            <pc:sldMk cId="4275506498" sldId="295"/>
            <ac:spMk id="23" creationId="{899E141C-9849-4C7C-9DD2-FC7D3EB79BC0}"/>
          </ac:spMkLst>
        </pc:spChg>
        <pc:spChg chg="add mod">
          <ac:chgData name="ŠARAH ♥" userId="711c8199ab14c27f" providerId="LiveId" clId="{FB15E7B5-0978-4E72-8CDD-D24E48BE1189}" dt="2020-01-15T06:57:24.519" v="2928" actId="1036"/>
          <ac:spMkLst>
            <pc:docMk/>
            <pc:sldMk cId="4275506498" sldId="295"/>
            <ac:spMk id="24" creationId="{707715AE-CEE7-49AA-8085-098FA2111D11}"/>
          </ac:spMkLst>
        </pc:spChg>
        <pc:spChg chg="mod">
          <ac:chgData name="ŠARAH ♥" userId="711c8199ab14c27f" providerId="LiveId" clId="{FB15E7B5-0978-4E72-8CDD-D24E48BE1189}" dt="2020-01-30T09:04:47.192" v="4538" actId="404"/>
          <ac:spMkLst>
            <pc:docMk/>
            <pc:sldMk cId="4275506498" sldId="295"/>
            <ac:spMk id="25" creationId="{1F7550FC-D3C9-4E68-9EA6-2B75387A3C01}"/>
          </ac:spMkLst>
        </pc:spChg>
        <pc:spChg chg="del">
          <ac:chgData name="ŠARAH ♥" userId="711c8199ab14c27f" providerId="LiveId" clId="{FB15E7B5-0978-4E72-8CDD-D24E48BE1189}" dt="2020-01-09T08:18:30.165" v="961" actId="478"/>
          <ac:spMkLst>
            <pc:docMk/>
            <pc:sldMk cId="4275506498" sldId="295"/>
            <ac:spMk id="26" creationId="{7FE5EF7A-AAAA-48E4-997E-6ADC7DD55A20}"/>
          </ac:spMkLst>
        </pc:spChg>
        <pc:spChg chg="add mod">
          <ac:chgData name="ŠARAH ♥" userId="711c8199ab14c27f" providerId="LiveId" clId="{FB15E7B5-0978-4E72-8CDD-D24E48BE1189}" dt="2020-01-15T06:56:33.703" v="2835" actId="20577"/>
          <ac:spMkLst>
            <pc:docMk/>
            <pc:sldMk cId="4275506498" sldId="295"/>
            <ac:spMk id="26" creationId="{B163751C-4EC3-4E4D-AAF2-56C6C0954D40}"/>
          </ac:spMkLst>
        </pc:spChg>
        <pc:spChg chg="add mod">
          <ac:chgData name="ŠARAH ♥" userId="711c8199ab14c27f" providerId="LiveId" clId="{FB15E7B5-0978-4E72-8CDD-D24E48BE1189}" dt="2020-01-15T06:57:00.501" v="2854" actId="1038"/>
          <ac:spMkLst>
            <pc:docMk/>
            <pc:sldMk cId="4275506498" sldId="295"/>
            <ac:spMk id="27" creationId="{29AA2FE2-EB94-43DC-87A5-8B06D600937F}"/>
          </ac:spMkLst>
        </pc:spChg>
        <pc:spChg chg="add mod">
          <ac:chgData name="ŠARAH ♥" userId="711c8199ab14c27f" providerId="LiveId" clId="{FB15E7B5-0978-4E72-8CDD-D24E48BE1189}" dt="2020-01-15T06:57:04.530" v="2861" actId="20577"/>
          <ac:spMkLst>
            <pc:docMk/>
            <pc:sldMk cId="4275506498" sldId="295"/>
            <ac:spMk id="28" creationId="{662B78B3-7833-45DC-B67A-ECFD54466ADB}"/>
          </ac:spMkLst>
        </pc:spChg>
        <pc:spChg chg="add mod">
          <ac:chgData name="ŠARAH ♥" userId="711c8199ab14c27f" providerId="LiveId" clId="{FB15E7B5-0978-4E72-8CDD-D24E48BE1189}" dt="2020-01-15T06:57:55.976" v="2946" actId="20577"/>
          <ac:spMkLst>
            <pc:docMk/>
            <pc:sldMk cId="4275506498" sldId="295"/>
            <ac:spMk id="29" creationId="{B4AB2B95-D291-4529-BE46-CD5BCBB45A4C}"/>
          </ac:spMkLst>
        </pc:spChg>
        <pc:spChg chg="add mod">
          <ac:chgData name="ŠARAH ♥" userId="711c8199ab14c27f" providerId="LiveId" clId="{FB15E7B5-0978-4E72-8CDD-D24E48BE1189}" dt="2020-01-15T06:57:50.007" v="2939" actId="20577"/>
          <ac:spMkLst>
            <pc:docMk/>
            <pc:sldMk cId="4275506498" sldId="295"/>
            <ac:spMk id="30" creationId="{D2C971DD-A0B5-4640-8F1D-6FC2A5A45F94}"/>
          </ac:spMkLst>
        </pc:spChg>
        <pc:picChg chg="del">
          <ac:chgData name="ŠARAH ♥" userId="711c8199ab14c27f" providerId="LiveId" clId="{FB15E7B5-0978-4E72-8CDD-D24E48BE1189}" dt="2020-01-09T08:18:48.421" v="962" actId="478"/>
          <ac:picMkLst>
            <pc:docMk/>
            <pc:sldMk cId="4275506498" sldId="295"/>
            <ac:picMk id="2" creationId="{00000000-0000-0000-0000-000000000000}"/>
          </ac:picMkLst>
        </pc:picChg>
        <pc:picChg chg="add del mod">
          <ac:chgData name="ŠARAH ♥" userId="711c8199ab14c27f" providerId="LiveId" clId="{FB15E7B5-0978-4E72-8CDD-D24E48BE1189}" dt="2020-01-09T08:26:58.676" v="1019" actId="478"/>
          <ac:picMkLst>
            <pc:docMk/>
            <pc:sldMk cId="4275506498" sldId="295"/>
            <ac:picMk id="4" creationId="{14CAE65C-9372-4E53-ACD2-8F9B45AE0AAE}"/>
          </ac:picMkLst>
        </pc:picChg>
        <pc:picChg chg="del">
          <ac:chgData name="ŠARAH ♥" userId="711c8199ab14c27f" providerId="LiveId" clId="{FB15E7B5-0978-4E72-8CDD-D24E48BE1189}" dt="2020-01-09T08:18:00.079" v="883" actId="478"/>
          <ac:picMkLst>
            <pc:docMk/>
            <pc:sldMk cId="4275506498" sldId="295"/>
            <ac:picMk id="27" creationId="{865B975A-F8C4-4B2F-AE86-3E33A36523B5}"/>
          </ac:picMkLst>
        </pc:picChg>
        <pc:picChg chg="add mod">
          <ac:chgData name="ŠARAH ♥" userId="711c8199ab14c27f" providerId="LiveId" clId="{FB15E7B5-0978-4E72-8CDD-D24E48BE1189}" dt="2020-01-09T08:59:24.777" v="1130" actId="14100"/>
          <ac:picMkLst>
            <pc:docMk/>
            <pc:sldMk cId="4275506498" sldId="295"/>
            <ac:picMk id="3074" creationId="{8AB4EF19-88CD-42ED-B5D8-BAC97A2F4E21}"/>
          </ac:picMkLst>
        </pc:picChg>
        <pc:picChg chg="add mod">
          <ac:chgData name="ŠARAH ♥" userId="711c8199ab14c27f" providerId="LiveId" clId="{FB15E7B5-0978-4E72-8CDD-D24E48BE1189}" dt="2020-01-15T06:54:44.201" v="2790" actId="1076"/>
          <ac:picMkLst>
            <pc:docMk/>
            <pc:sldMk cId="4275506498" sldId="295"/>
            <ac:picMk id="3076" creationId="{3BB6DCAB-BDF1-4F2E-A96C-FB95102001EE}"/>
          </ac:picMkLst>
        </pc:picChg>
        <pc:picChg chg="add mod">
          <ac:chgData name="ŠARAH ♥" userId="711c8199ab14c27f" providerId="LiveId" clId="{FB15E7B5-0978-4E72-8CDD-D24E48BE1189}" dt="2020-01-09T09:32:43.517" v="1527" actId="1038"/>
          <ac:picMkLst>
            <pc:docMk/>
            <pc:sldMk cId="4275506498" sldId="295"/>
            <ac:picMk id="3078" creationId="{4E31A22D-248A-45D2-BAD9-CAE4DC1A7E05}"/>
          </ac:picMkLst>
        </pc:picChg>
        <pc:picChg chg="add mod">
          <ac:chgData name="ŠARAH ♥" userId="711c8199ab14c27f" providerId="LiveId" clId="{FB15E7B5-0978-4E72-8CDD-D24E48BE1189}" dt="2020-01-09T09:32:38.910" v="1504" actId="1038"/>
          <ac:picMkLst>
            <pc:docMk/>
            <pc:sldMk cId="4275506498" sldId="295"/>
            <ac:picMk id="3082" creationId="{4A578895-EF23-4A1C-9377-E222C3C924A0}"/>
          </ac:picMkLst>
        </pc:picChg>
        <pc:picChg chg="add mod">
          <ac:chgData name="ŠARAH ♥" userId="711c8199ab14c27f" providerId="LiveId" clId="{FB15E7B5-0978-4E72-8CDD-D24E48BE1189}" dt="2020-01-15T06:57:24.519" v="2928" actId="1036"/>
          <ac:picMkLst>
            <pc:docMk/>
            <pc:sldMk cId="4275506498" sldId="295"/>
            <ac:picMk id="3084" creationId="{1A15C9E2-42D1-41DC-AAA4-3799E1936FD6}"/>
          </ac:picMkLst>
        </pc:picChg>
        <pc:picChg chg="add mod">
          <ac:chgData name="ŠARAH ♥" userId="711c8199ab14c27f" providerId="LiveId" clId="{FB15E7B5-0978-4E72-8CDD-D24E48BE1189}" dt="2020-01-15T06:57:13.766" v="2893" actId="1035"/>
          <ac:picMkLst>
            <pc:docMk/>
            <pc:sldMk cId="4275506498" sldId="295"/>
            <ac:picMk id="3086" creationId="{540C5BB3-C56A-4607-8A78-2624D06575DD}"/>
          </ac:picMkLst>
        </pc:picChg>
      </pc:sldChg>
      <pc:sldChg chg="add del setBg">
        <pc:chgData name="ŠARAH ♥" userId="711c8199ab14c27f" providerId="LiveId" clId="{FB15E7B5-0978-4E72-8CDD-D24E48BE1189}" dt="2020-01-15T06:59:24.110" v="2956"/>
        <pc:sldMkLst>
          <pc:docMk/>
          <pc:sldMk cId="1835280929" sldId="296"/>
        </pc:sldMkLst>
      </pc:sldChg>
      <pc:sldChg chg="addSp delSp modSp add del setBg">
        <pc:chgData name="ŠARAH ♥" userId="711c8199ab14c27f" providerId="LiveId" clId="{FB15E7B5-0978-4E72-8CDD-D24E48BE1189}" dt="2020-01-15T07:23:04.787" v="3150" actId="47"/>
        <pc:sldMkLst>
          <pc:docMk/>
          <pc:sldMk cId="2616583370" sldId="296"/>
        </pc:sldMkLst>
        <pc:picChg chg="add del mod">
          <ac:chgData name="ŠARAH ♥" userId="711c8199ab14c27f" providerId="LiveId" clId="{FB15E7B5-0978-4E72-8CDD-D24E48BE1189}" dt="2020-01-15T07:09:59.644" v="2971" actId="478"/>
          <ac:picMkLst>
            <pc:docMk/>
            <pc:sldMk cId="2616583370" sldId="296"/>
            <ac:picMk id="5" creationId="{9B4DC291-EE0A-4444-BB7C-3EE43DCFD476}"/>
          </ac:picMkLst>
        </pc:picChg>
        <pc:picChg chg="del mod">
          <ac:chgData name="ŠARAH ♥" userId="711c8199ab14c27f" providerId="LiveId" clId="{FB15E7B5-0978-4E72-8CDD-D24E48BE1189}" dt="2020-01-15T07:13:48.476" v="2976"/>
          <ac:picMkLst>
            <pc:docMk/>
            <pc:sldMk cId="2616583370" sldId="296"/>
            <ac:picMk id="10" creationId="{D11C05BC-FC91-4439-AA68-105E2A5C9E97}"/>
          </ac:picMkLst>
        </pc:picChg>
      </pc:sldChg>
      <pc:sldChg chg="addSp delSp modSp add del ord setBg">
        <pc:chgData name="ŠARAH ♥" userId="711c8199ab14c27f" providerId="LiveId" clId="{FB15E7B5-0978-4E72-8CDD-D24E48BE1189}" dt="2020-01-30T09:06:14.003" v="4593" actId="20577"/>
        <pc:sldMkLst>
          <pc:docMk/>
          <pc:sldMk cId="2868240827" sldId="297"/>
        </pc:sldMkLst>
        <pc:spChg chg="del">
          <ac:chgData name="ŠARAH ♥" userId="711c8199ab14c27f" providerId="LiveId" clId="{FB15E7B5-0978-4E72-8CDD-D24E48BE1189}" dt="2020-01-15T07:14:10.748" v="2983" actId="478"/>
          <ac:spMkLst>
            <pc:docMk/>
            <pc:sldMk cId="2868240827" sldId="297"/>
            <ac:spMk id="10" creationId="{42D19CF6-1F21-4395-9A65-0C9230352B0B}"/>
          </ac:spMkLst>
        </pc:spChg>
        <pc:spChg chg="add mod">
          <ac:chgData name="ŠARAH ♥" userId="711c8199ab14c27f" providerId="LiveId" clId="{FB15E7B5-0978-4E72-8CDD-D24E48BE1189}" dt="2020-01-30T09:06:14.003" v="4593" actId="20577"/>
          <ac:spMkLst>
            <pc:docMk/>
            <pc:sldMk cId="2868240827" sldId="297"/>
            <ac:spMk id="14" creationId="{6F6A52BB-B5F3-4647-BA6E-D15861FA0CA8}"/>
          </ac:spMkLst>
        </pc:spChg>
        <pc:picChg chg="del">
          <ac:chgData name="ŠARAH ♥" userId="711c8199ab14c27f" providerId="LiveId" clId="{FB15E7B5-0978-4E72-8CDD-D24E48BE1189}" dt="2020-01-15T07:13:56.051" v="2979" actId="478"/>
          <ac:picMkLst>
            <pc:docMk/>
            <pc:sldMk cId="2868240827" sldId="297"/>
            <ac:picMk id="11" creationId="{0A9C3652-FED4-4E29-A64A-390937D1B120}"/>
          </ac:picMkLst>
        </pc:picChg>
        <pc:picChg chg="add mod">
          <ac:chgData name="ŠARAH ♥" userId="711c8199ab14c27f" providerId="LiveId" clId="{FB15E7B5-0978-4E72-8CDD-D24E48BE1189}" dt="2020-01-15T07:14:03.095" v="2982" actId="1076"/>
          <ac:picMkLst>
            <pc:docMk/>
            <pc:sldMk cId="2868240827" sldId="297"/>
            <ac:picMk id="12" creationId="{D39C708F-5C5C-4EC7-ABED-655BE0BC40AC}"/>
          </ac:picMkLst>
        </pc:picChg>
      </pc:sldChg>
      <pc:sldChg chg="addSp delSp modSp add">
        <pc:chgData name="ŠARAH ♥" userId="711c8199ab14c27f" providerId="LiveId" clId="{FB15E7B5-0978-4E72-8CDD-D24E48BE1189}" dt="2020-01-30T09:06:31.878" v="4595" actId="2711"/>
        <pc:sldMkLst>
          <pc:docMk/>
          <pc:sldMk cId="2952202262" sldId="298"/>
        </pc:sldMkLst>
        <pc:spChg chg="mod">
          <ac:chgData name="ŠARAH ♥" userId="711c8199ab14c27f" providerId="LiveId" clId="{FB15E7B5-0978-4E72-8CDD-D24E48BE1189}" dt="2020-01-30T09:06:31.878" v="4595" actId="2711"/>
          <ac:spMkLst>
            <pc:docMk/>
            <pc:sldMk cId="2952202262" sldId="298"/>
            <ac:spMk id="19" creationId="{11C3C869-B075-450A-B8EF-6EE324748CF0}"/>
          </ac:spMkLst>
        </pc:spChg>
        <pc:picChg chg="del">
          <ac:chgData name="ŠARAH ♥" userId="711c8199ab14c27f" providerId="LiveId" clId="{FB15E7B5-0978-4E72-8CDD-D24E48BE1189}" dt="2020-01-15T07:20:05.877" v="3096" actId="478"/>
          <ac:picMkLst>
            <pc:docMk/>
            <pc:sldMk cId="2952202262" sldId="298"/>
            <ac:picMk id="2" creationId="{957A2CC7-B7F5-4616-8A45-69675B99037F}"/>
          </ac:picMkLst>
        </pc:picChg>
        <pc:picChg chg="add mod modCrop">
          <ac:chgData name="ŠARAH ♥" userId="711c8199ab14c27f" providerId="LiveId" clId="{FB15E7B5-0978-4E72-8CDD-D24E48BE1189}" dt="2020-01-15T07:20:45.458" v="3119" actId="1036"/>
          <ac:picMkLst>
            <pc:docMk/>
            <pc:sldMk cId="2952202262" sldId="298"/>
            <ac:picMk id="4" creationId="{B3AB6CDA-E42E-44A2-A15B-6971F0762E5A}"/>
          </ac:picMkLst>
        </pc:picChg>
        <pc:cxnChg chg="mod">
          <ac:chgData name="ŠARAH ♥" userId="711c8199ab14c27f" providerId="LiveId" clId="{FB15E7B5-0978-4E72-8CDD-D24E48BE1189}" dt="2020-01-15T07:21:13.553" v="3140" actId="1036"/>
          <ac:cxnSpMkLst>
            <pc:docMk/>
            <pc:sldMk cId="2952202262" sldId="298"/>
            <ac:cxnSpMk id="5" creationId="{C27117F7-4165-4906-B517-55FF0376A239}"/>
          </ac:cxnSpMkLst>
        </pc:cxnChg>
      </pc:sldChg>
      <pc:sldChg chg="addSp delSp modSp add setBg">
        <pc:chgData name="ŠARAH ♥" userId="711c8199ab14c27f" providerId="LiveId" clId="{FB15E7B5-0978-4E72-8CDD-D24E48BE1189}" dt="2020-01-30T09:06:56.751" v="4612" actId="14100"/>
        <pc:sldMkLst>
          <pc:docMk/>
          <pc:sldMk cId="4154091704" sldId="299"/>
        </pc:sldMkLst>
        <pc:spChg chg="mod">
          <ac:chgData name="ŠARAH ♥" userId="711c8199ab14c27f" providerId="LiveId" clId="{FB15E7B5-0978-4E72-8CDD-D24E48BE1189}" dt="2020-01-30T09:06:56.751" v="4612" actId="14100"/>
          <ac:spMkLst>
            <pc:docMk/>
            <pc:sldMk cId="4154091704" sldId="299"/>
            <ac:spMk id="10" creationId="{42D19CF6-1F21-4395-9A65-0C9230352B0B}"/>
          </ac:spMkLst>
        </pc:spChg>
        <pc:picChg chg="add del mod modCrop">
          <ac:chgData name="ŠARAH ♥" userId="711c8199ab14c27f" providerId="LiveId" clId="{FB15E7B5-0978-4E72-8CDD-D24E48BE1189}" dt="2020-01-15T07:22:44.520" v="3147" actId="478"/>
          <ac:picMkLst>
            <pc:docMk/>
            <pc:sldMk cId="4154091704" sldId="299"/>
            <ac:picMk id="2" creationId="{B987835E-2ACF-4F8E-96B9-CC8DC4788909}"/>
          </ac:picMkLst>
        </pc:picChg>
        <pc:picChg chg="mod">
          <ac:chgData name="ŠARAH ♥" userId="711c8199ab14c27f" providerId="LiveId" clId="{FB15E7B5-0978-4E72-8CDD-D24E48BE1189}" dt="2020-01-15T07:22:54.313" v="3148" actId="14826"/>
          <ac:picMkLst>
            <pc:docMk/>
            <pc:sldMk cId="4154091704" sldId="299"/>
            <ac:picMk id="11" creationId="{0A9C3652-FED4-4E29-A64A-390937D1B120}"/>
          </ac:picMkLst>
        </pc:picChg>
      </pc:sldChg>
      <pc:sldChg chg="addSp delSp modSp add modAnim">
        <pc:chgData name="ŠARAH ♥" userId="711c8199ab14c27f" providerId="LiveId" clId="{FB15E7B5-0978-4E72-8CDD-D24E48BE1189}" dt="2020-01-30T09:05:24.404" v="4561" actId="2711"/>
        <pc:sldMkLst>
          <pc:docMk/>
          <pc:sldMk cId="1783031053" sldId="300"/>
        </pc:sldMkLst>
        <pc:spChg chg="del mod">
          <ac:chgData name="ŠARAH ♥" userId="711c8199ab14c27f" providerId="LiveId" clId="{FB15E7B5-0978-4E72-8CDD-D24E48BE1189}" dt="2020-01-30T08:57:18.582" v="4373" actId="478"/>
          <ac:spMkLst>
            <pc:docMk/>
            <pc:sldMk cId="1783031053" sldId="300"/>
            <ac:spMk id="11" creationId="{B0BC30F1-88EB-4ADC-AFBD-FDEC69621D3F}"/>
          </ac:spMkLst>
        </pc:spChg>
        <pc:spChg chg="add mod">
          <ac:chgData name="ŠARAH ♥" userId="711c8199ab14c27f" providerId="LiveId" clId="{FB15E7B5-0978-4E72-8CDD-D24E48BE1189}" dt="2020-01-30T09:05:24.404" v="4561" actId="2711"/>
          <ac:spMkLst>
            <pc:docMk/>
            <pc:sldMk cId="1783031053" sldId="300"/>
            <ac:spMk id="12" creationId="{D9DBE533-EF34-49DD-A987-9CB50B2C0E44}"/>
          </ac:spMkLst>
        </pc:spChg>
        <pc:spChg chg="add mod">
          <ac:chgData name="ŠARAH ♥" userId="711c8199ab14c27f" providerId="LiveId" clId="{FB15E7B5-0978-4E72-8CDD-D24E48BE1189}" dt="2020-01-30T09:01:55.192" v="4508" actId="207"/>
          <ac:spMkLst>
            <pc:docMk/>
            <pc:sldMk cId="1783031053" sldId="300"/>
            <ac:spMk id="13" creationId="{2FA9AED0-1821-40A9-B58A-268CAA64F07F}"/>
          </ac:spMkLst>
        </pc:spChg>
        <pc:spChg chg="del">
          <ac:chgData name="ŠARAH ♥" userId="711c8199ab14c27f" providerId="LiveId" clId="{FB15E7B5-0978-4E72-8CDD-D24E48BE1189}" dt="2020-01-30T08:57:14.288" v="4371" actId="478"/>
          <ac:spMkLst>
            <pc:docMk/>
            <pc:sldMk cId="1783031053" sldId="300"/>
            <ac:spMk id="16" creationId="{BE76C092-CD5E-47D5-8CFF-CB6001A6A961}"/>
          </ac:spMkLst>
        </pc:spChg>
        <pc:spChg chg="del">
          <ac:chgData name="ŠARAH ♥" userId="711c8199ab14c27f" providerId="LiveId" clId="{FB15E7B5-0978-4E72-8CDD-D24E48BE1189}" dt="2020-01-30T08:57:14.288" v="4371" actId="478"/>
          <ac:spMkLst>
            <pc:docMk/>
            <pc:sldMk cId="1783031053" sldId="300"/>
            <ac:spMk id="17" creationId="{32A5A4D7-5158-4D8F-A8BE-75B7DB97EB35}"/>
          </ac:spMkLst>
        </pc:spChg>
        <pc:spChg chg="del">
          <ac:chgData name="ŠARAH ♥" userId="711c8199ab14c27f" providerId="LiveId" clId="{FB15E7B5-0978-4E72-8CDD-D24E48BE1189}" dt="2020-01-30T08:57:14.288" v="4371" actId="478"/>
          <ac:spMkLst>
            <pc:docMk/>
            <pc:sldMk cId="1783031053" sldId="300"/>
            <ac:spMk id="20" creationId="{5B863A6D-82F2-4B7C-AEA7-53298DDC41DA}"/>
          </ac:spMkLst>
        </pc:spChg>
        <pc:picChg chg="add mod">
          <ac:chgData name="ŠARAH ♥" userId="711c8199ab14c27f" providerId="LiveId" clId="{FB15E7B5-0978-4E72-8CDD-D24E48BE1189}" dt="2020-01-30T09:03:03.159" v="4524" actId="1037"/>
          <ac:picMkLst>
            <pc:docMk/>
            <pc:sldMk cId="1783031053" sldId="300"/>
            <ac:picMk id="2" creationId="{1F672E4D-4CDF-4810-A4A0-3C1D02982D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Block panel where they can drag and drop blocks of code, where each block represents an instruction.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15</a:t>
            </a:fld>
            <a:endParaRPr lang="en-US"/>
          </a:p>
        </p:txBody>
      </p:sp>
    </p:spTree>
    <p:extLst>
      <p:ext uri="{BB962C8B-B14F-4D97-AF65-F5344CB8AC3E}">
        <p14:creationId xmlns:p14="http://schemas.microsoft.com/office/powerpoint/2010/main" val="19229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Design panel where they can drag and drop User Interface elements, like buttons, labels, and images.</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16</a:t>
            </a:fld>
            <a:endParaRPr lang="en-US"/>
          </a:p>
        </p:txBody>
      </p:sp>
    </p:spTree>
    <p:extLst>
      <p:ext uri="{BB962C8B-B14F-4D97-AF65-F5344CB8AC3E}">
        <p14:creationId xmlns:p14="http://schemas.microsoft.com/office/powerpoint/2010/main" val="258944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17</a:t>
            </a:fld>
            <a:endParaRPr lang="en-US"/>
          </a:p>
        </p:txBody>
      </p:sp>
    </p:spTree>
    <p:extLst>
      <p:ext uri="{BB962C8B-B14F-4D97-AF65-F5344CB8AC3E}">
        <p14:creationId xmlns:p14="http://schemas.microsoft.com/office/powerpoint/2010/main" val="9838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19</a:t>
            </a:fld>
            <a:endParaRPr lang="en-US"/>
          </a:p>
        </p:txBody>
      </p:sp>
    </p:spTree>
    <p:extLst>
      <p:ext uri="{BB962C8B-B14F-4D97-AF65-F5344CB8AC3E}">
        <p14:creationId xmlns:p14="http://schemas.microsoft.com/office/powerpoint/2010/main" val="187442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20</a:t>
            </a:fld>
            <a:endParaRPr lang="en-US"/>
          </a:p>
        </p:txBody>
      </p:sp>
    </p:spTree>
    <p:extLst>
      <p:ext uri="{BB962C8B-B14F-4D97-AF65-F5344CB8AC3E}">
        <p14:creationId xmlns:p14="http://schemas.microsoft.com/office/powerpoint/2010/main" val="122819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21</a:t>
            </a:fld>
            <a:endParaRPr lang="en-US"/>
          </a:p>
        </p:txBody>
      </p:sp>
    </p:spTree>
    <p:extLst>
      <p:ext uri="{BB962C8B-B14F-4D97-AF65-F5344CB8AC3E}">
        <p14:creationId xmlns:p14="http://schemas.microsoft.com/office/powerpoint/2010/main" val="12479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22</a:t>
            </a:fld>
            <a:endParaRPr lang="en-US"/>
          </a:p>
        </p:txBody>
      </p:sp>
    </p:spTree>
    <p:extLst>
      <p:ext uri="{BB962C8B-B14F-4D97-AF65-F5344CB8AC3E}">
        <p14:creationId xmlns:p14="http://schemas.microsoft.com/office/powerpoint/2010/main" val="298069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23</a:t>
            </a:fld>
            <a:endParaRPr lang="en-US"/>
          </a:p>
        </p:txBody>
      </p:sp>
    </p:spTree>
    <p:extLst>
      <p:ext uri="{BB962C8B-B14F-4D97-AF65-F5344CB8AC3E}">
        <p14:creationId xmlns:p14="http://schemas.microsoft.com/office/powerpoint/2010/main" val="393149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block coding is and the difference between block coding and traditional text coding.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24</a:t>
            </a:fld>
            <a:endParaRPr lang="en-US"/>
          </a:p>
        </p:txBody>
      </p:sp>
    </p:spTree>
    <p:extLst>
      <p:ext uri="{BB962C8B-B14F-4D97-AF65-F5344CB8AC3E}">
        <p14:creationId xmlns:p14="http://schemas.microsoft.com/office/powerpoint/2010/main" val="182216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43880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242490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296136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participants the Design panel where they can drag and drop User Interface elements, like buttons, labels, and images.</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a:p>
        </p:txBody>
      </p:sp>
    </p:spTree>
    <p:extLst>
      <p:ext uri="{BB962C8B-B14F-4D97-AF65-F5344CB8AC3E}">
        <p14:creationId xmlns:p14="http://schemas.microsoft.com/office/powerpoint/2010/main" val="415484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4/21/2021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3.emf"/><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11684" y="111693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2585323"/>
          </a:xfrm>
          <a:prstGeom prst="rect">
            <a:avLst/>
          </a:prstGeom>
          <a:noFill/>
        </p:spPr>
        <p:txBody>
          <a:bodyPr wrap="square" rtlCol="0">
            <a:spAutoFit/>
          </a:bodyPr>
          <a:lstStyle/>
          <a:p>
            <a:r>
              <a:rPr lang="en-US" sz="5400" b="1" dirty="0">
                <a:solidFill>
                  <a:schemeClr val="bg1"/>
                </a:solidFill>
                <a:latin typeface="Politica" charset="0"/>
                <a:ea typeface="Politica" charset="0"/>
                <a:cs typeface="Politica" charset="0"/>
              </a:rPr>
              <a:t>Aim &amp; Catch with Scratch</a:t>
            </a:r>
            <a:endParaRPr lang="ar-QA" sz="5400" b="1" dirty="0">
              <a:solidFill>
                <a:schemeClr val="bg1"/>
              </a:solidFill>
              <a:latin typeface="Politica" charset="0"/>
              <a:ea typeface="Politica" charset="0"/>
              <a:cs typeface="Politica" charset="0"/>
            </a:endParaRPr>
          </a:p>
          <a:p>
            <a:pPr algn="r"/>
            <a:endParaRPr lang="ar-QA" sz="5400" dirty="0">
              <a:solidFill>
                <a:schemeClr val="bg1"/>
              </a:solidFill>
              <a:latin typeface="Politica" charset="0"/>
              <a:ea typeface="Politica" charset="0"/>
            </a:endParaRPr>
          </a:p>
          <a:p>
            <a:pPr algn="r"/>
            <a:r>
              <a:rPr lang="ar-QA" sz="5400" b="1" dirty="0">
                <a:solidFill>
                  <a:schemeClr val="bg1"/>
                </a:solidFill>
                <a:latin typeface="Politica" charset="0"/>
                <a:ea typeface="Politica" charset="0"/>
              </a:rPr>
              <a:t>أرسل و التقط مع سكراتش</a:t>
            </a:r>
            <a:endParaRPr lang="en-US" sz="5400" b="1" dirty="0">
              <a:solidFill>
                <a:schemeClr val="bg1"/>
              </a:solidFill>
              <a:latin typeface="Politica" charset="0"/>
              <a:ea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45025" y="1973486"/>
            <a:ext cx="2327564" cy="369332"/>
          </a:xfrm>
          <a:prstGeom prst="rect">
            <a:avLst/>
          </a:prstGeom>
          <a:noFill/>
        </p:spPr>
        <p:txBody>
          <a:bodyPr wrap="square" rtlCol="0">
            <a:spAutoFit/>
          </a:bodyPr>
          <a:lstStyle/>
          <a:p>
            <a:r>
              <a:rPr lang="en-US" dirty="0">
                <a:solidFill>
                  <a:schemeClr val="bg1"/>
                </a:solidFill>
                <a:latin typeface="Politica" panose="02000506060000020004" pitchFamily="2" charset="0"/>
              </a:rPr>
              <a:t>Game development </a:t>
            </a:r>
          </a:p>
        </p:txBody>
      </p:sp>
      <p:sp>
        <p:nvSpPr>
          <p:cNvPr id="9" name="TextBox 8">
            <a:extLst>
              <a:ext uri="{FF2B5EF4-FFF2-40B4-BE49-F238E27FC236}">
                <a16:creationId xmlns:a16="http://schemas.microsoft.com/office/drawing/2014/main" id="{B0B764AF-D4C9-421D-B4C5-8FF02F689A65}"/>
              </a:ext>
            </a:extLst>
          </p:cNvPr>
          <p:cNvSpPr txBox="1"/>
          <p:nvPr/>
        </p:nvSpPr>
        <p:spPr>
          <a:xfrm>
            <a:off x="3834249" y="3528084"/>
            <a:ext cx="2327564" cy="369332"/>
          </a:xfrm>
          <a:prstGeom prst="rect">
            <a:avLst/>
          </a:prstGeom>
          <a:noFill/>
        </p:spPr>
        <p:txBody>
          <a:bodyPr wrap="square" rtlCol="0">
            <a:spAutoFit/>
          </a:bodyPr>
          <a:lstStyle/>
          <a:p>
            <a:pPr algn="r"/>
            <a:r>
              <a:rPr lang="ar-QA" dirty="0">
                <a:solidFill>
                  <a:schemeClr val="bg1"/>
                </a:solidFill>
              </a:rPr>
              <a:t>تطوير الألعاب </a:t>
            </a:r>
            <a:r>
              <a:rPr lang="ar-DZ" dirty="0">
                <a:solidFill>
                  <a:schemeClr val="bg1"/>
                </a:solidFill>
              </a:rPr>
              <a:t>الالكترونية</a:t>
            </a:r>
            <a:endParaRPr lang="en-US"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1EAF5B-3CBD-4263-837C-66737E3545C8}"/>
              </a:ext>
            </a:extLst>
          </p:cNvPr>
          <p:cNvSpPr txBox="1"/>
          <p:nvPr/>
        </p:nvSpPr>
        <p:spPr>
          <a:xfrm>
            <a:off x="11092850" y="6436075"/>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a:t>
            </a:r>
            <a:r>
              <a:rPr lang="en-US" dirty="0">
                <a:latin typeface="Politica" charset="0"/>
                <a:ea typeface="Politica" charset="0"/>
                <a:cs typeface="Politica" charset="0"/>
              </a:rPr>
              <a:t>.qa</a:t>
            </a:r>
          </a:p>
        </p:txBody>
      </p:sp>
      <p:grpSp>
        <p:nvGrpSpPr>
          <p:cNvPr id="4" name="Group 3">
            <a:extLst>
              <a:ext uri="{FF2B5EF4-FFF2-40B4-BE49-F238E27FC236}">
                <a16:creationId xmlns:a16="http://schemas.microsoft.com/office/drawing/2014/main" id="{24E74B49-F9A5-49ED-AD71-DBFF09B7B8ED}"/>
              </a:ext>
            </a:extLst>
          </p:cNvPr>
          <p:cNvGrpSpPr/>
          <p:nvPr/>
        </p:nvGrpSpPr>
        <p:grpSpPr>
          <a:xfrm>
            <a:off x="9775370" y="6436075"/>
            <a:ext cx="1317480" cy="429393"/>
            <a:chOff x="9331349" y="6222078"/>
            <a:chExt cx="1450765" cy="472833"/>
          </a:xfrm>
        </p:grpSpPr>
        <p:pic>
          <p:nvPicPr>
            <p:cNvPr id="5" name="Picture 4">
              <a:extLst>
                <a:ext uri="{FF2B5EF4-FFF2-40B4-BE49-F238E27FC236}">
                  <a16:creationId xmlns:a16="http://schemas.microsoft.com/office/drawing/2014/main" id="{82E52F0D-6489-40E2-B001-86693061A4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6" name="Picture 5">
              <a:extLst>
                <a:ext uri="{FF2B5EF4-FFF2-40B4-BE49-F238E27FC236}">
                  <a16:creationId xmlns:a16="http://schemas.microsoft.com/office/drawing/2014/main" id="{3345742F-D092-4363-9B7E-1DB6152CBB6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8" name="TextBox 7">
            <a:extLst>
              <a:ext uri="{FF2B5EF4-FFF2-40B4-BE49-F238E27FC236}">
                <a16:creationId xmlns:a16="http://schemas.microsoft.com/office/drawing/2014/main" id="{726D005E-49D0-40FD-8B8E-9AAE61643D84}"/>
              </a:ext>
            </a:extLst>
          </p:cNvPr>
          <p:cNvSpPr txBox="1"/>
          <p:nvPr/>
        </p:nvSpPr>
        <p:spPr>
          <a:xfrm>
            <a:off x="362241" y="280007"/>
            <a:ext cx="1986442" cy="584775"/>
          </a:xfrm>
          <a:prstGeom prst="rect">
            <a:avLst/>
          </a:prstGeom>
          <a:noFill/>
        </p:spPr>
        <p:txBody>
          <a:bodyPr wrap="none" rtlCol="0">
            <a:spAutoFit/>
          </a:bodyPr>
          <a:lstStyle/>
          <a:p>
            <a:pPr algn="ctr"/>
            <a:r>
              <a:rPr lang="en-US" sz="3200" b="1" dirty="0">
                <a:solidFill>
                  <a:schemeClr val="bg1"/>
                </a:solidFill>
                <a:latin typeface="Politica" charset="0"/>
                <a:ea typeface="Politica" charset="0"/>
                <a:cs typeface="Politica" charset="0"/>
              </a:rPr>
              <a:t>GET INSPIRED!</a:t>
            </a:r>
            <a:endParaRPr lang="en-US" sz="3200" b="1" dirty="0">
              <a:latin typeface="Politica" charset="0"/>
              <a:ea typeface="Politica" charset="0"/>
              <a:cs typeface="Politica" charset="0"/>
            </a:endParaRPr>
          </a:p>
        </p:txBody>
      </p:sp>
      <p:sp>
        <p:nvSpPr>
          <p:cNvPr id="10" name="TextBox 9">
            <a:extLst>
              <a:ext uri="{FF2B5EF4-FFF2-40B4-BE49-F238E27FC236}">
                <a16:creationId xmlns:a16="http://schemas.microsoft.com/office/drawing/2014/main" id="{EB27B375-512A-4A1C-8E09-80BD8ED08788}"/>
              </a:ext>
            </a:extLst>
          </p:cNvPr>
          <p:cNvSpPr txBox="1"/>
          <p:nvPr/>
        </p:nvSpPr>
        <p:spPr>
          <a:xfrm>
            <a:off x="9359748" y="192289"/>
            <a:ext cx="2492991" cy="584775"/>
          </a:xfrm>
          <a:prstGeom prst="rect">
            <a:avLst/>
          </a:prstGeom>
          <a:noFill/>
        </p:spPr>
        <p:txBody>
          <a:bodyPr wrap="none" rtlCol="0">
            <a:spAutoFit/>
          </a:bodyPr>
          <a:lstStyle/>
          <a:p>
            <a:pPr algn="ctr"/>
            <a:r>
              <a:rPr lang="ar-QA" sz="3200" b="1" dirty="0">
                <a:solidFill>
                  <a:schemeClr val="bg1"/>
                </a:solidFill>
                <a:latin typeface="Nirmala UI" panose="020B0502040204020203" pitchFamily="34" charset="0"/>
                <a:ea typeface="Politica" charset="0"/>
              </a:rPr>
              <a:t>ابحث عن الالهام!</a:t>
            </a:r>
            <a:endParaRPr lang="en-US" sz="3200" b="1" dirty="0">
              <a:solidFill>
                <a:schemeClr val="bg1"/>
              </a:solidFill>
              <a:latin typeface="Nirmala UI" panose="020B0502040204020203" pitchFamily="34" charset="0"/>
              <a:ea typeface="Politica" charset="0"/>
            </a:endParaRPr>
          </a:p>
        </p:txBody>
      </p:sp>
      <p:sp>
        <p:nvSpPr>
          <p:cNvPr id="11" name="TextBox 10">
            <a:extLst>
              <a:ext uri="{FF2B5EF4-FFF2-40B4-BE49-F238E27FC236}">
                <a16:creationId xmlns:a16="http://schemas.microsoft.com/office/drawing/2014/main" id="{FAFF0C30-6437-40FC-904D-1565F1E22570}"/>
              </a:ext>
            </a:extLst>
          </p:cNvPr>
          <p:cNvSpPr txBox="1"/>
          <p:nvPr/>
        </p:nvSpPr>
        <p:spPr>
          <a:xfrm>
            <a:off x="3048000" y="3262263"/>
            <a:ext cx="6096000" cy="369332"/>
          </a:xfrm>
          <a:prstGeom prst="rect">
            <a:avLst/>
          </a:prstGeom>
          <a:noFill/>
        </p:spPr>
        <p:txBody>
          <a:bodyPr wrap="square">
            <a:spAutoFit/>
          </a:bodyPr>
          <a:lstStyle/>
          <a:p>
            <a:r>
              <a:rPr lang="en-US" dirty="0">
                <a:solidFill>
                  <a:schemeClr val="bg1"/>
                </a:solidFill>
              </a:rPr>
              <a:t>https://www.youtube.com/watch?v=zVIdS-VuvHs</a:t>
            </a:r>
          </a:p>
        </p:txBody>
      </p:sp>
    </p:spTree>
    <p:extLst>
      <p:ext uri="{BB962C8B-B14F-4D97-AF65-F5344CB8AC3E}">
        <p14:creationId xmlns:p14="http://schemas.microsoft.com/office/powerpoint/2010/main" val="167317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1</a:t>
            </a:r>
          </a:p>
        </p:txBody>
      </p:sp>
      <p:sp>
        <p:nvSpPr>
          <p:cNvPr id="14" name="TextBox 13"/>
          <p:cNvSpPr txBox="1"/>
          <p:nvPr/>
        </p:nvSpPr>
        <p:spPr>
          <a:xfrm>
            <a:off x="410698" y="3636180"/>
            <a:ext cx="3918051" cy="646331"/>
          </a:xfrm>
          <a:prstGeom prst="rect">
            <a:avLst/>
          </a:prstGeom>
          <a:noFill/>
        </p:spPr>
        <p:txBody>
          <a:bodyPr wrap="square" rtlCol="0">
            <a:spAutoFit/>
          </a:bodyPr>
          <a:lstStyle/>
          <a:p>
            <a:r>
              <a:rPr lang="en-US" sz="3600" dirty="0">
                <a:latin typeface="Politica" charset="0"/>
                <a:ea typeface="Politica" charset="0"/>
                <a:cs typeface="Politica" charset="0"/>
              </a:rPr>
              <a:t>Build the game</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13882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102784" y="2395745"/>
            <a:ext cx="4964428" cy="2606325"/>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
        <p:nvSpPr>
          <p:cNvPr id="10" name="Text Placeholder 2">
            <a:extLst>
              <a:ext uri="{FF2B5EF4-FFF2-40B4-BE49-F238E27FC236}">
                <a16:creationId xmlns:a16="http://schemas.microsoft.com/office/drawing/2014/main" id="{B0EE1909-DAE8-4D9D-A27D-4B8898BC9047}"/>
              </a:ext>
            </a:extLst>
          </p:cNvPr>
          <p:cNvSpPr txBox="1">
            <a:spLocks/>
          </p:cNvSpPr>
          <p:nvPr/>
        </p:nvSpPr>
        <p:spPr>
          <a:xfrm>
            <a:off x="5341775" y="2337694"/>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endParaRPr lang="en-US" altLang="en-US" sz="2000" dirty="0">
              <a:solidFill>
                <a:schemeClr val="bg1"/>
              </a:solidFill>
              <a:latin typeface="Arial" panose="020B0604020202020204" pitchFamily="34" charset="0"/>
            </a:endParaRPr>
          </a:p>
          <a:p>
            <a:pPr algn="just" rtl="1"/>
            <a:r>
              <a:rPr lang="ar-SA" altLang="en-US" sz="2000" dirty="0">
                <a:solidFill>
                  <a:schemeClr val="bg1"/>
                </a:solidFill>
                <a:latin typeface="inherit"/>
                <a:cs typeface="Arial" panose="020B0604020202020204" pitchFamily="34" charset="0"/>
              </a:rPr>
              <a:t>سكراتش هي لغة برمجة مرئية وموقع إلكتروني. يمكن لمستخدمي الموقع إنشاء مشاريع عبر الإنترنت باستخدام واجهة تشبه الكتلة. تم تطوير الخدمة بواسطة</a:t>
            </a:r>
            <a:r>
              <a:rPr lang="en-US" altLang="en-US" sz="2000" dirty="0">
                <a:solidFill>
                  <a:schemeClr val="bg1"/>
                </a:solidFill>
                <a:latin typeface="inherit"/>
                <a:cs typeface="Arial" panose="020B0604020202020204" pitchFamily="34" charset="0"/>
              </a:rPr>
              <a:t> MIT Media Lab.</a:t>
            </a:r>
            <a:endParaRPr lang="en-US" altLang="en-US" sz="500" dirty="0">
              <a:solidFill>
                <a:schemeClr val="bg1"/>
              </a:solidFill>
            </a:endParaRPr>
          </a:p>
          <a:p>
            <a:endParaRPr lang="en-US" sz="2400" dirty="0">
              <a:solidFill>
                <a:schemeClr val="bg1"/>
              </a:solidFill>
              <a:latin typeface="Politica" panose="02000506060000020004" pitchFamily="2" charset="0"/>
            </a:endParaRPr>
          </a:p>
          <a:p>
            <a:pPr algn="just"/>
            <a:r>
              <a:rPr lang="en-US" sz="2000" dirty="0">
                <a:solidFill>
                  <a:schemeClr val="bg1"/>
                </a:solidFill>
                <a:latin typeface="Politica" panose="02000506060000020004" pitchFamily="2" charset="0"/>
              </a:rPr>
              <a:t>Scratch is a block-based visual programming language and website. Users of the site can create online projects using a block-like interface. The service is developed by the MIT Media Lab.</a:t>
            </a:r>
          </a:p>
          <a:p>
            <a:endParaRPr lang="en-US" sz="20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86824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BE67BC-FE09-4E17-9B24-8464D738E4E7}"/>
              </a:ext>
            </a:extLst>
          </p:cNvPr>
          <p:cNvSpPr txBox="1"/>
          <p:nvPr/>
        </p:nvSpPr>
        <p:spPr>
          <a:xfrm>
            <a:off x="320603" y="194282"/>
            <a:ext cx="2444900" cy="584775"/>
          </a:xfrm>
          <a:prstGeom prst="rect">
            <a:avLst/>
          </a:prstGeom>
          <a:noFill/>
        </p:spPr>
        <p:txBody>
          <a:bodyPr wrap="none" rtlCol="0">
            <a:spAutoFit/>
          </a:bodyPr>
          <a:lstStyle/>
          <a:p>
            <a:pPr algn="ctr"/>
            <a:r>
              <a:rPr lang="en-US" sz="3200" b="1" dirty="0">
                <a:latin typeface="Politica" charset="0"/>
                <a:ea typeface="Politica" charset="0"/>
                <a:cs typeface="Politica" charset="0"/>
              </a:rPr>
              <a:t>What is Scratch?</a:t>
            </a:r>
          </a:p>
        </p:txBody>
      </p:sp>
      <p:sp>
        <p:nvSpPr>
          <p:cNvPr id="5" name="TextBox 4">
            <a:extLst>
              <a:ext uri="{FF2B5EF4-FFF2-40B4-BE49-F238E27FC236}">
                <a16:creationId xmlns:a16="http://schemas.microsoft.com/office/drawing/2014/main" id="{D7C9E864-BED4-4DCD-8030-2011EC103366}"/>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FFCBBF86-B4AA-4E35-B82D-B5EA9F616083}"/>
              </a:ext>
            </a:extLst>
          </p:cNvPr>
          <p:cNvGrpSpPr/>
          <p:nvPr/>
        </p:nvGrpSpPr>
        <p:grpSpPr>
          <a:xfrm>
            <a:off x="9346162" y="6273830"/>
            <a:ext cx="1317480" cy="429393"/>
            <a:chOff x="9331349" y="6222078"/>
            <a:chExt cx="1450765" cy="472833"/>
          </a:xfrm>
        </p:grpSpPr>
        <p:pic>
          <p:nvPicPr>
            <p:cNvPr id="7" name="Picture 6">
              <a:extLst>
                <a:ext uri="{FF2B5EF4-FFF2-40B4-BE49-F238E27FC236}">
                  <a16:creationId xmlns:a16="http://schemas.microsoft.com/office/drawing/2014/main" id="{72765AC9-ACC3-4979-9C42-8842E88BE7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8" name="Picture 7">
              <a:extLst>
                <a:ext uri="{FF2B5EF4-FFF2-40B4-BE49-F238E27FC236}">
                  <a16:creationId xmlns:a16="http://schemas.microsoft.com/office/drawing/2014/main" id="{54F643A8-9FE2-423C-A366-FA03174A36FF}"/>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TextBox 9">
            <a:extLst>
              <a:ext uri="{FF2B5EF4-FFF2-40B4-BE49-F238E27FC236}">
                <a16:creationId xmlns:a16="http://schemas.microsoft.com/office/drawing/2014/main" id="{560C1465-7446-4C94-AE4F-E1ABC037A2BE}"/>
              </a:ext>
            </a:extLst>
          </p:cNvPr>
          <p:cNvSpPr txBox="1"/>
          <p:nvPr/>
        </p:nvSpPr>
        <p:spPr>
          <a:xfrm>
            <a:off x="320602" y="194282"/>
            <a:ext cx="2444901" cy="584775"/>
          </a:xfrm>
          <a:prstGeom prst="rect">
            <a:avLst/>
          </a:prstGeom>
          <a:noFill/>
        </p:spPr>
        <p:txBody>
          <a:bodyPr wrap="none" rtlCol="0">
            <a:spAutoFit/>
          </a:bodyPr>
          <a:lstStyle/>
          <a:p>
            <a:pPr algn="ctr"/>
            <a:r>
              <a:rPr lang="en-US" sz="3200" b="1" dirty="0">
                <a:latin typeface="Politica" charset="0"/>
                <a:ea typeface="Politica" charset="0"/>
                <a:cs typeface="Politica" charset="0"/>
              </a:rPr>
              <a:t>What is Scratch?</a:t>
            </a:r>
          </a:p>
        </p:txBody>
      </p:sp>
      <p:sp>
        <p:nvSpPr>
          <p:cNvPr id="12" name="TextBox 11">
            <a:extLst>
              <a:ext uri="{FF2B5EF4-FFF2-40B4-BE49-F238E27FC236}">
                <a16:creationId xmlns:a16="http://schemas.microsoft.com/office/drawing/2014/main" id="{E3A75C09-88C8-48A9-8136-DC0186FD3045}"/>
              </a:ext>
            </a:extLst>
          </p:cNvPr>
          <p:cNvSpPr txBox="1"/>
          <p:nvPr/>
        </p:nvSpPr>
        <p:spPr>
          <a:xfrm>
            <a:off x="8626225" y="192289"/>
            <a:ext cx="3360215" cy="584775"/>
          </a:xfrm>
          <a:prstGeom prst="rect">
            <a:avLst/>
          </a:prstGeom>
          <a:noFill/>
        </p:spPr>
        <p:txBody>
          <a:bodyPr wrap="none" rtlCol="0">
            <a:spAutoFit/>
          </a:bodyPr>
          <a:lstStyle/>
          <a:p>
            <a:pPr algn="ctr"/>
            <a:r>
              <a:rPr lang="ar-QA" sz="3200" b="1" dirty="0">
                <a:latin typeface="Nirmala UI" panose="020B0502040204020203" pitchFamily="34" charset="0"/>
                <a:ea typeface="Politica" charset="0"/>
              </a:rPr>
              <a:t>ما هو برنامج سكراتش؟</a:t>
            </a:r>
            <a:endParaRPr lang="en-US" sz="3200" b="1" dirty="0">
              <a:latin typeface="Nirmala UI" panose="020B0502040204020203" pitchFamily="34" charset="0"/>
              <a:ea typeface="Politica" charset="0"/>
            </a:endParaRPr>
          </a:p>
        </p:txBody>
      </p:sp>
      <p:sp>
        <p:nvSpPr>
          <p:cNvPr id="11" name="TextBox 10">
            <a:extLst>
              <a:ext uri="{FF2B5EF4-FFF2-40B4-BE49-F238E27FC236}">
                <a16:creationId xmlns:a16="http://schemas.microsoft.com/office/drawing/2014/main" id="{4E719C09-9D8D-4FC0-8839-F8EC25F8B520}"/>
              </a:ext>
            </a:extLst>
          </p:cNvPr>
          <p:cNvSpPr txBox="1"/>
          <p:nvPr/>
        </p:nvSpPr>
        <p:spPr>
          <a:xfrm>
            <a:off x="3047238" y="3105835"/>
            <a:ext cx="6094476" cy="646331"/>
          </a:xfrm>
          <a:prstGeom prst="rect">
            <a:avLst/>
          </a:prstGeom>
          <a:noFill/>
        </p:spPr>
        <p:txBody>
          <a:bodyPr wrap="square">
            <a:spAutoFit/>
          </a:bodyPr>
          <a:lstStyle/>
          <a:p>
            <a:r>
              <a:rPr lang="en-US" dirty="0"/>
              <a:t>https://www.youtube.com/watch?v=zKEwsmIAFGY&amp;list=PLsvQtYGt90PcNcP_kVMdaZnITcGSvjdVD</a:t>
            </a:r>
          </a:p>
        </p:txBody>
      </p:sp>
    </p:spTree>
    <p:extLst>
      <p:ext uri="{BB962C8B-B14F-4D97-AF65-F5344CB8AC3E}">
        <p14:creationId xmlns:p14="http://schemas.microsoft.com/office/powerpoint/2010/main" val="22927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2" name="Picture 1">
            <a:extLst>
              <a:ext uri="{FF2B5EF4-FFF2-40B4-BE49-F238E27FC236}">
                <a16:creationId xmlns:a16="http://schemas.microsoft.com/office/drawing/2014/main" id="{3A7FBC35-CC26-41D3-927B-451EE2F10F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8173" y="1110277"/>
            <a:ext cx="10895654" cy="4993868"/>
          </a:xfrm>
          <a:prstGeom prst="rect">
            <a:avLst/>
          </a:prstGeom>
        </p:spPr>
      </p:pic>
      <p:cxnSp>
        <p:nvCxnSpPr>
          <p:cNvPr id="5" name="Straight Arrow Connector 4">
            <a:extLst>
              <a:ext uri="{FF2B5EF4-FFF2-40B4-BE49-F238E27FC236}">
                <a16:creationId xmlns:a16="http://schemas.microsoft.com/office/drawing/2014/main" id="{C27117F7-4165-4906-B517-55FF0376A239}"/>
              </a:ext>
            </a:extLst>
          </p:cNvPr>
          <p:cNvCxnSpPr>
            <a:cxnSpLocks/>
          </p:cNvCxnSpPr>
          <p:nvPr/>
        </p:nvCxnSpPr>
        <p:spPr>
          <a:xfrm flipH="1">
            <a:off x="1821440" y="869651"/>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9225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4" name="Picture 3">
            <a:extLst>
              <a:ext uri="{FF2B5EF4-FFF2-40B4-BE49-F238E27FC236}">
                <a16:creationId xmlns:a16="http://schemas.microsoft.com/office/drawing/2014/main" id="{E248F2F6-BD57-4649-A046-7415FDD72F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814" y="950504"/>
            <a:ext cx="10904372" cy="5323326"/>
          </a:xfrm>
          <a:prstGeom prst="rect">
            <a:avLst/>
          </a:prstGeom>
        </p:spPr>
      </p:pic>
      <p:cxnSp>
        <p:nvCxnSpPr>
          <p:cNvPr id="5" name="Straight Arrow Connector 4">
            <a:extLst>
              <a:ext uri="{FF2B5EF4-FFF2-40B4-BE49-F238E27FC236}">
                <a16:creationId xmlns:a16="http://schemas.microsoft.com/office/drawing/2014/main" id="{C27117F7-4165-4906-B517-55FF0376A239}"/>
              </a:ext>
            </a:extLst>
          </p:cNvPr>
          <p:cNvCxnSpPr>
            <a:cxnSpLocks/>
          </p:cNvCxnSpPr>
          <p:nvPr/>
        </p:nvCxnSpPr>
        <p:spPr>
          <a:xfrm flipH="1">
            <a:off x="1092344" y="741697"/>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5220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08"/>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9" name="Google Shape;342;p12">
            <a:extLst>
              <a:ext uri="{FF2B5EF4-FFF2-40B4-BE49-F238E27FC236}">
                <a16:creationId xmlns:a16="http://schemas.microsoft.com/office/drawing/2014/main" id="{11C3C869-B075-450A-B8EF-6EE324748CF0}"/>
              </a:ext>
            </a:extLst>
          </p:cNvPr>
          <p:cNvSpPr txBox="1">
            <a:spLocks/>
          </p:cNvSpPr>
          <p:nvPr/>
        </p:nvSpPr>
        <p:spPr>
          <a:xfrm>
            <a:off x="3158540" y="439699"/>
            <a:ext cx="587492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bg1"/>
                </a:solidFill>
                <a:latin typeface="Politica" panose="02000506060000020004" pitchFamily="2" charset="0"/>
                <a:ea typeface="Megrim"/>
                <a:cs typeface="Megrim"/>
                <a:sym typeface="Nixie One"/>
              </a:rPr>
              <a:t>Scratch</a:t>
            </a:r>
          </a:p>
        </p:txBody>
      </p:sp>
      <p:pic>
        <p:nvPicPr>
          <p:cNvPr id="2" name="Picture 1">
            <a:extLst>
              <a:ext uri="{FF2B5EF4-FFF2-40B4-BE49-F238E27FC236}">
                <a16:creationId xmlns:a16="http://schemas.microsoft.com/office/drawing/2014/main" id="{284FCEEB-D6BD-471C-9F39-BE78702506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3605" y="921505"/>
            <a:ext cx="11004790" cy="5369048"/>
          </a:xfrm>
          <a:prstGeom prst="rect">
            <a:avLst/>
          </a:prstGeom>
        </p:spPr>
      </p:pic>
      <p:cxnSp>
        <p:nvCxnSpPr>
          <p:cNvPr id="5" name="Straight Arrow Connector 4">
            <a:extLst>
              <a:ext uri="{FF2B5EF4-FFF2-40B4-BE49-F238E27FC236}">
                <a16:creationId xmlns:a16="http://schemas.microsoft.com/office/drawing/2014/main" id="{C27117F7-4165-4906-B517-55FF0376A239}"/>
              </a:ext>
            </a:extLst>
          </p:cNvPr>
          <p:cNvCxnSpPr>
            <a:cxnSpLocks/>
          </p:cNvCxnSpPr>
          <p:nvPr/>
        </p:nvCxnSpPr>
        <p:spPr>
          <a:xfrm flipH="1">
            <a:off x="2421012" y="762349"/>
            <a:ext cx="185910" cy="59511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3104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F6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206824-C5C9-483B-B63F-7F23EDDC3A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048750" cy="6900863"/>
          </a:xfrm>
          <a:prstGeom prst="rect">
            <a:avLst/>
          </a:prstGeom>
        </p:spPr>
      </p:pic>
      <p:sp>
        <p:nvSpPr>
          <p:cNvPr id="6" name="Text Placeholder 2">
            <a:extLst>
              <a:ext uri="{FF2B5EF4-FFF2-40B4-BE49-F238E27FC236}">
                <a16:creationId xmlns:a16="http://schemas.microsoft.com/office/drawing/2014/main" id="{6E061E6D-CAA9-45E7-A449-903D5E78C3E0}"/>
              </a:ext>
            </a:extLst>
          </p:cNvPr>
          <p:cNvSpPr txBox="1">
            <a:spLocks/>
          </p:cNvSpPr>
          <p:nvPr/>
        </p:nvSpPr>
        <p:spPr>
          <a:xfrm>
            <a:off x="7146646" y="1828376"/>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تصميم\اضافة خلفية اللعبة.</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اضافة\التعديل على الشخصية الرئيسية.</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تصميم مكون سلة كرة السلة.</a:t>
            </a:r>
            <a:endParaRPr lang="en-US" sz="2000" dirty="0">
              <a:solidFill>
                <a:schemeClr val="tx1"/>
              </a:solidFill>
              <a:latin typeface="Consolas" panose="020B0609020204030204" pitchFamily="49" charset="0"/>
            </a:endParaRP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أضف مكون كرة السلة.</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استخدم أداة الطلاء لتغييربعض المكونات.</a:t>
            </a:r>
          </a:p>
          <a:p>
            <a:pPr lvl="0" algn="r" rtl="1" eaLnBrk="0" fontAlgn="base" hangingPunct="0">
              <a:spcBef>
                <a:spcPct val="0"/>
              </a:spcBef>
              <a:spcAft>
                <a:spcPct val="0"/>
              </a:spcAft>
              <a:buClrTx/>
            </a:pPr>
            <a:endParaRPr lang="en-US" sz="2000" dirty="0">
              <a:solidFill>
                <a:schemeClr val="tx1"/>
              </a:solidFill>
              <a:latin typeface="Consolas" panose="020B0609020204030204" pitchFamily="49" charset="0"/>
            </a:endParaRPr>
          </a:p>
          <a:p>
            <a:pPr marL="342900" indent="-342900">
              <a:buFont typeface="Arial" panose="020B0604020202020204" pitchFamily="34" charset="0"/>
              <a:buChar char="•"/>
            </a:pPr>
            <a:r>
              <a:rPr lang="en-US" sz="2400" dirty="0">
                <a:solidFill>
                  <a:schemeClr val="tx1"/>
                </a:solidFill>
                <a:latin typeface="Politica" panose="02000506060000020004" pitchFamily="2" charset="0"/>
              </a:rPr>
              <a:t>Design/Add the background.</a:t>
            </a:r>
          </a:p>
          <a:p>
            <a:pPr marL="342900" indent="-342900">
              <a:buFont typeface="Arial" panose="020B0604020202020204" pitchFamily="34" charset="0"/>
              <a:buChar char="•"/>
            </a:pPr>
            <a:r>
              <a:rPr lang="en-US" sz="2400" dirty="0">
                <a:solidFill>
                  <a:schemeClr val="tx1"/>
                </a:solidFill>
                <a:latin typeface="Politica" panose="02000506060000020004" pitchFamily="2" charset="0"/>
              </a:rPr>
              <a:t>Add/Edit the main character.</a:t>
            </a:r>
          </a:p>
          <a:p>
            <a:pPr marL="342900" indent="-342900">
              <a:buFont typeface="Arial" panose="020B0604020202020204" pitchFamily="34" charset="0"/>
              <a:buChar char="•"/>
            </a:pPr>
            <a:r>
              <a:rPr lang="en-US" sz="2400" dirty="0">
                <a:solidFill>
                  <a:schemeClr val="tx1"/>
                </a:solidFill>
                <a:latin typeface="Politica" panose="02000506060000020004" pitchFamily="2" charset="0"/>
              </a:rPr>
              <a:t>Design the basketball basket component. </a:t>
            </a:r>
          </a:p>
          <a:p>
            <a:pPr marL="342900" indent="-342900">
              <a:buFont typeface="Arial" panose="020B0604020202020204" pitchFamily="34" charset="0"/>
              <a:buChar char="•"/>
            </a:pPr>
            <a:r>
              <a:rPr lang="en-US" sz="2400" dirty="0">
                <a:solidFill>
                  <a:schemeClr val="tx1"/>
                </a:solidFill>
                <a:latin typeface="Politica" panose="02000506060000020004" pitchFamily="2" charset="0"/>
              </a:rPr>
              <a:t>Add basketball component.</a:t>
            </a:r>
          </a:p>
          <a:p>
            <a:pPr marL="342900" indent="-342900">
              <a:buFont typeface="Arial" panose="020B0604020202020204" pitchFamily="34" charset="0"/>
              <a:buChar char="•"/>
            </a:pPr>
            <a:r>
              <a:rPr lang="en-US" sz="2400" dirty="0">
                <a:solidFill>
                  <a:schemeClr val="tx1"/>
                </a:solidFill>
                <a:latin typeface="Politica" panose="02000506060000020004" pitchFamily="2" charset="0"/>
              </a:rPr>
              <a:t>Use the paint tool to change the looks of the components. </a:t>
            </a:r>
          </a:p>
        </p:txBody>
      </p:sp>
      <p:sp>
        <p:nvSpPr>
          <p:cNvPr id="8" name="Google Shape;415;p20">
            <a:extLst>
              <a:ext uri="{FF2B5EF4-FFF2-40B4-BE49-F238E27FC236}">
                <a16:creationId xmlns:a16="http://schemas.microsoft.com/office/drawing/2014/main" id="{7CB810AE-2FAB-4293-9FB6-CB445099C1F9}"/>
              </a:ext>
            </a:extLst>
          </p:cNvPr>
          <p:cNvSpPr txBox="1">
            <a:spLocks/>
          </p:cNvSpPr>
          <p:nvPr/>
        </p:nvSpPr>
        <p:spPr>
          <a:xfrm>
            <a:off x="5952542" y="175241"/>
            <a:ext cx="5203371"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highlight>
                  <a:srgbClr val="C0C0C0"/>
                </a:highlight>
                <a:latin typeface="Neo Sans Arabic" panose="020B0504030504040204" pitchFamily="34" charset="-78"/>
                <a:cs typeface="Neo Sans Arabic" panose="020B0504030504040204" pitchFamily="34" charset="-78"/>
              </a:rPr>
              <a:t>ما الذي سنقوم بتطويره اليوم؟</a:t>
            </a:r>
            <a:br>
              <a:rPr lang="ar-QA" sz="3000" dirty="0">
                <a:highlight>
                  <a:srgbClr val="C0C0C0"/>
                </a:highlight>
              </a:rPr>
            </a:br>
            <a:r>
              <a:rPr lang="en-US" sz="3200" dirty="0">
                <a:highlight>
                  <a:srgbClr val="C0C0C0"/>
                </a:highlight>
                <a:latin typeface="Politica" panose="02000506060000020004" pitchFamily="2" charset="0"/>
              </a:rPr>
              <a:t>What we will develop TODAY?</a:t>
            </a:r>
            <a:endParaRPr lang="en-US" sz="3000" dirty="0">
              <a:highlight>
                <a:srgbClr val="C0C0C0"/>
              </a:highlight>
              <a:latin typeface="Politica" panose="02000506060000020004" pitchFamily="2" charset="0"/>
            </a:endParaRPr>
          </a:p>
        </p:txBody>
      </p:sp>
      <p:sp>
        <p:nvSpPr>
          <p:cNvPr id="9" name="TextBox 8">
            <a:extLst>
              <a:ext uri="{FF2B5EF4-FFF2-40B4-BE49-F238E27FC236}">
                <a16:creationId xmlns:a16="http://schemas.microsoft.com/office/drawing/2014/main" id="{26C4B013-9A3C-42A0-96FB-AD4F87C7DECF}"/>
              </a:ext>
            </a:extLst>
          </p:cNvPr>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10" name="Group 9">
            <a:extLst>
              <a:ext uri="{FF2B5EF4-FFF2-40B4-BE49-F238E27FC236}">
                <a16:creationId xmlns:a16="http://schemas.microsoft.com/office/drawing/2014/main" id="{4C6C1A5D-DB0B-4F6E-85B5-C06BE18EA9EA}"/>
              </a:ext>
            </a:extLst>
          </p:cNvPr>
          <p:cNvGrpSpPr/>
          <p:nvPr/>
        </p:nvGrpSpPr>
        <p:grpSpPr>
          <a:xfrm>
            <a:off x="9346162" y="6273830"/>
            <a:ext cx="1317480" cy="429393"/>
            <a:chOff x="9331349" y="6222078"/>
            <a:chExt cx="1450765" cy="472833"/>
          </a:xfrm>
        </p:grpSpPr>
        <p:pic>
          <p:nvPicPr>
            <p:cNvPr id="11" name="Picture 10">
              <a:extLst>
                <a:ext uri="{FF2B5EF4-FFF2-40B4-BE49-F238E27FC236}">
                  <a16:creationId xmlns:a16="http://schemas.microsoft.com/office/drawing/2014/main" id="{7B0FE003-BAB3-4337-9929-418067C1FED3}"/>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2" name="Picture 11">
              <a:extLst>
                <a:ext uri="{FF2B5EF4-FFF2-40B4-BE49-F238E27FC236}">
                  <a16:creationId xmlns:a16="http://schemas.microsoft.com/office/drawing/2014/main" id="{577A5C43-6C4D-4A7D-9F2B-551AF5911D1E}"/>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14767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2</a:t>
            </a:r>
          </a:p>
        </p:txBody>
      </p:sp>
      <p:sp>
        <p:nvSpPr>
          <p:cNvPr id="14" name="TextBox 13"/>
          <p:cNvSpPr txBox="1"/>
          <p:nvPr/>
        </p:nvSpPr>
        <p:spPr>
          <a:xfrm>
            <a:off x="410698" y="3636180"/>
            <a:ext cx="3918051" cy="646331"/>
          </a:xfrm>
          <a:prstGeom prst="rect">
            <a:avLst/>
          </a:prstGeom>
          <a:noFill/>
        </p:spPr>
        <p:txBody>
          <a:bodyPr wrap="square" rtlCol="0">
            <a:spAutoFit/>
          </a:bodyPr>
          <a:lstStyle/>
          <a:p>
            <a:r>
              <a:rPr lang="en-US" sz="3600" dirty="0">
                <a:latin typeface="Politica" charset="0"/>
                <a:ea typeface="Politica" charset="0"/>
                <a:cs typeface="Politica" charset="0"/>
              </a:rPr>
              <a:t>Program the game</a:t>
            </a:r>
            <a:r>
              <a:rPr lang="ar-QA" sz="3600" dirty="0">
                <a:latin typeface="Politica" charset="0"/>
                <a:ea typeface="Politica" charset="0"/>
                <a:cs typeface="Politica" charset="0"/>
              </a:rPr>
              <a:t> </a:t>
            </a:r>
            <a:r>
              <a:rPr lang="en-US" sz="3600" dirty="0">
                <a:latin typeface="Politica" charset="0"/>
                <a:ea typeface="Politica" charset="0"/>
                <a:cs typeface="Politica" charset="0"/>
              </a:rPr>
              <a:t>#1</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5169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102784" y="2395745"/>
            <a:ext cx="4964428" cy="2606325"/>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
        <p:nvSpPr>
          <p:cNvPr id="10" name="Text Placeholder 2">
            <a:extLst>
              <a:ext uri="{FF2B5EF4-FFF2-40B4-BE49-F238E27FC236}">
                <a16:creationId xmlns:a16="http://schemas.microsoft.com/office/drawing/2014/main" id="{B0EE1909-DAE8-4D9D-A27D-4B8898BC9047}"/>
              </a:ext>
            </a:extLst>
          </p:cNvPr>
          <p:cNvSpPr txBox="1">
            <a:spLocks/>
          </p:cNvSpPr>
          <p:nvPr/>
        </p:nvSpPr>
        <p:spPr>
          <a:xfrm>
            <a:off x="5341775" y="2337694"/>
            <a:ext cx="3914348" cy="44666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endParaRPr lang="en-US" altLang="en-US" sz="2000" dirty="0">
              <a:solidFill>
                <a:schemeClr val="bg1"/>
              </a:solidFill>
              <a:latin typeface="Arial" panose="020B0604020202020204" pitchFamily="34" charset="0"/>
            </a:endParaRPr>
          </a:p>
          <a:p>
            <a:pPr algn="just" rtl="1"/>
            <a:r>
              <a:rPr lang="ar-SA" altLang="en-US" sz="2000" dirty="0">
                <a:solidFill>
                  <a:schemeClr val="bg1"/>
                </a:solidFill>
                <a:latin typeface="inherit"/>
                <a:cs typeface="Arial" panose="020B0604020202020204" pitchFamily="34" charset="0"/>
              </a:rPr>
              <a:t>سكراتش هي لغة برمجة مرئية وموقع إلكتروني. يمكن لمستخدمي الموقع إنشاء مشاريع عبر الإنترنت باستخدام واجهة تشبه الكتلة. تم تطوير الخدمة بواسطة</a:t>
            </a:r>
            <a:r>
              <a:rPr lang="en-US" altLang="en-US" sz="2000" dirty="0">
                <a:solidFill>
                  <a:schemeClr val="bg1"/>
                </a:solidFill>
                <a:latin typeface="inherit"/>
                <a:cs typeface="Arial" panose="020B0604020202020204" pitchFamily="34" charset="0"/>
              </a:rPr>
              <a:t> MIT Media Lab.</a:t>
            </a:r>
            <a:endParaRPr lang="en-US" altLang="en-US" sz="500" dirty="0">
              <a:solidFill>
                <a:schemeClr val="bg1"/>
              </a:solidFill>
            </a:endParaRPr>
          </a:p>
          <a:p>
            <a:endParaRPr lang="en-US" sz="2400" dirty="0">
              <a:solidFill>
                <a:schemeClr val="bg1"/>
              </a:solidFill>
              <a:latin typeface="Politica" panose="02000506060000020004" pitchFamily="2" charset="0"/>
            </a:endParaRPr>
          </a:p>
          <a:p>
            <a:pPr algn="just"/>
            <a:r>
              <a:rPr lang="en-US" sz="2000" dirty="0">
                <a:solidFill>
                  <a:schemeClr val="bg1"/>
                </a:solidFill>
                <a:latin typeface="Politica" panose="02000506060000020004" pitchFamily="2" charset="0"/>
              </a:rPr>
              <a:t>Scratch is a block-based visual programming language and website. Users of the site can create online projects using a block-like interface. The service is developed by the MIT Media Lab.</a:t>
            </a:r>
          </a:p>
          <a:p>
            <a:endParaRPr lang="en-US" sz="20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346396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dk1"/>
                </a:solidFill>
                <a:latin typeface="Politica" panose="02000506060000020004" pitchFamily="2" charset="0"/>
                <a:ea typeface="Raleway ExtraBold"/>
                <a:cs typeface="Raleway ExtraBold"/>
              </a:rPr>
              <a:t>WHO</a:t>
            </a:r>
            <a:r>
              <a:rPr lang="en-US" sz="1600" dirty="0">
                <a:latin typeface="Politica" panose="02000506060000020004" pitchFamily="2" charset="0"/>
              </a:rPr>
              <a:t> </a:t>
            </a:r>
            <a:r>
              <a:rPr lang="en-US" sz="4400" dirty="0">
                <a:solidFill>
                  <a:schemeClr val="dk1"/>
                </a:solidFill>
                <a:latin typeface="Politica" panose="02000506060000020004" pitchFamily="2" charset="0"/>
                <a:ea typeface="Raleway ExtraBold"/>
                <a:cs typeface="Raleway ExtraBold"/>
                <a:sym typeface="Raleway ExtraBold"/>
              </a:rPr>
              <a:t>ARE</a:t>
            </a:r>
            <a:r>
              <a:rPr lang="en-US" sz="1600" dirty="0">
                <a:latin typeface="Politica" panose="02000506060000020004" pitchFamily="2" charset="0"/>
              </a:rPr>
              <a:t> </a:t>
            </a:r>
            <a:r>
              <a:rPr lang="en-US" sz="4400" dirty="0">
                <a:solidFill>
                  <a:schemeClr val="dk1"/>
                </a:solidFill>
                <a:latin typeface="Politica" panose="02000506060000020004" pitchFamily="2" charset="0"/>
                <a:ea typeface="Raleway ExtraBold"/>
                <a:cs typeface="Raleway ExtraBold"/>
              </a:rPr>
              <a:t>WE?</a:t>
            </a:r>
            <a:r>
              <a:rPr lang="ar-DZ" sz="4400" dirty="0">
                <a:solidFill>
                  <a:schemeClr val="dk1"/>
                </a:solidFill>
                <a:latin typeface="Politica" panose="02000506060000020004" pitchFamily="2" charset="0"/>
                <a:ea typeface="Raleway ExtraBold"/>
                <a:cs typeface="Raleway ExtraBold"/>
              </a:rPr>
              <a:t> </a:t>
            </a:r>
            <a:r>
              <a:rPr lang="ar-DZ" sz="4400" dirty="0">
                <a:solidFill>
                  <a:schemeClr val="dk1"/>
                </a:solidFill>
                <a:latin typeface="Raleway ExtraBold"/>
                <a:ea typeface="Raleway ExtraBold"/>
                <a:cs typeface="Raleway ExtraBold"/>
              </a:rPr>
              <a:t>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892854"/>
            <a:ext cx="4432909" cy="4380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Politica" panose="02000506060000020004" pitchFamily="2"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Politica" panose="02000506060000020004" pitchFamily="2" charset="0"/>
              </a:rPr>
              <a:t>We will have Fablab with different machines and tools to use for creating active prototypes.</a:t>
            </a:r>
            <a:endParaRPr lang="ar-DZ" sz="2000" dirty="0">
              <a:latin typeface="Politica" panose="02000506060000020004" pitchFamily="2"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What is coding?</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800" b="1" dirty="0">
                <a:solidFill>
                  <a:schemeClr val="tx1"/>
                </a:solidFill>
                <a:latin typeface="+mn-lt"/>
                <a:ea typeface="Megrim"/>
                <a:cs typeface="Megrim"/>
                <a:sym typeface="Nixie One"/>
              </a:rPr>
              <a:t>ماهي البرمجة؟</a:t>
            </a:r>
            <a:endParaRPr lang="en-US" sz="4800" b="1" dirty="0">
              <a:solidFill>
                <a:schemeClr val="tx1"/>
              </a:solidFill>
              <a:latin typeface="+mn-lt"/>
              <a:ea typeface="Megrim"/>
              <a:cs typeface="Megrim"/>
              <a:sym typeface="Nixie One"/>
            </a:endParaRPr>
          </a:p>
        </p:txBody>
      </p:sp>
      <p:sp>
        <p:nvSpPr>
          <p:cNvPr id="11" name="TextBox 10">
            <a:extLst>
              <a:ext uri="{FF2B5EF4-FFF2-40B4-BE49-F238E27FC236}">
                <a16:creationId xmlns:a16="http://schemas.microsoft.com/office/drawing/2014/main" id="{5CCE5950-AA8C-47A1-BE9B-E665B356DB96}"/>
              </a:ext>
            </a:extLst>
          </p:cNvPr>
          <p:cNvSpPr txBox="1"/>
          <p:nvPr/>
        </p:nvSpPr>
        <p:spPr>
          <a:xfrm>
            <a:off x="2900934" y="3096691"/>
            <a:ext cx="6295644" cy="369332"/>
          </a:xfrm>
          <a:prstGeom prst="rect">
            <a:avLst/>
          </a:prstGeom>
          <a:noFill/>
        </p:spPr>
        <p:txBody>
          <a:bodyPr wrap="square">
            <a:spAutoFit/>
          </a:bodyPr>
          <a:lstStyle/>
          <a:p>
            <a:r>
              <a:rPr lang="en-US" dirty="0"/>
              <a:t>Video </a:t>
            </a:r>
            <a:r>
              <a:rPr lang="en-US"/>
              <a:t>about coding</a:t>
            </a:r>
            <a:endParaRPr lang="en-US" dirty="0"/>
          </a:p>
        </p:txBody>
      </p:sp>
    </p:spTree>
    <p:extLst>
      <p:ext uri="{BB962C8B-B14F-4D97-AF65-F5344CB8AC3E}">
        <p14:creationId xmlns:p14="http://schemas.microsoft.com/office/powerpoint/2010/main" val="1783031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6447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Block coding?</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4365171" y="364475"/>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4000" b="1" dirty="0">
                <a:solidFill>
                  <a:schemeClr val="tx1"/>
                </a:solidFill>
                <a:latin typeface="+mn-lt"/>
                <a:ea typeface="Megrim"/>
                <a:cs typeface="Megrim"/>
                <a:sym typeface="Nixie One"/>
              </a:rPr>
              <a:t>البرمجة بالوحدات؟</a:t>
            </a:r>
            <a:endParaRPr lang="en-US" sz="4000" b="1" dirty="0">
              <a:solidFill>
                <a:schemeClr val="tx1"/>
              </a:solidFill>
              <a:latin typeface="+mn-lt"/>
              <a:ea typeface="Megrim"/>
              <a:cs typeface="Megrim"/>
              <a:sym typeface="Nixie One"/>
            </a:endParaRPr>
          </a:p>
        </p:txBody>
      </p:sp>
      <p:sp>
        <p:nvSpPr>
          <p:cNvPr id="5" name="Rectangle 4">
            <a:extLst>
              <a:ext uri="{FF2B5EF4-FFF2-40B4-BE49-F238E27FC236}">
                <a16:creationId xmlns:a16="http://schemas.microsoft.com/office/drawing/2014/main" id="{0EA6DB13-8614-4AF9-B3A0-0AAB6B8621BC}"/>
              </a:ext>
            </a:extLst>
          </p:cNvPr>
          <p:cNvSpPr/>
          <p:nvPr/>
        </p:nvSpPr>
        <p:spPr>
          <a:xfrm>
            <a:off x="97974" y="1062926"/>
            <a:ext cx="4133206" cy="1569660"/>
          </a:xfrm>
          <a:prstGeom prst="rect">
            <a:avLst/>
          </a:prstGeom>
        </p:spPr>
        <p:txBody>
          <a:bodyPr wrap="square">
            <a:spAutoFit/>
          </a:bodyPr>
          <a:lstStyle/>
          <a:p>
            <a:pPr algn="just"/>
            <a:r>
              <a:rPr lang="en-US" sz="2400" dirty="0">
                <a:solidFill>
                  <a:srgbClr val="000000"/>
                </a:solidFill>
                <a:latin typeface="Politica" panose="02000506060000020004" pitchFamily="2" charset="0"/>
              </a:rPr>
              <a:t>Instead of traditional , text based programming, block based coding involves dragging “blocks” of instructions. </a:t>
            </a:r>
          </a:p>
        </p:txBody>
      </p:sp>
      <p:sp>
        <p:nvSpPr>
          <p:cNvPr id="16" name="Rectangle 15">
            <a:extLst>
              <a:ext uri="{FF2B5EF4-FFF2-40B4-BE49-F238E27FC236}">
                <a16:creationId xmlns:a16="http://schemas.microsoft.com/office/drawing/2014/main" id="{A0160E50-DBDC-4DBC-AA8F-4BCF74D5C1A8}"/>
              </a:ext>
            </a:extLst>
          </p:cNvPr>
          <p:cNvSpPr/>
          <p:nvPr/>
        </p:nvSpPr>
        <p:spPr>
          <a:xfrm>
            <a:off x="4884639" y="1062926"/>
            <a:ext cx="4133206" cy="1015663"/>
          </a:xfrm>
          <a:prstGeom prst="rect">
            <a:avLst/>
          </a:prstGeom>
        </p:spPr>
        <p:txBody>
          <a:bodyPr wrap="square">
            <a:spAutoFit/>
          </a:bodyPr>
          <a:lstStyle/>
          <a:p>
            <a:pPr algn="r"/>
            <a:r>
              <a:rPr lang="ar-DZ" sz="2000" dirty="0">
                <a:solidFill>
                  <a:srgbClr val="000000"/>
                </a:solidFill>
                <a:latin typeface="Consolas" charset="0"/>
              </a:rPr>
              <a:t>بدلا من البرمجة التقليدية، تتضمن البرمجة باستخدام الوحدات على إدراج وحدات ترمز إلى تعليمات معينة.</a:t>
            </a:r>
            <a:endParaRPr lang="en-US" sz="2000" dirty="0">
              <a:solidFill>
                <a:srgbClr val="000000"/>
              </a:solidFill>
              <a:latin typeface="Consolas" charset="0"/>
            </a:endParaRPr>
          </a:p>
        </p:txBody>
      </p:sp>
      <p:pic>
        <p:nvPicPr>
          <p:cNvPr id="5125" name="Picture 5" descr="Image result for block coding">
            <a:extLst>
              <a:ext uri="{FF2B5EF4-FFF2-40B4-BE49-F238E27FC236}">
                <a16:creationId xmlns:a16="http://schemas.microsoft.com/office/drawing/2014/main" id="{7A2863BF-B3C0-4F2C-9A12-1AD9140201C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36413" y="2931346"/>
            <a:ext cx="6296451" cy="356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4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6C4B013-9A3C-42A0-96FB-AD4F87C7DECF}"/>
              </a:ext>
            </a:extLst>
          </p:cNvPr>
          <p:cNvSpPr txBox="1"/>
          <p:nvPr/>
        </p:nvSpPr>
        <p:spPr>
          <a:xfrm>
            <a:off x="10682028" y="6432785"/>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a:extLst>
              <a:ext uri="{FF2B5EF4-FFF2-40B4-BE49-F238E27FC236}">
                <a16:creationId xmlns:a16="http://schemas.microsoft.com/office/drawing/2014/main" id="{4C6C1A5D-DB0B-4F6E-85B5-C06BE18EA9EA}"/>
              </a:ext>
            </a:extLst>
          </p:cNvPr>
          <p:cNvGrpSpPr/>
          <p:nvPr/>
        </p:nvGrpSpPr>
        <p:grpSpPr>
          <a:xfrm>
            <a:off x="9346162" y="6273830"/>
            <a:ext cx="1317480" cy="429393"/>
            <a:chOff x="9331349" y="6222078"/>
            <a:chExt cx="1450765" cy="472833"/>
          </a:xfrm>
        </p:grpSpPr>
        <p:pic>
          <p:nvPicPr>
            <p:cNvPr id="11" name="Picture 10">
              <a:extLst>
                <a:ext uri="{FF2B5EF4-FFF2-40B4-BE49-F238E27FC236}">
                  <a16:creationId xmlns:a16="http://schemas.microsoft.com/office/drawing/2014/main" id="{7B0FE003-BAB3-4337-9929-418067C1FED3}"/>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2" name="Picture 11">
              <a:extLst>
                <a:ext uri="{FF2B5EF4-FFF2-40B4-BE49-F238E27FC236}">
                  <a16:creationId xmlns:a16="http://schemas.microsoft.com/office/drawing/2014/main" id="{577A5C43-6C4D-4A7D-9F2B-551AF5911D1E}"/>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3" name="Picture 2">
            <a:extLst>
              <a:ext uri="{FF2B5EF4-FFF2-40B4-BE49-F238E27FC236}">
                <a16:creationId xmlns:a16="http://schemas.microsoft.com/office/drawing/2014/main" id="{6E91EDE3-2C67-414D-A4E1-AC94931C98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5308"/>
            <a:ext cx="10675572" cy="6852691"/>
          </a:xfrm>
          <a:prstGeom prst="rect">
            <a:avLst/>
          </a:prstGeom>
        </p:spPr>
      </p:pic>
      <p:sp>
        <p:nvSpPr>
          <p:cNvPr id="6" name="Text Placeholder 2">
            <a:extLst>
              <a:ext uri="{FF2B5EF4-FFF2-40B4-BE49-F238E27FC236}">
                <a16:creationId xmlns:a16="http://schemas.microsoft.com/office/drawing/2014/main" id="{6E061E6D-CAA9-45E7-A449-903D5E78C3E0}"/>
              </a:ext>
            </a:extLst>
          </p:cNvPr>
          <p:cNvSpPr txBox="1">
            <a:spLocks/>
          </p:cNvSpPr>
          <p:nvPr/>
        </p:nvSpPr>
        <p:spPr>
          <a:xfrm>
            <a:off x="8081307" y="3714750"/>
            <a:ext cx="3914348" cy="27737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برمجة الشخصية الرئيسية للتحرك يمين ويسار اللعبة.</a:t>
            </a:r>
          </a:p>
          <a:p>
            <a:pPr marL="342900" lvl="0" indent="-342900" algn="r" rtl="1" eaLnBrk="0" fontAlgn="base" hangingPunct="0">
              <a:spcBef>
                <a:spcPct val="0"/>
              </a:spcBef>
              <a:spcAft>
                <a:spcPct val="0"/>
              </a:spcAft>
              <a:buClrTx/>
              <a:buFont typeface="Arial" panose="020B0604020202020204" pitchFamily="34" charset="0"/>
              <a:buChar char="•"/>
            </a:pPr>
            <a:r>
              <a:rPr lang="ar-QA" sz="2000" dirty="0">
                <a:solidFill>
                  <a:schemeClr val="tx1"/>
                </a:solidFill>
                <a:latin typeface="Consolas" panose="020B0609020204030204" pitchFamily="49" charset="0"/>
              </a:rPr>
              <a:t>برمجة السلة للتحرك بشكل عشوائي في اللعبة</a:t>
            </a:r>
          </a:p>
          <a:p>
            <a:pPr lvl="0" algn="r" rtl="1" eaLnBrk="0" fontAlgn="base" hangingPunct="0">
              <a:spcBef>
                <a:spcPct val="0"/>
              </a:spcBef>
              <a:spcAft>
                <a:spcPct val="0"/>
              </a:spcAft>
              <a:buClrTx/>
            </a:pPr>
            <a:endParaRPr lang="en-US" sz="2000" dirty="0">
              <a:solidFill>
                <a:schemeClr val="tx1"/>
              </a:solidFill>
              <a:latin typeface="Consolas" panose="020B0609020204030204" pitchFamily="49" charset="0"/>
            </a:endParaRPr>
          </a:p>
          <a:p>
            <a:pPr marL="342900" indent="-342900">
              <a:buFont typeface="Arial" panose="020B0604020202020204" pitchFamily="34" charset="0"/>
              <a:buChar char="•"/>
            </a:pPr>
            <a:r>
              <a:rPr lang="en-US" sz="2400" dirty="0">
                <a:solidFill>
                  <a:schemeClr val="tx1"/>
                </a:solidFill>
                <a:latin typeface="Politica" panose="02000506060000020004" pitchFamily="2" charset="0"/>
              </a:rPr>
              <a:t>Code the character to move right and left.</a:t>
            </a:r>
          </a:p>
          <a:p>
            <a:pPr marL="342900" indent="-342900">
              <a:buFont typeface="Arial" panose="020B0604020202020204" pitchFamily="34" charset="0"/>
              <a:buChar char="•"/>
            </a:pPr>
            <a:r>
              <a:rPr lang="en-US" sz="2400" dirty="0">
                <a:solidFill>
                  <a:schemeClr val="tx1"/>
                </a:solidFill>
                <a:latin typeface="Politica" panose="02000506060000020004" pitchFamily="2" charset="0"/>
              </a:rPr>
              <a:t>Code the circle to move randomly.</a:t>
            </a:r>
          </a:p>
        </p:txBody>
      </p:sp>
      <p:sp>
        <p:nvSpPr>
          <p:cNvPr id="8" name="Google Shape;415;p20">
            <a:extLst>
              <a:ext uri="{FF2B5EF4-FFF2-40B4-BE49-F238E27FC236}">
                <a16:creationId xmlns:a16="http://schemas.microsoft.com/office/drawing/2014/main" id="{7CB810AE-2FAB-4293-9FB6-CB445099C1F9}"/>
              </a:ext>
            </a:extLst>
          </p:cNvPr>
          <p:cNvSpPr txBox="1">
            <a:spLocks/>
          </p:cNvSpPr>
          <p:nvPr/>
        </p:nvSpPr>
        <p:spPr>
          <a:xfrm>
            <a:off x="7960191" y="2694842"/>
            <a:ext cx="4156580" cy="112865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highlight>
                  <a:srgbClr val="C0C0C0"/>
                </a:highlight>
                <a:latin typeface="Neo Sans Arabic" panose="020B0504030504040204" pitchFamily="34" charset="-78"/>
                <a:cs typeface="Neo Sans Arabic" panose="020B0504030504040204" pitchFamily="34" charset="-78"/>
              </a:rPr>
              <a:t>ما الذي سنقوم بتطويره اليوم؟</a:t>
            </a:r>
            <a:br>
              <a:rPr lang="ar-QA" sz="3000" b="1" dirty="0">
                <a:highlight>
                  <a:srgbClr val="C0C0C0"/>
                </a:highlight>
              </a:rPr>
            </a:br>
            <a:r>
              <a:rPr lang="en-US" sz="3200" b="1" dirty="0">
                <a:highlight>
                  <a:srgbClr val="C0C0C0"/>
                </a:highlight>
                <a:latin typeface="Politica" panose="02000506060000020004" pitchFamily="2" charset="0"/>
              </a:rPr>
              <a:t>What we will develop TODAY?</a:t>
            </a:r>
            <a:endParaRPr lang="en-US" sz="3000" b="1" dirty="0">
              <a:highlight>
                <a:srgbClr val="C0C0C0"/>
              </a:highlight>
              <a:latin typeface="Politica" panose="02000506060000020004" pitchFamily="2" charset="0"/>
            </a:endParaRPr>
          </a:p>
        </p:txBody>
      </p:sp>
    </p:spTree>
    <p:extLst>
      <p:ext uri="{BB962C8B-B14F-4D97-AF65-F5344CB8AC3E}">
        <p14:creationId xmlns:p14="http://schemas.microsoft.com/office/powerpoint/2010/main" val="244512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6447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Needed blocks?</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4365171" y="364475"/>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الوحدات اللازمة؟</a:t>
            </a:r>
            <a:endParaRPr lang="en-US" sz="4000" b="1" dirty="0">
              <a:solidFill>
                <a:schemeClr val="tx1"/>
              </a:solidFill>
              <a:latin typeface="+mn-lt"/>
              <a:ea typeface="Megrim"/>
              <a:cs typeface="Megrim"/>
              <a:sym typeface="Nixie One"/>
            </a:endParaRPr>
          </a:p>
        </p:txBody>
      </p:sp>
      <p:sp>
        <p:nvSpPr>
          <p:cNvPr id="17" name="Google Shape;342;p12">
            <a:extLst>
              <a:ext uri="{FF2B5EF4-FFF2-40B4-BE49-F238E27FC236}">
                <a16:creationId xmlns:a16="http://schemas.microsoft.com/office/drawing/2014/main" id="{C81D1324-B0DA-4838-9952-E0B5FDE774C7}"/>
              </a:ext>
            </a:extLst>
          </p:cNvPr>
          <p:cNvSpPr txBox="1">
            <a:spLocks/>
          </p:cNvSpPr>
          <p:nvPr/>
        </p:nvSpPr>
        <p:spPr>
          <a:xfrm>
            <a:off x="1511172" y="6076468"/>
            <a:ext cx="241481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Politica" panose="02000506060000020004" pitchFamily="2" charset="0"/>
                <a:ea typeface="Megrim"/>
                <a:cs typeface="Megrim"/>
                <a:sym typeface="Nixie One"/>
              </a:rPr>
              <a:t>Character code</a:t>
            </a:r>
          </a:p>
        </p:txBody>
      </p:sp>
      <p:pic>
        <p:nvPicPr>
          <p:cNvPr id="5" name="Picture 4">
            <a:extLst>
              <a:ext uri="{FF2B5EF4-FFF2-40B4-BE49-F238E27FC236}">
                <a16:creationId xmlns:a16="http://schemas.microsoft.com/office/drawing/2014/main" id="{1BA9A9DC-BDC5-4F1C-8EC7-350EC54E21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5287" y="1264443"/>
            <a:ext cx="5062538" cy="4880007"/>
          </a:xfrm>
          <a:prstGeom prst="rect">
            <a:avLst/>
          </a:prstGeom>
        </p:spPr>
      </p:pic>
      <p:pic>
        <p:nvPicPr>
          <p:cNvPr id="6" name="Picture 5">
            <a:extLst>
              <a:ext uri="{FF2B5EF4-FFF2-40B4-BE49-F238E27FC236}">
                <a16:creationId xmlns:a16="http://schemas.microsoft.com/office/drawing/2014/main" id="{11D103EE-4ABD-4EE4-B512-2D5CAFB843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58037" y="2535252"/>
            <a:ext cx="1590675" cy="2338387"/>
          </a:xfrm>
          <a:prstGeom prst="rect">
            <a:avLst/>
          </a:prstGeom>
          <a:ln>
            <a:solidFill>
              <a:srgbClr val="FF0000"/>
            </a:solidFill>
          </a:ln>
        </p:spPr>
      </p:pic>
      <p:sp>
        <p:nvSpPr>
          <p:cNvPr id="7" name="Arrow: Right 6">
            <a:extLst>
              <a:ext uri="{FF2B5EF4-FFF2-40B4-BE49-F238E27FC236}">
                <a16:creationId xmlns:a16="http://schemas.microsoft.com/office/drawing/2014/main" id="{0226DEBB-C88F-489B-BD67-2508E4C659A1}"/>
              </a:ext>
            </a:extLst>
          </p:cNvPr>
          <p:cNvSpPr/>
          <p:nvPr/>
        </p:nvSpPr>
        <p:spPr>
          <a:xfrm>
            <a:off x="5805487" y="3498391"/>
            <a:ext cx="581025" cy="287797"/>
          </a:xfrm>
          <a:prstGeom prst="rightArrow">
            <a:avLst/>
          </a:prstGeom>
          <a:solidFill>
            <a:srgbClr val="F72E4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77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9C5B3C2-AA06-4A82-B8D7-F2BA3F73F9EA}"/>
              </a:ext>
            </a:extLst>
          </p:cNvPr>
          <p:cNvSpPr txBox="1">
            <a:spLocks/>
          </p:cNvSpPr>
          <p:nvPr/>
        </p:nvSpPr>
        <p:spPr>
          <a:xfrm>
            <a:off x="68680" y="364475"/>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Needed blocks?</a:t>
            </a:r>
          </a:p>
        </p:txBody>
      </p:sp>
      <p:sp>
        <p:nvSpPr>
          <p:cNvPr id="15" name="Google Shape;342;p12">
            <a:extLst>
              <a:ext uri="{FF2B5EF4-FFF2-40B4-BE49-F238E27FC236}">
                <a16:creationId xmlns:a16="http://schemas.microsoft.com/office/drawing/2014/main" id="{C252CA46-BD8C-4D0F-93C7-FF84AA508907}"/>
              </a:ext>
            </a:extLst>
          </p:cNvPr>
          <p:cNvSpPr txBox="1">
            <a:spLocks/>
          </p:cNvSpPr>
          <p:nvPr/>
        </p:nvSpPr>
        <p:spPr>
          <a:xfrm>
            <a:off x="4365171" y="364475"/>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الوحدات اللازمة؟</a:t>
            </a:r>
            <a:endParaRPr lang="en-US" sz="4000" b="1" dirty="0">
              <a:solidFill>
                <a:schemeClr val="tx1"/>
              </a:solidFill>
              <a:latin typeface="+mn-lt"/>
              <a:ea typeface="Megrim"/>
              <a:cs typeface="Megrim"/>
              <a:sym typeface="Nixie One"/>
            </a:endParaRPr>
          </a:p>
        </p:txBody>
      </p:sp>
      <p:sp>
        <p:nvSpPr>
          <p:cNvPr id="16" name="Google Shape;342;p12">
            <a:extLst>
              <a:ext uri="{FF2B5EF4-FFF2-40B4-BE49-F238E27FC236}">
                <a16:creationId xmlns:a16="http://schemas.microsoft.com/office/drawing/2014/main" id="{5A2CEBF0-8078-468C-9B8B-6328396C8851}"/>
              </a:ext>
            </a:extLst>
          </p:cNvPr>
          <p:cNvSpPr txBox="1">
            <a:spLocks/>
          </p:cNvSpPr>
          <p:nvPr/>
        </p:nvSpPr>
        <p:spPr>
          <a:xfrm>
            <a:off x="1277984" y="6212700"/>
            <a:ext cx="241481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Politica" panose="02000506060000020004" pitchFamily="2" charset="0"/>
                <a:ea typeface="Megrim"/>
                <a:cs typeface="Megrim"/>
                <a:sym typeface="Nixie One"/>
              </a:rPr>
              <a:t>Basket code</a:t>
            </a:r>
          </a:p>
        </p:txBody>
      </p:sp>
      <p:pic>
        <p:nvPicPr>
          <p:cNvPr id="4" name="Picture 3">
            <a:extLst>
              <a:ext uri="{FF2B5EF4-FFF2-40B4-BE49-F238E27FC236}">
                <a16:creationId xmlns:a16="http://schemas.microsoft.com/office/drawing/2014/main" id="{A9BFE1C6-1B9C-4302-9C0A-F2A2C70887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9939" y="1009775"/>
            <a:ext cx="4737861" cy="5306404"/>
          </a:xfrm>
          <a:prstGeom prst="rect">
            <a:avLst/>
          </a:prstGeom>
        </p:spPr>
      </p:pic>
      <p:pic>
        <p:nvPicPr>
          <p:cNvPr id="7" name="Picture 6">
            <a:extLst>
              <a:ext uri="{FF2B5EF4-FFF2-40B4-BE49-F238E27FC236}">
                <a16:creationId xmlns:a16="http://schemas.microsoft.com/office/drawing/2014/main" id="{0DE39716-83A0-4EC6-80CA-6928EDF53C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07157" y="2960513"/>
            <a:ext cx="2071688" cy="1376362"/>
          </a:xfrm>
          <a:prstGeom prst="rect">
            <a:avLst/>
          </a:prstGeom>
          <a:ln>
            <a:solidFill>
              <a:srgbClr val="FF0000"/>
            </a:solidFill>
          </a:ln>
        </p:spPr>
      </p:pic>
      <p:sp>
        <p:nvSpPr>
          <p:cNvPr id="9" name="Arrow: Right 8">
            <a:extLst>
              <a:ext uri="{FF2B5EF4-FFF2-40B4-BE49-F238E27FC236}">
                <a16:creationId xmlns:a16="http://schemas.microsoft.com/office/drawing/2014/main" id="{6A57E9E1-4A90-4BDE-9EFF-85E6B3CD405F}"/>
              </a:ext>
            </a:extLst>
          </p:cNvPr>
          <p:cNvSpPr/>
          <p:nvPr/>
        </p:nvSpPr>
        <p:spPr>
          <a:xfrm>
            <a:off x="5805487" y="3498391"/>
            <a:ext cx="581025" cy="287797"/>
          </a:xfrm>
          <a:prstGeom prst="rightArrow">
            <a:avLst/>
          </a:prstGeom>
          <a:solidFill>
            <a:srgbClr val="F72E4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28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6" name="Google Shape;126;p16">
            <a:extLst>
              <a:ext uri="{FF2B5EF4-FFF2-40B4-BE49-F238E27FC236}">
                <a16:creationId xmlns:a16="http://schemas.microsoft.com/office/drawing/2014/main" id="{BE76C092-CD5E-47D5-8CFF-CB6001A6A961}"/>
              </a:ext>
            </a:extLst>
          </p:cNvPr>
          <p:cNvSpPr txBox="1">
            <a:spLocks noGrp="1"/>
          </p:cNvSpPr>
          <p:nvPr/>
        </p:nvSpPr>
        <p:spPr>
          <a:xfrm>
            <a:off x="3976765" y="2853318"/>
            <a:ext cx="455152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marL="0" lvl="0" indent="0" rtl="0">
              <a:spcBef>
                <a:spcPts val="0"/>
              </a:spcBef>
              <a:spcAft>
                <a:spcPts val="0"/>
              </a:spcAft>
              <a:buNone/>
            </a:pPr>
            <a:r>
              <a:rPr lang="en" sz="6600" dirty="0">
                <a:solidFill>
                  <a:schemeClr val="accent4">
                    <a:lumMod val="60000"/>
                    <a:lumOff val="40000"/>
                  </a:schemeClr>
                </a:solidFill>
              </a:rPr>
              <a:t>FAB</a:t>
            </a:r>
            <a:r>
              <a:rPr lang="en" sz="6600" dirty="0"/>
              <a:t>      </a:t>
            </a:r>
            <a:r>
              <a:rPr lang="en" sz="6600" dirty="0">
                <a:solidFill>
                  <a:schemeClr val="accent4">
                    <a:lumMod val="60000"/>
                    <a:lumOff val="40000"/>
                  </a:schemeClr>
                </a:solidFill>
              </a:rPr>
              <a:t>LAB</a:t>
            </a:r>
            <a:endParaRPr sz="6600" dirty="0">
              <a:solidFill>
                <a:schemeClr val="accent4">
                  <a:lumMod val="60000"/>
                  <a:lumOff val="40000"/>
                </a:schemeClr>
              </a:solidFill>
            </a:endParaRPr>
          </a:p>
        </p:txBody>
      </p:sp>
      <p:sp>
        <p:nvSpPr>
          <p:cNvPr id="17" name="Shape 156">
            <a:extLst>
              <a:ext uri="{FF2B5EF4-FFF2-40B4-BE49-F238E27FC236}">
                <a16:creationId xmlns:a16="http://schemas.microsoft.com/office/drawing/2014/main" id="{32A5A4D7-5158-4D8F-A8BE-75B7DB97EB35}"/>
              </a:ext>
            </a:extLst>
          </p:cNvPr>
          <p:cNvSpPr txBox="1"/>
          <p:nvPr/>
        </p:nvSpPr>
        <p:spPr>
          <a:xfrm>
            <a:off x="213341" y="3827307"/>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3200" b="1" i="1" dirty="0">
                <a:solidFill>
                  <a:schemeClr val="accent4">
                    <a:lumMod val="60000"/>
                    <a:lumOff val="40000"/>
                  </a:schemeClr>
                </a:solidFill>
                <a:latin typeface="Consolas" charset="0"/>
                <a:ea typeface="Consolas" charset="0"/>
                <a:cs typeface="Consolas" charset="0"/>
                <a:sym typeface="Roboto"/>
              </a:rPr>
              <a:t>Fab</a:t>
            </a:r>
            <a:r>
              <a:rPr lang="en-US" sz="3200" i="1" dirty="0">
                <a:solidFill>
                  <a:srgbClr val="434343"/>
                </a:solidFill>
                <a:latin typeface="Consolas" charset="0"/>
                <a:ea typeface="Consolas" charset="0"/>
                <a:cs typeface="Consolas" charset="0"/>
                <a:sym typeface="Roboto"/>
              </a:rPr>
              <a:t>rication</a:t>
            </a:r>
            <a:r>
              <a:rPr lang="en-US" sz="3200" i="1" dirty="0">
                <a:solidFill>
                  <a:srgbClr val="434343"/>
                </a:solidFill>
                <a:latin typeface="Roboto"/>
                <a:ea typeface="Roboto"/>
                <a:cs typeface="Roboto"/>
                <a:sym typeface="Roboto"/>
              </a:rPr>
              <a:t>    </a:t>
            </a:r>
            <a:r>
              <a:rPr lang="en-US" sz="3200" b="1" i="1" dirty="0">
                <a:solidFill>
                  <a:schemeClr val="accent4">
                    <a:lumMod val="60000"/>
                    <a:lumOff val="40000"/>
                  </a:schemeClr>
                </a:solidFill>
                <a:latin typeface="Roboto"/>
                <a:ea typeface="Roboto"/>
                <a:cs typeface="Roboto"/>
                <a:sym typeface="Roboto"/>
              </a:rPr>
              <a:t>Lab</a:t>
            </a:r>
            <a:r>
              <a:rPr lang="en-US" sz="3200" i="1" dirty="0">
                <a:solidFill>
                  <a:srgbClr val="434343"/>
                </a:solidFill>
                <a:latin typeface="Roboto"/>
                <a:ea typeface="Roboto"/>
                <a:cs typeface="Roboto"/>
                <a:sym typeface="Roboto"/>
              </a:rPr>
              <a:t>oratory</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
        <p:nvSpPr>
          <p:cNvPr id="20" name="Shape 154">
            <a:extLst>
              <a:ext uri="{FF2B5EF4-FFF2-40B4-BE49-F238E27FC236}">
                <a16:creationId xmlns:a16="http://schemas.microsoft.com/office/drawing/2014/main" id="{5B863A6D-82F2-4B7C-AEA7-53298DDC41DA}"/>
              </a:ext>
            </a:extLst>
          </p:cNvPr>
          <p:cNvSpPr txBox="1"/>
          <p:nvPr/>
        </p:nvSpPr>
        <p:spPr>
          <a:xfrm>
            <a:off x="143521" y="1939654"/>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800" b="1" i="1" dirty="0">
                <a:latin typeface="Consolas" charset="0"/>
                <a:ea typeface="Consolas" charset="0"/>
                <a:cs typeface="Consolas" charset="0"/>
                <a:sym typeface="Roboto"/>
              </a:rPr>
              <a:t>أين يمكننا تصنيع أشيائنا الخاصة؟</a:t>
            </a:r>
            <a:endParaRPr lang="en-US" sz="2800" b="1" i="1" dirty="0">
              <a:latin typeface="Consolas" charset="0"/>
              <a:ea typeface="Consolas" charset="0"/>
              <a:cs typeface="Consolas" charset="0"/>
              <a:sym typeface="Roboto"/>
            </a:endParaRPr>
          </a:p>
          <a:p>
            <a:pPr lvl="0" algn="ctr" rtl="0">
              <a:spcBef>
                <a:spcPts val="0"/>
              </a:spcBef>
              <a:buNone/>
            </a:pPr>
            <a:r>
              <a:rPr lang="en-US" sz="2800" b="1" i="1" dirty="0">
                <a:latin typeface="Consolas" charset="0"/>
                <a:ea typeface="Consolas" charset="0"/>
                <a:cs typeface="Consolas" charset="0"/>
                <a:sym typeface="Roboto"/>
              </a:rPr>
              <a:t>¿Where we can fabricate our objects?</a:t>
            </a:r>
            <a:endParaRPr lang="ar-DZ" sz="2800" b="1" i="1" dirty="0">
              <a:latin typeface="Consolas" charset="0"/>
              <a:ea typeface="Consolas" charset="0"/>
              <a:cs typeface="Consolas" charset="0"/>
              <a:sym typeface="Roboto"/>
            </a:endParaRPr>
          </a:p>
        </p:txBody>
      </p:sp>
      <p:sp>
        <p:nvSpPr>
          <p:cNvPr id="11" name="Shape 156">
            <a:extLst>
              <a:ext uri="{FF2B5EF4-FFF2-40B4-BE49-F238E27FC236}">
                <a16:creationId xmlns:a16="http://schemas.microsoft.com/office/drawing/2014/main" id="{B0BC30F1-88EB-4ADC-AFBD-FDEC69621D3F}"/>
              </a:ext>
            </a:extLst>
          </p:cNvPr>
          <p:cNvSpPr txBox="1"/>
          <p:nvPr/>
        </p:nvSpPr>
        <p:spPr>
          <a:xfrm>
            <a:off x="24804" y="4283145"/>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ar-DZ" sz="3200" b="1" i="1" dirty="0">
                <a:solidFill>
                  <a:schemeClr val="accent4">
                    <a:lumMod val="60000"/>
                    <a:lumOff val="40000"/>
                  </a:schemeClr>
                </a:solidFill>
                <a:latin typeface="Consolas" charset="0"/>
                <a:ea typeface="Consolas" charset="0"/>
                <a:cs typeface="Consolas" charset="0"/>
                <a:sym typeface="Roboto"/>
              </a:rPr>
              <a:t>التصنيع</a:t>
            </a:r>
            <a:r>
              <a:rPr lang="en-US" sz="3200" i="1" dirty="0">
                <a:solidFill>
                  <a:srgbClr val="434343"/>
                </a:solidFill>
                <a:latin typeface="Roboto"/>
                <a:ea typeface="Roboto"/>
                <a:cs typeface="Roboto"/>
                <a:sym typeface="Roboto"/>
              </a:rPr>
              <a:t>  </a:t>
            </a:r>
            <a:r>
              <a:rPr lang="ar-DZ" sz="3200" i="1" dirty="0">
                <a:solidFill>
                  <a:srgbClr val="434343"/>
                </a:solidFill>
                <a:latin typeface="Roboto"/>
                <a:ea typeface="Roboto"/>
                <a:cs typeface="Roboto"/>
                <a:sym typeface="Roboto"/>
              </a:rPr>
              <a:t>         </a:t>
            </a:r>
            <a:r>
              <a:rPr lang="en-US" sz="3200" i="1" dirty="0">
                <a:solidFill>
                  <a:srgbClr val="434343"/>
                </a:solidFill>
                <a:latin typeface="Roboto"/>
                <a:ea typeface="Roboto"/>
                <a:cs typeface="Roboto"/>
                <a:sym typeface="Roboto"/>
              </a:rPr>
              <a:t>  </a:t>
            </a:r>
            <a:r>
              <a:rPr lang="ar-DZ" sz="3200" b="1" i="1" dirty="0">
                <a:solidFill>
                  <a:schemeClr val="accent4">
                    <a:lumMod val="60000"/>
                    <a:lumOff val="40000"/>
                  </a:schemeClr>
                </a:solidFill>
                <a:latin typeface="Roboto"/>
                <a:ea typeface="Roboto"/>
                <a:cs typeface="Roboto"/>
                <a:sym typeface="Roboto"/>
              </a:rPr>
              <a:t>مختبر </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Tree>
    <p:extLst>
      <p:ext uri="{BB962C8B-B14F-4D97-AF65-F5344CB8AC3E}">
        <p14:creationId xmlns:p14="http://schemas.microsoft.com/office/powerpoint/2010/main" val="6800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Laser cutting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القص بالليزر</a:t>
            </a:r>
            <a:endParaRPr lang="en-US" sz="1800" b="1" i="1" dirty="0">
              <a:solidFill>
                <a:schemeClr val="tx1"/>
              </a:solidFill>
              <a:latin typeface="Consolas"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3D printing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الطباعة ثلاثية الأبعاد</a:t>
            </a:r>
            <a:endParaRPr lang="ar-QA" sz="1800" b="1" i="1" dirty="0">
              <a:solidFill>
                <a:schemeClr val="tx1"/>
              </a:solidFill>
              <a:latin typeface="Consolas"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Electronics and programming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الإلكترونيات والبرمجة</a:t>
            </a:r>
          </a:p>
          <a:p>
            <a:pPr lvl="0" algn="ctr" rtl="0">
              <a:spcBef>
                <a:spcPts val="0"/>
              </a:spcBef>
              <a:buNone/>
            </a:pPr>
            <a:endParaRPr lang="ar-QA" sz="1800" b="1" i="1" dirty="0">
              <a:solidFill>
                <a:schemeClr val="tx1"/>
              </a:solidFill>
              <a:latin typeface="Consolas"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38182" y="1138130"/>
            <a:ext cx="245233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72148" y="1141705"/>
            <a:ext cx="1058303" cy="1138773"/>
          </a:xfrm>
          <a:prstGeom prst="rect">
            <a:avLst/>
          </a:prstGeom>
          <a:noFill/>
        </p:spPr>
        <p:txBody>
          <a:bodyPr wrap="none" lIns="91440" tIns="45720" rIns="91440" bIns="45720">
            <a:spAutoFit/>
          </a:bodyPr>
          <a:lstStyle/>
          <a:p>
            <a:pPr algn="ctr"/>
            <a:r>
              <a:rPr lang="en-US" sz="36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Creativity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Software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Technology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latin typeface="Politica" panose="02000506060000020004" pitchFamily="2" charset="0"/>
                <a:ea typeface="Megrim"/>
                <a:cs typeface="Megrim"/>
                <a:sym typeface="Nixie One"/>
              </a:rPr>
              <a:t>Teams Interface </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4400" b="1" dirty="0">
                <a:solidFill>
                  <a:srgbClr val="F72E41"/>
                </a:solidFill>
                <a:latin typeface="+mn-lt"/>
                <a:ea typeface="Megrim"/>
                <a:cs typeface="Megrim"/>
                <a:sym typeface="Nixie One"/>
              </a:rPr>
              <a:t>واجهة برنامج </a:t>
            </a:r>
            <a:r>
              <a:rPr lang="en-US" sz="4400" b="1" dirty="0">
                <a:solidFill>
                  <a:srgbClr val="F72E41"/>
                </a:solidFill>
                <a:latin typeface="+mn-lt"/>
                <a:ea typeface="Megrim"/>
                <a:cs typeface="Megrim"/>
                <a:sym typeface="Nixie One"/>
              </a:rPr>
              <a:t>Teams</a:t>
            </a:r>
          </a:p>
        </p:txBody>
      </p:sp>
      <p:pic>
        <p:nvPicPr>
          <p:cNvPr id="5" name="Picture 4" descr="A screenshot of a computer screen&#10;&#10;Description automatically generated">
            <a:extLst>
              <a:ext uri="{FF2B5EF4-FFF2-40B4-BE49-F238E27FC236}">
                <a16:creationId xmlns:a16="http://schemas.microsoft.com/office/drawing/2014/main" id="{DA91873D-A739-41B6-A979-0631ECB498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58375" y="1153585"/>
            <a:ext cx="9475250" cy="5090962"/>
          </a:xfrm>
          <a:prstGeom prst="rect">
            <a:avLst/>
          </a:prstGeom>
        </p:spPr>
      </p:pic>
    </p:spTree>
    <p:extLst>
      <p:ext uri="{BB962C8B-B14F-4D97-AF65-F5344CB8AC3E}">
        <p14:creationId xmlns:p14="http://schemas.microsoft.com/office/powerpoint/2010/main" val="271788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992EAD-CF62-4A21-BE98-8C17392CCB92}"/>
              </a:ext>
            </a:extLst>
          </p:cNvPr>
          <p:cNvSpPr/>
          <p:nvPr/>
        </p:nvSpPr>
        <p:spPr>
          <a:xfrm>
            <a:off x="0" y="643466"/>
            <a:ext cx="12192000" cy="5561738"/>
          </a:xfrm>
          <a:prstGeom prst="rect">
            <a:avLst/>
          </a:prstGeom>
          <a:solidFill>
            <a:srgbClr val="F72E4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936F89-DEC5-48AC-B735-152E250952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0" y="634136"/>
            <a:ext cx="8346167" cy="5598713"/>
          </a:xfrm>
          <a:prstGeom prst="rect">
            <a:avLst/>
          </a:prstGeom>
        </p:spPr>
      </p:pic>
      <p:sp>
        <p:nvSpPr>
          <p:cNvPr id="12" name="TextBox 11">
            <a:extLst>
              <a:ext uri="{FF2B5EF4-FFF2-40B4-BE49-F238E27FC236}">
                <a16:creationId xmlns:a16="http://schemas.microsoft.com/office/drawing/2014/main" id="{1D437E49-F49D-40E2-88A7-15630B2545A9}"/>
              </a:ext>
            </a:extLst>
          </p:cNvPr>
          <p:cNvSpPr txBox="1"/>
          <p:nvPr/>
        </p:nvSpPr>
        <p:spPr>
          <a:xfrm>
            <a:off x="3042946" y="2967335"/>
            <a:ext cx="6104552" cy="369332"/>
          </a:xfrm>
          <a:prstGeom prst="rect">
            <a:avLst/>
          </a:prstGeom>
          <a:noFill/>
        </p:spPr>
        <p:txBody>
          <a:bodyPr wrap="square">
            <a:spAutoFit/>
          </a:bodyPr>
          <a:lstStyle/>
          <a:p>
            <a:endParaRPr lang="en-US" dirty="0"/>
          </a:p>
        </p:txBody>
      </p:sp>
      <p:sp>
        <p:nvSpPr>
          <p:cNvPr id="13" name="Google Shape;342;p12">
            <a:extLst>
              <a:ext uri="{FF2B5EF4-FFF2-40B4-BE49-F238E27FC236}">
                <a16:creationId xmlns:a16="http://schemas.microsoft.com/office/drawing/2014/main" id="{CDA06C4F-18B7-4D80-A3B4-F04F0C7DDE8F}"/>
              </a:ext>
            </a:extLst>
          </p:cNvPr>
          <p:cNvSpPr txBox="1">
            <a:spLocks/>
          </p:cNvSpPr>
          <p:nvPr/>
        </p:nvSpPr>
        <p:spPr>
          <a:xfrm>
            <a:off x="8540588" y="908567"/>
            <a:ext cx="3447661" cy="1764653"/>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spcBef>
                <a:spcPts val="0"/>
              </a:spcBef>
            </a:pPr>
            <a:r>
              <a:rPr lang="en-US" sz="2000" b="1" i="0" dirty="0">
                <a:solidFill>
                  <a:schemeClr val="bg1"/>
                </a:solidFill>
                <a:effectLst/>
                <a:latin typeface="Politica" panose="02000506060000020004" pitchFamily="2" charset="0"/>
              </a:rPr>
              <a:t>Qatar</a:t>
            </a:r>
            <a:r>
              <a:rPr lang="en-US" sz="2000" b="0" i="0" dirty="0">
                <a:solidFill>
                  <a:schemeClr val="bg1"/>
                </a:solidFill>
                <a:effectLst/>
                <a:latin typeface="Politica" panose="02000506060000020004" pitchFamily="2" charset="0"/>
              </a:rPr>
              <a:t> </a:t>
            </a:r>
            <a:r>
              <a:rPr lang="en-US" sz="2000" dirty="0">
                <a:solidFill>
                  <a:schemeClr val="bg1"/>
                </a:solidFill>
                <a:latin typeface="Politica" panose="02000506060000020004" pitchFamily="2" charset="0"/>
              </a:rPr>
              <a:t>celebrates the </a:t>
            </a:r>
            <a:r>
              <a:rPr lang="en-US" sz="2000" b="1" dirty="0">
                <a:solidFill>
                  <a:schemeClr val="bg1"/>
                </a:solidFill>
                <a:latin typeface="Politica" panose="02000506060000020004" pitchFamily="2" charset="0"/>
              </a:rPr>
              <a:t>Second Tuesday of February </a:t>
            </a:r>
            <a:r>
              <a:rPr lang="en-US" sz="2000" b="0" i="0" dirty="0">
                <a:solidFill>
                  <a:schemeClr val="bg1"/>
                </a:solidFill>
                <a:effectLst/>
                <a:latin typeface="Politica" panose="02000506060000020004" pitchFamily="2" charset="0"/>
              </a:rPr>
              <a:t>to promote </a:t>
            </a:r>
            <a:r>
              <a:rPr lang="en-US" sz="2000" b="1" i="0" dirty="0">
                <a:solidFill>
                  <a:schemeClr val="bg1"/>
                </a:solidFill>
                <a:effectLst/>
                <a:latin typeface="Politica" panose="02000506060000020004" pitchFamily="2" charset="0"/>
              </a:rPr>
              <a:t>sports</a:t>
            </a:r>
            <a:r>
              <a:rPr lang="en-US" sz="2000" b="0" i="0" dirty="0">
                <a:solidFill>
                  <a:schemeClr val="bg1"/>
                </a:solidFill>
                <a:effectLst/>
                <a:latin typeface="Politica" panose="02000506060000020004" pitchFamily="2" charset="0"/>
              </a:rPr>
              <a:t> and to educate the local population on ways to reduce health risks associated with an inactive lifestyle, such as diabetes.</a:t>
            </a:r>
            <a:endParaRPr lang="en-US" sz="2000" dirty="0">
              <a:solidFill>
                <a:schemeClr val="bg1"/>
              </a:solidFill>
              <a:latin typeface="Politica" panose="02000506060000020004" pitchFamily="2" charset="0"/>
            </a:endParaRPr>
          </a:p>
        </p:txBody>
      </p:sp>
      <p:sp>
        <p:nvSpPr>
          <p:cNvPr id="14" name="Google Shape;342;p12">
            <a:extLst>
              <a:ext uri="{FF2B5EF4-FFF2-40B4-BE49-F238E27FC236}">
                <a16:creationId xmlns:a16="http://schemas.microsoft.com/office/drawing/2014/main" id="{8786CC32-0D10-446C-9DCF-0CD468E9CA39}"/>
              </a:ext>
            </a:extLst>
          </p:cNvPr>
          <p:cNvSpPr txBox="1">
            <a:spLocks/>
          </p:cNvSpPr>
          <p:nvPr/>
        </p:nvSpPr>
        <p:spPr>
          <a:xfrm>
            <a:off x="8540588" y="3152001"/>
            <a:ext cx="3447661" cy="1764653"/>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تحتفل قطر بيوم الثلاثاء الثاني من فبراير للترويج للرياضة وتثقيف السكان المحليين حول طرق تقليل المخاطر الصحية المرتبطة بنمط الحياة غير النشط ، مثل مرض السكري</a:t>
            </a:r>
            <a:r>
              <a:rPr kumimoji="0" lang="en-US" altLang="en-US" sz="2000" b="0" i="0" u="none" strike="noStrike" cap="none" normalizeH="0" baseline="0" dirty="0">
                <a:ln>
                  <a:noFill/>
                </a:ln>
                <a:solidFill>
                  <a:schemeClr val="bg1"/>
                </a:solidFill>
                <a:effectLst/>
                <a:latin typeface="Google Sans"/>
                <a:cs typeface="Arial" panose="020B0604020202020204" pitchFamily="34" charset="0"/>
              </a:rPr>
              <a:t>.</a:t>
            </a:r>
            <a:r>
              <a:rPr kumimoji="0" lang="en-US" altLang="en-US" sz="500" b="0" i="0" u="none" strike="noStrike" cap="none" normalizeH="0" baseline="0" dirty="0">
                <a:ln>
                  <a:noFill/>
                </a:ln>
                <a:solidFill>
                  <a:schemeClr val="bg1"/>
                </a:solidFill>
                <a:effectLst/>
              </a:rPr>
              <a:t> </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5" name="Rectangle 3">
            <a:extLst>
              <a:ext uri="{FF2B5EF4-FFF2-40B4-BE49-F238E27FC236}">
                <a16:creationId xmlns:a16="http://schemas.microsoft.com/office/drawing/2014/main" id="{D7B421B4-644B-47B6-AEE8-D0E686860D9A}"/>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288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table, child, cellphone&#10;&#10;Description automatically generated">
            <a:extLst>
              <a:ext uri="{FF2B5EF4-FFF2-40B4-BE49-F238E27FC236}">
                <a16:creationId xmlns:a16="http://schemas.microsoft.com/office/drawing/2014/main" id="{1C82C7AA-ED4E-496D-A54D-9FB5BA4C2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6356" y="4665"/>
            <a:ext cx="4265644" cy="3199233"/>
          </a:xfrm>
          <a:prstGeom prst="rect">
            <a:avLst/>
          </a:prstGeom>
        </p:spPr>
      </p:pic>
      <p:pic>
        <p:nvPicPr>
          <p:cNvPr id="11" name="Picture 10" descr="A picture containing indoor, building, floor, man&#10;&#10;Description automatically generated">
            <a:extLst>
              <a:ext uri="{FF2B5EF4-FFF2-40B4-BE49-F238E27FC236}">
                <a16:creationId xmlns:a16="http://schemas.microsoft.com/office/drawing/2014/main" id="{D7A4E9E5-0D72-4DFA-A86E-EE4088F3DD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3484986"/>
            <a:ext cx="5023821" cy="3767866"/>
          </a:xfrm>
          <a:prstGeom prst="rect">
            <a:avLst/>
          </a:prstGeom>
        </p:spPr>
      </p:pic>
      <p:pic>
        <p:nvPicPr>
          <p:cNvPr id="13" name="Picture 12" descr="A picture containing person, indoor, table, cake&#10;&#10;Description automatically generated">
            <a:extLst>
              <a:ext uri="{FF2B5EF4-FFF2-40B4-BE49-F238E27FC236}">
                <a16:creationId xmlns:a16="http://schemas.microsoft.com/office/drawing/2014/main" id="{79939A6A-32DB-452A-A4CC-678CC7B548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1423" y="3205067"/>
            <a:ext cx="4870576" cy="3652933"/>
          </a:xfrm>
          <a:prstGeom prst="rect">
            <a:avLst/>
          </a:prstGeom>
        </p:spPr>
      </p:pic>
      <p:pic>
        <p:nvPicPr>
          <p:cNvPr id="15" name="Picture 14" descr="A group of people standing in a room&#10;&#10;Description automatically generated">
            <a:extLst>
              <a:ext uri="{FF2B5EF4-FFF2-40B4-BE49-F238E27FC236}">
                <a16:creationId xmlns:a16="http://schemas.microsoft.com/office/drawing/2014/main" id="{90F747B6-156C-453A-93C0-846E251499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0"/>
            <a:ext cx="5023821" cy="4399335"/>
          </a:xfrm>
          <a:prstGeom prst="rect">
            <a:avLst/>
          </a:prstGeom>
        </p:spPr>
      </p:pic>
      <p:pic>
        <p:nvPicPr>
          <p:cNvPr id="23" name="Picture 22" descr="A group of people sitting at a table&#10;&#10;Description automatically generated">
            <a:extLst>
              <a:ext uri="{FF2B5EF4-FFF2-40B4-BE49-F238E27FC236}">
                <a16:creationId xmlns:a16="http://schemas.microsoft.com/office/drawing/2014/main" id="{E3665CED-7A41-4FD9-823B-747FB2482BE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23820" y="0"/>
            <a:ext cx="3332831" cy="3484986"/>
          </a:xfrm>
          <a:prstGeom prst="rect">
            <a:avLst/>
          </a:prstGeom>
        </p:spPr>
      </p:pic>
      <p:pic>
        <p:nvPicPr>
          <p:cNvPr id="25" name="Picture 24" descr="A group of people sitting at a table&#10;&#10;Description automatically generated">
            <a:extLst>
              <a:ext uri="{FF2B5EF4-FFF2-40B4-BE49-F238E27FC236}">
                <a16:creationId xmlns:a16="http://schemas.microsoft.com/office/drawing/2014/main" id="{87093F0E-074D-4E5E-ABEB-A9E24829571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23821" y="3484986"/>
            <a:ext cx="3332830" cy="3446631"/>
          </a:xfrm>
          <a:prstGeom prst="rect">
            <a:avLst/>
          </a:prstGeom>
        </p:spPr>
      </p:pic>
      <p:sp>
        <p:nvSpPr>
          <p:cNvPr id="8" name="Google Shape;342;p12">
            <a:extLst>
              <a:ext uri="{FF2B5EF4-FFF2-40B4-BE49-F238E27FC236}">
                <a16:creationId xmlns:a16="http://schemas.microsoft.com/office/drawing/2014/main" id="{CFD2FA68-E217-4631-8161-6367C59BEE57}"/>
              </a:ext>
            </a:extLst>
          </p:cNvPr>
          <p:cNvSpPr txBox="1">
            <a:spLocks/>
          </p:cNvSpPr>
          <p:nvPr/>
        </p:nvSpPr>
        <p:spPr>
          <a:xfrm>
            <a:off x="4921897" y="3182764"/>
            <a:ext cx="3615613" cy="455746"/>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spcBef>
                <a:spcPts val="0"/>
              </a:spcBef>
            </a:pPr>
            <a:r>
              <a:rPr lang="en-US" sz="2400" b="1" i="0" dirty="0">
                <a:solidFill>
                  <a:schemeClr val="bg1"/>
                </a:solidFill>
                <a:effectLst/>
                <a:highlight>
                  <a:srgbClr val="F72E41"/>
                </a:highlight>
                <a:latin typeface="Politica" panose="02000506060000020004" pitchFamily="2" charset="0"/>
              </a:rPr>
              <a:t>2019 Celebrations with Technology</a:t>
            </a:r>
          </a:p>
        </p:txBody>
      </p:sp>
    </p:spTree>
    <p:extLst>
      <p:ext uri="{BB962C8B-B14F-4D97-AF65-F5344CB8AC3E}">
        <p14:creationId xmlns:p14="http://schemas.microsoft.com/office/powerpoint/2010/main" val="160548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1E469-FC80-492A-BE9B-1D9A78C90B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341" y="0"/>
            <a:ext cx="12448134" cy="6858000"/>
          </a:xfrm>
          <a:prstGeom prst="rect">
            <a:avLst/>
          </a:prstGeom>
        </p:spPr>
      </p:pic>
      <p:sp>
        <p:nvSpPr>
          <p:cNvPr id="14" name="Title 1">
            <a:extLst>
              <a:ext uri="{FF2B5EF4-FFF2-40B4-BE49-F238E27FC236}">
                <a16:creationId xmlns:a16="http://schemas.microsoft.com/office/drawing/2014/main" id="{FDE3715B-A79F-46FF-AB87-D1AD8D995E9C}"/>
              </a:ext>
            </a:extLst>
          </p:cNvPr>
          <p:cNvSpPr txBox="1">
            <a:spLocks/>
          </p:cNvSpPr>
          <p:nvPr/>
        </p:nvSpPr>
        <p:spPr>
          <a:xfrm>
            <a:off x="7978202" y="3057527"/>
            <a:ext cx="4213798" cy="3734794"/>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50000"/>
              </a:lnSpc>
            </a:pPr>
            <a:r>
              <a:rPr lang="en-US" sz="1800" b="1" dirty="0">
                <a:solidFill>
                  <a:schemeClr val="tx1"/>
                </a:solidFill>
                <a:latin typeface="Politica" panose="02000506060000020004" pitchFamily="2" charset="0"/>
                <a:ea typeface="Lato"/>
                <a:cs typeface="Lato"/>
                <a:sym typeface="Lato"/>
              </a:rPr>
              <a:t>Qatar Basketball Federation </a:t>
            </a:r>
            <a:r>
              <a:rPr lang="en-US" sz="1800" dirty="0">
                <a:solidFill>
                  <a:schemeClr val="tx1"/>
                </a:solidFill>
                <a:latin typeface="Politica" panose="02000506060000020004" pitchFamily="2" charset="0"/>
                <a:ea typeface="Lato"/>
                <a:cs typeface="Lato"/>
                <a:sym typeface="Lato"/>
              </a:rPr>
              <a:t>is working on developing a tool that will attract the youth in Qatar to get more involved in the basketball field. However, they want to create something fun and attractive. Here comes your role, they want to use your creativity and inspiration in developing a virtual basketball game that everyone can play. The game must have a basketball player, basketball, and a basket. Please show them your talent in making games by creating this attractive game.</a:t>
            </a:r>
          </a:p>
          <a:p>
            <a:pPr lvl="0">
              <a:lnSpc>
                <a:spcPct val="150000"/>
              </a:lnSpc>
            </a:pPr>
            <a:endParaRPr lang="en-US" sz="1800" b="1" dirty="0">
              <a:solidFill>
                <a:schemeClr val="tx1"/>
              </a:solidFill>
              <a:latin typeface="Politica" panose="02000506060000020004" pitchFamily="2" charset="0"/>
              <a:ea typeface="Lato"/>
              <a:cs typeface="Lato"/>
              <a:sym typeface="Lato"/>
            </a:endParaRPr>
          </a:p>
        </p:txBody>
      </p:sp>
    </p:spTree>
    <p:extLst>
      <p:ext uri="{BB962C8B-B14F-4D97-AF65-F5344CB8AC3E}">
        <p14:creationId xmlns:p14="http://schemas.microsoft.com/office/powerpoint/2010/main" val="171001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042273"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2" name="Google Shape;342;p12">
            <a:extLst>
              <a:ext uri="{FF2B5EF4-FFF2-40B4-BE49-F238E27FC236}">
                <a16:creationId xmlns:a16="http://schemas.microsoft.com/office/drawing/2014/main" id="{F91AF240-BF2C-4055-9E71-589A4C57CF53}"/>
              </a:ext>
            </a:extLst>
          </p:cNvPr>
          <p:cNvSpPr txBox="1">
            <a:spLocks/>
          </p:cNvSpPr>
          <p:nvPr/>
        </p:nvSpPr>
        <p:spPr>
          <a:xfrm>
            <a:off x="446018" y="111325"/>
            <a:ext cx="6591148" cy="730927"/>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b="1" dirty="0">
                <a:latin typeface="Politica" panose="02000506060000020004" pitchFamily="2" charset="0"/>
              </a:rPr>
              <a:t>Video Game Development? </a:t>
            </a:r>
          </a:p>
        </p:txBody>
      </p:sp>
      <p:pic>
        <p:nvPicPr>
          <p:cNvPr id="23" name="Picture 22">
            <a:extLst>
              <a:ext uri="{FF2B5EF4-FFF2-40B4-BE49-F238E27FC236}">
                <a16:creationId xmlns:a16="http://schemas.microsoft.com/office/drawing/2014/main" id="{6E653089-4129-4780-8710-21D4E05B585B}"/>
              </a:ext>
            </a:extLst>
          </p:cNvPr>
          <p:cNvPicPr>
            <a:picLocks noChangeAspect="1"/>
          </p:cNvPicPr>
          <p:nvPr/>
        </p:nvPicPr>
        <p:blipFill rotWithShape="1">
          <a:blip r:embed="rId3" cstate="email">
            <a:biLevel thresh="75000"/>
            <a:extLst>
              <a:ext uri="{BEBA8EAE-BF5A-486C-A8C5-ECC9F3942E4B}">
                <a14:imgProps xmlns:a14="http://schemas.microsoft.com/office/drawing/2010/main">
                  <a14:imgLayer r:embed="rId4">
                    <a14:imgEffect>
                      <a14:artisticPhotocopy/>
                    </a14:imgEffect>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2363915" y="3334708"/>
            <a:ext cx="1181191" cy="1625978"/>
          </a:xfrm>
          <a:prstGeom prst="rect">
            <a:avLst/>
          </a:prstGeom>
        </p:spPr>
      </p:pic>
      <p:sp>
        <p:nvSpPr>
          <p:cNvPr id="24" name="Google Shape;342;p12">
            <a:extLst>
              <a:ext uri="{FF2B5EF4-FFF2-40B4-BE49-F238E27FC236}">
                <a16:creationId xmlns:a16="http://schemas.microsoft.com/office/drawing/2014/main" id="{7F487ECA-1861-4405-AB14-013A87C247D9}"/>
              </a:ext>
            </a:extLst>
          </p:cNvPr>
          <p:cNvSpPr txBox="1">
            <a:spLocks/>
          </p:cNvSpPr>
          <p:nvPr/>
        </p:nvSpPr>
        <p:spPr>
          <a:xfrm>
            <a:off x="1975285" y="5373456"/>
            <a:ext cx="2236718"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r>
              <a:rPr lang="ar-QA" sz="2800" dirty="0">
                <a:solidFill>
                  <a:schemeClr val="tx1"/>
                </a:solidFill>
                <a:latin typeface="Neo Sans Arabic" panose="020B0504030504040204" pitchFamily="34" charset="-78"/>
                <a:cs typeface="Neo Sans Arabic" panose="020B0504030504040204" pitchFamily="34" charset="-78"/>
              </a:rPr>
              <a:t>انشاء الفكرة</a:t>
            </a:r>
          </a:p>
          <a:p>
            <a:pPr algn="ctr"/>
            <a:r>
              <a:rPr lang="en-US" sz="2800" dirty="0">
                <a:solidFill>
                  <a:schemeClr val="tx1"/>
                </a:solidFill>
                <a:latin typeface="Neo Sans Arabic" panose="020B0504030504040204" pitchFamily="34" charset="-78"/>
                <a:cs typeface="Neo Sans Arabic" panose="020B0504030504040204" pitchFamily="34" charset="-78"/>
              </a:rPr>
              <a:t>IDEALIZE</a:t>
            </a:r>
          </a:p>
        </p:txBody>
      </p:sp>
      <p:sp>
        <p:nvSpPr>
          <p:cNvPr id="25" name="Right Arrow 6">
            <a:extLst>
              <a:ext uri="{FF2B5EF4-FFF2-40B4-BE49-F238E27FC236}">
                <a16:creationId xmlns:a16="http://schemas.microsoft.com/office/drawing/2014/main" id="{E00886C9-38E9-4863-9AA6-4780F5B1BBBC}"/>
              </a:ext>
            </a:extLst>
          </p:cNvPr>
          <p:cNvSpPr/>
          <p:nvPr/>
        </p:nvSpPr>
        <p:spPr>
          <a:xfrm>
            <a:off x="3949976" y="4105136"/>
            <a:ext cx="580473" cy="128157"/>
          </a:xfrm>
          <a:prstGeom prst="rightArrow">
            <a:avLst/>
          </a:prstGeom>
          <a:solidFill>
            <a:srgbClr val="F72E4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4335B476-0008-40D9-B65D-2ECBC287B918}"/>
              </a:ext>
            </a:extLst>
          </p:cNvPr>
          <p:cNvPicPr>
            <a:picLocks noChangeAspect="1"/>
          </p:cNvPicPr>
          <p:nvPr/>
        </p:nvPicPr>
        <p:blipFill rotWithShape="1">
          <a:blip r:embed="rId5" cstate="email">
            <a:biLevel thresh="75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rcRect/>
          <a:stretch/>
        </p:blipFill>
        <p:spPr>
          <a:xfrm>
            <a:off x="5447597" y="3510216"/>
            <a:ext cx="1589569" cy="1488500"/>
          </a:xfrm>
          <a:prstGeom prst="rect">
            <a:avLst/>
          </a:prstGeom>
        </p:spPr>
      </p:pic>
      <p:sp>
        <p:nvSpPr>
          <p:cNvPr id="27" name="Google Shape;342;p12">
            <a:extLst>
              <a:ext uri="{FF2B5EF4-FFF2-40B4-BE49-F238E27FC236}">
                <a16:creationId xmlns:a16="http://schemas.microsoft.com/office/drawing/2014/main" id="{DB523C39-940A-43B0-B73A-B791C4498724}"/>
              </a:ext>
            </a:extLst>
          </p:cNvPr>
          <p:cNvSpPr txBox="1">
            <a:spLocks/>
          </p:cNvSpPr>
          <p:nvPr/>
        </p:nvSpPr>
        <p:spPr>
          <a:xfrm>
            <a:off x="4807562" y="5377975"/>
            <a:ext cx="2679118"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pPr algn="ctr"/>
            <a:r>
              <a:rPr lang="ar-QA" sz="2800" dirty="0">
                <a:solidFill>
                  <a:schemeClr val="tx1"/>
                </a:solidFill>
                <a:latin typeface="Neo Sans Arabic" panose="020B0504030504040204" pitchFamily="34" charset="-78"/>
                <a:cs typeface="Neo Sans Arabic" panose="020B0504030504040204" pitchFamily="34" charset="-78"/>
              </a:rPr>
              <a:t>التوثيق</a:t>
            </a:r>
          </a:p>
          <a:p>
            <a:pPr algn="ctr"/>
            <a:r>
              <a:rPr lang="en-US" sz="2800" dirty="0">
                <a:solidFill>
                  <a:schemeClr val="tx1"/>
                </a:solidFill>
                <a:latin typeface="Neo Sans Arabic" panose="020B0504030504040204" pitchFamily="34" charset="-78"/>
                <a:cs typeface="Neo Sans Arabic" panose="020B0504030504040204" pitchFamily="34" charset="-78"/>
              </a:rPr>
              <a:t>DOCUMENT</a:t>
            </a:r>
          </a:p>
        </p:txBody>
      </p:sp>
      <p:pic>
        <p:nvPicPr>
          <p:cNvPr id="28" name="Picture 27">
            <a:extLst>
              <a:ext uri="{FF2B5EF4-FFF2-40B4-BE49-F238E27FC236}">
                <a16:creationId xmlns:a16="http://schemas.microsoft.com/office/drawing/2014/main" id="{E3C3CC57-27D9-4488-AC6C-6CEDFC926A4F}"/>
              </a:ext>
            </a:extLst>
          </p:cNvPr>
          <p:cNvPicPr>
            <a:picLocks noChangeAspect="1"/>
          </p:cNvPicPr>
          <p:nvPr/>
        </p:nvPicPr>
        <p:blipFill rotWithShape="1">
          <a:blip r:embed="rId7" cstate="email">
            <a:biLevel thresh="75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p:blipFill>
        <p:spPr>
          <a:xfrm>
            <a:off x="8591731" y="3469717"/>
            <a:ext cx="1590646" cy="1579850"/>
          </a:xfrm>
          <a:prstGeom prst="rect">
            <a:avLst/>
          </a:prstGeom>
        </p:spPr>
      </p:pic>
      <p:sp>
        <p:nvSpPr>
          <p:cNvPr id="29" name="Right Arrow 16">
            <a:extLst>
              <a:ext uri="{FF2B5EF4-FFF2-40B4-BE49-F238E27FC236}">
                <a16:creationId xmlns:a16="http://schemas.microsoft.com/office/drawing/2014/main" id="{8723C719-B5E3-459E-987A-E9CB2515D2C3}"/>
              </a:ext>
            </a:extLst>
          </p:cNvPr>
          <p:cNvSpPr/>
          <p:nvPr/>
        </p:nvSpPr>
        <p:spPr>
          <a:xfrm>
            <a:off x="7458365" y="4105135"/>
            <a:ext cx="580473" cy="128157"/>
          </a:xfrm>
          <a:prstGeom prst="rightArrow">
            <a:avLst/>
          </a:prstGeom>
          <a:solidFill>
            <a:srgbClr val="F72E4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0" name="Google Shape;342;p12">
            <a:extLst>
              <a:ext uri="{FF2B5EF4-FFF2-40B4-BE49-F238E27FC236}">
                <a16:creationId xmlns:a16="http://schemas.microsoft.com/office/drawing/2014/main" id="{3C22837A-DF12-461D-92D7-E71BD91F18BF}"/>
              </a:ext>
            </a:extLst>
          </p:cNvPr>
          <p:cNvSpPr txBox="1">
            <a:spLocks/>
          </p:cNvSpPr>
          <p:nvPr/>
        </p:nvSpPr>
        <p:spPr>
          <a:xfrm>
            <a:off x="8030411" y="5385386"/>
            <a:ext cx="2862249" cy="5852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r>
              <a:rPr lang="ar-QA" sz="2800" dirty="0">
                <a:solidFill>
                  <a:schemeClr val="tx1"/>
                </a:solidFill>
                <a:latin typeface="Neo Sans Arabic" panose="020B0504030504040204" pitchFamily="34" charset="-78"/>
                <a:cs typeface="Neo Sans Arabic" panose="020B0504030504040204" pitchFamily="34" charset="-78"/>
              </a:rPr>
              <a:t>البرمجة والاختبار</a:t>
            </a:r>
          </a:p>
          <a:p>
            <a:r>
              <a:rPr lang="en-US" sz="2800" dirty="0">
                <a:solidFill>
                  <a:schemeClr val="tx1"/>
                </a:solidFill>
                <a:latin typeface="Neo Sans Arabic" panose="020B0504030504040204" pitchFamily="34" charset="-78"/>
                <a:cs typeface="Neo Sans Arabic" panose="020B0504030504040204" pitchFamily="34" charset="-78"/>
              </a:rPr>
              <a:t>CODE &amp; TEST</a:t>
            </a:r>
          </a:p>
        </p:txBody>
      </p:sp>
      <p:sp>
        <p:nvSpPr>
          <p:cNvPr id="31" name="Rectangle 30">
            <a:extLst>
              <a:ext uri="{FF2B5EF4-FFF2-40B4-BE49-F238E27FC236}">
                <a16:creationId xmlns:a16="http://schemas.microsoft.com/office/drawing/2014/main" id="{80BCEF52-C61D-45C4-AF5F-CFEAF83473CD}"/>
              </a:ext>
            </a:extLst>
          </p:cNvPr>
          <p:cNvSpPr/>
          <p:nvPr/>
        </p:nvSpPr>
        <p:spPr>
          <a:xfrm>
            <a:off x="588723" y="1455168"/>
            <a:ext cx="10787901" cy="1569660"/>
          </a:xfrm>
          <a:prstGeom prst="rect">
            <a:avLst/>
          </a:prstGeom>
        </p:spPr>
        <p:txBody>
          <a:bodyPr wrap="square">
            <a:spAutoFit/>
          </a:bodyPr>
          <a:lstStyle/>
          <a:p>
            <a:pPr algn="r" rtl="1"/>
            <a:r>
              <a:rPr lang="ar-QA" sz="2400" dirty="0">
                <a:latin typeface="Neo Sans Arabic" panose="020B0504030504040204" pitchFamily="34" charset="-78"/>
                <a:ea typeface="Nixie One"/>
                <a:cs typeface="Neo Sans Arabic" panose="020B0504030504040204" pitchFamily="34" charset="-78"/>
              </a:rPr>
              <a:t>عملية إنشاء وبرمجة لعبة إلكترونية، باستخدام برنامج مثل سكراتش </a:t>
            </a:r>
            <a:r>
              <a:rPr lang="en-US" sz="2400" dirty="0">
                <a:latin typeface="Neo Sans Arabic" panose="020B0504030504040204" pitchFamily="34" charset="-78"/>
                <a:ea typeface="Nixie One"/>
                <a:cs typeface="Neo Sans Arabic" panose="020B0504030504040204" pitchFamily="34" charset="-78"/>
              </a:rPr>
              <a:t>Scratch ، </a:t>
            </a:r>
            <a:r>
              <a:rPr lang="ar-QA" sz="2400" dirty="0">
                <a:latin typeface="Neo Sans Arabic" panose="020B0504030504040204" pitchFamily="34" charset="-78"/>
                <a:ea typeface="Nixie One"/>
                <a:cs typeface="Neo Sans Arabic" panose="020B0504030504040204" pitchFamily="34" charset="-78"/>
              </a:rPr>
              <a:t>ومن خلال إيجاد فكرة اللعبة وتصميمها وتطويرها.</a:t>
            </a:r>
            <a:endParaRPr lang="en-US" sz="2400" dirty="0">
              <a:latin typeface="Neo Sans Arabic" panose="020B0504030504040204" pitchFamily="34" charset="-78"/>
              <a:ea typeface="Nixie One"/>
              <a:cs typeface="Neo Sans Arabic" panose="020B0504030504040204" pitchFamily="34" charset="-78"/>
            </a:endParaRPr>
          </a:p>
          <a:p>
            <a:r>
              <a:rPr lang="en-US" sz="2400" dirty="0">
                <a:latin typeface="Politica" panose="02000506060000020004" pitchFamily="2" charset="0"/>
                <a:ea typeface="Nixie One"/>
                <a:cs typeface="Neo Sans Arabic" panose="020B0504030504040204" pitchFamily="34" charset="-78"/>
              </a:rPr>
              <a:t>The process of building and programming a video game from scratch, using a software like Scratch, and through developing the idea, design, logic, and coding. </a:t>
            </a:r>
          </a:p>
        </p:txBody>
      </p:sp>
      <p:sp>
        <p:nvSpPr>
          <p:cNvPr id="32" name="TextBox 31">
            <a:extLst>
              <a:ext uri="{FF2B5EF4-FFF2-40B4-BE49-F238E27FC236}">
                <a16:creationId xmlns:a16="http://schemas.microsoft.com/office/drawing/2014/main" id="{9D36C34C-B23E-44F2-B5A9-576F54C56E5B}"/>
              </a:ext>
            </a:extLst>
          </p:cNvPr>
          <p:cNvSpPr txBox="1"/>
          <p:nvPr/>
        </p:nvSpPr>
        <p:spPr>
          <a:xfrm>
            <a:off x="6859503" y="230891"/>
            <a:ext cx="4463935" cy="523220"/>
          </a:xfrm>
          <a:prstGeom prst="rect">
            <a:avLst/>
          </a:prstGeom>
          <a:noFill/>
        </p:spPr>
        <p:txBody>
          <a:bodyPr wrap="square" rtlCol="0">
            <a:spAutoFit/>
          </a:bodyPr>
          <a:lstStyle/>
          <a:p>
            <a:pPr algn="r"/>
            <a:r>
              <a:rPr lang="ar-QA" sz="2800" b="1" dirty="0">
                <a:latin typeface="Neo Sans Arabic" panose="020B0504030504040204" pitchFamily="34" charset="-78"/>
                <a:ea typeface="Nixie One"/>
                <a:cs typeface="Neo Sans Arabic" panose="020B0504030504040204" pitchFamily="34" charset="-78"/>
              </a:rPr>
              <a:t>تطوير الألعاب </a:t>
            </a:r>
            <a:r>
              <a:rPr lang="ar-QA" sz="2800" b="1" dirty="0">
                <a:latin typeface="Neo Sans Arabic" panose="020B0504030504040204" pitchFamily="34" charset="-78"/>
                <a:ea typeface="Nixie One"/>
                <a:cs typeface="Neo Sans Arabic" panose="020B0504030504040204" pitchFamily="34" charset="-78"/>
                <a:sym typeface="Nixie One"/>
              </a:rPr>
              <a:t>الالكترونية؟</a:t>
            </a:r>
            <a:endParaRPr lang="en-US" sz="2800" b="1" dirty="0">
              <a:latin typeface="Neo Sans Arabic" panose="020B0504030504040204" pitchFamily="34" charset="-78"/>
              <a:ea typeface="Nixie One"/>
              <a:cs typeface="Neo Sans Arabic" panose="020B0504030504040204" pitchFamily="34" charset="-78"/>
              <a:sym typeface="Nixie One"/>
            </a:endParaRPr>
          </a:p>
        </p:txBody>
      </p:sp>
    </p:spTree>
    <p:extLst>
      <p:ext uri="{BB962C8B-B14F-4D97-AF65-F5344CB8AC3E}">
        <p14:creationId xmlns:p14="http://schemas.microsoft.com/office/powerpoint/2010/main" val="3114789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12778</TotalTime>
  <Words>1081</Words>
  <Application>Microsoft Office PowerPoint</Application>
  <PresentationFormat>Widescreen</PresentationFormat>
  <Paragraphs>160</Paragraphs>
  <Slides>24</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Calibri Light</vt:lpstr>
      <vt:lpstr>Consolas</vt:lpstr>
      <vt:lpstr>Google Sans</vt:lpstr>
      <vt:lpstr>inherit</vt:lpstr>
      <vt:lpstr>Neo Sans Arabic</vt:lpstr>
      <vt:lpstr>Nirmala UI</vt:lpstr>
      <vt:lpstr>Nixie One</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Sarah-studio56@outlook.com</cp:lastModifiedBy>
  <cp:revision>176</cp:revision>
  <dcterms:created xsi:type="dcterms:W3CDTF">2019-11-10T09:18:20Z</dcterms:created>
  <dcterms:modified xsi:type="dcterms:W3CDTF">2021-04-21T10:51:00Z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f25c03-be2d-4fc2-9240-7f4339f799cc_Enabled">
    <vt:lpwstr>True</vt:lpwstr>
  </property>
  <property fmtid="{D5CDD505-2E9C-101B-9397-08002B2CF9AE}" pid="3" name="MSIP_Label_bbf25c03-be2d-4fc2-9240-7f4339f799cc_SiteId">
    <vt:lpwstr>75f5c750-9567-45b1-820b-cba711750bf8</vt:lpwstr>
  </property>
  <property fmtid="{D5CDD505-2E9C-101B-9397-08002B2CF9AE}" pid="4" name="MSIP_Label_bbf25c03-be2d-4fc2-9240-7f4339f799cc_Owner">
    <vt:lpwstr>sboussaa0052@MOTC.GOV.QA</vt:lpwstr>
  </property>
  <property fmtid="{D5CDD505-2E9C-101B-9397-08002B2CF9AE}" pid="5" name="MSIP_Label_bbf25c03-be2d-4fc2-9240-7f4339f799cc_SetDate">
    <vt:lpwstr>2019-11-26T07:48:49.0855497Z</vt:lpwstr>
  </property>
  <property fmtid="{D5CDD505-2E9C-101B-9397-08002B2CF9AE}" pid="6" name="MSIP_Label_bbf25c03-be2d-4fc2-9240-7f4339f799cc_Name">
    <vt:lpwstr>Internal</vt:lpwstr>
  </property>
  <property fmtid="{D5CDD505-2E9C-101B-9397-08002B2CF9AE}" pid="7" name="MSIP_Label_bbf25c03-be2d-4fc2-9240-7f4339f799cc_Application">
    <vt:lpwstr>Microsoft Azure Information Protection</vt:lpwstr>
  </property>
  <property fmtid="{D5CDD505-2E9C-101B-9397-08002B2CF9AE}" pid="8" name="MSIP_Label_bbf25c03-be2d-4fc2-9240-7f4339f799cc_ActionId">
    <vt:lpwstr>45abbac7-ae09-453d-92db-8e5186cee75a</vt:lpwstr>
  </property>
  <property fmtid="{D5CDD505-2E9C-101B-9397-08002B2CF9AE}" pid="9" name="MSIP_Label_bbf25c03-be2d-4fc2-9240-7f4339f799cc_Extended_MSFT_Method">
    <vt:lpwstr>Automatic</vt:lpwstr>
  </property>
  <property fmtid="{D5CDD505-2E9C-101B-9397-08002B2CF9AE}" pid="10" name="Sensitivity">
    <vt:lpwstr>Internal</vt:lpwstr>
  </property>
</Properties>
</file>