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73" r:id="rId2"/>
    <p:sldId id="289" r:id="rId3"/>
    <p:sldId id="288" r:id="rId4"/>
    <p:sldId id="292" r:id="rId5"/>
    <p:sldId id="279" r:id="rId6"/>
    <p:sldId id="258" r:id="rId7"/>
    <p:sldId id="294" r:id="rId8"/>
    <p:sldId id="296" r:id="rId9"/>
    <p:sldId id="285" r:id="rId10"/>
    <p:sldId id="295" r:id="rId11"/>
    <p:sldId id="270" r:id="rId12"/>
    <p:sldId id="283" r:id="rId13"/>
    <p:sldId id="281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as R M Mestariheh" initials="FRMM" lastIdx="2" clrIdx="0">
    <p:extLst>
      <p:ext uri="{19B8F6BF-5375-455C-9EA6-DF929625EA0E}">
        <p15:presenceInfo xmlns:p15="http://schemas.microsoft.com/office/powerpoint/2012/main" userId="S-1-5-21-462441751-3627588554-4051305203-8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364C"/>
    <a:srgbClr val="F3B12F"/>
    <a:srgbClr val="D2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315533-D7D3-45AF-97E7-7EE707295EF0}" v="2" dt="2021-01-24T10:50:57.3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5" autoAdjust="0"/>
    <p:restoredTop sz="78786" autoAdjust="0"/>
  </p:normalViewPr>
  <p:slideViewPr>
    <p:cSldViewPr snapToGrid="0" snapToObjects="1">
      <p:cViewPr varScale="1">
        <p:scale>
          <a:sx n="69" d="100"/>
          <a:sy n="69" d="100"/>
        </p:scale>
        <p:origin x="1286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ath momani" userId="720708e143949568" providerId="LiveId" clId="{F87D9C28-CE8E-415A-B4CF-7AC76B0E8D6D}"/>
    <pc:docChg chg="custSel modSld">
      <pc:chgData name="moath momani" userId="720708e143949568" providerId="LiveId" clId="{F87D9C28-CE8E-415A-B4CF-7AC76B0E8D6D}" dt="2020-10-17T12:46:24.105" v="401" actId="20577"/>
      <pc:docMkLst>
        <pc:docMk/>
      </pc:docMkLst>
      <pc:sldChg chg="modSp mod">
        <pc:chgData name="moath momani" userId="720708e143949568" providerId="LiveId" clId="{F87D9C28-CE8E-415A-B4CF-7AC76B0E8D6D}" dt="2020-10-17T07:34:31.745" v="54" actId="20577"/>
        <pc:sldMkLst>
          <pc:docMk/>
          <pc:sldMk cId="1259126751" sldId="258"/>
        </pc:sldMkLst>
        <pc:spChg chg="mod">
          <ac:chgData name="moath momani" userId="720708e143949568" providerId="LiveId" clId="{F87D9C28-CE8E-415A-B4CF-7AC76B0E8D6D}" dt="2020-10-17T07:34:31.745" v="54" actId="20577"/>
          <ac:spMkLst>
            <pc:docMk/>
            <pc:sldMk cId="1259126751" sldId="258"/>
            <ac:spMk id="13" creationId="{CF8DF623-03E8-4688-BADC-09A9A4417BCD}"/>
          </ac:spMkLst>
        </pc:spChg>
      </pc:sldChg>
      <pc:sldChg chg="modNotesTx">
        <pc:chgData name="moath momani" userId="720708e143949568" providerId="LiveId" clId="{F87D9C28-CE8E-415A-B4CF-7AC76B0E8D6D}" dt="2020-10-17T12:46:24.105" v="401" actId="20577"/>
        <pc:sldMkLst>
          <pc:docMk/>
          <pc:sldMk cId="2284319360" sldId="269"/>
        </pc:sldMkLst>
      </pc:sldChg>
      <pc:sldChg chg="addSp modSp mod">
        <pc:chgData name="moath momani" userId="720708e143949568" providerId="LiveId" clId="{F87D9C28-CE8E-415A-B4CF-7AC76B0E8D6D}" dt="2020-10-17T07:43:03.194" v="231" actId="1037"/>
        <pc:sldMkLst>
          <pc:docMk/>
          <pc:sldMk cId="894173370" sldId="270"/>
        </pc:sldMkLst>
        <pc:spChg chg="add mod">
          <ac:chgData name="moath momani" userId="720708e143949568" providerId="LiveId" clId="{F87D9C28-CE8E-415A-B4CF-7AC76B0E8D6D}" dt="2020-10-17T07:42:53.470" v="224" actId="1076"/>
          <ac:spMkLst>
            <pc:docMk/>
            <pc:sldMk cId="894173370" sldId="270"/>
            <ac:spMk id="14" creationId="{BF4AF6A2-8479-495B-BC24-4BC4DEB2A005}"/>
          </ac:spMkLst>
        </pc:spChg>
        <pc:spChg chg="add mod">
          <ac:chgData name="moath momani" userId="720708e143949568" providerId="LiveId" clId="{F87D9C28-CE8E-415A-B4CF-7AC76B0E8D6D}" dt="2020-10-17T07:37:23.021" v="91" actId="571"/>
          <ac:spMkLst>
            <pc:docMk/>
            <pc:sldMk cId="894173370" sldId="270"/>
            <ac:spMk id="15" creationId="{3DE0F76F-AA79-4EEB-837F-9E1407BA58FE}"/>
          </ac:spMkLst>
        </pc:spChg>
        <pc:spChg chg="add mod">
          <ac:chgData name="moath momani" userId="720708e143949568" providerId="LiveId" clId="{F87D9C28-CE8E-415A-B4CF-7AC76B0E8D6D}" dt="2020-10-17T07:41:31.359" v="181" actId="1076"/>
          <ac:spMkLst>
            <pc:docMk/>
            <pc:sldMk cId="894173370" sldId="270"/>
            <ac:spMk id="16" creationId="{19102796-ED25-4FB4-9960-EC4DBE0ED571}"/>
          </ac:spMkLst>
        </pc:spChg>
        <pc:spChg chg="add mod">
          <ac:chgData name="moath momani" userId="720708e143949568" providerId="LiveId" clId="{F87D9C28-CE8E-415A-B4CF-7AC76B0E8D6D}" dt="2020-10-17T07:42:51.578" v="223" actId="1076"/>
          <ac:spMkLst>
            <pc:docMk/>
            <pc:sldMk cId="894173370" sldId="270"/>
            <ac:spMk id="17" creationId="{496AA3EC-73BE-427F-BDE8-D4690904AE5D}"/>
          </ac:spMkLst>
        </pc:spChg>
        <pc:spChg chg="mod">
          <ac:chgData name="moath momani" userId="720708e143949568" providerId="LiveId" clId="{F87D9C28-CE8E-415A-B4CF-7AC76B0E8D6D}" dt="2020-10-17T07:36:56.977" v="80" actId="20577"/>
          <ac:spMkLst>
            <pc:docMk/>
            <pc:sldMk cId="894173370" sldId="270"/>
            <ac:spMk id="22" creationId="{1C9DE95B-AA72-4B22-9958-7124FED21CBD}"/>
          </ac:spMkLst>
        </pc:spChg>
        <pc:spChg chg="mod">
          <ac:chgData name="moath momani" userId="720708e143949568" providerId="LiveId" clId="{F87D9C28-CE8E-415A-B4CF-7AC76B0E8D6D}" dt="2020-10-17T07:39:49.871" v="131" actId="1076"/>
          <ac:spMkLst>
            <pc:docMk/>
            <pc:sldMk cId="894173370" sldId="270"/>
            <ac:spMk id="24" creationId="{5D593910-6467-4B20-9C20-1CE0D7D3FC07}"/>
          </ac:spMkLst>
        </pc:spChg>
        <pc:picChg chg="mod">
          <ac:chgData name="moath momani" userId="720708e143949568" providerId="LiveId" clId="{F87D9C28-CE8E-415A-B4CF-7AC76B0E8D6D}" dt="2020-10-17T07:43:03.194" v="231" actId="1037"/>
          <ac:picMkLst>
            <pc:docMk/>
            <pc:sldMk cId="894173370" sldId="270"/>
            <ac:picMk id="2" creationId="{00000000-0000-0000-0000-000000000000}"/>
          </ac:picMkLst>
        </pc:picChg>
        <pc:picChg chg="add mod">
          <ac:chgData name="moath momani" userId="720708e143949568" providerId="LiveId" clId="{F87D9C28-CE8E-415A-B4CF-7AC76B0E8D6D}" dt="2020-10-17T07:40:06.939" v="137" actId="1440"/>
          <ac:picMkLst>
            <pc:docMk/>
            <pc:sldMk cId="894173370" sldId="270"/>
            <ac:picMk id="5" creationId="{FB4CA9A6-AB36-428A-8611-1DCB45DD4525}"/>
          </ac:picMkLst>
        </pc:picChg>
        <pc:picChg chg="mod">
          <ac:chgData name="moath momani" userId="720708e143949568" providerId="LiveId" clId="{F87D9C28-CE8E-415A-B4CF-7AC76B0E8D6D}" dt="2020-10-17T07:40:04.339" v="135" actId="1076"/>
          <ac:picMkLst>
            <pc:docMk/>
            <pc:sldMk cId="894173370" sldId="270"/>
            <ac:picMk id="23" creationId="{FA661E88-2D09-4971-8507-43B65DF7CD8A}"/>
          </ac:picMkLst>
        </pc:picChg>
      </pc:sldChg>
      <pc:sldChg chg="modSp mod">
        <pc:chgData name="moath momani" userId="720708e143949568" providerId="LiveId" clId="{F87D9C28-CE8E-415A-B4CF-7AC76B0E8D6D}" dt="2020-10-17T07:43:12.678" v="233" actId="1076"/>
        <pc:sldMkLst>
          <pc:docMk/>
          <pc:sldMk cId="708451443" sldId="271"/>
        </pc:sldMkLst>
        <pc:picChg chg="mod">
          <ac:chgData name="moath momani" userId="720708e143949568" providerId="LiveId" clId="{F87D9C28-CE8E-415A-B4CF-7AC76B0E8D6D}" dt="2020-10-17T07:43:12.678" v="233" actId="1076"/>
          <ac:picMkLst>
            <pc:docMk/>
            <pc:sldMk cId="708451443" sldId="271"/>
            <ac:picMk id="8" creationId="{545212FA-AC3F-4DF6-92A3-EEB25F02C8E1}"/>
          </ac:picMkLst>
        </pc:picChg>
      </pc:sldChg>
      <pc:sldChg chg="modNotesTx">
        <pc:chgData name="moath momani" userId="720708e143949568" providerId="LiveId" clId="{F87D9C28-CE8E-415A-B4CF-7AC76B0E8D6D}" dt="2020-10-17T06:49:35.565" v="0" actId="20577"/>
        <pc:sldMkLst>
          <pc:docMk/>
          <pc:sldMk cId="1982408467" sldId="281"/>
        </pc:sldMkLst>
      </pc:sldChg>
    </pc:docChg>
  </pc:docChgLst>
  <pc:docChgLst>
    <pc:chgData name="moath momani" userId="720708e143949568" providerId="LiveId" clId="{0DA0E40D-0C9C-4AE0-B189-F14C9B165B7E}"/>
    <pc:docChg chg="undo custSel addSld delSld modSld sldOrd">
      <pc:chgData name="moath momani" userId="720708e143949568" providerId="LiveId" clId="{0DA0E40D-0C9C-4AE0-B189-F14C9B165B7E}" dt="2020-11-04T04:55:14.025" v="483" actId="47"/>
      <pc:docMkLst>
        <pc:docMk/>
      </pc:docMkLst>
      <pc:sldChg chg="del">
        <pc:chgData name="moath momani" userId="720708e143949568" providerId="LiveId" clId="{0DA0E40D-0C9C-4AE0-B189-F14C9B165B7E}" dt="2020-10-29T08:57:13.934" v="373" actId="47"/>
        <pc:sldMkLst>
          <pc:docMk/>
          <pc:sldMk cId="197467808" sldId="256"/>
        </pc:sldMkLst>
      </pc:sldChg>
      <pc:sldChg chg="addSp delSp modSp add del mod">
        <pc:chgData name="moath momani" userId="720708e143949568" providerId="LiveId" clId="{0DA0E40D-0C9C-4AE0-B189-F14C9B165B7E}" dt="2020-11-04T04:48:44.528" v="463"/>
        <pc:sldMkLst>
          <pc:docMk/>
          <pc:sldMk cId="1259126751" sldId="258"/>
        </pc:sldMkLst>
        <pc:spChg chg="mod">
          <ac:chgData name="moath momani" userId="720708e143949568" providerId="LiveId" clId="{0DA0E40D-0C9C-4AE0-B189-F14C9B165B7E}" dt="2020-10-29T06:24:09.024" v="89" actId="1076"/>
          <ac:spMkLst>
            <pc:docMk/>
            <pc:sldMk cId="1259126751" sldId="258"/>
            <ac:spMk id="12" creationId="{06594FC6-F4CB-4E85-AAD7-70B20A110168}"/>
          </ac:spMkLst>
        </pc:spChg>
        <pc:spChg chg="mod">
          <ac:chgData name="moath momani" userId="720708e143949568" providerId="LiveId" clId="{0DA0E40D-0C9C-4AE0-B189-F14C9B165B7E}" dt="2020-10-29T06:24:05.607" v="88" actId="1076"/>
          <ac:spMkLst>
            <pc:docMk/>
            <pc:sldMk cId="1259126751" sldId="258"/>
            <ac:spMk id="13" creationId="{CF8DF623-03E8-4688-BADC-09A9A4417BCD}"/>
          </ac:spMkLst>
        </pc:spChg>
        <pc:spChg chg="mod">
          <ac:chgData name="moath momani" userId="720708e143949568" providerId="LiveId" clId="{0DA0E40D-0C9C-4AE0-B189-F14C9B165B7E}" dt="2020-10-29T06:23:34.248" v="82" actId="14100"/>
          <ac:spMkLst>
            <pc:docMk/>
            <pc:sldMk cId="1259126751" sldId="258"/>
            <ac:spMk id="19" creationId="{09088DA4-5BE1-4CF5-83BB-0C17EA144419}"/>
          </ac:spMkLst>
        </pc:spChg>
        <pc:picChg chg="mod">
          <ac:chgData name="moath momani" userId="720708e143949568" providerId="LiveId" clId="{0DA0E40D-0C9C-4AE0-B189-F14C9B165B7E}" dt="2020-10-29T06:22:34.872" v="58" actId="14100"/>
          <ac:picMkLst>
            <pc:docMk/>
            <pc:sldMk cId="1259126751" sldId="258"/>
            <ac:picMk id="5" creationId="{00000000-0000-0000-0000-000000000000}"/>
          </ac:picMkLst>
        </pc:picChg>
        <pc:picChg chg="add del">
          <ac:chgData name="moath momani" userId="720708e143949568" providerId="LiveId" clId="{0DA0E40D-0C9C-4AE0-B189-F14C9B165B7E}" dt="2020-10-29T06:21:53.612" v="44" actId="478"/>
          <ac:picMkLst>
            <pc:docMk/>
            <pc:sldMk cId="1259126751" sldId="258"/>
            <ac:picMk id="10" creationId="{50BB823C-2AC4-4FD3-8D8E-92BDDAC12002}"/>
          </ac:picMkLst>
        </pc:picChg>
        <pc:picChg chg="del">
          <ac:chgData name="moath momani" userId="720708e143949568" providerId="LiveId" clId="{0DA0E40D-0C9C-4AE0-B189-F14C9B165B7E}" dt="2020-10-29T06:21:53.612" v="44" actId="478"/>
          <ac:picMkLst>
            <pc:docMk/>
            <pc:sldMk cId="1259126751" sldId="258"/>
            <ac:picMk id="11" creationId="{6BAF3F15-3850-47C1-9FC1-FEDEA3134BAE}"/>
          </ac:picMkLst>
        </pc:picChg>
        <pc:picChg chg="add mod">
          <ac:chgData name="moath momani" userId="720708e143949568" providerId="LiveId" clId="{0DA0E40D-0C9C-4AE0-B189-F14C9B165B7E}" dt="2020-10-29T06:23:27.855" v="80" actId="14100"/>
          <ac:picMkLst>
            <pc:docMk/>
            <pc:sldMk cId="1259126751" sldId="258"/>
            <ac:picMk id="1026" creationId="{4319F4D9-90C2-4A64-8B53-626A91C821FE}"/>
          </ac:picMkLst>
        </pc:picChg>
      </pc:sldChg>
      <pc:sldChg chg="addSp delSp modSp mod ord">
        <pc:chgData name="moath momani" userId="720708e143949568" providerId="LiveId" clId="{0DA0E40D-0C9C-4AE0-B189-F14C9B165B7E}" dt="2020-10-29T08:57:53.146" v="375"/>
        <pc:sldMkLst>
          <pc:docMk/>
          <pc:sldMk cId="1825782188" sldId="259"/>
        </pc:sldMkLst>
        <pc:spChg chg="mod">
          <ac:chgData name="moath momani" userId="720708e143949568" providerId="LiveId" clId="{0DA0E40D-0C9C-4AE0-B189-F14C9B165B7E}" dt="2020-10-29T06:25:51.384" v="91" actId="1076"/>
          <ac:spMkLst>
            <pc:docMk/>
            <pc:sldMk cId="1825782188" sldId="259"/>
            <ac:spMk id="10" creationId="{000FF15E-A267-4FB8-8F62-6058042044B3}"/>
          </ac:spMkLst>
        </pc:spChg>
        <pc:spChg chg="mod">
          <ac:chgData name="moath momani" userId="720708e143949568" providerId="LiveId" clId="{0DA0E40D-0C9C-4AE0-B189-F14C9B165B7E}" dt="2020-10-29T06:49:22.106" v="115" actId="403"/>
          <ac:spMkLst>
            <pc:docMk/>
            <pc:sldMk cId="1825782188" sldId="259"/>
            <ac:spMk id="12" creationId="{05FE2D00-F684-4AE0-8830-D761C2B4DB57}"/>
          </ac:spMkLst>
        </pc:spChg>
        <pc:spChg chg="mod">
          <ac:chgData name="moath momani" userId="720708e143949568" providerId="LiveId" clId="{0DA0E40D-0C9C-4AE0-B189-F14C9B165B7E}" dt="2020-10-29T06:49:44.383" v="119" actId="1076"/>
          <ac:spMkLst>
            <pc:docMk/>
            <pc:sldMk cId="1825782188" sldId="259"/>
            <ac:spMk id="13" creationId="{F47D9517-258D-4B68-8CB2-F1B6CD24FEB7}"/>
          </ac:spMkLst>
        </pc:spChg>
        <pc:spChg chg="mod">
          <ac:chgData name="moath momani" userId="720708e143949568" providerId="LiveId" clId="{0DA0E40D-0C9C-4AE0-B189-F14C9B165B7E}" dt="2020-10-29T07:25:38.790" v="126" actId="1076"/>
          <ac:spMkLst>
            <pc:docMk/>
            <pc:sldMk cId="1825782188" sldId="259"/>
            <ac:spMk id="15" creationId="{68E1D4DC-B5FB-4723-919D-8D448EA6ED59}"/>
          </ac:spMkLst>
        </pc:spChg>
        <pc:spChg chg="mod">
          <ac:chgData name="moath momani" userId="720708e143949568" providerId="LiveId" clId="{0DA0E40D-0C9C-4AE0-B189-F14C9B165B7E}" dt="2020-10-29T06:49:22.106" v="115" actId="403"/>
          <ac:spMkLst>
            <pc:docMk/>
            <pc:sldMk cId="1825782188" sldId="259"/>
            <ac:spMk id="19" creationId="{78502A33-B4DF-4044-8A0C-46E01A06850A}"/>
          </ac:spMkLst>
        </pc:spChg>
        <pc:spChg chg="mod">
          <ac:chgData name="moath momani" userId="720708e143949568" providerId="LiveId" clId="{0DA0E40D-0C9C-4AE0-B189-F14C9B165B7E}" dt="2020-10-29T06:49:40.439" v="118" actId="1076"/>
          <ac:spMkLst>
            <pc:docMk/>
            <pc:sldMk cId="1825782188" sldId="259"/>
            <ac:spMk id="20" creationId="{D509EB5F-95E9-40BD-840E-3F417F229B0D}"/>
          </ac:spMkLst>
        </pc:spChg>
        <pc:spChg chg="mod">
          <ac:chgData name="moath momani" userId="720708e143949568" providerId="LiveId" clId="{0DA0E40D-0C9C-4AE0-B189-F14C9B165B7E}" dt="2020-10-29T07:25:44.726" v="128" actId="1076"/>
          <ac:spMkLst>
            <pc:docMk/>
            <pc:sldMk cId="1825782188" sldId="259"/>
            <ac:spMk id="21" creationId="{0D69A002-78D1-4DF4-AE92-EBC258B7EFFA}"/>
          </ac:spMkLst>
        </pc:spChg>
        <pc:grpChg chg="mod">
          <ac:chgData name="moath momani" userId="720708e143949568" providerId="LiveId" clId="{0DA0E40D-0C9C-4AE0-B189-F14C9B165B7E}" dt="2020-10-29T06:28:07.728" v="104" actId="1076"/>
          <ac:grpSpMkLst>
            <pc:docMk/>
            <pc:sldMk cId="1825782188" sldId="259"/>
            <ac:grpSpMk id="22" creationId="{F9C1B65E-8F5C-4FF5-A1F4-1D4CC342CB7C}"/>
          </ac:grpSpMkLst>
        </pc:grpChg>
        <pc:grpChg chg="mod">
          <ac:chgData name="moath momani" userId="720708e143949568" providerId="LiveId" clId="{0DA0E40D-0C9C-4AE0-B189-F14C9B165B7E}" dt="2020-10-29T06:27:58.807" v="103" actId="1076"/>
          <ac:grpSpMkLst>
            <pc:docMk/>
            <pc:sldMk cId="1825782188" sldId="259"/>
            <ac:grpSpMk id="23" creationId="{C4C8F569-E2FA-4C52-A282-C4726F4E02BC}"/>
          </ac:grpSpMkLst>
        </pc:grpChg>
        <pc:picChg chg="del">
          <ac:chgData name="moath momani" userId="720708e143949568" providerId="LiveId" clId="{0DA0E40D-0C9C-4AE0-B189-F14C9B165B7E}" dt="2020-10-29T06:25:55.135" v="92" actId="478"/>
          <ac:picMkLst>
            <pc:docMk/>
            <pc:sldMk cId="1825782188" sldId="259"/>
            <ac:picMk id="11" creationId="{BA22787E-9868-409F-A579-270BE4F6E221}"/>
          </ac:picMkLst>
        </pc:picChg>
        <pc:picChg chg="add mod">
          <ac:chgData name="moath momani" userId="720708e143949568" providerId="LiveId" clId="{0DA0E40D-0C9C-4AE0-B189-F14C9B165B7E}" dt="2020-10-29T07:25:47.094" v="129" actId="1076"/>
          <ac:picMkLst>
            <pc:docMk/>
            <pc:sldMk cId="1825782188" sldId="259"/>
            <ac:picMk id="14" creationId="{928637AA-042C-444F-809E-993E1A6C2935}"/>
          </ac:picMkLst>
        </pc:picChg>
        <pc:picChg chg="del">
          <ac:chgData name="moath momani" userId="720708e143949568" providerId="LiveId" clId="{0DA0E40D-0C9C-4AE0-B189-F14C9B165B7E}" dt="2020-10-29T06:27:15.619" v="93" actId="478"/>
          <ac:picMkLst>
            <pc:docMk/>
            <pc:sldMk cId="1825782188" sldId="259"/>
            <ac:picMk id="17" creationId="{3DAD08A8-A17F-4E66-8B2A-4D9653E62518}"/>
          </ac:picMkLst>
        </pc:picChg>
        <pc:picChg chg="add mod">
          <ac:chgData name="moath momani" userId="720708e143949568" providerId="LiveId" clId="{0DA0E40D-0C9C-4AE0-B189-F14C9B165B7E}" dt="2020-10-29T06:33:34.118" v="111" actId="1076"/>
          <ac:picMkLst>
            <pc:docMk/>
            <pc:sldMk cId="1825782188" sldId="259"/>
            <ac:picMk id="25" creationId="{CAFB630D-79B1-4D38-A670-FA0F84327AFD}"/>
          </ac:picMkLst>
        </pc:picChg>
      </pc:sldChg>
      <pc:sldChg chg="del">
        <pc:chgData name="moath momani" userId="720708e143949568" providerId="LiveId" clId="{0DA0E40D-0C9C-4AE0-B189-F14C9B165B7E}" dt="2020-11-04T04:48:42.507" v="460" actId="47"/>
        <pc:sldMkLst>
          <pc:docMk/>
          <pc:sldMk cId="1375915362" sldId="260"/>
        </pc:sldMkLst>
      </pc:sldChg>
      <pc:sldChg chg="del">
        <pc:chgData name="moath momani" userId="720708e143949568" providerId="LiveId" clId="{0DA0E40D-0C9C-4AE0-B189-F14C9B165B7E}" dt="2020-10-29T08:56:32.356" v="368" actId="47"/>
        <pc:sldMkLst>
          <pc:docMk/>
          <pc:sldMk cId="2147215869" sldId="264"/>
        </pc:sldMkLst>
      </pc:sldChg>
      <pc:sldChg chg="addSp delSp modSp del mod ord">
        <pc:chgData name="moath momani" userId="720708e143949568" providerId="LiveId" clId="{0DA0E40D-0C9C-4AE0-B189-F14C9B165B7E}" dt="2020-11-04T04:48:42.507" v="460" actId="47"/>
        <pc:sldMkLst>
          <pc:docMk/>
          <pc:sldMk cId="738361665" sldId="268"/>
        </pc:sldMkLst>
        <pc:spChg chg="mod">
          <ac:chgData name="moath momani" userId="720708e143949568" providerId="LiveId" clId="{0DA0E40D-0C9C-4AE0-B189-F14C9B165B7E}" dt="2020-10-29T08:53:32.844" v="365" actId="1076"/>
          <ac:spMkLst>
            <pc:docMk/>
            <pc:sldMk cId="738361665" sldId="268"/>
            <ac:spMk id="2" creationId="{82C2EA83-CD59-41C5-BA23-74C274A31C51}"/>
          </ac:spMkLst>
        </pc:spChg>
        <pc:spChg chg="mod">
          <ac:chgData name="moath momani" userId="720708e143949568" providerId="LiveId" clId="{0DA0E40D-0C9C-4AE0-B189-F14C9B165B7E}" dt="2020-10-29T08:53:32.844" v="365" actId="1076"/>
          <ac:spMkLst>
            <pc:docMk/>
            <pc:sldMk cId="738361665" sldId="268"/>
            <ac:spMk id="5" creationId="{C821038D-AA31-4069-BA9D-92E666202629}"/>
          </ac:spMkLst>
        </pc:spChg>
        <pc:spChg chg="mod">
          <ac:chgData name="moath momani" userId="720708e143949568" providerId="LiveId" clId="{0DA0E40D-0C9C-4AE0-B189-F14C9B165B7E}" dt="2020-10-29T08:50:42.188" v="354" actId="1076"/>
          <ac:spMkLst>
            <pc:docMk/>
            <pc:sldMk cId="738361665" sldId="268"/>
            <ac:spMk id="17" creationId="{935AE7CF-9ACB-45FC-8DBE-EA60AB833E50}"/>
          </ac:spMkLst>
        </pc:spChg>
        <pc:spChg chg="mod">
          <ac:chgData name="moath momani" userId="720708e143949568" providerId="LiveId" clId="{0DA0E40D-0C9C-4AE0-B189-F14C9B165B7E}" dt="2020-10-29T08:50:48.654" v="355" actId="1076"/>
          <ac:spMkLst>
            <pc:docMk/>
            <pc:sldMk cId="738361665" sldId="268"/>
            <ac:spMk id="18" creationId="{C3823797-B0FA-4FAA-A8CE-BFCA521E4DAE}"/>
          </ac:spMkLst>
        </pc:spChg>
        <pc:spChg chg="mod">
          <ac:chgData name="moath momani" userId="720708e143949568" providerId="LiveId" clId="{0DA0E40D-0C9C-4AE0-B189-F14C9B165B7E}" dt="2020-10-29T08:50:26.665" v="350" actId="1076"/>
          <ac:spMkLst>
            <pc:docMk/>
            <pc:sldMk cId="738361665" sldId="268"/>
            <ac:spMk id="19" creationId="{229B6706-E1C0-4705-B828-1F590669EE70}"/>
          </ac:spMkLst>
        </pc:spChg>
        <pc:spChg chg="mod">
          <ac:chgData name="moath momani" userId="720708e143949568" providerId="LiveId" clId="{0DA0E40D-0C9C-4AE0-B189-F14C9B165B7E}" dt="2020-10-29T08:50:26.665" v="350" actId="1076"/>
          <ac:spMkLst>
            <pc:docMk/>
            <pc:sldMk cId="738361665" sldId="268"/>
            <ac:spMk id="20" creationId="{4EA04B26-7AD7-4193-A813-67B6E34F952A}"/>
          </ac:spMkLst>
        </pc:spChg>
        <pc:grpChg chg="mod">
          <ac:chgData name="moath momani" userId="720708e143949568" providerId="LiveId" clId="{0DA0E40D-0C9C-4AE0-B189-F14C9B165B7E}" dt="2020-10-29T08:50:26.665" v="350" actId="1076"/>
          <ac:grpSpMkLst>
            <pc:docMk/>
            <pc:sldMk cId="738361665" sldId="268"/>
            <ac:grpSpMk id="11" creationId="{DE204D6D-6C13-47FB-86EE-2537E05E7D90}"/>
          </ac:grpSpMkLst>
        </pc:grpChg>
        <pc:picChg chg="del">
          <ac:chgData name="moath momani" userId="720708e143949568" providerId="LiveId" clId="{0DA0E40D-0C9C-4AE0-B189-F14C9B165B7E}" dt="2020-10-29T08:50:20.672" v="349" actId="478"/>
          <ac:picMkLst>
            <pc:docMk/>
            <pc:sldMk cId="738361665" sldId="268"/>
            <ac:picMk id="6" creationId="{00000000-0000-0000-0000-000000000000}"/>
          </ac:picMkLst>
        </pc:picChg>
        <pc:picChg chg="add del">
          <ac:chgData name="moath momani" userId="720708e143949568" providerId="LiveId" clId="{0DA0E40D-0C9C-4AE0-B189-F14C9B165B7E}" dt="2020-10-29T08:50:28.906" v="352" actId="478"/>
          <ac:picMkLst>
            <pc:docMk/>
            <pc:sldMk cId="738361665" sldId="268"/>
            <ac:picMk id="14" creationId="{CC4757CA-8094-402F-9605-8747E7A674D8}"/>
          </ac:picMkLst>
        </pc:picChg>
        <pc:picChg chg="del">
          <ac:chgData name="moath momani" userId="720708e143949568" providerId="LiveId" clId="{0DA0E40D-0C9C-4AE0-B189-F14C9B165B7E}" dt="2020-10-29T08:50:52.037" v="356" actId="478"/>
          <ac:picMkLst>
            <pc:docMk/>
            <pc:sldMk cId="738361665" sldId="268"/>
            <ac:picMk id="15" creationId="{43F25CCB-8A43-4D73-9F45-26D43F3D2478}"/>
          </ac:picMkLst>
        </pc:picChg>
        <pc:picChg chg="add">
          <ac:chgData name="moath momani" userId="720708e143949568" providerId="LiveId" clId="{0DA0E40D-0C9C-4AE0-B189-F14C9B165B7E}" dt="2020-10-29T08:50:35.124" v="353" actId="22"/>
          <ac:picMkLst>
            <pc:docMk/>
            <pc:sldMk cId="738361665" sldId="268"/>
            <ac:picMk id="22" creationId="{8A68D160-261F-4C1B-9352-F551AF0AF81A}"/>
          </ac:picMkLst>
        </pc:picChg>
        <pc:picChg chg="add del mod">
          <ac:chgData name="moath momani" userId="720708e143949568" providerId="LiveId" clId="{0DA0E40D-0C9C-4AE0-B189-F14C9B165B7E}" dt="2020-10-29T08:51:29.393" v="359" actId="478"/>
          <ac:picMkLst>
            <pc:docMk/>
            <pc:sldMk cId="738361665" sldId="268"/>
            <ac:picMk id="3074" creationId="{F72E3922-E7AC-45BA-9A04-2EFE8C72E2AE}"/>
          </ac:picMkLst>
        </pc:picChg>
        <pc:picChg chg="add mod">
          <ac:chgData name="moath momani" userId="720708e143949568" providerId="LiveId" clId="{0DA0E40D-0C9C-4AE0-B189-F14C9B165B7E}" dt="2020-10-29T08:53:27.723" v="364" actId="1076"/>
          <ac:picMkLst>
            <pc:docMk/>
            <pc:sldMk cId="738361665" sldId="268"/>
            <ac:picMk id="3076" creationId="{56659759-9B84-47F4-9240-543CA3F319B9}"/>
          </ac:picMkLst>
        </pc:picChg>
      </pc:sldChg>
      <pc:sldChg chg="addSp delSp modSp del mod">
        <pc:chgData name="moath momani" userId="720708e143949568" providerId="LiveId" clId="{0DA0E40D-0C9C-4AE0-B189-F14C9B165B7E}" dt="2020-11-04T04:48:42.507" v="460" actId="47"/>
        <pc:sldMkLst>
          <pc:docMk/>
          <pc:sldMk cId="2284319360" sldId="269"/>
        </pc:sldMkLst>
        <pc:spChg chg="mod">
          <ac:chgData name="moath momani" userId="720708e143949568" providerId="LiveId" clId="{0DA0E40D-0C9C-4AE0-B189-F14C9B165B7E}" dt="2020-10-29T06:21:35.351" v="28" actId="1076"/>
          <ac:spMkLst>
            <pc:docMk/>
            <pc:sldMk cId="2284319360" sldId="269"/>
            <ac:spMk id="3" creationId="{00000000-0000-0000-0000-000000000000}"/>
          </ac:spMkLst>
        </pc:spChg>
        <pc:spChg chg="mod">
          <ac:chgData name="moath momani" userId="720708e143949568" providerId="LiveId" clId="{0DA0E40D-0C9C-4AE0-B189-F14C9B165B7E}" dt="2020-10-29T06:21:45.624" v="43" actId="1076"/>
          <ac:spMkLst>
            <pc:docMk/>
            <pc:sldMk cId="2284319360" sldId="269"/>
            <ac:spMk id="10" creationId="{54850724-3125-41A2-9A7B-7C5C23C4C615}"/>
          </ac:spMkLst>
        </pc:spChg>
        <pc:spChg chg="mod">
          <ac:chgData name="moath momani" userId="720708e143949568" providerId="LiveId" clId="{0DA0E40D-0C9C-4AE0-B189-F14C9B165B7E}" dt="2020-10-29T06:21:45.624" v="43" actId="1076"/>
          <ac:spMkLst>
            <pc:docMk/>
            <pc:sldMk cId="2284319360" sldId="269"/>
            <ac:spMk id="11" creationId="{CE2B866A-84E3-4C87-BA43-0CDEA406EEE1}"/>
          </ac:spMkLst>
        </pc:spChg>
        <pc:spChg chg="mod">
          <ac:chgData name="moath momani" userId="720708e143949568" providerId="LiveId" clId="{0DA0E40D-0C9C-4AE0-B189-F14C9B165B7E}" dt="2020-10-29T06:21:45.624" v="43" actId="1076"/>
          <ac:spMkLst>
            <pc:docMk/>
            <pc:sldMk cId="2284319360" sldId="269"/>
            <ac:spMk id="12" creationId="{3F617055-1511-40E8-BC92-7C4E055CDCDF}"/>
          </ac:spMkLst>
        </pc:spChg>
        <pc:spChg chg="mod">
          <ac:chgData name="moath momani" userId="720708e143949568" providerId="LiveId" clId="{0DA0E40D-0C9C-4AE0-B189-F14C9B165B7E}" dt="2020-10-29T06:21:45.624" v="43" actId="1076"/>
          <ac:spMkLst>
            <pc:docMk/>
            <pc:sldMk cId="2284319360" sldId="269"/>
            <ac:spMk id="13" creationId="{5C400CF0-E394-4CE8-86CE-2BF92A96FBA3}"/>
          </ac:spMkLst>
        </pc:spChg>
        <pc:spChg chg="mod">
          <ac:chgData name="moath momani" userId="720708e143949568" providerId="LiveId" clId="{0DA0E40D-0C9C-4AE0-B189-F14C9B165B7E}" dt="2020-10-29T06:21:45.624" v="43" actId="1076"/>
          <ac:spMkLst>
            <pc:docMk/>
            <pc:sldMk cId="2284319360" sldId="269"/>
            <ac:spMk id="15" creationId="{1ED92882-2E84-449D-A942-B069FB5482EA}"/>
          </ac:spMkLst>
        </pc:spChg>
        <pc:spChg chg="mod">
          <ac:chgData name="moath momani" userId="720708e143949568" providerId="LiveId" clId="{0DA0E40D-0C9C-4AE0-B189-F14C9B165B7E}" dt="2020-10-29T06:21:45.624" v="43" actId="1076"/>
          <ac:spMkLst>
            <pc:docMk/>
            <pc:sldMk cId="2284319360" sldId="269"/>
            <ac:spMk id="25" creationId="{FD5F4147-FA9C-4835-87AB-68FF1CF32C2F}"/>
          </ac:spMkLst>
        </pc:spChg>
        <pc:grpChg chg="mod">
          <ac:chgData name="moath momani" userId="720708e143949568" providerId="LiveId" clId="{0DA0E40D-0C9C-4AE0-B189-F14C9B165B7E}" dt="2020-10-29T06:21:35.351" v="28" actId="1076"/>
          <ac:grpSpMkLst>
            <pc:docMk/>
            <pc:sldMk cId="2284319360" sldId="269"/>
            <ac:grpSpMk id="6" creationId="{00000000-0000-0000-0000-000000000000}"/>
          </ac:grpSpMkLst>
        </pc:grpChg>
        <pc:picChg chg="add del mod">
          <ac:chgData name="moath momani" userId="720708e143949568" providerId="LiveId" clId="{0DA0E40D-0C9C-4AE0-B189-F14C9B165B7E}" dt="2020-10-29T06:21:37.835" v="37"/>
          <ac:picMkLst>
            <pc:docMk/>
            <pc:sldMk cId="2284319360" sldId="269"/>
            <ac:picMk id="2" creationId="{9A14794E-D6AD-4155-A161-9FD34FDC9DD8}"/>
          </ac:picMkLst>
        </pc:picChg>
        <pc:picChg chg="add del mod">
          <ac:chgData name="moath momani" userId="720708e143949568" providerId="LiveId" clId="{0DA0E40D-0C9C-4AE0-B189-F14C9B165B7E}" dt="2020-10-29T06:21:32.291" v="22"/>
          <ac:picMkLst>
            <pc:docMk/>
            <pc:sldMk cId="2284319360" sldId="269"/>
            <ac:picMk id="4" creationId="{E3C17A53-64FD-4B7F-B336-D67C6A659180}"/>
          </ac:picMkLst>
        </pc:picChg>
        <pc:picChg chg="mod">
          <ac:chgData name="moath momani" userId="720708e143949568" providerId="LiveId" clId="{0DA0E40D-0C9C-4AE0-B189-F14C9B165B7E}" dt="2020-10-29T07:52:33.789" v="201" actId="14100"/>
          <ac:picMkLst>
            <pc:docMk/>
            <pc:sldMk cId="2284319360" sldId="269"/>
            <ac:picMk id="5" creationId="{00000000-0000-0000-0000-000000000000}"/>
          </ac:picMkLst>
        </pc:picChg>
        <pc:picChg chg="add del mod">
          <ac:chgData name="moath momani" userId="720708e143949568" providerId="LiveId" clId="{0DA0E40D-0C9C-4AE0-B189-F14C9B165B7E}" dt="2020-10-29T06:21:45.624" v="43" actId="1076"/>
          <ac:picMkLst>
            <pc:docMk/>
            <pc:sldMk cId="2284319360" sldId="269"/>
            <ac:picMk id="16" creationId="{3F20C9CD-959E-4C7A-8982-CA99BBEF9239}"/>
          </ac:picMkLst>
        </pc:picChg>
        <pc:picChg chg="add del mod">
          <ac:chgData name="moath momani" userId="720708e143949568" providerId="LiveId" clId="{0DA0E40D-0C9C-4AE0-B189-F14C9B165B7E}" dt="2020-10-29T06:21:45.624" v="43" actId="1076"/>
          <ac:picMkLst>
            <pc:docMk/>
            <pc:sldMk cId="2284319360" sldId="269"/>
            <ac:picMk id="17" creationId="{C179D197-1908-4A05-8412-1AC0ADEA9C71}"/>
          </ac:picMkLst>
        </pc:picChg>
      </pc:sldChg>
      <pc:sldChg chg="add del">
        <pc:chgData name="moath momani" userId="720708e143949568" providerId="LiveId" clId="{0DA0E40D-0C9C-4AE0-B189-F14C9B165B7E}" dt="2020-11-04T04:48:44.528" v="463"/>
        <pc:sldMkLst>
          <pc:docMk/>
          <pc:sldMk cId="894173370" sldId="270"/>
        </pc:sldMkLst>
      </pc:sldChg>
      <pc:sldChg chg="addSp delSp del mod">
        <pc:chgData name="moath momani" userId="720708e143949568" providerId="LiveId" clId="{0DA0E40D-0C9C-4AE0-B189-F14C9B165B7E}" dt="2020-11-04T04:48:49.225" v="464" actId="47"/>
        <pc:sldMkLst>
          <pc:docMk/>
          <pc:sldMk cId="708451443" sldId="271"/>
        </pc:sldMkLst>
        <pc:picChg chg="del">
          <ac:chgData name="moath momani" userId="720708e143949568" providerId="LiveId" clId="{0DA0E40D-0C9C-4AE0-B189-F14C9B165B7E}" dt="2020-10-29T07:52:41.525" v="202" actId="478"/>
          <ac:picMkLst>
            <pc:docMk/>
            <pc:sldMk cId="708451443" sldId="271"/>
            <ac:picMk id="2" creationId="{00000000-0000-0000-0000-000000000000}"/>
          </ac:picMkLst>
        </pc:picChg>
        <pc:picChg chg="add">
          <ac:chgData name="moath momani" userId="720708e143949568" providerId="LiveId" clId="{0DA0E40D-0C9C-4AE0-B189-F14C9B165B7E}" dt="2020-10-29T07:52:41.836" v="203" actId="22"/>
          <ac:picMkLst>
            <pc:docMk/>
            <pc:sldMk cId="708451443" sldId="271"/>
            <ac:picMk id="4" creationId="{6482B201-2958-4245-97E4-59ABADB5FE8F}"/>
          </ac:picMkLst>
        </pc:picChg>
      </pc:sldChg>
      <pc:sldChg chg="addSp delSp mod ord">
        <pc:chgData name="moath momani" userId="720708e143949568" providerId="LiveId" clId="{0DA0E40D-0C9C-4AE0-B189-F14C9B165B7E}" dt="2020-11-04T04:49:30.033" v="470"/>
        <pc:sldMkLst>
          <pc:docMk/>
          <pc:sldMk cId="4124230599" sldId="272"/>
        </pc:sldMkLst>
        <pc:picChg chg="del">
          <ac:chgData name="moath momani" userId="720708e143949568" providerId="LiveId" clId="{0DA0E40D-0C9C-4AE0-B189-F14C9B165B7E}" dt="2020-10-29T07:52:44.165" v="204" actId="478"/>
          <ac:picMkLst>
            <pc:docMk/>
            <pc:sldMk cId="4124230599" sldId="272"/>
            <ac:picMk id="2" creationId="{00000000-0000-0000-0000-000000000000}"/>
          </ac:picMkLst>
        </pc:picChg>
        <pc:picChg chg="add">
          <ac:chgData name="moath momani" userId="720708e143949568" providerId="LiveId" clId="{0DA0E40D-0C9C-4AE0-B189-F14C9B165B7E}" dt="2020-10-29T07:52:44.408" v="205" actId="22"/>
          <ac:picMkLst>
            <pc:docMk/>
            <pc:sldMk cId="4124230599" sldId="272"/>
            <ac:picMk id="4" creationId="{EDA9A070-EB2D-4454-A42F-F1FF13418BD1}"/>
          </ac:picMkLst>
        </pc:picChg>
      </pc:sldChg>
      <pc:sldChg chg="addSp delSp modSp add mod">
        <pc:chgData name="moath momani" userId="720708e143949568" providerId="LiveId" clId="{0DA0E40D-0C9C-4AE0-B189-F14C9B165B7E}" dt="2020-11-02T09:29:58.853" v="459"/>
        <pc:sldMkLst>
          <pc:docMk/>
          <pc:sldMk cId="911208218" sldId="273"/>
        </pc:sldMkLst>
        <pc:spChg chg="del">
          <ac:chgData name="moath momani" userId="720708e143949568" providerId="LiveId" clId="{0DA0E40D-0C9C-4AE0-B189-F14C9B165B7E}" dt="2020-10-29T08:57:06.415" v="371" actId="478"/>
          <ac:spMkLst>
            <pc:docMk/>
            <pc:sldMk cId="911208218" sldId="273"/>
            <ac:spMk id="4" creationId="{00000000-0000-0000-0000-000000000000}"/>
          </ac:spMkLst>
        </pc:spChg>
        <pc:spChg chg="add mod">
          <ac:chgData name="moath momani" userId="720708e143949568" providerId="LiveId" clId="{0DA0E40D-0C9C-4AE0-B189-F14C9B165B7E}" dt="2020-11-02T09:29:58.295" v="457" actId="255"/>
          <ac:spMkLst>
            <pc:docMk/>
            <pc:sldMk cId="911208218" sldId="273"/>
            <ac:spMk id="6" creationId="{A4131900-6A4A-4509-97D0-B9BAF02B6E12}"/>
          </ac:spMkLst>
        </pc:spChg>
        <pc:spChg chg="add del mod">
          <ac:chgData name="moath momani" userId="720708e143949568" providerId="LiveId" clId="{0DA0E40D-0C9C-4AE0-B189-F14C9B165B7E}" dt="2020-11-02T09:29:58.853" v="459"/>
          <ac:spMkLst>
            <pc:docMk/>
            <pc:sldMk cId="911208218" sldId="273"/>
            <ac:spMk id="10" creationId="{D509EA31-2923-4F7A-8829-A9342F51946A}"/>
          </ac:spMkLst>
        </pc:spChg>
        <pc:spChg chg="add mod">
          <ac:chgData name="moath momani" userId="720708e143949568" providerId="LiveId" clId="{0DA0E40D-0C9C-4AE0-B189-F14C9B165B7E}" dt="2020-11-02T09:29:21.676" v="437" actId="313"/>
          <ac:spMkLst>
            <pc:docMk/>
            <pc:sldMk cId="911208218" sldId="273"/>
            <ac:spMk id="12" creationId="{5CACE3BA-F8DE-4A14-B149-65EF53A3CC1B}"/>
          </ac:spMkLst>
        </pc:spChg>
        <pc:spChg chg="del">
          <ac:chgData name="moath momani" userId="720708e143949568" providerId="LiveId" clId="{0DA0E40D-0C9C-4AE0-B189-F14C9B165B7E}" dt="2020-10-29T08:57:06.415" v="371" actId="478"/>
          <ac:spMkLst>
            <pc:docMk/>
            <pc:sldMk cId="911208218" sldId="273"/>
            <ac:spMk id="14" creationId="{00000000-0000-0000-0000-000000000000}"/>
          </ac:spMkLst>
        </pc:spChg>
      </pc:sldChg>
      <pc:sldChg chg="add">
        <pc:chgData name="moath momani" userId="720708e143949568" providerId="LiveId" clId="{0DA0E40D-0C9C-4AE0-B189-F14C9B165B7E}" dt="2020-10-29T08:56:34.700" v="369"/>
        <pc:sldMkLst>
          <pc:docMk/>
          <pc:sldMk cId="1582608556" sldId="274"/>
        </pc:sldMkLst>
      </pc:sldChg>
      <pc:sldChg chg="addSp delSp del mod">
        <pc:chgData name="moath momani" userId="720708e143949568" providerId="LiveId" clId="{0DA0E40D-0C9C-4AE0-B189-F14C9B165B7E}" dt="2020-11-04T04:48:52.786" v="465" actId="47"/>
        <pc:sldMkLst>
          <pc:docMk/>
          <pc:sldMk cId="106721241" sldId="275"/>
        </pc:sldMkLst>
        <pc:picChg chg="del">
          <ac:chgData name="moath momani" userId="720708e143949568" providerId="LiveId" clId="{0DA0E40D-0C9C-4AE0-B189-F14C9B165B7E}" dt="2020-10-29T07:52:48.160" v="206" actId="478"/>
          <ac:picMkLst>
            <pc:docMk/>
            <pc:sldMk cId="106721241" sldId="275"/>
            <ac:picMk id="2" creationId="{00000000-0000-0000-0000-000000000000}"/>
          </ac:picMkLst>
        </pc:picChg>
        <pc:picChg chg="add">
          <ac:chgData name="moath momani" userId="720708e143949568" providerId="LiveId" clId="{0DA0E40D-0C9C-4AE0-B189-F14C9B165B7E}" dt="2020-10-29T07:52:48.356" v="207" actId="22"/>
          <ac:picMkLst>
            <pc:docMk/>
            <pc:sldMk cId="106721241" sldId="275"/>
            <ac:picMk id="4" creationId="{E4A10D6C-60EC-4FE4-80ED-34756A90C6BD}"/>
          </ac:picMkLst>
        </pc:picChg>
      </pc:sldChg>
      <pc:sldChg chg="addSp delSp mod">
        <pc:chgData name="moath momani" userId="720708e143949568" providerId="LiveId" clId="{0DA0E40D-0C9C-4AE0-B189-F14C9B165B7E}" dt="2020-10-29T08:55:18.172" v="367"/>
        <pc:sldMkLst>
          <pc:docMk/>
          <pc:sldMk cId="1982408467" sldId="281"/>
        </pc:sldMkLst>
        <pc:picChg chg="del">
          <ac:chgData name="moath momani" userId="720708e143949568" providerId="LiveId" clId="{0DA0E40D-0C9C-4AE0-B189-F14C9B165B7E}" dt="2020-10-29T08:55:15.893" v="366" actId="478"/>
          <ac:picMkLst>
            <pc:docMk/>
            <pc:sldMk cId="1982408467" sldId="281"/>
            <ac:picMk id="4" creationId="{A8B81111-DBE8-4C48-895B-F2E60EE405B7}"/>
          </ac:picMkLst>
        </pc:picChg>
        <pc:picChg chg="add">
          <ac:chgData name="moath momani" userId="720708e143949568" providerId="LiveId" clId="{0DA0E40D-0C9C-4AE0-B189-F14C9B165B7E}" dt="2020-10-29T08:55:18.172" v="367"/>
          <ac:picMkLst>
            <pc:docMk/>
            <pc:sldMk cId="1982408467" sldId="281"/>
            <ac:picMk id="4098" creationId="{083D5CFC-2F42-4AE9-8B65-56A9E00B6A09}"/>
          </ac:picMkLst>
        </pc:picChg>
      </pc:sldChg>
      <pc:sldChg chg="addSp delSp modSp add del mod">
        <pc:chgData name="moath momani" userId="720708e143949568" providerId="LiveId" clId="{0DA0E40D-0C9C-4AE0-B189-F14C9B165B7E}" dt="2020-11-04T04:48:54.127" v="466" actId="47"/>
        <pc:sldMkLst>
          <pc:docMk/>
          <pc:sldMk cId="603920196" sldId="282"/>
        </pc:sldMkLst>
        <pc:spChg chg="mod">
          <ac:chgData name="moath momani" userId="720708e143949568" providerId="LiveId" clId="{0DA0E40D-0C9C-4AE0-B189-F14C9B165B7E}" dt="2020-10-29T07:56:38.437" v="306" actId="14100"/>
          <ac:spMkLst>
            <pc:docMk/>
            <pc:sldMk cId="603920196" sldId="282"/>
            <ac:spMk id="8" creationId="{72A92FB9-7B40-4858-B502-0E8A8BC68B2F}"/>
          </ac:spMkLst>
        </pc:spChg>
        <pc:spChg chg="mod">
          <ac:chgData name="moath momani" userId="720708e143949568" providerId="LiveId" clId="{0DA0E40D-0C9C-4AE0-B189-F14C9B165B7E}" dt="2020-10-29T07:57:03.637" v="307"/>
          <ac:spMkLst>
            <pc:docMk/>
            <pc:sldMk cId="603920196" sldId="282"/>
            <ac:spMk id="14" creationId="{457D4CC6-67F2-4892-948F-6D9814D3CB9D}"/>
          </ac:spMkLst>
        </pc:spChg>
        <pc:picChg chg="del mod">
          <ac:chgData name="moath momani" userId="720708e143949568" providerId="LiveId" clId="{0DA0E40D-0C9C-4AE0-B189-F14C9B165B7E}" dt="2020-10-29T07:52:50.576" v="208" actId="478"/>
          <ac:picMkLst>
            <pc:docMk/>
            <pc:sldMk cId="603920196" sldId="282"/>
            <ac:picMk id="2" creationId="{00000000-0000-0000-0000-000000000000}"/>
          </ac:picMkLst>
        </pc:picChg>
        <pc:picChg chg="add mod">
          <ac:chgData name="moath momani" userId="720708e143949568" providerId="LiveId" clId="{0DA0E40D-0C9C-4AE0-B189-F14C9B165B7E}" dt="2020-10-29T07:59:41.961" v="345" actId="1035"/>
          <ac:picMkLst>
            <pc:docMk/>
            <pc:sldMk cId="603920196" sldId="282"/>
            <ac:picMk id="5" creationId="{E01A6479-BD0C-4C9B-BACE-ED4F73434372}"/>
          </ac:picMkLst>
        </pc:picChg>
        <pc:picChg chg="add del">
          <ac:chgData name="moath momani" userId="720708e143949568" providerId="LiveId" clId="{0DA0E40D-0C9C-4AE0-B189-F14C9B165B7E}" dt="2020-10-29T07:59:26.494" v="334" actId="478"/>
          <ac:picMkLst>
            <pc:docMk/>
            <pc:sldMk cId="603920196" sldId="282"/>
            <ac:picMk id="6" creationId="{BB31B9A2-B444-43A7-8FBB-6FD1EBD8A8E2}"/>
          </ac:picMkLst>
        </pc:picChg>
        <pc:picChg chg="del">
          <ac:chgData name="moath momani" userId="720708e143949568" providerId="LiveId" clId="{0DA0E40D-0C9C-4AE0-B189-F14C9B165B7E}" dt="2020-10-29T07:50:49.771" v="131" actId="478"/>
          <ac:picMkLst>
            <pc:docMk/>
            <pc:sldMk cId="603920196" sldId="282"/>
            <ac:picMk id="9" creationId="{2FEAEF21-BE9E-42F9-9EA2-A2D9076E9995}"/>
          </ac:picMkLst>
        </pc:picChg>
        <pc:picChg chg="add mod">
          <ac:chgData name="moath momani" userId="720708e143949568" providerId="LiveId" clId="{0DA0E40D-0C9C-4AE0-B189-F14C9B165B7E}" dt="2020-10-29T07:59:43.056" v="348" actId="1035"/>
          <ac:picMkLst>
            <pc:docMk/>
            <pc:sldMk cId="603920196" sldId="282"/>
            <ac:picMk id="16" creationId="{7106613A-3E1E-4CF7-AE6B-855763D536D2}"/>
          </ac:picMkLst>
        </pc:picChg>
        <pc:picChg chg="add del mod">
          <ac:chgData name="moath momani" userId="720708e143949568" providerId="LiveId" clId="{0DA0E40D-0C9C-4AE0-B189-F14C9B165B7E}" dt="2020-10-29T07:58:37.040" v="316" actId="478"/>
          <ac:picMkLst>
            <pc:docMk/>
            <pc:sldMk cId="603920196" sldId="282"/>
            <ac:picMk id="2050" creationId="{6ECD8E0F-4427-42B1-B61E-F1AF6F3EB9CA}"/>
          </ac:picMkLst>
        </pc:picChg>
      </pc:sldChg>
      <pc:sldChg chg="delSp add setBg delDesignElem">
        <pc:chgData name="moath momani" userId="720708e143949568" providerId="LiveId" clId="{0DA0E40D-0C9C-4AE0-B189-F14C9B165B7E}" dt="2020-11-04T04:48:44.528" v="463"/>
        <pc:sldMkLst>
          <pc:docMk/>
          <pc:sldMk cId="2921388132" sldId="283"/>
        </pc:sldMkLst>
        <pc:spChg chg="del">
          <ac:chgData name="moath momani" userId="720708e143949568" providerId="LiveId" clId="{0DA0E40D-0C9C-4AE0-B189-F14C9B165B7E}" dt="2020-11-04T04:48:44.528" v="463"/>
          <ac:spMkLst>
            <pc:docMk/>
            <pc:sldMk cId="2921388132" sldId="283"/>
            <ac:spMk id="71" creationId="{42A4FC2C-047E-45A5-965D-8E1E3BF09BC6}"/>
          </ac:spMkLst>
        </pc:spChg>
      </pc:sldChg>
      <pc:sldChg chg="add ord">
        <pc:chgData name="moath momani" userId="720708e143949568" providerId="LiveId" clId="{0DA0E40D-0C9C-4AE0-B189-F14C9B165B7E}" dt="2020-11-04T04:49:02.453" v="468"/>
        <pc:sldMkLst>
          <pc:docMk/>
          <pc:sldMk cId="1014880555" sldId="284"/>
        </pc:sldMkLst>
      </pc:sldChg>
      <pc:sldChg chg="delSp add setBg delDesignElem">
        <pc:chgData name="moath momani" userId="720708e143949568" providerId="LiveId" clId="{0DA0E40D-0C9C-4AE0-B189-F14C9B165B7E}" dt="2020-11-04T04:48:44.528" v="463"/>
        <pc:sldMkLst>
          <pc:docMk/>
          <pc:sldMk cId="2276950543" sldId="285"/>
        </pc:sldMkLst>
        <pc:spChg chg="del">
          <ac:chgData name="moath momani" userId="720708e143949568" providerId="LiveId" clId="{0DA0E40D-0C9C-4AE0-B189-F14C9B165B7E}" dt="2020-11-04T04:48:44.528" v="463"/>
          <ac:spMkLst>
            <pc:docMk/>
            <pc:sldMk cId="2276950543" sldId="285"/>
            <ac:spMk id="1028" creationId="{42A4FC2C-047E-45A5-965D-8E1E3BF09BC6}"/>
          </ac:spMkLst>
        </pc:spChg>
      </pc:sldChg>
      <pc:sldChg chg="addSp delSp modSp add del mod">
        <pc:chgData name="moath momani" userId="720708e143949568" providerId="LiveId" clId="{0DA0E40D-0C9C-4AE0-B189-F14C9B165B7E}" dt="2020-11-04T04:55:14.025" v="483" actId="47"/>
        <pc:sldMkLst>
          <pc:docMk/>
          <pc:sldMk cId="2977424751" sldId="286"/>
        </pc:sldMkLst>
        <pc:spChg chg="mod">
          <ac:chgData name="moath momani" userId="720708e143949568" providerId="LiveId" clId="{0DA0E40D-0C9C-4AE0-B189-F14C9B165B7E}" dt="2020-11-04T04:55:00.173" v="481" actId="1076"/>
          <ac:spMkLst>
            <pc:docMk/>
            <pc:sldMk cId="2977424751" sldId="286"/>
            <ac:spMk id="13" creationId="{F47D9517-258D-4B68-8CB2-F1B6CD24FEB7}"/>
          </ac:spMkLst>
        </pc:spChg>
        <pc:spChg chg="mod">
          <ac:chgData name="moath momani" userId="720708e143949568" providerId="LiveId" clId="{0DA0E40D-0C9C-4AE0-B189-F14C9B165B7E}" dt="2020-11-04T04:54:55.836" v="479" actId="20577"/>
          <ac:spMkLst>
            <pc:docMk/>
            <pc:sldMk cId="2977424751" sldId="286"/>
            <ac:spMk id="20" creationId="{D509EB5F-95E9-40BD-840E-3F417F229B0D}"/>
          </ac:spMkLst>
        </pc:spChg>
        <pc:grpChg chg="mod">
          <ac:chgData name="moath momani" userId="720708e143949568" providerId="LiveId" clId="{0DA0E40D-0C9C-4AE0-B189-F14C9B165B7E}" dt="2020-11-04T04:55:03.637" v="482" actId="1076"/>
          <ac:grpSpMkLst>
            <pc:docMk/>
            <pc:sldMk cId="2977424751" sldId="286"/>
            <ac:grpSpMk id="5" creationId="{1D1B02D8-9B8A-42DB-8984-0670E8E21596}"/>
          </ac:grpSpMkLst>
        </pc:grpChg>
        <pc:picChg chg="add mod">
          <ac:chgData name="moath momani" userId="720708e143949568" providerId="LiveId" clId="{0DA0E40D-0C9C-4AE0-B189-F14C9B165B7E}" dt="2020-11-04T04:54:42.060" v="478" actId="14100"/>
          <ac:picMkLst>
            <pc:docMk/>
            <pc:sldMk cId="2977424751" sldId="286"/>
            <ac:picMk id="4" creationId="{84FBC29F-46BB-46E0-8980-C8444DC21A7E}"/>
          </ac:picMkLst>
        </pc:picChg>
        <pc:picChg chg="del">
          <ac:chgData name="moath momani" userId="720708e143949568" providerId="LiveId" clId="{0DA0E40D-0C9C-4AE0-B189-F14C9B165B7E}" dt="2020-11-04T04:49:36.888" v="471" actId="478"/>
          <ac:picMkLst>
            <pc:docMk/>
            <pc:sldMk cId="2977424751" sldId="286"/>
            <ac:picMk id="14" creationId="{45AF6029-A8D0-445B-9042-4BD689686B6F}"/>
          </ac:picMkLst>
        </pc:picChg>
      </pc:sldChg>
    </pc:docChg>
  </pc:docChgLst>
  <pc:docChgLst>
    <pc:chgData name="moath momani" userId="720708e143949568" providerId="LiveId" clId="{196B53D5-CC6E-430D-BEEC-128EC5BF992C}"/>
    <pc:docChg chg="undo custSel mod addSld delSld modSld sldOrd">
      <pc:chgData name="moath momani" userId="720708e143949568" providerId="LiveId" clId="{196B53D5-CC6E-430D-BEEC-128EC5BF992C}" dt="2020-11-15T05:43:50.401" v="1869"/>
      <pc:docMkLst>
        <pc:docMk/>
      </pc:docMkLst>
      <pc:sldChg chg="addSp delSp modSp add del mod">
        <pc:chgData name="moath momani" userId="720708e143949568" providerId="LiveId" clId="{196B53D5-CC6E-430D-BEEC-128EC5BF992C}" dt="2020-11-15T05:08:52.154" v="1835" actId="20577"/>
        <pc:sldMkLst>
          <pc:docMk/>
          <pc:sldMk cId="1259126751" sldId="258"/>
        </pc:sldMkLst>
        <pc:spChg chg="del mod">
          <ac:chgData name="moath momani" userId="720708e143949568" providerId="LiveId" clId="{196B53D5-CC6E-430D-BEEC-128EC5BF992C}" dt="2020-11-12T06:54:53.362" v="1084" actId="478"/>
          <ac:spMkLst>
            <pc:docMk/>
            <pc:sldMk cId="1259126751" sldId="258"/>
            <ac:spMk id="12" creationId="{06594FC6-F4CB-4E85-AAD7-70B20A110168}"/>
          </ac:spMkLst>
        </pc:spChg>
        <pc:spChg chg="del mod">
          <ac:chgData name="moath momani" userId="720708e143949568" providerId="LiveId" clId="{196B53D5-CC6E-430D-BEEC-128EC5BF992C}" dt="2020-11-12T06:54:53.362" v="1084" actId="478"/>
          <ac:spMkLst>
            <pc:docMk/>
            <pc:sldMk cId="1259126751" sldId="258"/>
            <ac:spMk id="13" creationId="{CF8DF623-03E8-4688-BADC-09A9A4417BCD}"/>
          </ac:spMkLst>
        </pc:spChg>
        <pc:spChg chg="add mod">
          <ac:chgData name="moath momani" userId="720708e143949568" providerId="LiveId" clId="{196B53D5-CC6E-430D-BEEC-128EC5BF992C}" dt="2020-11-12T06:59:21.764" v="1136" actId="1076"/>
          <ac:spMkLst>
            <pc:docMk/>
            <pc:sldMk cId="1259126751" sldId="258"/>
            <ac:spMk id="18" creationId="{3FC5245E-CD4F-4AE3-BAA6-97DF0F56512D}"/>
          </ac:spMkLst>
        </pc:spChg>
        <pc:spChg chg="mod">
          <ac:chgData name="moath momani" userId="720708e143949568" providerId="LiveId" clId="{196B53D5-CC6E-430D-BEEC-128EC5BF992C}" dt="2020-11-15T05:08:52.154" v="1835" actId="20577"/>
          <ac:spMkLst>
            <pc:docMk/>
            <pc:sldMk cId="1259126751" sldId="258"/>
            <ac:spMk id="19" creationId="{09088DA4-5BE1-4CF5-83BB-0C17EA144419}"/>
          </ac:spMkLst>
        </pc:spChg>
        <pc:picChg chg="del">
          <ac:chgData name="moath momani" userId="720708e143949568" providerId="LiveId" clId="{196B53D5-CC6E-430D-BEEC-128EC5BF992C}" dt="2020-11-09T12:32:17.829" v="387" actId="478"/>
          <ac:picMkLst>
            <pc:docMk/>
            <pc:sldMk cId="1259126751" sldId="258"/>
            <ac:picMk id="2" creationId="{DCD08CF5-2F2B-4C3A-8B3B-241AE1E8D910}"/>
          </ac:picMkLst>
        </pc:picChg>
        <pc:picChg chg="add mod">
          <ac:chgData name="moath momani" userId="720708e143949568" providerId="LiveId" clId="{196B53D5-CC6E-430D-BEEC-128EC5BF992C}" dt="2020-11-12T07:36:27.816" v="1274" actId="1076"/>
          <ac:picMkLst>
            <pc:docMk/>
            <pc:sldMk cId="1259126751" sldId="258"/>
            <ac:picMk id="3" creationId="{279B1F9D-1DC6-4DD6-9367-5CE5DCE9D8A1}"/>
          </ac:picMkLst>
        </pc:picChg>
        <pc:picChg chg="del">
          <ac:chgData name="moath momani" userId="720708e143949568" providerId="LiveId" clId="{196B53D5-CC6E-430D-BEEC-128EC5BF992C}" dt="2020-11-09T09:41:04.293" v="53" actId="478"/>
          <ac:picMkLst>
            <pc:docMk/>
            <pc:sldMk cId="1259126751" sldId="258"/>
            <ac:picMk id="4" creationId="{404460E5-A7AB-432C-992F-4B2CCEA03D50}"/>
          </ac:picMkLst>
        </pc:picChg>
        <pc:picChg chg="add mod">
          <ac:chgData name="moath momani" userId="720708e143949568" providerId="LiveId" clId="{196B53D5-CC6E-430D-BEEC-128EC5BF992C}" dt="2020-11-09T12:32:22.609" v="389" actId="14100"/>
          <ac:picMkLst>
            <pc:docMk/>
            <pc:sldMk cId="1259126751" sldId="258"/>
            <ac:picMk id="4" creationId="{B861D88C-FB59-48E0-B66D-B7DD799491A7}"/>
          </ac:picMkLst>
        </pc:picChg>
        <pc:picChg chg="del mod">
          <ac:chgData name="moath momani" userId="720708e143949568" providerId="LiveId" clId="{196B53D5-CC6E-430D-BEEC-128EC5BF992C}" dt="2020-11-09T09:44:43.568" v="57" actId="478"/>
          <ac:picMkLst>
            <pc:docMk/>
            <pc:sldMk cId="1259126751" sldId="258"/>
            <ac:picMk id="7" creationId="{49FBB1A1-9141-42DF-8023-D3C295845777}"/>
          </ac:picMkLst>
        </pc:picChg>
      </pc:sldChg>
      <pc:sldChg chg="addSp delSp modSp del mod">
        <pc:chgData name="moath momani" userId="720708e143949568" providerId="LiveId" clId="{196B53D5-CC6E-430D-BEEC-128EC5BF992C}" dt="2020-11-11T10:10:28.736" v="613" actId="47"/>
        <pc:sldMkLst>
          <pc:docMk/>
          <pc:sldMk cId="1825782188" sldId="259"/>
        </pc:sldMkLst>
        <pc:spChg chg="del">
          <ac:chgData name="moath momani" userId="720708e143949568" providerId="LiveId" clId="{196B53D5-CC6E-430D-BEEC-128EC5BF992C}" dt="2020-11-09T12:47:37.692" v="562" actId="478"/>
          <ac:spMkLst>
            <pc:docMk/>
            <pc:sldMk cId="1825782188" sldId="259"/>
            <ac:spMk id="3" creationId="{00000000-0000-0000-0000-000000000000}"/>
          </ac:spMkLst>
        </pc:spChg>
        <pc:spChg chg="mod">
          <ac:chgData name="moath momani" userId="720708e143949568" providerId="LiveId" clId="{196B53D5-CC6E-430D-BEEC-128EC5BF992C}" dt="2020-11-09T12:47:02.636" v="555" actId="6549"/>
          <ac:spMkLst>
            <pc:docMk/>
            <pc:sldMk cId="1825782188" sldId="259"/>
            <ac:spMk id="20" creationId="{D509EB5F-95E9-40BD-840E-3F417F229B0D}"/>
          </ac:spMkLst>
        </pc:spChg>
        <pc:spChg chg="add mod">
          <ac:chgData name="moath momani" userId="720708e143949568" providerId="LiveId" clId="{196B53D5-CC6E-430D-BEEC-128EC5BF992C}" dt="2020-11-09T12:47:54.208" v="565"/>
          <ac:spMkLst>
            <pc:docMk/>
            <pc:sldMk cId="1825782188" sldId="259"/>
            <ac:spMk id="24" creationId="{4B4D9AE4-8A2D-4352-AA69-14BC9127B9E8}"/>
          </ac:spMkLst>
        </pc:spChg>
        <pc:grpChg chg="del">
          <ac:chgData name="moath momani" userId="720708e143949568" providerId="LiveId" clId="{196B53D5-CC6E-430D-BEEC-128EC5BF992C}" dt="2020-11-09T12:47:03.670" v="556" actId="478"/>
          <ac:grpSpMkLst>
            <pc:docMk/>
            <pc:sldMk cId="1825782188" sldId="259"/>
            <ac:grpSpMk id="5" creationId="{1D1B02D8-9B8A-42DB-8984-0670E8E21596}"/>
          </ac:grpSpMkLst>
        </pc:grpChg>
        <pc:grpChg chg="del">
          <ac:chgData name="moath momani" userId="720708e143949568" providerId="LiveId" clId="{196B53D5-CC6E-430D-BEEC-128EC5BF992C}" dt="2020-11-09T12:47:37.692" v="562" actId="478"/>
          <ac:grpSpMkLst>
            <pc:docMk/>
            <pc:sldMk cId="1825782188" sldId="259"/>
            <ac:grpSpMk id="6" creationId="{00000000-0000-0000-0000-000000000000}"/>
          </ac:grpSpMkLst>
        </pc:grpChg>
        <pc:grpChg chg="mod">
          <ac:chgData name="moath momani" userId="720708e143949568" providerId="LiveId" clId="{196B53D5-CC6E-430D-BEEC-128EC5BF992C}" dt="2020-11-09T12:47:13.441" v="557" actId="1076"/>
          <ac:grpSpMkLst>
            <pc:docMk/>
            <pc:sldMk cId="1825782188" sldId="259"/>
            <ac:grpSpMk id="22" creationId="{F9C1B65E-8F5C-4FF5-A1F4-1D4CC342CB7C}"/>
          </ac:grpSpMkLst>
        </pc:grpChg>
        <pc:grpChg chg="mod">
          <ac:chgData name="moath momani" userId="720708e143949568" providerId="LiveId" clId="{196B53D5-CC6E-430D-BEEC-128EC5BF992C}" dt="2020-11-09T12:47:25.361" v="561" actId="1076"/>
          <ac:grpSpMkLst>
            <pc:docMk/>
            <pc:sldMk cId="1825782188" sldId="259"/>
            <ac:grpSpMk id="23" creationId="{C4C8F569-E2FA-4C52-A282-C4726F4E02BC}"/>
          </ac:grpSpMkLst>
        </pc:grpChg>
        <pc:grpChg chg="add mod">
          <ac:chgData name="moath momani" userId="720708e143949568" providerId="LiveId" clId="{196B53D5-CC6E-430D-BEEC-128EC5BF992C}" dt="2020-11-09T12:47:54.208" v="565"/>
          <ac:grpSpMkLst>
            <pc:docMk/>
            <pc:sldMk cId="1825782188" sldId="259"/>
            <ac:grpSpMk id="26" creationId="{AEFA83A8-DF53-4EC6-9289-69C6A2EFAE20}"/>
          </ac:grpSpMkLst>
        </pc:grpChg>
        <pc:picChg chg="del">
          <ac:chgData name="moath momani" userId="720708e143949568" providerId="LiveId" clId="{196B53D5-CC6E-430D-BEEC-128EC5BF992C}" dt="2020-11-09T12:48:09.305" v="566" actId="478"/>
          <ac:picMkLst>
            <pc:docMk/>
            <pc:sldMk cId="1825782188" sldId="259"/>
            <ac:picMk id="2" creationId="{00000000-0000-0000-0000-000000000000}"/>
          </ac:picMkLst>
        </pc:picChg>
        <pc:picChg chg="add">
          <ac:chgData name="moath momani" userId="720708e143949568" providerId="LiveId" clId="{196B53D5-CC6E-430D-BEEC-128EC5BF992C}" dt="2020-11-09T12:48:10.647" v="567" actId="22"/>
          <ac:picMkLst>
            <pc:docMk/>
            <pc:sldMk cId="1825782188" sldId="259"/>
            <ac:picMk id="4" creationId="{3A7B204F-B53A-4C56-A9CC-55EFCC62E084}"/>
          </ac:picMkLst>
        </pc:picChg>
        <pc:picChg chg="mod">
          <ac:chgData name="moath momani" userId="720708e143949568" providerId="LiveId" clId="{196B53D5-CC6E-430D-BEEC-128EC5BF992C}" dt="2020-11-09T12:47:13.441" v="557" actId="1076"/>
          <ac:picMkLst>
            <pc:docMk/>
            <pc:sldMk cId="1825782188" sldId="259"/>
            <ac:picMk id="14" creationId="{928637AA-042C-444F-809E-993E1A6C2935}"/>
          </ac:picMkLst>
        </pc:picChg>
        <pc:picChg chg="del mod">
          <ac:chgData name="moath momani" userId="720708e143949568" providerId="LiveId" clId="{196B53D5-CC6E-430D-BEEC-128EC5BF992C}" dt="2020-11-09T12:47:01.430" v="554" actId="478"/>
          <ac:picMkLst>
            <pc:docMk/>
            <pc:sldMk cId="1825782188" sldId="259"/>
            <ac:picMk id="16" creationId="{CBAF77D9-E1C8-4A10-9CCC-BFDE23EB5282}"/>
          </ac:picMkLst>
        </pc:picChg>
        <pc:picChg chg="mod">
          <ac:chgData name="moath momani" userId="720708e143949568" providerId="LiveId" clId="{196B53D5-CC6E-430D-BEEC-128EC5BF992C}" dt="2020-11-09T12:47:22.489" v="560" actId="14100"/>
          <ac:picMkLst>
            <pc:docMk/>
            <pc:sldMk cId="1825782188" sldId="259"/>
            <ac:picMk id="25" creationId="{CAFB630D-79B1-4D38-A670-FA0F84327AFD}"/>
          </ac:picMkLst>
        </pc:picChg>
        <pc:picChg chg="mod">
          <ac:chgData name="moath momani" userId="720708e143949568" providerId="LiveId" clId="{196B53D5-CC6E-430D-BEEC-128EC5BF992C}" dt="2020-11-09T12:47:54.208" v="565"/>
          <ac:picMkLst>
            <pc:docMk/>
            <pc:sldMk cId="1825782188" sldId="259"/>
            <ac:picMk id="27" creationId="{DC0ACE70-209E-438A-8C6F-4311D767502E}"/>
          </ac:picMkLst>
        </pc:picChg>
        <pc:picChg chg="mod">
          <ac:chgData name="moath momani" userId="720708e143949568" providerId="LiveId" clId="{196B53D5-CC6E-430D-BEEC-128EC5BF992C}" dt="2020-11-09T12:47:54.208" v="565"/>
          <ac:picMkLst>
            <pc:docMk/>
            <pc:sldMk cId="1825782188" sldId="259"/>
            <ac:picMk id="28" creationId="{FB2EC4D0-F84C-4B56-B8BE-3A490A83EE6B}"/>
          </ac:picMkLst>
        </pc:picChg>
      </pc:sldChg>
      <pc:sldChg chg="addSp delSp modSp mod ord modNotesTx">
        <pc:chgData name="moath momani" userId="720708e143949568" providerId="LiveId" clId="{196B53D5-CC6E-430D-BEEC-128EC5BF992C}" dt="2020-11-15T05:43:50.401" v="1869"/>
        <pc:sldMkLst>
          <pc:docMk/>
          <pc:sldMk cId="894173370" sldId="270"/>
        </pc:sldMkLst>
        <pc:spChg chg="add del mod">
          <ac:chgData name="moath momani" userId="720708e143949568" providerId="LiveId" clId="{196B53D5-CC6E-430D-BEEC-128EC5BF992C}" dt="2020-11-12T09:14:49.977" v="1651" actId="478"/>
          <ac:spMkLst>
            <pc:docMk/>
            <pc:sldMk cId="894173370" sldId="270"/>
            <ac:spMk id="12" creationId="{932A7425-40B9-4CAE-9205-C8A3291A8EC6}"/>
          </ac:spMkLst>
        </pc:spChg>
        <pc:spChg chg="del mod">
          <ac:chgData name="moath momani" userId="720708e143949568" providerId="LiveId" clId="{196B53D5-CC6E-430D-BEEC-128EC5BF992C}" dt="2020-11-12T07:03:28.766" v="1233"/>
          <ac:spMkLst>
            <pc:docMk/>
            <pc:sldMk cId="894173370" sldId="270"/>
            <ac:spMk id="14" creationId="{BF4AF6A2-8479-495B-BC24-4BC4DEB2A005}"/>
          </ac:spMkLst>
        </pc:spChg>
        <pc:spChg chg="mod">
          <ac:chgData name="moath momani" userId="720708e143949568" providerId="LiveId" clId="{196B53D5-CC6E-430D-BEEC-128EC5BF992C}" dt="2020-11-09T12:33:30.769" v="481" actId="1036"/>
          <ac:spMkLst>
            <pc:docMk/>
            <pc:sldMk cId="894173370" sldId="270"/>
            <ac:spMk id="15" creationId="{10E8AD16-996F-4DD2-93B9-76A41170B8B3}"/>
          </ac:spMkLst>
        </pc:spChg>
        <pc:spChg chg="mod">
          <ac:chgData name="moath momani" userId="720708e143949568" providerId="LiveId" clId="{196B53D5-CC6E-430D-BEEC-128EC5BF992C}" dt="2020-11-12T09:45:19.913" v="1805" actId="2711"/>
          <ac:spMkLst>
            <pc:docMk/>
            <pc:sldMk cId="894173370" sldId="270"/>
            <ac:spMk id="17" creationId="{496AA3EC-73BE-427F-BDE8-D4690904AE5D}"/>
          </ac:spMkLst>
        </pc:spChg>
        <pc:spChg chg="mod">
          <ac:chgData name="moath momani" userId="720708e143949568" providerId="LiveId" clId="{196B53D5-CC6E-430D-BEEC-128EC5BF992C}" dt="2020-11-15T05:11:25.303" v="1840" actId="20577"/>
          <ac:spMkLst>
            <pc:docMk/>
            <pc:sldMk cId="894173370" sldId="270"/>
            <ac:spMk id="22" creationId="{1C9DE95B-AA72-4B22-9958-7124FED21CBD}"/>
          </ac:spMkLst>
        </pc:spChg>
        <pc:grpChg chg="mod">
          <ac:chgData name="moath momani" userId="720708e143949568" providerId="LiveId" clId="{196B53D5-CC6E-430D-BEEC-128EC5BF992C}" dt="2020-11-09T12:33:30.769" v="481" actId="1036"/>
          <ac:grpSpMkLst>
            <pc:docMk/>
            <pc:sldMk cId="894173370" sldId="270"/>
            <ac:grpSpMk id="18" creationId="{A1C46111-71BC-46B4-8D71-F4AA392E7588}"/>
          </ac:grpSpMkLst>
        </pc:grpChg>
        <pc:picChg chg="add">
          <ac:chgData name="moath momani" userId="720708e143949568" providerId="LiveId" clId="{196B53D5-CC6E-430D-BEEC-128EC5BF992C}" dt="2020-11-09T12:33:17.489" v="462" actId="22"/>
          <ac:picMkLst>
            <pc:docMk/>
            <pc:sldMk cId="894173370" sldId="270"/>
            <ac:picMk id="2" creationId="{0A823D89-84CE-42E8-9507-B76D6F74715C}"/>
          </ac:picMkLst>
        </pc:picChg>
        <pc:picChg chg="add mod">
          <ac:chgData name="moath momani" userId="720708e143949568" providerId="LiveId" clId="{196B53D5-CC6E-430D-BEEC-128EC5BF992C}" dt="2020-11-15T05:12:59.426" v="1847" actId="1076"/>
          <ac:picMkLst>
            <pc:docMk/>
            <pc:sldMk cId="894173370" sldId="270"/>
            <ac:picMk id="3" creationId="{823CF932-CB50-4180-8B2D-D2A6C30A4A6C}"/>
          </ac:picMkLst>
        </pc:picChg>
        <pc:picChg chg="del">
          <ac:chgData name="moath momani" userId="720708e143949568" providerId="LiveId" clId="{196B53D5-CC6E-430D-BEEC-128EC5BF992C}" dt="2020-11-09T12:33:16.134" v="461" actId="478"/>
          <ac:picMkLst>
            <pc:docMk/>
            <pc:sldMk cId="894173370" sldId="270"/>
            <ac:picMk id="4" creationId="{31DF4F72-4F6A-4E7A-8164-BAA840288E0D}"/>
          </ac:picMkLst>
        </pc:picChg>
        <pc:picChg chg="del mod">
          <ac:chgData name="moath momani" userId="720708e143949568" providerId="LiveId" clId="{196B53D5-CC6E-430D-BEEC-128EC5BF992C}" dt="2020-11-15T05:12:52.807" v="1841" actId="478"/>
          <ac:picMkLst>
            <pc:docMk/>
            <pc:sldMk cId="894173370" sldId="270"/>
            <ac:picMk id="5" creationId="{FB4CA9A6-AB36-428A-8611-1DCB45DD4525}"/>
          </ac:picMkLst>
        </pc:picChg>
      </pc:sldChg>
      <pc:sldChg chg="addSp delSp modSp del mod">
        <pc:chgData name="moath momani" userId="720708e143949568" providerId="LiveId" clId="{196B53D5-CC6E-430D-BEEC-128EC5BF992C}" dt="2020-11-11T10:10:28.690" v="612" actId="47"/>
        <pc:sldMkLst>
          <pc:docMk/>
          <pc:sldMk cId="4124230599" sldId="272"/>
        </pc:sldMkLst>
        <pc:spChg chg="del">
          <ac:chgData name="moath momani" userId="720708e143949568" providerId="LiveId" clId="{196B53D5-CC6E-430D-BEEC-128EC5BF992C}" dt="2020-11-09T12:47:40.301" v="563" actId="478"/>
          <ac:spMkLst>
            <pc:docMk/>
            <pc:sldMk cId="4124230599" sldId="272"/>
            <ac:spMk id="3" creationId="{00000000-0000-0000-0000-000000000000}"/>
          </ac:spMkLst>
        </pc:spChg>
        <pc:spChg chg="mod">
          <ac:chgData name="moath momani" userId="720708e143949568" providerId="LiveId" clId="{196B53D5-CC6E-430D-BEEC-128EC5BF992C}" dt="2020-11-09T12:46:23.096" v="550" actId="1076"/>
          <ac:spMkLst>
            <pc:docMk/>
            <pc:sldMk cId="4124230599" sldId="272"/>
            <ac:spMk id="9" creationId="{0A23FF07-C703-4E70-A8F0-24DD78CEBA27}"/>
          </ac:spMkLst>
        </pc:spChg>
        <pc:spChg chg="mod">
          <ac:chgData name="moath momani" userId="720708e143949568" providerId="LiveId" clId="{196B53D5-CC6E-430D-BEEC-128EC5BF992C}" dt="2020-11-09T12:46:20.091" v="549" actId="1076"/>
          <ac:spMkLst>
            <pc:docMk/>
            <pc:sldMk cId="4124230599" sldId="272"/>
            <ac:spMk id="14" creationId="{C6CD3B4C-7C1A-4EF2-B0BA-379692BE0D66}"/>
          </ac:spMkLst>
        </pc:spChg>
        <pc:spChg chg="add mod">
          <ac:chgData name="moath momani" userId="720708e143949568" providerId="LiveId" clId="{196B53D5-CC6E-430D-BEEC-128EC5BF992C}" dt="2020-11-09T12:47:52.704" v="564"/>
          <ac:spMkLst>
            <pc:docMk/>
            <pc:sldMk cId="4124230599" sldId="272"/>
            <ac:spMk id="15" creationId="{0DDB8179-DA22-4DEB-8117-F2585B7B7F70}"/>
          </ac:spMkLst>
        </pc:spChg>
        <pc:grpChg chg="del">
          <ac:chgData name="moath momani" userId="720708e143949568" providerId="LiveId" clId="{196B53D5-CC6E-430D-BEEC-128EC5BF992C}" dt="2020-11-09T12:47:40.301" v="563" actId="478"/>
          <ac:grpSpMkLst>
            <pc:docMk/>
            <pc:sldMk cId="4124230599" sldId="272"/>
            <ac:grpSpMk id="10" creationId="{00000000-0000-0000-0000-000000000000}"/>
          </ac:grpSpMkLst>
        </pc:grpChg>
        <pc:grpChg chg="add mod">
          <ac:chgData name="moath momani" userId="720708e143949568" providerId="LiveId" clId="{196B53D5-CC6E-430D-BEEC-128EC5BF992C}" dt="2020-11-09T12:47:52.704" v="564"/>
          <ac:grpSpMkLst>
            <pc:docMk/>
            <pc:sldMk cId="4124230599" sldId="272"/>
            <ac:grpSpMk id="16" creationId="{FFE34FF2-428B-4C02-8972-F14974B91084}"/>
          </ac:grpSpMkLst>
        </pc:grpChg>
        <pc:picChg chg="mod">
          <ac:chgData name="moath momani" userId="720708e143949568" providerId="LiveId" clId="{196B53D5-CC6E-430D-BEEC-128EC5BF992C}" dt="2020-11-09T12:46:17.081" v="548" actId="1076"/>
          <ac:picMkLst>
            <pc:docMk/>
            <pc:sldMk cId="4124230599" sldId="272"/>
            <ac:picMk id="8" creationId="{0019A2BC-7DAA-4F74-B93B-D16EA4E59096}"/>
          </ac:picMkLst>
        </pc:picChg>
        <pc:picChg chg="mod">
          <ac:chgData name="moath momani" userId="720708e143949568" providerId="LiveId" clId="{196B53D5-CC6E-430D-BEEC-128EC5BF992C}" dt="2020-11-09T12:47:52.704" v="564"/>
          <ac:picMkLst>
            <pc:docMk/>
            <pc:sldMk cId="4124230599" sldId="272"/>
            <ac:picMk id="17" creationId="{A8330572-B984-49B6-BE14-0F405762F174}"/>
          </ac:picMkLst>
        </pc:picChg>
        <pc:picChg chg="mod">
          <ac:chgData name="moath momani" userId="720708e143949568" providerId="LiveId" clId="{196B53D5-CC6E-430D-BEEC-128EC5BF992C}" dt="2020-11-09T12:47:52.704" v="564"/>
          <ac:picMkLst>
            <pc:docMk/>
            <pc:sldMk cId="4124230599" sldId="272"/>
            <ac:picMk id="18" creationId="{2D00E8F2-038F-47F0-BDF2-FCA9C34207A1}"/>
          </ac:picMkLst>
        </pc:picChg>
      </pc:sldChg>
      <pc:sldChg chg="modSp mod">
        <pc:chgData name="moath momani" userId="720708e143949568" providerId="LiveId" clId="{196B53D5-CC6E-430D-BEEC-128EC5BF992C}" dt="2020-11-09T12:23:40.847" v="227" actId="1035"/>
        <pc:sldMkLst>
          <pc:docMk/>
          <pc:sldMk cId="911208218" sldId="273"/>
        </pc:sldMkLst>
        <pc:spChg chg="mod">
          <ac:chgData name="moath momani" userId="720708e143949568" providerId="LiveId" clId="{196B53D5-CC6E-430D-BEEC-128EC5BF992C}" dt="2020-11-09T09:40:31.993" v="41"/>
          <ac:spMkLst>
            <pc:docMk/>
            <pc:sldMk cId="911208218" sldId="273"/>
            <ac:spMk id="6" creationId="{A4131900-6A4A-4509-97D0-B9BAF02B6E12}"/>
          </ac:spMkLst>
        </pc:spChg>
        <pc:spChg chg="mod">
          <ac:chgData name="moath momani" userId="720708e143949568" providerId="LiveId" clId="{196B53D5-CC6E-430D-BEEC-128EC5BF992C}" dt="2020-11-09T12:23:40.847" v="227" actId="1035"/>
          <ac:spMkLst>
            <pc:docMk/>
            <pc:sldMk cId="911208218" sldId="273"/>
            <ac:spMk id="12" creationId="{5CACE3BA-F8DE-4A14-B149-65EF53A3CC1B}"/>
          </ac:spMkLst>
        </pc:spChg>
      </pc:sldChg>
      <pc:sldChg chg="modNotesTx">
        <pc:chgData name="moath momani" userId="720708e143949568" providerId="LiveId" clId="{196B53D5-CC6E-430D-BEEC-128EC5BF992C}" dt="2020-11-09T12:48:21.202" v="611" actId="20577"/>
        <pc:sldMkLst>
          <pc:docMk/>
          <pc:sldMk cId="1582608556" sldId="274"/>
        </pc:sldMkLst>
      </pc:sldChg>
      <pc:sldChg chg="addSp delSp modSp add del mod modNotesTx">
        <pc:chgData name="moath momani" userId="720708e143949568" providerId="LiveId" clId="{196B53D5-CC6E-430D-BEEC-128EC5BF992C}" dt="2020-11-12T09:53:41.541" v="1821" actId="14100"/>
        <pc:sldMkLst>
          <pc:docMk/>
          <pc:sldMk cId="2271298433" sldId="279"/>
        </pc:sldMkLst>
        <pc:spChg chg="del">
          <ac:chgData name="moath momani" userId="720708e143949568" providerId="LiveId" clId="{196B53D5-CC6E-430D-BEEC-128EC5BF992C}" dt="2020-11-09T09:49:38.200" v="84" actId="478"/>
          <ac:spMkLst>
            <pc:docMk/>
            <pc:sldMk cId="2271298433" sldId="279"/>
            <ac:spMk id="2" creationId="{0B2AAF93-F372-4E32-8DE3-2B37B0349A7C}"/>
          </ac:spMkLst>
        </pc:spChg>
        <pc:spChg chg="del">
          <ac:chgData name="moath momani" userId="720708e143949568" providerId="LiveId" clId="{196B53D5-CC6E-430D-BEEC-128EC5BF992C}" dt="2020-11-09T09:49:38.200" v="84" actId="478"/>
          <ac:spMkLst>
            <pc:docMk/>
            <pc:sldMk cId="2271298433" sldId="279"/>
            <ac:spMk id="17" creationId="{4955A6DA-815F-4124-A9F3-75EDB42FED58}"/>
          </ac:spMkLst>
        </pc:spChg>
        <pc:spChg chg="add del mod">
          <ac:chgData name="moath momani" userId="720708e143949568" providerId="LiveId" clId="{196B53D5-CC6E-430D-BEEC-128EC5BF992C}" dt="2020-11-09T09:49:46.718" v="93" actId="478"/>
          <ac:spMkLst>
            <pc:docMk/>
            <pc:sldMk cId="2271298433" sldId="279"/>
            <ac:spMk id="18" creationId="{F94169A1-459C-4A0B-BC80-98ED815759D6}"/>
          </ac:spMkLst>
        </pc:spChg>
        <pc:spChg chg="add mod">
          <ac:chgData name="moath momani" userId="720708e143949568" providerId="LiveId" clId="{196B53D5-CC6E-430D-BEEC-128EC5BF992C}" dt="2020-11-12T06:46:23.582" v="1016" actId="404"/>
          <ac:spMkLst>
            <pc:docMk/>
            <pc:sldMk cId="2271298433" sldId="279"/>
            <ac:spMk id="19" creationId="{EC6BEE22-726B-4198-8CA6-950E58B1D4B7}"/>
          </ac:spMkLst>
        </pc:spChg>
        <pc:spChg chg="add del mod">
          <ac:chgData name="moath momani" userId="720708e143949568" providerId="LiveId" clId="{196B53D5-CC6E-430D-BEEC-128EC5BF992C}" dt="2020-11-09T09:51:01.700" v="110"/>
          <ac:spMkLst>
            <pc:docMk/>
            <pc:sldMk cId="2271298433" sldId="279"/>
            <ac:spMk id="20" creationId="{FB6AC81B-4A00-4FB0-81CB-9D4A436C4967}"/>
          </ac:spMkLst>
        </pc:spChg>
        <pc:spChg chg="add mod">
          <ac:chgData name="moath momani" userId="720708e143949568" providerId="LiveId" clId="{196B53D5-CC6E-430D-BEEC-128EC5BF992C}" dt="2020-11-12T09:53:39.093" v="1820" actId="1076"/>
          <ac:spMkLst>
            <pc:docMk/>
            <pc:sldMk cId="2271298433" sldId="279"/>
            <ac:spMk id="21" creationId="{AD32669A-3413-485F-8DAD-97883C2402B1}"/>
          </ac:spMkLst>
        </pc:spChg>
        <pc:picChg chg="add mod">
          <ac:chgData name="moath momani" userId="720708e143949568" providerId="LiveId" clId="{196B53D5-CC6E-430D-BEEC-128EC5BF992C}" dt="2020-11-12T09:53:41.541" v="1821" actId="14100"/>
          <ac:picMkLst>
            <pc:docMk/>
            <pc:sldMk cId="2271298433" sldId="279"/>
            <ac:picMk id="3" creationId="{D35CDA42-C24E-44BF-B612-1EEB65D542F2}"/>
          </ac:picMkLst>
        </pc:picChg>
        <pc:picChg chg="del">
          <ac:chgData name="moath momani" userId="720708e143949568" providerId="LiveId" clId="{196B53D5-CC6E-430D-BEEC-128EC5BF992C}" dt="2020-11-09T09:49:38.200" v="84" actId="478"/>
          <ac:picMkLst>
            <pc:docMk/>
            <pc:sldMk cId="2271298433" sldId="279"/>
            <ac:picMk id="13" creationId="{9319865D-7103-44A0-8690-685D1A6BCF9C}"/>
          </ac:picMkLst>
        </pc:picChg>
        <pc:picChg chg="del">
          <ac:chgData name="moath momani" userId="720708e143949568" providerId="LiveId" clId="{196B53D5-CC6E-430D-BEEC-128EC5BF992C}" dt="2020-11-09T09:49:38.200" v="84" actId="478"/>
          <ac:picMkLst>
            <pc:docMk/>
            <pc:sldMk cId="2271298433" sldId="279"/>
            <ac:picMk id="14" creationId="{4F44C90C-9AB6-4E41-BBC9-EB36E64FA76A}"/>
          </ac:picMkLst>
        </pc:picChg>
        <pc:picChg chg="del">
          <ac:chgData name="moath momani" userId="720708e143949568" providerId="LiveId" clId="{196B53D5-CC6E-430D-BEEC-128EC5BF992C}" dt="2020-11-09T09:49:38.200" v="84" actId="478"/>
          <ac:picMkLst>
            <pc:docMk/>
            <pc:sldMk cId="2271298433" sldId="279"/>
            <ac:picMk id="15" creationId="{782957B5-4F0A-4A4E-A07D-DE1207191CA4}"/>
          </ac:picMkLst>
        </pc:picChg>
      </pc:sldChg>
      <pc:sldChg chg="addSp delSp modSp mod ord setBg delAnim modAnim modNotesTx">
        <pc:chgData name="moath momani" userId="720708e143949568" providerId="LiveId" clId="{196B53D5-CC6E-430D-BEEC-128EC5BF992C}" dt="2020-11-15T05:42:33.034" v="1866" actId="20577"/>
        <pc:sldMkLst>
          <pc:docMk/>
          <pc:sldMk cId="2921388132" sldId="283"/>
        </pc:sldMkLst>
        <pc:spChg chg="mod">
          <ac:chgData name="moath momani" userId="720708e143949568" providerId="LiveId" clId="{196B53D5-CC6E-430D-BEEC-128EC5BF992C}" dt="2020-11-15T05:42:02.892" v="1863" actId="20577"/>
          <ac:spMkLst>
            <pc:docMk/>
            <pc:sldMk cId="2921388132" sldId="283"/>
            <ac:spMk id="13" creationId="{B2E15839-7073-43A4-A837-6D784AC0147B}"/>
          </ac:spMkLst>
        </pc:spChg>
        <pc:spChg chg="add mod">
          <ac:chgData name="moath momani" userId="720708e143949568" providerId="LiveId" clId="{196B53D5-CC6E-430D-BEEC-128EC5BF992C}" dt="2020-11-09T12:35:13.877" v="520"/>
          <ac:spMkLst>
            <pc:docMk/>
            <pc:sldMk cId="2921388132" sldId="283"/>
            <ac:spMk id="15" creationId="{2D326369-E4FE-400B-974E-37DBC8C24696}"/>
          </ac:spMkLst>
        </pc:spChg>
        <pc:spChg chg="mod ord">
          <ac:chgData name="moath momani" userId="720708e143949568" providerId="LiveId" clId="{196B53D5-CC6E-430D-BEEC-128EC5BF992C}" dt="2020-11-12T09:45:20.566" v="1806" actId="2711"/>
          <ac:spMkLst>
            <pc:docMk/>
            <pc:sldMk cId="2921388132" sldId="283"/>
            <ac:spMk id="19" creationId="{825BA9D7-FDCC-48C4-B3F1-BFA92ACBAE69}"/>
          </ac:spMkLst>
        </pc:spChg>
        <pc:spChg chg="add del">
          <ac:chgData name="moath momani" userId="720708e143949568" providerId="LiveId" clId="{196B53D5-CC6E-430D-BEEC-128EC5BF992C}" dt="2020-11-09T12:33:50.560" v="489" actId="26606"/>
          <ac:spMkLst>
            <pc:docMk/>
            <pc:sldMk cId="2921388132" sldId="283"/>
            <ac:spMk id="75" creationId="{5AA485AD-076E-4077-A6E6-C3C9F0C39FF2}"/>
          </ac:spMkLst>
        </pc:spChg>
        <pc:spChg chg="add del">
          <ac:chgData name="moath momani" userId="720708e143949568" providerId="LiveId" clId="{196B53D5-CC6E-430D-BEEC-128EC5BF992C}" dt="2020-11-09T12:33:50.560" v="489" actId="26606"/>
          <ac:spMkLst>
            <pc:docMk/>
            <pc:sldMk cId="2921388132" sldId="283"/>
            <ac:spMk id="79" creationId="{58D235B8-3D10-493F-88AC-84BB404C1B5A}"/>
          </ac:spMkLst>
        </pc:spChg>
        <pc:spChg chg="add del">
          <ac:chgData name="moath momani" userId="720708e143949568" providerId="LiveId" clId="{196B53D5-CC6E-430D-BEEC-128EC5BF992C}" dt="2020-11-09T12:33:50.560" v="489" actId="26606"/>
          <ac:spMkLst>
            <pc:docMk/>
            <pc:sldMk cId="2921388132" sldId="283"/>
            <ac:spMk id="81" creationId="{42A4FC2C-047E-45A5-965D-8E1E3BF09BC6}"/>
          </ac:spMkLst>
        </pc:spChg>
        <pc:spChg chg="add del">
          <ac:chgData name="moath momani" userId="720708e143949568" providerId="LiveId" clId="{196B53D5-CC6E-430D-BEEC-128EC5BF992C}" dt="2020-11-09T12:33:48.742" v="487" actId="26606"/>
          <ac:spMkLst>
            <pc:docMk/>
            <pc:sldMk cId="2921388132" sldId="283"/>
            <ac:spMk id="2052" creationId="{87CC2527-562A-4F69-B487-4371E5B243E7}"/>
          </ac:spMkLst>
        </pc:spChg>
        <pc:spChg chg="add del">
          <ac:chgData name="moath momani" userId="720708e143949568" providerId="LiveId" clId="{196B53D5-CC6E-430D-BEEC-128EC5BF992C}" dt="2020-11-09T12:33:50.560" v="489" actId="26606"/>
          <ac:spMkLst>
            <pc:docMk/>
            <pc:sldMk cId="2921388132" sldId="283"/>
            <ac:spMk id="2054" creationId="{A93898FF-D987-4B0E-BFB4-85F5EB356D4D}"/>
          </ac:spMkLst>
        </pc:spChg>
        <pc:spChg chg="add del">
          <ac:chgData name="moath momani" userId="720708e143949568" providerId="LiveId" clId="{196B53D5-CC6E-430D-BEEC-128EC5BF992C}" dt="2020-11-09T12:33:50.560" v="489" actId="26606"/>
          <ac:spMkLst>
            <pc:docMk/>
            <pc:sldMk cId="2921388132" sldId="283"/>
            <ac:spMk id="2055" creationId="{612F383F-B981-4BC3-9E2B-7BE938CEF3EC}"/>
          </ac:spMkLst>
        </pc:spChg>
        <pc:grpChg chg="add mod">
          <ac:chgData name="moath momani" userId="720708e143949568" providerId="LiveId" clId="{196B53D5-CC6E-430D-BEEC-128EC5BF992C}" dt="2020-11-09T12:35:13.877" v="520"/>
          <ac:grpSpMkLst>
            <pc:docMk/>
            <pc:sldMk cId="2921388132" sldId="283"/>
            <ac:grpSpMk id="16" creationId="{8C4C1E87-0F22-4DFA-B7F2-EA987756F010}"/>
          </ac:grpSpMkLst>
        </pc:grpChg>
        <pc:picChg chg="add">
          <ac:chgData name="moath momani" userId="720708e143949568" providerId="LiveId" clId="{196B53D5-CC6E-430D-BEEC-128EC5BF992C}" dt="2020-11-09T12:33:39.185" v="484" actId="22"/>
          <ac:picMkLst>
            <pc:docMk/>
            <pc:sldMk cId="2921388132" sldId="283"/>
            <ac:picMk id="2" creationId="{0943DBB0-FD25-4FC2-AED0-F9E9CF8991D6}"/>
          </ac:picMkLst>
        </pc:picChg>
        <pc:picChg chg="add del mod">
          <ac:chgData name="moath momani" userId="720708e143949568" providerId="LiveId" clId="{196B53D5-CC6E-430D-BEEC-128EC5BF992C}" dt="2020-11-11T11:48:40.207" v="767" actId="478"/>
          <ac:picMkLst>
            <pc:docMk/>
            <pc:sldMk cId="2921388132" sldId="283"/>
            <ac:picMk id="3" creationId="{418900E7-2C2B-4B16-ADDC-C034526A011A}"/>
          </ac:picMkLst>
        </pc:picChg>
        <pc:picChg chg="mod">
          <ac:chgData name="moath momani" userId="720708e143949568" providerId="LiveId" clId="{196B53D5-CC6E-430D-BEEC-128EC5BF992C}" dt="2020-11-09T12:35:13.877" v="520"/>
          <ac:picMkLst>
            <pc:docMk/>
            <pc:sldMk cId="2921388132" sldId="283"/>
            <ac:picMk id="17" creationId="{EA9992BF-A527-4BDF-BBBD-77150AB5B051}"/>
          </ac:picMkLst>
        </pc:picChg>
        <pc:picChg chg="mod">
          <ac:chgData name="moath momani" userId="720708e143949568" providerId="LiveId" clId="{196B53D5-CC6E-430D-BEEC-128EC5BF992C}" dt="2020-11-09T12:35:13.877" v="520"/>
          <ac:picMkLst>
            <pc:docMk/>
            <pc:sldMk cId="2921388132" sldId="283"/>
            <ac:picMk id="18" creationId="{4735E69C-0D46-472B-8EA3-3BAA03DBBCBB}"/>
          </ac:picMkLst>
        </pc:picChg>
        <pc:picChg chg="add del">
          <ac:chgData name="moath momani" userId="720708e143949568" providerId="LiveId" clId="{196B53D5-CC6E-430D-BEEC-128EC5BF992C}" dt="2020-11-09T12:33:50.560" v="489" actId="26606"/>
          <ac:picMkLst>
            <pc:docMk/>
            <pc:sldMk cId="2921388132" sldId="283"/>
            <ac:picMk id="77" creationId="{D088DBDF-80D5-4FC0-8A54-9D660B728DC4}"/>
          </ac:picMkLst>
        </pc:picChg>
        <pc:picChg chg="mod">
          <ac:chgData name="moath momani" userId="720708e143949568" providerId="LiveId" clId="{196B53D5-CC6E-430D-BEEC-128EC5BF992C}" dt="2020-11-11T11:49:17.330" v="775" actId="1076"/>
          <ac:picMkLst>
            <pc:docMk/>
            <pc:sldMk cId="2921388132" sldId="283"/>
            <ac:picMk id="2050" creationId="{D86EB315-60F7-444E-8AEF-3FC59B2FEF46}"/>
          </ac:picMkLst>
        </pc:picChg>
        <pc:cxnChg chg="add del">
          <ac:chgData name="moath momani" userId="720708e143949568" providerId="LiveId" clId="{196B53D5-CC6E-430D-BEEC-128EC5BF992C}" dt="2020-11-09T12:33:48.742" v="487" actId="26606"/>
          <ac:cxnSpMkLst>
            <pc:docMk/>
            <pc:sldMk cId="2921388132" sldId="283"/>
            <ac:cxnSpMk id="73" creationId="{BCDAEC91-5BCE-4B55-9CC0-43EF94CB734B}"/>
          </ac:cxnSpMkLst>
        </pc:cxnChg>
      </pc:sldChg>
      <pc:sldChg chg="addSp delSp modSp del mod ord">
        <pc:chgData name="moath momani" userId="720708e143949568" providerId="LiveId" clId="{196B53D5-CC6E-430D-BEEC-128EC5BF992C}" dt="2020-11-12T09:14:08.936" v="1647" actId="47"/>
        <pc:sldMkLst>
          <pc:docMk/>
          <pc:sldMk cId="1014880555" sldId="284"/>
        </pc:sldMkLst>
        <pc:spChg chg="del mod">
          <ac:chgData name="moath momani" userId="720708e143949568" providerId="LiveId" clId="{196B53D5-CC6E-430D-BEEC-128EC5BF992C}" dt="2020-11-12T09:03:16.338" v="1481" actId="478"/>
          <ac:spMkLst>
            <pc:docMk/>
            <pc:sldMk cId="1014880555" sldId="284"/>
            <ac:spMk id="8" creationId="{72A92FB9-7B40-4858-B502-0E8A8BC68B2F}"/>
          </ac:spMkLst>
        </pc:spChg>
        <pc:spChg chg="add del mod">
          <ac:chgData name="moath momani" userId="720708e143949568" providerId="LiveId" clId="{196B53D5-CC6E-430D-BEEC-128EC5BF992C}" dt="2020-11-12T09:03:16.338" v="1481" actId="478"/>
          <ac:spMkLst>
            <pc:docMk/>
            <pc:sldMk cId="1014880555" sldId="284"/>
            <ac:spMk id="11" creationId="{7B829B7E-3F87-4263-A05B-2EC27A16EA28}"/>
          </ac:spMkLst>
        </pc:spChg>
        <pc:spChg chg="del mod">
          <ac:chgData name="moath momani" userId="720708e143949568" providerId="LiveId" clId="{196B53D5-CC6E-430D-BEEC-128EC5BF992C}" dt="2020-11-12T08:55:23.784" v="1324" actId="478"/>
          <ac:spMkLst>
            <pc:docMk/>
            <pc:sldMk cId="1014880555" sldId="284"/>
            <ac:spMk id="14" creationId="{457D4CC6-67F2-4892-948F-6D9814D3CB9D}"/>
          </ac:spMkLst>
        </pc:spChg>
        <pc:spChg chg="mod">
          <ac:chgData name="moath momani" userId="720708e143949568" providerId="LiveId" clId="{196B53D5-CC6E-430D-BEEC-128EC5BF992C}" dt="2020-11-09T12:32:42.632" v="429" actId="1038"/>
          <ac:spMkLst>
            <pc:docMk/>
            <pc:sldMk cId="1014880555" sldId="284"/>
            <ac:spMk id="15" creationId="{65C8F5A3-AD1B-4E1A-B297-7FB11BDE08A2}"/>
          </ac:spMkLst>
        </pc:spChg>
        <pc:spChg chg="add del mod">
          <ac:chgData name="moath momani" userId="720708e143949568" providerId="LiveId" clId="{196B53D5-CC6E-430D-BEEC-128EC5BF992C}" dt="2020-11-12T09:03:16.338" v="1481" actId="478"/>
          <ac:spMkLst>
            <pc:docMk/>
            <pc:sldMk cId="1014880555" sldId="284"/>
            <ac:spMk id="16" creationId="{EFD95A2D-C868-4B75-84DC-F0904F086D4B}"/>
          </ac:spMkLst>
        </pc:spChg>
        <pc:spChg chg="add mod">
          <ac:chgData name="moath momani" userId="720708e143949568" providerId="LiveId" clId="{196B53D5-CC6E-430D-BEEC-128EC5BF992C}" dt="2020-11-12T09:10:46.596" v="1564" actId="1076"/>
          <ac:spMkLst>
            <pc:docMk/>
            <pc:sldMk cId="1014880555" sldId="284"/>
            <ac:spMk id="20" creationId="{54B71B86-1592-408E-B9B4-28F1FEB85C8A}"/>
          </ac:spMkLst>
        </pc:spChg>
        <pc:spChg chg="add del mod">
          <ac:chgData name="moath momani" userId="720708e143949568" providerId="LiveId" clId="{196B53D5-CC6E-430D-BEEC-128EC5BF992C}" dt="2020-11-12T09:09:14.809" v="1522" actId="21"/>
          <ac:spMkLst>
            <pc:docMk/>
            <pc:sldMk cId="1014880555" sldId="284"/>
            <ac:spMk id="21" creationId="{EA72B60A-8688-47B7-AFE7-67EFC42D046E}"/>
          </ac:spMkLst>
        </pc:spChg>
        <pc:spChg chg="add del mod">
          <ac:chgData name="moath momani" userId="720708e143949568" providerId="LiveId" clId="{196B53D5-CC6E-430D-BEEC-128EC5BF992C}" dt="2020-11-12T09:09:31.637" v="1527" actId="21"/>
          <ac:spMkLst>
            <pc:docMk/>
            <pc:sldMk cId="1014880555" sldId="284"/>
            <ac:spMk id="22" creationId="{18B3B403-4711-413A-88E8-4D4A6733F5F8}"/>
          </ac:spMkLst>
        </pc:spChg>
        <pc:spChg chg="add del mod">
          <ac:chgData name="moath momani" userId="720708e143949568" providerId="LiveId" clId="{196B53D5-CC6E-430D-BEEC-128EC5BF992C}" dt="2020-11-12T09:10:20.511" v="1561" actId="21"/>
          <ac:spMkLst>
            <pc:docMk/>
            <pc:sldMk cId="1014880555" sldId="284"/>
            <ac:spMk id="24" creationId="{749CED23-883A-4B25-8F5B-2A7F5E6EDBCD}"/>
          </ac:spMkLst>
        </pc:spChg>
        <pc:spChg chg="add del mod">
          <ac:chgData name="moath momani" userId="720708e143949568" providerId="LiveId" clId="{196B53D5-CC6E-430D-BEEC-128EC5BF992C}" dt="2020-11-12T09:03:19.175" v="1482" actId="478"/>
          <ac:spMkLst>
            <pc:docMk/>
            <pc:sldMk cId="1014880555" sldId="284"/>
            <ac:spMk id="26" creationId="{01AC5FA0-5796-4D1E-B8FB-5CBCAFF09CA5}"/>
          </ac:spMkLst>
        </pc:spChg>
        <pc:spChg chg="add mod">
          <ac:chgData name="moath momani" userId="720708e143949568" providerId="LiveId" clId="{196B53D5-CC6E-430D-BEEC-128EC5BF992C}" dt="2020-11-12T09:10:43.507" v="1563" actId="1076"/>
          <ac:spMkLst>
            <pc:docMk/>
            <pc:sldMk cId="1014880555" sldId="284"/>
            <ac:spMk id="28" creationId="{3D13EE57-B3FF-4014-BEC8-3B28FE08FE72}"/>
          </ac:spMkLst>
        </pc:spChg>
        <pc:grpChg chg="mod">
          <ac:chgData name="moath momani" userId="720708e143949568" providerId="LiveId" clId="{196B53D5-CC6E-430D-BEEC-128EC5BF992C}" dt="2020-11-09T12:32:42.632" v="429" actId="1038"/>
          <ac:grpSpMkLst>
            <pc:docMk/>
            <pc:sldMk cId="1014880555" sldId="284"/>
            <ac:grpSpMk id="17" creationId="{F39470B8-728B-4A67-9272-104E71A2B871}"/>
          </ac:grpSpMkLst>
        </pc:grpChg>
        <pc:picChg chg="add">
          <ac:chgData name="moath momani" userId="720708e143949568" providerId="LiveId" clId="{196B53D5-CC6E-430D-BEEC-128EC5BF992C}" dt="2020-11-09T12:32:25.084" v="390" actId="22"/>
          <ac:picMkLst>
            <pc:docMk/>
            <pc:sldMk cId="1014880555" sldId="284"/>
            <ac:picMk id="2" creationId="{A60C8887-EF32-4534-AC6E-8A9F7159CCD3}"/>
          </ac:picMkLst>
        </pc:picChg>
        <pc:picChg chg="add del mod">
          <ac:chgData name="moath momani" userId="720708e143949568" providerId="LiveId" clId="{196B53D5-CC6E-430D-BEEC-128EC5BF992C}" dt="2020-11-11T10:18:25.178" v="741" actId="478"/>
          <ac:picMkLst>
            <pc:docMk/>
            <pc:sldMk cId="1014880555" sldId="284"/>
            <ac:picMk id="4" creationId="{86B4C098-E5E7-45E5-838A-D0199AB8F601}"/>
          </ac:picMkLst>
        </pc:picChg>
        <pc:picChg chg="add del mod">
          <ac:chgData name="moath momani" userId="720708e143949568" providerId="LiveId" clId="{196B53D5-CC6E-430D-BEEC-128EC5BF992C}" dt="2020-11-12T08:57:02.856" v="1341" actId="478"/>
          <ac:picMkLst>
            <pc:docMk/>
            <pc:sldMk cId="1014880555" sldId="284"/>
            <ac:picMk id="4" creationId="{95026BEA-B0E9-423B-A2BC-CDE34A9D1D9E}"/>
          </ac:picMkLst>
        </pc:picChg>
        <pc:picChg chg="del mod">
          <ac:chgData name="moath momani" userId="720708e143949568" providerId="LiveId" clId="{196B53D5-CC6E-430D-BEEC-128EC5BF992C}" dt="2020-11-12T08:55:26.577" v="1325" actId="478"/>
          <ac:picMkLst>
            <pc:docMk/>
            <pc:sldMk cId="1014880555" sldId="284"/>
            <ac:picMk id="5" creationId="{E01A6479-BD0C-4C9B-BACE-ED4F73434372}"/>
          </ac:picMkLst>
        </pc:picChg>
        <pc:picChg chg="add mod">
          <ac:chgData name="moath momani" userId="720708e143949568" providerId="LiveId" clId="{196B53D5-CC6E-430D-BEEC-128EC5BF992C}" dt="2020-11-12T09:10:50.859" v="1565" actId="1076"/>
          <ac:picMkLst>
            <pc:docMk/>
            <pc:sldMk cId="1014880555" sldId="284"/>
            <ac:picMk id="9" creationId="{5FBF351A-A612-4AFC-B9D7-58B59A700AE1}"/>
          </ac:picMkLst>
        </pc:picChg>
        <pc:picChg chg="del">
          <ac:chgData name="moath momani" userId="720708e143949568" providerId="LiveId" clId="{196B53D5-CC6E-430D-BEEC-128EC5BF992C}" dt="2020-11-09T12:31:51.932" v="381" actId="478"/>
          <ac:picMkLst>
            <pc:docMk/>
            <pc:sldMk cId="1014880555" sldId="284"/>
            <ac:picMk id="16" creationId="{7106613A-3E1E-4CF7-AE6B-855763D536D2}"/>
          </ac:picMkLst>
        </pc:picChg>
      </pc:sldChg>
      <pc:sldChg chg="addSp delSp modSp mod ord modNotesTx">
        <pc:chgData name="moath momani" userId="720708e143949568" providerId="LiveId" clId="{196B53D5-CC6E-430D-BEEC-128EC5BF992C}" dt="2020-11-15T05:35:08.171" v="1854" actId="20577"/>
        <pc:sldMkLst>
          <pc:docMk/>
          <pc:sldMk cId="2276950543" sldId="285"/>
        </pc:sldMkLst>
        <pc:spChg chg="add mod">
          <ac:chgData name="moath momani" userId="720708e143949568" providerId="LiveId" clId="{196B53D5-CC6E-430D-BEEC-128EC5BF992C}" dt="2020-11-09T12:35:36.682" v="531"/>
          <ac:spMkLst>
            <pc:docMk/>
            <pc:sldMk cId="2276950543" sldId="285"/>
            <ac:spMk id="5" creationId="{128D1D16-0385-478E-9D12-3B7F3E4EB55A}"/>
          </ac:spMkLst>
        </pc:spChg>
        <pc:spChg chg="mod">
          <ac:chgData name="moath momani" userId="720708e143949568" providerId="LiveId" clId="{196B53D5-CC6E-430D-BEEC-128EC5BF992C}" dt="2020-11-12T09:44:30.239" v="1796" actId="113"/>
          <ac:spMkLst>
            <pc:docMk/>
            <pc:sldMk cId="2276950543" sldId="285"/>
            <ac:spMk id="25" creationId="{1429D8FD-8B3D-4392-A6E9-CD1071EBCA9A}"/>
          </ac:spMkLst>
        </pc:spChg>
        <pc:spChg chg="mod">
          <ac:chgData name="moath momani" userId="720708e143949568" providerId="LiveId" clId="{196B53D5-CC6E-430D-BEEC-128EC5BF992C}" dt="2020-11-12T09:45:33.558" v="1809" actId="2711"/>
          <ac:spMkLst>
            <pc:docMk/>
            <pc:sldMk cId="2276950543" sldId="285"/>
            <ac:spMk id="26" creationId="{1ADD6298-4167-418D-9B28-FF68462BC99F}"/>
          </ac:spMkLst>
        </pc:spChg>
        <pc:grpChg chg="add mod">
          <ac:chgData name="moath momani" userId="720708e143949568" providerId="LiveId" clId="{196B53D5-CC6E-430D-BEEC-128EC5BF992C}" dt="2020-11-09T12:35:36.682" v="531"/>
          <ac:grpSpMkLst>
            <pc:docMk/>
            <pc:sldMk cId="2276950543" sldId="285"/>
            <ac:grpSpMk id="6" creationId="{0BB712DE-CB4A-452E-B78A-49B209DDD2AF}"/>
          </ac:grpSpMkLst>
        </pc:grpChg>
        <pc:picChg chg="add">
          <ac:chgData name="moath momani" userId="720708e143949568" providerId="LiveId" clId="{196B53D5-CC6E-430D-BEEC-128EC5BF992C}" dt="2020-11-09T12:35:40.446" v="532" actId="22"/>
          <ac:picMkLst>
            <pc:docMk/>
            <pc:sldMk cId="2276950543" sldId="285"/>
            <ac:picMk id="2" creationId="{A9F828F2-7755-4431-A929-731922F2F482}"/>
          </ac:picMkLst>
        </pc:picChg>
        <pc:picChg chg="add del mod">
          <ac:chgData name="moath momani" userId="720708e143949568" providerId="LiveId" clId="{196B53D5-CC6E-430D-BEEC-128EC5BF992C}" dt="2020-11-12T09:21:25.105" v="1763" actId="478"/>
          <ac:picMkLst>
            <pc:docMk/>
            <pc:sldMk cId="2276950543" sldId="285"/>
            <ac:picMk id="3" creationId="{EACBAC7B-D20A-4E5C-8BDC-0F8853C0DFBA}"/>
          </ac:picMkLst>
        </pc:picChg>
        <pc:picChg chg="mod">
          <ac:chgData name="moath momani" userId="720708e143949568" providerId="LiveId" clId="{196B53D5-CC6E-430D-BEEC-128EC5BF992C}" dt="2020-11-09T12:35:36.682" v="531"/>
          <ac:picMkLst>
            <pc:docMk/>
            <pc:sldMk cId="2276950543" sldId="285"/>
            <ac:picMk id="7" creationId="{1D9772CF-C509-4EBE-AC80-4021CE7123D1}"/>
          </ac:picMkLst>
        </pc:picChg>
        <pc:picChg chg="mod">
          <ac:chgData name="moath momani" userId="720708e143949568" providerId="LiveId" clId="{196B53D5-CC6E-430D-BEEC-128EC5BF992C}" dt="2020-11-09T12:35:36.682" v="531"/>
          <ac:picMkLst>
            <pc:docMk/>
            <pc:sldMk cId="2276950543" sldId="285"/>
            <ac:picMk id="8" creationId="{1092342F-F978-4C54-A664-C6F3F249FF08}"/>
          </ac:picMkLst>
        </pc:picChg>
        <pc:picChg chg="del mod">
          <ac:chgData name="moath momani" userId="720708e143949568" providerId="LiveId" clId="{196B53D5-CC6E-430D-BEEC-128EC5BF992C}" dt="2020-11-09T12:45:00.705" v="538" actId="478"/>
          <ac:picMkLst>
            <pc:docMk/>
            <pc:sldMk cId="2276950543" sldId="285"/>
            <ac:picMk id="1026" creationId="{0C208832-0811-46EF-88E4-541D982B9D71}"/>
          </ac:picMkLst>
        </pc:picChg>
        <pc:picChg chg="add mod">
          <ac:chgData name="moath momani" userId="720708e143949568" providerId="LiveId" clId="{196B53D5-CC6E-430D-BEEC-128EC5BF992C}" dt="2020-11-12T09:22:11.732" v="1791" actId="1076"/>
          <ac:picMkLst>
            <pc:docMk/>
            <pc:sldMk cId="2276950543" sldId="285"/>
            <ac:picMk id="1026" creationId="{5AC896D7-63B9-4226-9478-CE14DAC3BF1B}"/>
          </ac:picMkLst>
        </pc:picChg>
      </pc:sldChg>
      <pc:sldChg chg="modSp add mod">
        <pc:chgData name="moath momani" userId="720708e143949568" providerId="LiveId" clId="{196B53D5-CC6E-430D-BEEC-128EC5BF992C}" dt="2020-11-09T09:48:50.977" v="81" actId="113"/>
        <pc:sldMkLst>
          <pc:docMk/>
          <pc:sldMk cId="2514924934" sldId="288"/>
        </pc:sldMkLst>
        <pc:spChg chg="mod">
          <ac:chgData name="moath momani" userId="720708e143949568" providerId="LiveId" clId="{196B53D5-CC6E-430D-BEEC-128EC5BF992C}" dt="2020-11-09T09:48:50.977" v="81" actId="113"/>
          <ac:spMkLst>
            <pc:docMk/>
            <pc:sldMk cId="2514924934" sldId="288"/>
            <ac:spMk id="40" creationId="{163E4506-78CC-450F-B675-EC079FA4AE69}"/>
          </ac:spMkLst>
        </pc:spChg>
      </pc:sldChg>
      <pc:sldChg chg="add">
        <pc:chgData name="moath momani" userId="720708e143949568" providerId="LiveId" clId="{196B53D5-CC6E-430D-BEEC-128EC5BF992C}" dt="2020-11-09T09:48:19.046" v="77"/>
        <pc:sldMkLst>
          <pc:docMk/>
          <pc:sldMk cId="927733710" sldId="289"/>
        </pc:sldMkLst>
      </pc:sldChg>
      <pc:sldChg chg="modSp add mod">
        <pc:chgData name="moath momani" userId="720708e143949568" providerId="LiveId" clId="{196B53D5-CC6E-430D-BEEC-128EC5BF992C}" dt="2020-11-12T06:46:48.539" v="1020" actId="1076"/>
        <pc:sldMkLst>
          <pc:docMk/>
          <pc:sldMk cId="1109524678" sldId="292"/>
        </pc:sldMkLst>
        <pc:spChg chg="mod">
          <ac:chgData name="moath momani" userId="720708e143949568" providerId="LiveId" clId="{196B53D5-CC6E-430D-BEEC-128EC5BF992C}" dt="2020-11-09T12:29:32.530" v="306" actId="20577"/>
          <ac:spMkLst>
            <pc:docMk/>
            <pc:sldMk cId="1109524678" sldId="292"/>
            <ac:spMk id="2" creationId="{0B2AAF93-F372-4E32-8DE3-2B37B0349A7C}"/>
          </ac:spMkLst>
        </pc:spChg>
        <pc:spChg chg="mod">
          <ac:chgData name="moath momani" userId="720708e143949568" providerId="LiveId" clId="{196B53D5-CC6E-430D-BEEC-128EC5BF992C}" dt="2020-11-12T06:46:48.539" v="1020" actId="1076"/>
          <ac:spMkLst>
            <pc:docMk/>
            <pc:sldMk cId="1109524678" sldId="292"/>
            <ac:spMk id="17" creationId="{4955A6DA-815F-4124-A9F3-75EDB42FED58}"/>
          </ac:spMkLst>
        </pc:spChg>
      </pc:sldChg>
      <pc:sldChg chg="addSp delSp modSp add del mod modAnim">
        <pc:chgData name="moath momani" userId="720708e143949568" providerId="LiveId" clId="{196B53D5-CC6E-430D-BEEC-128EC5BF992C}" dt="2020-11-12T07:25:23.050" v="1271" actId="47"/>
        <pc:sldMkLst>
          <pc:docMk/>
          <pc:sldMk cId="2531107322" sldId="293"/>
        </pc:sldMkLst>
        <pc:spChg chg="mod">
          <ac:chgData name="moath momani" userId="720708e143949568" providerId="LiveId" clId="{196B53D5-CC6E-430D-BEEC-128EC5BF992C}" dt="2020-11-11T10:19:04.326" v="750" actId="1076"/>
          <ac:spMkLst>
            <pc:docMk/>
            <pc:sldMk cId="2531107322" sldId="293"/>
            <ac:spMk id="8" creationId="{72A92FB9-7B40-4858-B502-0E8A8BC68B2F}"/>
          </ac:spMkLst>
        </pc:spChg>
        <pc:spChg chg="mod">
          <ac:chgData name="moath momani" userId="720708e143949568" providerId="LiveId" clId="{196B53D5-CC6E-430D-BEEC-128EC5BF992C}" dt="2020-11-11T10:18:50.881" v="748" actId="113"/>
          <ac:spMkLst>
            <pc:docMk/>
            <pc:sldMk cId="2531107322" sldId="293"/>
            <ac:spMk id="14" creationId="{457D4CC6-67F2-4892-948F-6D9814D3CB9D}"/>
          </ac:spMkLst>
        </pc:spChg>
        <pc:picChg chg="add mod">
          <ac:chgData name="moath momani" userId="720708e143949568" providerId="LiveId" clId="{196B53D5-CC6E-430D-BEEC-128EC5BF992C}" dt="2020-11-11T10:19:07.190" v="751" actId="1076"/>
          <ac:picMkLst>
            <pc:docMk/>
            <pc:sldMk cId="2531107322" sldId="293"/>
            <ac:picMk id="3" creationId="{3F2F00EE-A33A-4564-8176-B745E34969EC}"/>
          </ac:picMkLst>
        </pc:picChg>
        <pc:picChg chg="del">
          <ac:chgData name="moath momani" userId="720708e143949568" providerId="LiveId" clId="{196B53D5-CC6E-430D-BEEC-128EC5BF992C}" dt="2020-11-11T10:13:56.398" v="617" actId="478"/>
          <ac:picMkLst>
            <pc:docMk/>
            <pc:sldMk cId="2531107322" sldId="293"/>
            <ac:picMk id="5" creationId="{E01A6479-BD0C-4C9B-BACE-ED4F73434372}"/>
          </ac:picMkLst>
        </pc:picChg>
      </pc:sldChg>
      <pc:sldChg chg="addSp delSp modSp add mod">
        <pc:chgData name="moath momani" userId="720708e143949568" providerId="LiveId" clId="{196B53D5-CC6E-430D-BEEC-128EC5BF992C}" dt="2020-11-12T09:05:57.550" v="1513" actId="12"/>
        <pc:sldMkLst>
          <pc:docMk/>
          <pc:sldMk cId="2046296258" sldId="294"/>
        </pc:sldMkLst>
        <pc:spChg chg="add del mod">
          <ac:chgData name="moath momani" userId="720708e143949568" providerId="LiveId" clId="{196B53D5-CC6E-430D-BEEC-128EC5BF992C}" dt="2020-11-12T06:59:33.150" v="1140" actId="478"/>
          <ac:spMkLst>
            <pc:docMk/>
            <pc:sldMk cId="2046296258" sldId="294"/>
            <ac:spMk id="5" creationId="{7AD48BA1-8D8D-4CDA-BB1B-54D7FAD9BAA5}"/>
          </ac:spMkLst>
        </pc:spChg>
        <pc:spChg chg="mod">
          <ac:chgData name="moath momani" userId="720708e143949568" providerId="LiveId" clId="{196B53D5-CC6E-430D-BEEC-128EC5BF992C}" dt="2020-11-12T09:05:25.868" v="1504" actId="404"/>
          <ac:spMkLst>
            <pc:docMk/>
            <pc:sldMk cId="2046296258" sldId="294"/>
            <ac:spMk id="12" creationId="{06594FC6-F4CB-4E85-AAD7-70B20A110168}"/>
          </ac:spMkLst>
        </pc:spChg>
        <pc:spChg chg="mod">
          <ac:chgData name="moath momani" userId="720708e143949568" providerId="LiveId" clId="{196B53D5-CC6E-430D-BEEC-128EC5BF992C}" dt="2020-11-12T09:05:54.592" v="1512" actId="121"/>
          <ac:spMkLst>
            <pc:docMk/>
            <pc:sldMk cId="2046296258" sldId="294"/>
            <ac:spMk id="13" creationId="{CF8DF623-03E8-4688-BADC-09A9A4417BCD}"/>
          </ac:spMkLst>
        </pc:spChg>
        <pc:spChg chg="add mod">
          <ac:chgData name="moath momani" userId="720708e143949568" providerId="LiveId" clId="{196B53D5-CC6E-430D-BEEC-128EC5BF992C}" dt="2020-11-12T09:05:57.550" v="1513" actId="12"/>
          <ac:spMkLst>
            <pc:docMk/>
            <pc:sldMk cId="2046296258" sldId="294"/>
            <ac:spMk id="18" creationId="{95495D07-53B5-48DE-BA05-ACE9239320C8}"/>
          </ac:spMkLst>
        </pc:spChg>
        <pc:spChg chg="del">
          <ac:chgData name="moath momani" userId="720708e143949568" providerId="LiveId" clId="{196B53D5-CC6E-430D-BEEC-128EC5BF992C}" dt="2020-11-12T06:59:26.289" v="1137" actId="478"/>
          <ac:spMkLst>
            <pc:docMk/>
            <pc:sldMk cId="2046296258" sldId="294"/>
            <ac:spMk id="19" creationId="{09088DA4-5BE1-4CF5-83BB-0C17EA144419}"/>
          </ac:spMkLst>
        </pc:spChg>
        <pc:picChg chg="mod">
          <ac:chgData name="moath momani" userId="720708e143949568" providerId="LiveId" clId="{196B53D5-CC6E-430D-BEEC-128EC5BF992C}" dt="2020-11-12T09:05:40.435" v="1507" actId="1076"/>
          <ac:picMkLst>
            <pc:docMk/>
            <pc:sldMk cId="2046296258" sldId="294"/>
            <ac:picMk id="3" creationId="{279B1F9D-1DC6-4DD6-9367-5CE5DCE9D8A1}"/>
          </ac:picMkLst>
        </pc:picChg>
      </pc:sldChg>
      <pc:sldChg chg="addSp delSp add del">
        <pc:chgData name="moath momani" userId="720708e143949568" providerId="LiveId" clId="{196B53D5-CC6E-430D-BEEC-128EC5BF992C}" dt="2020-11-11T10:47:20.329" v="755" actId="2890"/>
        <pc:sldMkLst>
          <pc:docMk/>
          <pc:sldMk cId="3741679421" sldId="294"/>
        </pc:sldMkLst>
        <pc:picChg chg="add del">
          <ac:chgData name="moath momani" userId="720708e143949568" providerId="LiveId" clId="{196B53D5-CC6E-430D-BEEC-128EC5BF992C}" dt="2020-11-11T10:47:19.112" v="754" actId="478"/>
          <ac:picMkLst>
            <pc:docMk/>
            <pc:sldMk cId="3741679421" sldId="294"/>
            <ac:picMk id="2050" creationId="{D86EB315-60F7-444E-8AEF-3FC59B2FEF46}"/>
          </ac:picMkLst>
        </pc:picChg>
      </pc:sldChg>
      <pc:sldChg chg="modSp add mod ord modNotesTx">
        <pc:chgData name="moath momani" userId="720708e143949568" providerId="LiveId" clId="{196B53D5-CC6E-430D-BEEC-128EC5BF992C}" dt="2020-11-15T05:42:23.351" v="1865"/>
        <pc:sldMkLst>
          <pc:docMk/>
          <pc:sldMk cId="504445919" sldId="295"/>
        </pc:sldMkLst>
        <pc:spChg chg="mod">
          <ac:chgData name="moath momani" userId="720708e143949568" providerId="LiveId" clId="{196B53D5-CC6E-430D-BEEC-128EC5BF992C}" dt="2020-11-12T09:20:59.507" v="1762" actId="1076"/>
          <ac:spMkLst>
            <pc:docMk/>
            <pc:sldMk cId="504445919" sldId="295"/>
            <ac:spMk id="8" creationId="{72A92FB9-7B40-4858-B502-0E8A8BC68B2F}"/>
          </ac:spMkLst>
        </pc:spChg>
        <pc:spChg chg="mod">
          <ac:chgData name="moath momani" userId="720708e143949568" providerId="LiveId" clId="{196B53D5-CC6E-430D-BEEC-128EC5BF992C}" dt="2020-11-12T09:45:22.093" v="1808" actId="2711"/>
          <ac:spMkLst>
            <pc:docMk/>
            <pc:sldMk cId="504445919" sldId="295"/>
            <ac:spMk id="14" creationId="{457D4CC6-67F2-4892-948F-6D9814D3CB9D}"/>
          </ac:spMkLst>
        </pc:spChg>
        <pc:picChg chg="mod">
          <ac:chgData name="moath momani" userId="720708e143949568" providerId="LiveId" clId="{196B53D5-CC6E-430D-BEEC-128EC5BF992C}" dt="2020-11-12T09:20:52.844" v="1760" actId="1076"/>
          <ac:picMkLst>
            <pc:docMk/>
            <pc:sldMk cId="504445919" sldId="295"/>
            <ac:picMk id="5" creationId="{E01A6479-BD0C-4C9B-BACE-ED4F73434372}"/>
          </ac:picMkLst>
        </pc:picChg>
      </pc:sldChg>
      <pc:sldChg chg="add del">
        <pc:chgData name="moath momani" userId="720708e143949568" providerId="LiveId" clId="{196B53D5-CC6E-430D-BEEC-128EC5BF992C}" dt="2020-11-12T07:43:17.417" v="1280" actId="2890"/>
        <pc:sldMkLst>
          <pc:docMk/>
          <pc:sldMk cId="4121487591" sldId="295"/>
        </pc:sldMkLst>
      </pc:sldChg>
      <pc:sldChg chg="addSp delSp modSp add mod ord">
        <pc:chgData name="moath momani" userId="720708e143949568" providerId="LiveId" clId="{196B53D5-CC6E-430D-BEEC-128EC5BF992C}" dt="2020-11-12T09:45:18.024" v="1803" actId="2711"/>
        <pc:sldMkLst>
          <pc:docMk/>
          <pc:sldMk cId="2319052691" sldId="296"/>
        </pc:sldMkLst>
        <pc:spChg chg="add mod">
          <ac:chgData name="moath momani" userId="720708e143949568" providerId="LiveId" clId="{196B53D5-CC6E-430D-BEEC-128EC5BF992C}" dt="2020-11-12T09:45:18.024" v="1803" actId="2711"/>
          <ac:spMkLst>
            <pc:docMk/>
            <pc:sldMk cId="2319052691" sldId="296"/>
            <ac:spMk id="3" creationId="{2D5583F4-FC86-4E7B-8995-3A34BA584BAE}"/>
          </ac:spMkLst>
        </pc:spChg>
        <pc:spChg chg="add mod">
          <ac:chgData name="moath momani" userId="720708e143949568" providerId="LiveId" clId="{196B53D5-CC6E-430D-BEEC-128EC5BF992C}" dt="2020-11-12T09:45:18.024" v="1803" actId="2711"/>
          <ac:spMkLst>
            <pc:docMk/>
            <pc:sldMk cId="2319052691" sldId="296"/>
            <ac:spMk id="4" creationId="{2F725402-65B3-4FF6-9706-FA7757D5E893}"/>
          </ac:spMkLst>
        </pc:spChg>
        <pc:spChg chg="add mod">
          <ac:chgData name="moath momani" userId="720708e143949568" providerId="LiveId" clId="{196B53D5-CC6E-430D-BEEC-128EC5BF992C}" dt="2020-11-12T09:45:18.024" v="1803" actId="2711"/>
          <ac:spMkLst>
            <pc:docMk/>
            <pc:sldMk cId="2319052691" sldId="296"/>
            <ac:spMk id="6" creationId="{6E682AC4-4BB7-4B5B-9969-BCB0E0D94D5F}"/>
          </ac:spMkLst>
        </pc:spChg>
        <pc:spChg chg="add mod">
          <ac:chgData name="moath momani" userId="720708e143949568" providerId="LiveId" clId="{196B53D5-CC6E-430D-BEEC-128EC5BF992C}" dt="2020-11-12T09:13:33.083" v="1628" actId="1076"/>
          <ac:spMkLst>
            <pc:docMk/>
            <pc:sldMk cId="2319052691" sldId="296"/>
            <ac:spMk id="7" creationId="{26783B80-83D8-4DA6-86A1-C9E07CB945AF}"/>
          </ac:spMkLst>
        </pc:spChg>
        <pc:spChg chg="mod">
          <ac:chgData name="moath momani" userId="720708e143949568" providerId="LiveId" clId="{196B53D5-CC6E-430D-BEEC-128EC5BF992C}" dt="2020-11-12T09:09:04.226" v="1520" actId="14100"/>
          <ac:spMkLst>
            <pc:docMk/>
            <pc:sldMk cId="2319052691" sldId="296"/>
            <ac:spMk id="8" creationId="{72A92FB9-7B40-4858-B502-0E8A8BC68B2F}"/>
          </ac:spMkLst>
        </pc:spChg>
        <pc:spChg chg="add mod">
          <ac:chgData name="moath momani" userId="720708e143949568" providerId="LiveId" clId="{196B53D5-CC6E-430D-BEEC-128EC5BF992C}" dt="2020-11-12T09:45:18.024" v="1803" actId="2711"/>
          <ac:spMkLst>
            <pc:docMk/>
            <pc:sldMk cId="2319052691" sldId="296"/>
            <ac:spMk id="10" creationId="{F018ACEE-E2BF-4963-9CDF-CCC75A7CF94A}"/>
          </ac:spMkLst>
        </pc:spChg>
        <pc:spChg chg="mod">
          <ac:chgData name="moath momani" userId="720708e143949568" providerId="LiveId" clId="{196B53D5-CC6E-430D-BEEC-128EC5BF992C}" dt="2020-11-12T09:10:01.510" v="1558" actId="1035"/>
          <ac:spMkLst>
            <pc:docMk/>
            <pc:sldMk cId="2319052691" sldId="296"/>
            <ac:spMk id="11" creationId="{7B829B7E-3F87-4263-A05B-2EC27A16EA28}"/>
          </ac:spMkLst>
        </pc:spChg>
        <pc:spChg chg="del mod">
          <ac:chgData name="moath momani" userId="720708e143949568" providerId="LiveId" clId="{196B53D5-CC6E-430D-BEEC-128EC5BF992C}" dt="2020-11-12T09:08:37.983" v="1514" actId="21"/>
          <ac:spMkLst>
            <pc:docMk/>
            <pc:sldMk cId="2319052691" sldId="296"/>
            <ac:spMk id="16" creationId="{EFD95A2D-C868-4B75-84DC-F0904F086D4B}"/>
          </ac:spMkLst>
        </pc:spChg>
        <pc:spChg chg="del">
          <ac:chgData name="moath momani" userId="720708e143949568" providerId="LiveId" clId="{196B53D5-CC6E-430D-BEEC-128EC5BF992C}" dt="2020-11-12T09:02:43.136" v="1474" actId="478"/>
          <ac:spMkLst>
            <pc:docMk/>
            <pc:sldMk cId="2319052691" sldId="296"/>
            <ac:spMk id="20" creationId="{54B71B86-1592-408E-B9B4-28F1FEB85C8A}"/>
          </ac:spMkLst>
        </pc:spChg>
        <pc:spChg chg="del">
          <ac:chgData name="moath momani" userId="720708e143949568" providerId="LiveId" clId="{196B53D5-CC6E-430D-BEEC-128EC5BF992C}" dt="2020-11-12T09:02:43.136" v="1474" actId="478"/>
          <ac:spMkLst>
            <pc:docMk/>
            <pc:sldMk cId="2319052691" sldId="296"/>
            <ac:spMk id="21" creationId="{EA72B60A-8688-47B7-AFE7-67EFC42D046E}"/>
          </ac:spMkLst>
        </pc:spChg>
        <pc:spChg chg="del">
          <ac:chgData name="moath momani" userId="720708e143949568" providerId="LiveId" clId="{196B53D5-CC6E-430D-BEEC-128EC5BF992C}" dt="2020-11-12T09:02:43.136" v="1474" actId="478"/>
          <ac:spMkLst>
            <pc:docMk/>
            <pc:sldMk cId="2319052691" sldId="296"/>
            <ac:spMk id="22" creationId="{18B3B403-4711-413A-88E8-4D4A6733F5F8}"/>
          </ac:spMkLst>
        </pc:spChg>
        <pc:spChg chg="del">
          <ac:chgData name="moath momani" userId="720708e143949568" providerId="LiveId" clId="{196B53D5-CC6E-430D-BEEC-128EC5BF992C}" dt="2020-11-12T09:02:43.136" v="1474" actId="478"/>
          <ac:spMkLst>
            <pc:docMk/>
            <pc:sldMk cId="2319052691" sldId="296"/>
            <ac:spMk id="24" creationId="{749CED23-883A-4B25-8F5B-2A7F5E6EDBCD}"/>
          </ac:spMkLst>
        </pc:spChg>
        <pc:picChg chg="add mod">
          <ac:chgData name="moath momani" userId="720708e143949568" providerId="LiveId" clId="{196B53D5-CC6E-430D-BEEC-128EC5BF992C}" dt="2020-11-12T09:13:52.243" v="1646" actId="1076"/>
          <ac:picMkLst>
            <pc:docMk/>
            <pc:sldMk cId="2319052691" sldId="296"/>
            <ac:picMk id="5" creationId="{E1357FAD-7091-42EE-94D1-4C66B4C843F5}"/>
          </ac:picMkLst>
        </pc:picChg>
        <pc:picChg chg="del">
          <ac:chgData name="moath momani" userId="720708e143949568" providerId="LiveId" clId="{196B53D5-CC6E-430D-BEEC-128EC5BF992C}" dt="2020-11-12T09:08:51.519" v="1517" actId="478"/>
          <ac:picMkLst>
            <pc:docMk/>
            <pc:sldMk cId="2319052691" sldId="296"/>
            <ac:picMk id="9" creationId="{5FBF351A-A612-4AFC-B9D7-58B59A700AE1}"/>
          </ac:picMkLst>
        </pc:picChg>
      </pc:sldChg>
    </pc:docChg>
  </pc:docChgLst>
  <pc:docChgLst>
    <pc:chgData name="moath momani" userId="720708e143949568" providerId="LiveId" clId="{48315533-D7D3-45AF-97E7-7EE707295EF0}"/>
    <pc:docChg chg="undo custSel modSld">
      <pc:chgData name="moath momani" userId="720708e143949568" providerId="LiveId" clId="{48315533-D7D3-45AF-97E7-7EE707295EF0}" dt="2021-02-02T07:22:02.110" v="169" actId="14100"/>
      <pc:docMkLst>
        <pc:docMk/>
      </pc:docMkLst>
      <pc:sldChg chg="modSp mod">
        <pc:chgData name="moath momani" userId="720708e143949568" providerId="LiveId" clId="{48315533-D7D3-45AF-97E7-7EE707295EF0}" dt="2021-01-23T12:31:11.175" v="79" actId="27636"/>
        <pc:sldMkLst>
          <pc:docMk/>
          <pc:sldMk cId="1259126751" sldId="258"/>
        </pc:sldMkLst>
        <pc:spChg chg="mod">
          <ac:chgData name="moath momani" userId="720708e143949568" providerId="LiveId" clId="{48315533-D7D3-45AF-97E7-7EE707295EF0}" dt="2021-01-23T11:45:48.645" v="16" actId="1076"/>
          <ac:spMkLst>
            <pc:docMk/>
            <pc:sldMk cId="1259126751" sldId="258"/>
            <ac:spMk id="18" creationId="{3FC5245E-CD4F-4AE3-BAA6-97DF0F56512D}"/>
          </ac:spMkLst>
        </pc:spChg>
        <pc:spChg chg="mod">
          <ac:chgData name="moath momani" userId="720708e143949568" providerId="LiveId" clId="{48315533-D7D3-45AF-97E7-7EE707295EF0}" dt="2021-01-23T12:31:11.175" v="79" actId="27636"/>
          <ac:spMkLst>
            <pc:docMk/>
            <pc:sldMk cId="1259126751" sldId="258"/>
            <ac:spMk id="19" creationId="{09088DA4-5BE1-4CF5-83BB-0C17EA144419}"/>
          </ac:spMkLst>
        </pc:spChg>
      </pc:sldChg>
      <pc:sldChg chg="modSp mod">
        <pc:chgData name="moath momani" userId="720708e143949568" providerId="LiveId" clId="{48315533-D7D3-45AF-97E7-7EE707295EF0}" dt="2021-01-23T12:24:00.747" v="18" actId="1076"/>
        <pc:sldMkLst>
          <pc:docMk/>
          <pc:sldMk cId="894173370" sldId="270"/>
        </pc:sldMkLst>
        <pc:spChg chg="mod">
          <ac:chgData name="moath momani" userId="720708e143949568" providerId="LiveId" clId="{48315533-D7D3-45AF-97E7-7EE707295EF0}" dt="2021-01-23T12:24:00.747" v="18" actId="1076"/>
          <ac:spMkLst>
            <pc:docMk/>
            <pc:sldMk cId="894173370" sldId="270"/>
            <ac:spMk id="22" creationId="{1C9DE95B-AA72-4B22-9958-7124FED21CBD}"/>
          </ac:spMkLst>
        </pc:spChg>
      </pc:sldChg>
      <pc:sldChg chg="modSp mod">
        <pc:chgData name="moath momani" userId="720708e143949568" providerId="LiveId" clId="{48315533-D7D3-45AF-97E7-7EE707295EF0}" dt="2021-01-24T10:48:43.911" v="165" actId="14100"/>
        <pc:sldMkLst>
          <pc:docMk/>
          <pc:sldMk cId="911208218" sldId="273"/>
        </pc:sldMkLst>
        <pc:spChg chg="mod">
          <ac:chgData name="moath momani" userId="720708e143949568" providerId="LiveId" clId="{48315533-D7D3-45AF-97E7-7EE707295EF0}" dt="2021-01-24T10:48:43.911" v="165" actId="14100"/>
          <ac:spMkLst>
            <pc:docMk/>
            <pc:sldMk cId="911208218" sldId="273"/>
            <ac:spMk id="6" creationId="{A4131900-6A4A-4509-97D0-B9BAF02B6E12}"/>
          </ac:spMkLst>
        </pc:spChg>
        <pc:spChg chg="mod">
          <ac:chgData name="moath momani" userId="720708e143949568" providerId="LiveId" clId="{48315533-D7D3-45AF-97E7-7EE707295EF0}" dt="2021-01-24T10:48:36.719" v="164" actId="1076"/>
          <ac:spMkLst>
            <pc:docMk/>
            <pc:sldMk cId="911208218" sldId="273"/>
            <ac:spMk id="12" creationId="{5CACE3BA-F8DE-4A14-B149-65EF53A3CC1B}"/>
          </ac:spMkLst>
        </pc:spChg>
      </pc:sldChg>
      <pc:sldChg chg="modSp mod">
        <pc:chgData name="moath momani" userId="720708e143949568" providerId="LiveId" clId="{48315533-D7D3-45AF-97E7-7EE707295EF0}" dt="2021-01-23T11:45:33.211" v="15" actId="1076"/>
        <pc:sldMkLst>
          <pc:docMk/>
          <pc:sldMk cId="2271298433" sldId="279"/>
        </pc:sldMkLst>
        <pc:spChg chg="mod">
          <ac:chgData name="moath momani" userId="720708e143949568" providerId="LiveId" clId="{48315533-D7D3-45AF-97E7-7EE707295EF0}" dt="2021-01-23T11:44:58.406" v="14" actId="20577"/>
          <ac:spMkLst>
            <pc:docMk/>
            <pc:sldMk cId="2271298433" sldId="279"/>
            <ac:spMk id="19" creationId="{EC6BEE22-726B-4198-8CA6-950E58B1D4B7}"/>
          </ac:spMkLst>
        </pc:spChg>
        <pc:spChg chg="mod">
          <ac:chgData name="moath momani" userId="720708e143949568" providerId="LiveId" clId="{48315533-D7D3-45AF-97E7-7EE707295EF0}" dt="2021-01-23T11:45:33.211" v="15" actId="1076"/>
          <ac:spMkLst>
            <pc:docMk/>
            <pc:sldMk cId="2271298433" sldId="279"/>
            <ac:spMk id="21" creationId="{AD32669A-3413-485F-8DAD-97883C2402B1}"/>
          </ac:spMkLst>
        </pc:spChg>
        <pc:picChg chg="mod">
          <ac:chgData name="moath momani" userId="720708e143949568" providerId="LiveId" clId="{48315533-D7D3-45AF-97E7-7EE707295EF0}" dt="2021-01-23T11:44:18.617" v="7" actId="1076"/>
          <ac:picMkLst>
            <pc:docMk/>
            <pc:sldMk cId="2271298433" sldId="279"/>
            <ac:picMk id="3" creationId="{D35CDA42-C24E-44BF-B612-1EEB65D542F2}"/>
          </ac:picMkLst>
        </pc:picChg>
      </pc:sldChg>
      <pc:sldChg chg="addSp delSp modSp mod">
        <pc:chgData name="moath momani" userId="720708e143949568" providerId="LiveId" clId="{48315533-D7D3-45AF-97E7-7EE707295EF0}" dt="2021-01-24T10:50:57.397" v="168"/>
        <pc:sldMkLst>
          <pc:docMk/>
          <pc:sldMk cId="927733710" sldId="289"/>
        </pc:sldMkLst>
        <pc:spChg chg="del">
          <ac:chgData name="moath momani" userId="720708e143949568" providerId="LiveId" clId="{48315533-D7D3-45AF-97E7-7EE707295EF0}" dt="2021-01-24T10:50:56.665" v="167" actId="478"/>
          <ac:spMkLst>
            <pc:docMk/>
            <pc:sldMk cId="927733710" sldId="289"/>
            <ac:spMk id="4" creationId="{9C67E42A-6E72-41DB-B8B3-76AE8C2DDCB8}"/>
          </ac:spMkLst>
        </pc:spChg>
        <pc:spChg chg="del">
          <ac:chgData name="moath momani" userId="720708e143949568" providerId="LiveId" clId="{48315533-D7D3-45AF-97E7-7EE707295EF0}" dt="2021-01-24T10:50:56.665" v="167" actId="478"/>
          <ac:spMkLst>
            <pc:docMk/>
            <pc:sldMk cId="927733710" sldId="289"/>
            <ac:spMk id="13" creationId="{3F1A2497-1971-4C58-B102-B8E32919937F}"/>
          </ac:spMkLst>
        </pc:spChg>
        <pc:spChg chg="del">
          <ac:chgData name="moath momani" userId="720708e143949568" providerId="LiveId" clId="{48315533-D7D3-45AF-97E7-7EE707295EF0}" dt="2021-01-24T10:50:56.665" v="167" actId="478"/>
          <ac:spMkLst>
            <pc:docMk/>
            <pc:sldMk cId="927733710" sldId="289"/>
            <ac:spMk id="14" creationId="{A364EDD5-34D7-4092-84F1-0940EF494C7F}"/>
          </ac:spMkLst>
        </pc:spChg>
        <pc:spChg chg="del">
          <ac:chgData name="moath momani" userId="720708e143949568" providerId="LiveId" clId="{48315533-D7D3-45AF-97E7-7EE707295EF0}" dt="2021-01-24T10:50:56.665" v="167" actId="478"/>
          <ac:spMkLst>
            <pc:docMk/>
            <pc:sldMk cId="927733710" sldId="289"/>
            <ac:spMk id="15" creationId="{BECB638C-BDFC-4105-A05D-A1518A3C43F1}"/>
          </ac:spMkLst>
        </pc:spChg>
        <pc:spChg chg="del">
          <ac:chgData name="moath momani" userId="720708e143949568" providerId="LiveId" clId="{48315533-D7D3-45AF-97E7-7EE707295EF0}" dt="2021-01-24T10:50:56.665" v="167" actId="478"/>
          <ac:spMkLst>
            <pc:docMk/>
            <pc:sldMk cId="927733710" sldId="289"/>
            <ac:spMk id="17" creationId="{583524F1-A195-4FD5-A3AD-118DFC05E033}"/>
          </ac:spMkLst>
        </pc:spChg>
        <pc:spChg chg="del">
          <ac:chgData name="moath momani" userId="720708e143949568" providerId="LiveId" clId="{48315533-D7D3-45AF-97E7-7EE707295EF0}" dt="2021-01-24T10:50:56.665" v="167" actId="478"/>
          <ac:spMkLst>
            <pc:docMk/>
            <pc:sldMk cId="927733710" sldId="289"/>
            <ac:spMk id="18" creationId="{60F53F81-3300-4A60-B610-264693357C54}"/>
          </ac:spMkLst>
        </pc:spChg>
        <pc:spChg chg="del">
          <ac:chgData name="moath momani" userId="720708e143949568" providerId="LiveId" clId="{48315533-D7D3-45AF-97E7-7EE707295EF0}" dt="2021-01-24T10:50:56.665" v="167" actId="478"/>
          <ac:spMkLst>
            <pc:docMk/>
            <pc:sldMk cId="927733710" sldId="289"/>
            <ac:spMk id="19" creationId="{12A20B6A-5407-4573-A1BF-351DFD266313}"/>
          </ac:spMkLst>
        </pc:spChg>
        <pc:spChg chg="del">
          <ac:chgData name="moath momani" userId="720708e143949568" providerId="LiveId" clId="{48315533-D7D3-45AF-97E7-7EE707295EF0}" dt="2021-01-24T10:50:56.665" v="167" actId="478"/>
          <ac:spMkLst>
            <pc:docMk/>
            <pc:sldMk cId="927733710" sldId="289"/>
            <ac:spMk id="20" creationId="{CD099CD4-0177-4332-AAC3-DAB82DEAF086}"/>
          </ac:spMkLst>
        </pc:spChg>
        <pc:spChg chg="del">
          <ac:chgData name="moath momani" userId="720708e143949568" providerId="LiveId" clId="{48315533-D7D3-45AF-97E7-7EE707295EF0}" dt="2021-01-24T10:50:56.665" v="167" actId="478"/>
          <ac:spMkLst>
            <pc:docMk/>
            <pc:sldMk cId="927733710" sldId="289"/>
            <ac:spMk id="21" creationId="{65B16ACB-AF0A-4AF5-B042-23FCD6ADD2A5}"/>
          </ac:spMkLst>
        </pc:spChg>
        <pc:spChg chg="del">
          <ac:chgData name="moath momani" userId="720708e143949568" providerId="LiveId" clId="{48315533-D7D3-45AF-97E7-7EE707295EF0}" dt="2021-01-24T10:50:56.665" v="167" actId="478"/>
          <ac:spMkLst>
            <pc:docMk/>
            <pc:sldMk cId="927733710" sldId="289"/>
            <ac:spMk id="22" creationId="{21352EEB-5013-480D-A746-F08CC27E5D3F}"/>
          </ac:spMkLst>
        </pc:spChg>
        <pc:picChg chg="del">
          <ac:chgData name="moath momani" userId="720708e143949568" providerId="LiveId" clId="{48315533-D7D3-45AF-97E7-7EE707295EF0}" dt="2021-01-24T10:50:53.431" v="166" actId="478"/>
          <ac:picMkLst>
            <pc:docMk/>
            <pc:sldMk cId="927733710" sldId="289"/>
            <ac:picMk id="9" creationId="{8F73BB18-6D38-480A-968D-4357CA986BEA}"/>
          </ac:picMkLst>
        </pc:picChg>
        <pc:picChg chg="add mod">
          <ac:chgData name="moath momani" userId="720708e143949568" providerId="LiveId" clId="{48315533-D7D3-45AF-97E7-7EE707295EF0}" dt="2021-01-24T10:50:57.397" v="168"/>
          <ac:picMkLst>
            <pc:docMk/>
            <pc:sldMk cId="927733710" sldId="289"/>
            <ac:picMk id="23" creationId="{71F4142F-1D04-4EE5-9DE4-B367FF7F42E0}"/>
          </ac:picMkLst>
        </pc:picChg>
      </pc:sldChg>
      <pc:sldChg chg="modNotesTx">
        <pc:chgData name="moath momani" userId="720708e143949568" providerId="LiveId" clId="{48315533-D7D3-45AF-97E7-7EE707295EF0}" dt="2021-01-23T12:36:01.847" v="161" actId="313"/>
        <pc:sldMkLst>
          <pc:docMk/>
          <pc:sldMk cId="504445919" sldId="295"/>
        </pc:sldMkLst>
      </pc:sldChg>
      <pc:sldChg chg="modSp mod">
        <pc:chgData name="moath momani" userId="720708e143949568" providerId="LiveId" clId="{48315533-D7D3-45AF-97E7-7EE707295EF0}" dt="2021-02-02T07:22:02.110" v="169" actId="14100"/>
        <pc:sldMkLst>
          <pc:docMk/>
          <pc:sldMk cId="2319052691" sldId="296"/>
        </pc:sldMkLst>
        <pc:picChg chg="mod">
          <ac:chgData name="moath momani" userId="720708e143949568" providerId="LiveId" clId="{48315533-D7D3-45AF-97E7-7EE707295EF0}" dt="2021-02-02T07:22:02.110" v="169" actId="14100"/>
          <ac:picMkLst>
            <pc:docMk/>
            <pc:sldMk cId="2319052691" sldId="296"/>
            <ac:picMk id="5" creationId="{E1357FAD-7091-42EE-94D1-4C66B4C843F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8AAAB-A382-FC40-AAE5-751CE1CF36C6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0378D-BA1D-F143-A08D-3F1E4FE066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8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Take the attendance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Have you attended workshops before?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95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11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the software and other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72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Poli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dirty="0"/>
              <a:t>Introduce how to use Microsoft teams.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42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>
                <a:latin typeface="Politica"/>
                <a:ea typeface="Politica" charset="0"/>
                <a:cs typeface="Politica" charset="0"/>
              </a:rPr>
              <a:t>Fab lab Studio 56 teaches youth about the necessary skills of this century such as digital fabrication, design and computer science.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>
              <a:latin typeface="Politica"/>
              <a:ea typeface="Politica" charset="0"/>
              <a:cs typeface="Politica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>
                <a:latin typeface="Politica"/>
                <a:ea typeface="Politica" charset="0"/>
                <a:cs typeface="Politica" charset="0"/>
              </a:rPr>
              <a:t>Studio 56 has 3 main zones: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79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dirty="0"/>
              <a:t>Ice braking activity.</a:t>
            </a:r>
          </a:p>
          <a:p>
            <a:pPr marL="0" indent="0">
              <a:buFont typeface="+mj-lt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you played Minecraft before?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81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dirty="0"/>
              <a:t>Ice braking activity.</a:t>
            </a:r>
          </a:p>
          <a:p>
            <a:pPr marL="0" indent="0">
              <a:buFont typeface="+mj-lt"/>
              <a:buNone/>
            </a:pPr>
            <a:r>
              <a:rPr lang="en-US" dirty="0"/>
              <a:t>What is the virtual world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63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401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26313D"/>
                </a:solidFill>
                <a:effectLst/>
                <a:latin typeface="Barlow"/>
              </a:rPr>
              <a:t>Non-immersive simulations are often forgotten as an actual type of VR, because it’s very common in our everyday lives.</a:t>
            </a:r>
          </a:p>
          <a:p>
            <a:pPr algn="l"/>
            <a:r>
              <a:rPr lang="en-US" b="0" i="0" dirty="0">
                <a:solidFill>
                  <a:srgbClr val="26313D"/>
                </a:solidFill>
                <a:effectLst/>
                <a:latin typeface="Barlow"/>
              </a:rPr>
              <a:t>The average video game is technically considered a non-immersive virtual reality experience. Think about it, you’re sitting in a physical space, interacting with a virtual one.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50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Semi-immersive experiences provide users with a partially virtual environment to interact with. In this example, the instruments in front of the girl are real and the windows are screens displaying virtual content. </a:t>
            </a:r>
          </a:p>
          <a:p>
            <a:r>
              <a:rPr lang="en-US" dirty="0"/>
              <a:t>It’s important to keep in mind that semi-immersive VR simulations still give users the perception of being in a different reality.</a:t>
            </a:r>
          </a:p>
          <a:p>
            <a:endParaRPr lang="en-US" dirty="0"/>
          </a:p>
          <a:p>
            <a:r>
              <a:rPr lang="en-US" dirty="0"/>
              <a:t>other examples of semi-immersive VR experience </a:t>
            </a:r>
          </a:p>
          <a:p>
            <a:endParaRPr lang="en-US" dirty="0"/>
          </a:p>
          <a:p>
            <a:r>
              <a:rPr lang="en-US" dirty="0"/>
              <a:t>Entertainment </a:t>
            </a:r>
          </a:p>
          <a:p>
            <a:r>
              <a:rPr lang="en-US" dirty="0"/>
              <a:t>https://www.youtube.com/watch?v=mcqXZI6VXtk </a:t>
            </a:r>
          </a:p>
          <a:p>
            <a:endParaRPr lang="en-US" dirty="0"/>
          </a:p>
          <a:p>
            <a:r>
              <a:rPr lang="en-US" dirty="0"/>
              <a:t>Aviation Training </a:t>
            </a:r>
          </a:p>
          <a:p>
            <a:r>
              <a:rPr lang="en-US" dirty="0"/>
              <a:t>https://www.youtube.com/watch?v=6oWPRhogNpQ </a:t>
            </a:r>
          </a:p>
          <a:p>
            <a:endParaRPr lang="en-US" dirty="0"/>
          </a:p>
          <a:p>
            <a:r>
              <a:rPr lang="en-US"/>
              <a:t>Lofting </a:t>
            </a:r>
            <a:r>
              <a:rPr lang="en-US" dirty="0"/>
              <a:t>tower crane simulation </a:t>
            </a:r>
          </a:p>
          <a:p>
            <a:r>
              <a:rPr lang="en-US" dirty="0"/>
              <a:t>https://www.youtube.com/watch?v=Es5NpWXSK1Q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556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fully-immersive experience – complete with head-mounted displays, headphones, gloves, and maybe a treadmill or some kind of suspension apparatus.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357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7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9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9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91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7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7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566F8-A159-374A-93FD-CDE22B7453F0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WcGhuX6N7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3.emf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6v6-HExWtQ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3.emf"/><Relationship Id="rId4" Type="http://schemas.openxmlformats.org/officeDocument/2006/relationships/hyperlink" Target="https://www.youtube.com/watch?v=DlB2mnoXuO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hyperlink" Target="https://www.youtube.com/watch?v=DlB2mnoXuO0" TargetMode="External"/><Relationship Id="rId4" Type="http://schemas.openxmlformats.org/officeDocument/2006/relationships/hyperlink" Target="https://www.youtube.com/watch?v=FJFcb4-olw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8587" y="1"/>
            <a:ext cx="5943413" cy="100739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" y="1007392"/>
            <a:ext cx="12192001" cy="5434048"/>
            <a:chOff x="-1" y="1007392"/>
            <a:chExt cx="12192001" cy="54340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46"/>
            <a:stretch/>
          </p:blipFill>
          <p:spPr>
            <a:xfrm>
              <a:off x="5736698" y="1007392"/>
              <a:ext cx="6455302" cy="5434048"/>
            </a:xfrm>
            <a:prstGeom prst="rect">
              <a:avLst/>
            </a:prstGeom>
            <a:solidFill>
              <a:srgbClr val="4A5695"/>
            </a:solidFill>
          </p:spPr>
        </p:pic>
        <p:sp>
          <p:nvSpPr>
            <p:cNvPr id="7" name="Rectangle 6"/>
            <p:cNvSpPr/>
            <p:nvPr/>
          </p:nvSpPr>
          <p:spPr>
            <a:xfrm>
              <a:off x="-1" y="1007392"/>
              <a:ext cx="5974081" cy="5434048"/>
            </a:xfrm>
            <a:prstGeom prst="rect">
              <a:avLst/>
            </a:prstGeom>
            <a:solidFill>
              <a:srgbClr val="4D55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5024" y="577999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131900-6A4A-4509-97D0-B9BAF02B6E12}"/>
              </a:ext>
            </a:extLst>
          </p:cNvPr>
          <p:cNvSpPr txBox="1"/>
          <p:nvPr/>
        </p:nvSpPr>
        <p:spPr>
          <a:xfrm>
            <a:off x="89360" y="1045553"/>
            <a:ext cx="6041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3D modeling and VR</a:t>
            </a:r>
          </a:p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Age 7-10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ACE3BA-F8DE-4A14-B149-65EF53A3CC1B}"/>
              </a:ext>
            </a:extLst>
          </p:cNvPr>
          <p:cNvSpPr txBox="1"/>
          <p:nvPr/>
        </p:nvSpPr>
        <p:spPr>
          <a:xfrm>
            <a:off x="5893913" y="1212394"/>
            <a:ext cx="6211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QA" sz="3600" dirty="0">
                <a:solidFill>
                  <a:schemeClr val="bg1"/>
                </a:solidFill>
                <a:cs typeface="+mj-cs"/>
              </a:rPr>
              <a:t>النمذجة ثلاثية الابعاد و الواقع الافتراضي </a:t>
            </a:r>
            <a:endParaRPr lang="en-US" sz="3600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1120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72A92FB9-7B40-4858-B502-0E8A8BC68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6179" y="1191495"/>
            <a:ext cx="4951658" cy="463462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latin typeface="Politica" panose="02000506060000020004" pitchFamily="2" charset="0"/>
                <a:hlinkClick r:id="rId3"/>
              </a:rPr>
              <a:t>Fashion</a:t>
            </a:r>
            <a:r>
              <a:rPr lang="en-US" sz="2800" b="1" dirty="0">
                <a:latin typeface="Politica" panose="02000506060000020004" pitchFamily="2" charset="0"/>
              </a:rPr>
              <a:t> – Sime-Immersive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7D4CC6-67F2-4892-948F-6D9814D3CB9D}"/>
              </a:ext>
            </a:extLst>
          </p:cNvPr>
          <p:cNvSpPr txBox="1"/>
          <p:nvPr/>
        </p:nvSpPr>
        <p:spPr>
          <a:xfrm>
            <a:off x="6225406" y="1159221"/>
            <a:ext cx="4108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QA" sz="2800" dirty="0">
                <a:hlinkClick r:id="rId3"/>
              </a:rPr>
              <a:t>الأزياء</a:t>
            </a:r>
            <a:r>
              <a:rPr lang="ar-QA" sz="2800" dirty="0"/>
              <a:t>- شبه غامرة</a:t>
            </a:r>
          </a:p>
        </p:txBody>
      </p:sp>
      <p:pic>
        <p:nvPicPr>
          <p:cNvPr id="5" name="Picture 4" descr="A group of people standing next to a sign&#10;&#10;Description automatically generated">
            <a:extLst>
              <a:ext uri="{FF2B5EF4-FFF2-40B4-BE49-F238E27FC236}">
                <a16:creationId xmlns:a16="http://schemas.microsoft.com/office/drawing/2014/main" id="{E01A6479-BD0C-4C9B-BACE-ED4F73434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179" y="1995159"/>
            <a:ext cx="7637343" cy="42960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5C8F5A3-AD1B-4E1A-B297-7FB11BDE08A2}"/>
              </a:ext>
            </a:extLst>
          </p:cNvPr>
          <p:cNvSpPr txBox="1"/>
          <p:nvPr/>
        </p:nvSpPr>
        <p:spPr>
          <a:xfrm>
            <a:off x="10988107" y="637215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39470B8-728B-4A67-9272-104E71A2B871}"/>
              </a:ext>
            </a:extLst>
          </p:cNvPr>
          <p:cNvGrpSpPr/>
          <p:nvPr/>
        </p:nvGrpSpPr>
        <p:grpSpPr>
          <a:xfrm>
            <a:off x="9572947" y="6372150"/>
            <a:ext cx="1415160" cy="476766"/>
            <a:chOff x="8882864" y="6158525"/>
            <a:chExt cx="1780778" cy="59994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6A55869-13FD-4761-AA35-2220DBDF59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EE3D8B8-9FA1-4BEB-B9CC-7904B0D0AA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60C8887-EF32-4534-AC6E-8A9F7159CC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607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45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2">
            <a:extLst>
              <a:ext uri="{FF2B5EF4-FFF2-40B4-BE49-F238E27FC236}">
                <a16:creationId xmlns:a16="http://schemas.microsoft.com/office/drawing/2014/main" id="{1C9DE95B-AA72-4B22-9958-7124FED21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5011" y="649761"/>
            <a:ext cx="7688269" cy="506962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latin typeface="Politica"/>
                <a:hlinkClick r:id="rId3"/>
              </a:rPr>
              <a:t>Training </a:t>
            </a:r>
            <a:r>
              <a:rPr lang="ar-QA" sz="2800" dirty="0">
                <a:latin typeface="Politica"/>
                <a:hlinkClick r:id="rId3"/>
              </a:rPr>
              <a:t>-</a:t>
            </a:r>
            <a:r>
              <a:rPr lang="en-US" sz="2800" dirty="0">
                <a:latin typeface="Politica"/>
                <a:hlinkClick r:id="rId3"/>
              </a:rPr>
              <a:t> flight simulator </a:t>
            </a:r>
            <a:r>
              <a:rPr lang="en-US" sz="2800" dirty="0">
                <a:latin typeface="Politica"/>
                <a:hlinkClick r:id="rId4"/>
              </a:rPr>
              <a:t>-</a:t>
            </a:r>
            <a:r>
              <a:rPr lang="en-US" sz="2800" i="0" dirty="0">
                <a:latin typeface="Politica"/>
                <a:hlinkClick r:id="rId4"/>
              </a:rPr>
              <a:t> </a:t>
            </a:r>
            <a:r>
              <a:rPr lang="en-US" sz="2800" dirty="0">
                <a:latin typeface="Politica" panose="02000506060000020004" pitchFamily="2" charset="0"/>
              </a:rPr>
              <a:t>Fully-Immersive </a:t>
            </a:r>
          </a:p>
          <a:p>
            <a:pPr algn="l"/>
            <a:r>
              <a:rPr lang="en-US" sz="2800" i="0" dirty="0">
                <a:latin typeface="Politica"/>
                <a:hlinkClick r:id="rId4"/>
              </a:rPr>
              <a:t> </a:t>
            </a:r>
            <a:endParaRPr lang="en-US" sz="2800" dirty="0"/>
          </a:p>
          <a:p>
            <a:pPr algn="l"/>
            <a:r>
              <a:rPr lang="en-US" sz="2800" b="1" dirty="0">
                <a:latin typeface="Politica"/>
              </a:rPr>
              <a:t> </a:t>
            </a:r>
            <a:endParaRPr lang="en-US" sz="2800" b="1" i="0" dirty="0">
              <a:latin typeface="Politica"/>
            </a:endParaRPr>
          </a:p>
          <a:p>
            <a:endParaRPr lang="en-US" sz="2800" i="0" dirty="0">
              <a:latin typeface="Politica"/>
            </a:endParaRPr>
          </a:p>
          <a:p>
            <a:endParaRPr lang="en-US" sz="2800" dirty="0">
              <a:latin typeface="Politic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6AA3EC-73BE-427F-BDE8-D4690904AE5D}"/>
              </a:ext>
            </a:extLst>
          </p:cNvPr>
          <p:cNvSpPr txBox="1"/>
          <p:nvPr/>
        </p:nvSpPr>
        <p:spPr>
          <a:xfrm>
            <a:off x="4068922" y="1369479"/>
            <a:ext cx="4691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2400" dirty="0">
                <a:hlinkClick r:id="rId3"/>
              </a:rPr>
              <a:t>التدريب – محاكاة الطيران - </a:t>
            </a:r>
            <a:r>
              <a:rPr lang="ar-QA" sz="2400" dirty="0"/>
              <a:t>غامرة بالكامل</a:t>
            </a:r>
          </a:p>
          <a:p>
            <a:pPr algn="ctr"/>
            <a:r>
              <a:rPr lang="ar-QA" sz="2400" dirty="0">
                <a:hlinkClick r:id="rId4"/>
              </a:rPr>
              <a:t> 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E8AD16-996F-4DD2-93B9-76A41170B8B3}"/>
              </a:ext>
            </a:extLst>
          </p:cNvPr>
          <p:cNvSpPr txBox="1"/>
          <p:nvPr/>
        </p:nvSpPr>
        <p:spPr>
          <a:xfrm>
            <a:off x="10968443" y="6342655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C46111-71BC-46B4-8D71-F4AA392E7588}"/>
              </a:ext>
            </a:extLst>
          </p:cNvPr>
          <p:cNvGrpSpPr/>
          <p:nvPr/>
        </p:nvGrpSpPr>
        <p:grpSpPr>
          <a:xfrm>
            <a:off x="9553283" y="6342655"/>
            <a:ext cx="1415160" cy="476766"/>
            <a:chOff x="8882864" y="6158525"/>
            <a:chExt cx="1780778" cy="59994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47A2C17-F7A2-48EE-A70C-D4DF4E5061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FDC5974-32AF-4DF9-BC4D-26D896B06F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A823D89-84CE-42E8-9507-B76D6F7471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607574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3CF932-CB50-4180-8B2D-D2A6C30A4A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3185" y="2342242"/>
            <a:ext cx="5802622" cy="386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73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rtual Reality In The Classroom - eLearning Industry">
            <a:extLst>
              <a:ext uri="{FF2B5EF4-FFF2-40B4-BE49-F238E27FC236}">
                <a16:creationId xmlns:a16="http://schemas.microsoft.com/office/drawing/2014/main" id="{D86EB315-60F7-444E-8AEF-3FC59B2FEF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" b="-1"/>
          <a:stretch/>
        </p:blipFill>
        <p:spPr bwMode="auto">
          <a:xfrm>
            <a:off x="2586948" y="1499545"/>
            <a:ext cx="7990378" cy="4493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B2E15839-7073-43A4-A837-6D784AC01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6948" y="688627"/>
            <a:ext cx="4266464" cy="979497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Politica"/>
                <a:hlinkClick r:id="rId4"/>
              </a:rPr>
              <a:t>EDUCATION</a:t>
            </a:r>
            <a:r>
              <a:rPr lang="en-US" sz="3200" dirty="0">
                <a:latin typeface="Politica"/>
                <a:hlinkClick r:id="rId5"/>
              </a:rPr>
              <a:t> </a:t>
            </a:r>
            <a:r>
              <a:rPr lang="en-US" sz="3200" dirty="0">
                <a:latin typeface="Politica"/>
              </a:rPr>
              <a:t>- </a:t>
            </a:r>
            <a:r>
              <a:rPr lang="en-US" sz="3200" dirty="0">
                <a:latin typeface="Politica" panose="02000506060000020004" pitchFamily="2" charset="0"/>
              </a:rPr>
              <a:t>Immersive </a:t>
            </a:r>
            <a:endParaRPr lang="en-US" sz="3200" b="1" dirty="0">
              <a:latin typeface="Politic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5BA9D7-FDCC-48C4-B3F1-BFA92ACBAE69}"/>
              </a:ext>
            </a:extLst>
          </p:cNvPr>
          <p:cNvSpPr txBox="1"/>
          <p:nvPr/>
        </p:nvSpPr>
        <p:spPr>
          <a:xfrm>
            <a:off x="6919857" y="593601"/>
            <a:ext cx="3657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200" b="1" dirty="0">
                <a:cs typeface="+mj-cs"/>
                <a:hlinkClick r:id="rId4"/>
              </a:rPr>
              <a:t>التعليم</a:t>
            </a:r>
            <a:r>
              <a:rPr lang="ar-QA" sz="3200" b="1" dirty="0">
                <a:cs typeface="+mj-cs"/>
              </a:rPr>
              <a:t> - </a:t>
            </a:r>
            <a:r>
              <a:rPr lang="ar-QA" sz="3200" dirty="0"/>
              <a:t>غامرة بالكامل</a:t>
            </a:r>
            <a:endParaRPr lang="ar-JO" sz="3200" b="1" dirty="0"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43DBB0-FD25-4FC2-AED0-F9E9CF8991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607574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326369-E4FE-400B-974E-37DBC8C24696}"/>
              </a:ext>
            </a:extLst>
          </p:cNvPr>
          <p:cNvSpPr txBox="1"/>
          <p:nvPr/>
        </p:nvSpPr>
        <p:spPr>
          <a:xfrm>
            <a:off x="10988107" y="637215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4C1E87-0F22-4DFA-B7F2-EA987756F010}"/>
              </a:ext>
            </a:extLst>
          </p:cNvPr>
          <p:cNvGrpSpPr/>
          <p:nvPr/>
        </p:nvGrpSpPr>
        <p:grpSpPr>
          <a:xfrm>
            <a:off x="9572947" y="6372150"/>
            <a:ext cx="1415160" cy="476766"/>
            <a:chOff x="8882864" y="6158525"/>
            <a:chExt cx="1780778" cy="59994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A9992BF-A527-4BDF-BBBD-77150AB5B0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735E69C-0D46-472B-8EA3-3BAA03DBBC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1388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352750" y="6273830"/>
            <a:ext cx="1310892" cy="414498"/>
            <a:chOff x="9352750" y="6273830"/>
            <a:chExt cx="1310892" cy="41449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64148"/>
            <a:stretch/>
          </p:blipFill>
          <p:spPr>
            <a:xfrm>
              <a:off x="10193666" y="6273830"/>
              <a:ext cx="469976" cy="41449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lum bright="-100000"/>
            </a:blip>
            <a:srcRect l="34843" r="35851"/>
            <a:stretch/>
          </p:blipFill>
          <p:spPr>
            <a:xfrm>
              <a:off x="9809509" y="6273830"/>
              <a:ext cx="384157" cy="41449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r="70935"/>
            <a:stretch/>
          </p:blipFill>
          <p:spPr>
            <a:xfrm>
              <a:off x="9352750" y="6273830"/>
              <a:ext cx="381011" cy="414498"/>
            </a:xfrm>
            <a:prstGeom prst="rect">
              <a:avLst/>
            </a:prstGeom>
          </p:spPr>
        </p:pic>
      </p:grpSp>
      <p:pic>
        <p:nvPicPr>
          <p:cNvPr id="4098" name="Picture 2" descr="VECTARY a Free 3D Modeling Tool for Students - Class Tech Tips">
            <a:extLst>
              <a:ext uri="{FF2B5EF4-FFF2-40B4-BE49-F238E27FC236}">
                <a16:creationId xmlns:a16="http://schemas.microsoft.com/office/drawing/2014/main" id="{083D5CFC-2F42-4AE9-8B65-56A9E00B6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408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4370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THANKS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99" y="3636180"/>
            <a:ext cx="4019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info@studio56.qa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email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email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260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478915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063755" y="6273830"/>
            <a:ext cx="1415160" cy="476766"/>
            <a:chOff x="8882864" y="6158525"/>
            <a:chExt cx="1780778" cy="59994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71F4142F-1D04-4EE5-9DE4-B367FF7F4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75" y="198437"/>
            <a:ext cx="11185732" cy="606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33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posing for the camera&#10;&#10;Description automatically generated">
            <a:extLst>
              <a:ext uri="{FF2B5EF4-FFF2-40B4-BE49-F238E27FC236}">
                <a16:creationId xmlns:a16="http://schemas.microsoft.com/office/drawing/2014/main" id="{7B8D71A7-629A-49AE-99A7-AE3F5F7457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" r="-1" b="-1"/>
          <a:stretch/>
        </p:blipFill>
        <p:spPr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AutoShape 2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5976E2-F309-462B-9964-CF1825FFB057}"/>
              </a:ext>
            </a:extLst>
          </p:cNvPr>
          <p:cNvSpPr txBox="1"/>
          <p:nvPr/>
        </p:nvSpPr>
        <p:spPr>
          <a:xfrm>
            <a:off x="8738880" y="285763"/>
            <a:ext cx="2713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Politica" panose="02000506060000020004"/>
              </a:rPr>
              <a:t>Who are we?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DA12267-032E-4700-8032-6F30DFA8B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037" y="893125"/>
            <a:ext cx="1662300" cy="14930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570388A-A297-48BE-84DF-B4636583B4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0608653" y="1768873"/>
            <a:ext cx="1583327" cy="325222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63E4506-78CC-450F-B675-EC079FA4AE69}"/>
              </a:ext>
            </a:extLst>
          </p:cNvPr>
          <p:cNvSpPr txBox="1"/>
          <p:nvPr/>
        </p:nvSpPr>
        <p:spPr>
          <a:xfrm>
            <a:off x="8870952" y="4838221"/>
            <a:ext cx="60970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Politica"/>
                <a:ea typeface="Politica" charset="0"/>
                <a:cs typeface="Politica" charset="0"/>
              </a:rPr>
              <a:t>Software Zone.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Politica"/>
                <a:ea typeface="Politica" charset="0"/>
                <a:cs typeface="Politica" charset="0"/>
              </a:rPr>
              <a:t>Technology Zone.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Politica"/>
                <a:ea typeface="Politica" charset="0"/>
                <a:cs typeface="Politica" charset="0"/>
              </a:rPr>
              <a:t>Creative Zone.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7FE564-C7B7-4975-9919-1265A035AF51}"/>
              </a:ext>
            </a:extLst>
          </p:cNvPr>
          <p:cNvSpPr txBox="1"/>
          <p:nvPr/>
        </p:nvSpPr>
        <p:spPr>
          <a:xfrm>
            <a:off x="9326797" y="2544060"/>
            <a:ext cx="1537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sz="3600" b="1" dirty="0">
                <a:solidFill>
                  <a:schemeClr val="accent5">
                    <a:lumMod val="75000"/>
                  </a:schemeClr>
                </a:solidFill>
                <a:latin typeface="Politica" panose="02000506060000020004"/>
              </a:rPr>
              <a:t>من نحن؟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Politica" panose="0200050606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514924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478915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063755" y="6273830"/>
            <a:ext cx="1415160" cy="476766"/>
            <a:chOff x="8882864" y="6158525"/>
            <a:chExt cx="1780778" cy="59994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B2AAF93-F372-4E32-8DE3-2B37B0349A7C}"/>
              </a:ext>
            </a:extLst>
          </p:cNvPr>
          <p:cNvSpPr/>
          <p:nvPr/>
        </p:nvSpPr>
        <p:spPr>
          <a:xfrm>
            <a:off x="1834542" y="503751"/>
            <a:ext cx="945656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Politica"/>
              </a:rPr>
              <a:t>In this camp you are going to start </a:t>
            </a:r>
            <a:r>
              <a:rPr lang="en-US" sz="2800" b="1" dirty="0">
                <a:latin typeface="Politica"/>
              </a:rPr>
              <a:t>fashion tech </a:t>
            </a:r>
            <a:r>
              <a:rPr lang="en-US" sz="2800" dirty="0">
                <a:latin typeface="Politica"/>
              </a:rPr>
              <a:t>to explore VR technology and learn 3D modeling, you will need to attend 5 days during the week, in each day you will have a one-hour class.</a:t>
            </a:r>
          </a:p>
          <a:p>
            <a:r>
              <a:rPr lang="en-US" sz="2800" dirty="0">
                <a:latin typeface="Politica"/>
              </a:rPr>
              <a:t>On the last day, you will be asked to conduct a final project using the knowledge and skills you learned.</a:t>
            </a:r>
          </a:p>
          <a:p>
            <a:endParaRPr lang="en-US" sz="2800" dirty="0">
              <a:latin typeface="Politica"/>
            </a:endParaRPr>
          </a:p>
          <a:p>
            <a:endParaRPr lang="en-US" sz="2800" dirty="0">
              <a:latin typeface="Politica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6B73202-E48F-4C29-AF70-F62EC9FDA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9587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955A6DA-815F-4124-A9F3-75EDB42FED58}"/>
              </a:ext>
            </a:extLst>
          </p:cNvPr>
          <p:cNvSpPr txBox="1"/>
          <p:nvPr/>
        </p:nvSpPr>
        <p:spPr>
          <a:xfrm>
            <a:off x="1670155" y="3229701"/>
            <a:ext cx="916719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QA" sz="2400" dirty="0">
                <a:latin typeface="Arial" panose="020B0604020202020204" pitchFamily="34" charset="0"/>
                <a:cs typeface="Arial" panose="020B0604020202020204" pitchFamily="34" charset="0"/>
              </a:rPr>
              <a:t>في هذا المعسكر ، ستبدأ تقنية الموضة لاستكشاف تقنية الواقع الافتراضي و تعلم النمذجة ثلاثية الابعاد، سوف تحتاج إلى حضور 5 أيام خلال الأسبوع ، وفي كل يوم سيكون لديك درس مدته ساعة واحدة.</a:t>
            </a:r>
          </a:p>
          <a:p>
            <a:pPr algn="r"/>
            <a:r>
              <a:rPr lang="ar-QA" sz="2400" dirty="0">
                <a:latin typeface="Arial" panose="020B0604020202020204" pitchFamily="34" charset="0"/>
                <a:cs typeface="Arial" panose="020B0604020202020204" pitchFamily="34" charset="0"/>
              </a:rPr>
              <a:t>في اليوم الأخير ، سيُطلب منك إجراء مشروع نهائي باستخدام المعرفة والمهارات التي تعلمتها.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524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478915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063755" y="6273830"/>
            <a:ext cx="1415160" cy="476766"/>
            <a:chOff x="8882864" y="6158525"/>
            <a:chExt cx="1780778" cy="59994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6B73202-E48F-4C29-AF70-F62EC9FDA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89587" cy="6858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C6BEE22-726B-4198-8CA6-950E58B1D4B7}"/>
              </a:ext>
            </a:extLst>
          </p:cNvPr>
          <p:cNvSpPr txBox="1"/>
          <p:nvPr/>
        </p:nvSpPr>
        <p:spPr>
          <a:xfrm>
            <a:off x="1648080" y="344207"/>
            <a:ext cx="10337275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dirty="0">
                <a:latin typeface="Politica" panose="02000506060000020004" pitchFamily="2" charset="0"/>
              </a:rPr>
              <a:t>Aisha is a fashion artist, and she wants to establish a virtual fashion store which can be explored through software to help people to save time and choose clothes in an easy way.</a:t>
            </a:r>
          </a:p>
          <a:p>
            <a:r>
              <a:rPr lang="en-US" sz="2300" dirty="0">
                <a:latin typeface="Politica" panose="02000506060000020004" pitchFamily="2" charset="0"/>
              </a:rPr>
              <a:t>Aisha is asking for your help to design </a:t>
            </a:r>
            <a:r>
              <a:rPr lang="en-US" sz="2300" b="0" i="0" dirty="0">
                <a:solidFill>
                  <a:srgbClr val="3B3B3B"/>
                </a:solidFill>
                <a:effectLst/>
                <a:latin typeface="Politica" panose="02000506060000020004" pitchFamily="2" charset="0"/>
              </a:rPr>
              <a:t>3D avatars that can be called as virtual humans. These 3D avatars can help the shoppers in trying their outfit and see how their cloth will actually look like after wearing.</a:t>
            </a:r>
            <a:endParaRPr lang="en-US" sz="2300" dirty="0">
              <a:latin typeface="Politica" panose="0200050606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32669A-3413-485F-8DAD-97883C2402B1}"/>
              </a:ext>
            </a:extLst>
          </p:cNvPr>
          <p:cNvSpPr txBox="1"/>
          <p:nvPr/>
        </p:nvSpPr>
        <p:spPr>
          <a:xfrm>
            <a:off x="1551580" y="2577076"/>
            <a:ext cx="9815431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300" dirty="0"/>
              <a:t>عائشة هي فنانة أزياء، وتريد إنشاء متجر أزياء افتراضي يمكن استكشافه من خلال البرامج لمساعدة الناس على توفير الوقت واختيار الملابس بطريقة سهلة.</a:t>
            </a:r>
          </a:p>
          <a:p>
            <a:pPr algn="r" rtl="1"/>
            <a:r>
              <a:rPr lang="ar-QA" sz="2300" dirty="0"/>
              <a:t>تطلب عائشة مساعدتك في تصميم تجسيد ثلاثي الأبعاد يمكن تسميته كبشر افتراضي. يمكن أن تساعد هذه الصور الرمزية ثلاثية الأبعاد المتسوقين في تجربة ملابسهم ومعرفة كيف ستبدو ملابسهم بعد ارتدائها.</a:t>
            </a:r>
          </a:p>
        </p:txBody>
      </p:sp>
      <p:pic>
        <p:nvPicPr>
          <p:cNvPr id="3" name="Picture 2" descr="A person standing in front of a television&#10;&#10;Description automatically generated">
            <a:extLst>
              <a:ext uri="{FF2B5EF4-FFF2-40B4-BE49-F238E27FC236}">
                <a16:creationId xmlns:a16="http://schemas.microsoft.com/office/drawing/2014/main" id="{D35CDA42-C24E-44BF-B612-1EEB65D54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7133" y="4241649"/>
            <a:ext cx="4368508" cy="2457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1298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>
            <a:extLst>
              <a:ext uri="{FF2B5EF4-FFF2-40B4-BE49-F238E27FC236}">
                <a16:creationId xmlns:a16="http://schemas.microsoft.com/office/drawing/2014/main" id="{09088DA4-5BE1-4CF5-83BB-0C17EA144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0953" y="476767"/>
            <a:ext cx="9611251" cy="157176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sz="3200" dirty="0">
                <a:latin typeface="Politica" panose="02000506060000020004" pitchFamily="2" charset="0"/>
              </a:rPr>
              <a:t>VIRTUAL REALITY (VR) </a:t>
            </a: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Is a trending technology referring to a computer-generated simulation in which a person can interact within an artificial three-dimensional environment using electronic devices, such as special goggles with a screen or gloves fitted with sensors.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132566-2E1D-4A3A-89D6-D78DBA9C50DD}"/>
              </a:ext>
            </a:extLst>
          </p:cNvPr>
          <p:cNvSpPr txBox="1"/>
          <p:nvPr/>
        </p:nvSpPr>
        <p:spPr>
          <a:xfrm>
            <a:off x="10872408" y="6381233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4AD060-46AB-45D5-B5FC-B04C61A66D73}"/>
              </a:ext>
            </a:extLst>
          </p:cNvPr>
          <p:cNvGrpSpPr/>
          <p:nvPr/>
        </p:nvGrpSpPr>
        <p:grpSpPr>
          <a:xfrm>
            <a:off x="9457248" y="6381233"/>
            <a:ext cx="1415160" cy="476766"/>
            <a:chOff x="8882864" y="6158525"/>
            <a:chExt cx="1780778" cy="59994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BE3B862-70EE-40F2-957E-E8CD72E4AF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2924859-9278-4A78-85A3-399ACAA794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79B1F9D-1DC6-4DD6-9367-5CE5DCE9D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631" y="3270181"/>
            <a:ext cx="5273822" cy="3111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61D88C-FB59-48E0-B66D-B7DD79949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07574" cy="685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FC5245E-CD4F-4AE3-BAA6-97DF0F56512D}"/>
              </a:ext>
            </a:extLst>
          </p:cNvPr>
          <p:cNvSpPr txBox="1"/>
          <p:nvPr/>
        </p:nvSpPr>
        <p:spPr>
          <a:xfrm>
            <a:off x="1920953" y="2243160"/>
            <a:ext cx="91560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Politica" panose="02000506060000020004" pitchFamily="2" charset="0"/>
              </a:rPr>
              <a:t>Virtual Reality gives excellent scope to diverse fields such as science, medicine, sport, education and many others.</a:t>
            </a:r>
          </a:p>
        </p:txBody>
      </p:sp>
    </p:spTree>
    <p:extLst>
      <p:ext uri="{BB962C8B-B14F-4D97-AF65-F5344CB8AC3E}">
        <p14:creationId xmlns:p14="http://schemas.microsoft.com/office/powerpoint/2010/main" val="1259126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6594FC6-F4CB-4E85-AAD7-70B20A110168}"/>
              </a:ext>
            </a:extLst>
          </p:cNvPr>
          <p:cNvSpPr txBox="1"/>
          <p:nvPr/>
        </p:nvSpPr>
        <p:spPr>
          <a:xfrm>
            <a:off x="8209177" y="298136"/>
            <a:ext cx="30027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sz="3600" dirty="0">
                <a:latin typeface="Century Gothic" panose="020B0502020202020204" pitchFamily="34" charset="0"/>
              </a:rPr>
              <a:t>الواقع الإفتراضي</a:t>
            </a:r>
          </a:p>
          <a:p>
            <a:pPr algn="r"/>
            <a:r>
              <a:rPr lang="ar-JO" sz="3600" dirty="0">
                <a:latin typeface="Century Gothic" panose="020B0502020202020204" pitchFamily="34" charset="0"/>
              </a:rPr>
              <a:t> 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8DF623-03E8-4688-BADC-09A9A4417BCD}"/>
              </a:ext>
            </a:extLst>
          </p:cNvPr>
          <p:cNvSpPr txBox="1"/>
          <p:nvPr/>
        </p:nvSpPr>
        <p:spPr>
          <a:xfrm>
            <a:off x="2293517" y="977044"/>
            <a:ext cx="8889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JO" sz="2400" dirty="0">
                <a:latin typeface="Century Gothic" panose="020B0502020202020204" pitchFamily="34" charset="0"/>
              </a:rPr>
              <a:t>هي تقنية شائعة تشير إلى محاكاة تم إنشاؤها بواسطة الكمبيوتر حيث يمكن للشخص أن يتفاعل داخل بيئة ثلاثية الأبعاد اصطناعية باستخدام الأجهزة الإلكترونية ، مثل النظارات الواقية الخاصة المزودة بشاشة أو قفازات مزودة بأجهزة استشعار</a:t>
            </a:r>
            <a:r>
              <a:rPr lang="ar-QA" sz="2400" dirty="0">
                <a:latin typeface="Century Gothic" panose="020B0502020202020204" pitchFamily="34" charset="0"/>
              </a:rPr>
              <a:t>.</a:t>
            </a:r>
            <a:endParaRPr lang="ar-JO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132566-2E1D-4A3A-89D6-D78DBA9C50DD}"/>
              </a:ext>
            </a:extLst>
          </p:cNvPr>
          <p:cNvSpPr txBox="1"/>
          <p:nvPr/>
        </p:nvSpPr>
        <p:spPr>
          <a:xfrm>
            <a:off x="10872408" y="6381233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4AD060-46AB-45D5-B5FC-B04C61A66D73}"/>
              </a:ext>
            </a:extLst>
          </p:cNvPr>
          <p:cNvGrpSpPr/>
          <p:nvPr/>
        </p:nvGrpSpPr>
        <p:grpSpPr>
          <a:xfrm>
            <a:off x="9457248" y="6381233"/>
            <a:ext cx="1415160" cy="476766"/>
            <a:chOff x="8882864" y="6158525"/>
            <a:chExt cx="1780778" cy="59994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BE3B862-70EE-40F2-957E-E8CD72E4AF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2924859-9278-4A78-85A3-399ACAA794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79B1F9D-1DC6-4DD6-9367-5CE5DCE9D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130" y="3176044"/>
            <a:ext cx="5690526" cy="3356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61D88C-FB59-48E0-B66D-B7DD79949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07574" cy="685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5495D07-53B5-48DE-BA05-ACE9239320C8}"/>
              </a:ext>
            </a:extLst>
          </p:cNvPr>
          <p:cNvSpPr txBox="1"/>
          <p:nvPr/>
        </p:nvSpPr>
        <p:spPr>
          <a:xfrm>
            <a:off x="2494652" y="2261210"/>
            <a:ext cx="87172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QA" sz="2400" dirty="0"/>
              <a:t>يمنح الواقع الافتراضي مجالًا ممتازًا لمختلف المجالات مثل العلوم والطب والرياضة والتعليم وغيرها الكثير.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6296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72A92FB9-7B40-4858-B502-0E8A8BC68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9670" y="594776"/>
            <a:ext cx="5434434" cy="1557507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latin typeface="Politica" panose="02000506060000020004" pitchFamily="2" charset="0"/>
              </a:rPr>
              <a:t>Types of Virtual Reality  - </a:t>
            </a:r>
            <a:r>
              <a:rPr lang="en-US" sz="2800" b="1" dirty="0">
                <a:solidFill>
                  <a:srgbClr val="FF0000"/>
                </a:solidFill>
                <a:latin typeface="Politica" panose="02000506060000020004" pitchFamily="2" charset="0"/>
              </a:rPr>
              <a:t>VR</a:t>
            </a:r>
          </a:p>
          <a:p>
            <a:pPr algn="l"/>
            <a:r>
              <a:rPr lang="en-US" b="0" i="0" dirty="0">
                <a:solidFill>
                  <a:srgbClr val="26313D"/>
                </a:solidFill>
                <a:effectLst/>
                <a:latin typeface="Politica" panose="02000506060000020004" pitchFamily="2" charset="0"/>
              </a:rPr>
              <a:t>There are three main types of virtual reality used today to transform the world around us, including non-immersive, semi-immersive, and fully-immersive simulations.</a:t>
            </a:r>
            <a:endParaRPr lang="en-US" dirty="0">
              <a:latin typeface="Politica" panose="0200050606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C8F5A3-AD1B-4E1A-B297-7FB11BDE08A2}"/>
              </a:ext>
            </a:extLst>
          </p:cNvPr>
          <p:cNvSpPr txBox="1"/>
          <p:nvPr/>
        </p:nvSpPr>
        <p:spPr>
          <a:xfrm>
            <a:off x="10988107" y="637215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39470B8-728B-4A67-9272-104E71A2B871}"/>
              </a:ext>
            </a:extLst>
          </p:cNvPr>
          <p:cNvGrpSpPr/>
          <p:nvPr/>
        </p:nvGrpSpPr>
        <p:grpSpPr>
          <a:xfrm>
            <a:off x="9572947" y="6372150"/>
            <a:ext cx="1415160" cy="476766"/>
            <a:chOff x="8882864" y="6158525"/>
            <a:chExt cx="1780778" cy="59994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6A55869-13FD-4761-AA35-2220DBDF59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EE3D8B8-9FA1-4BEB-B9CC-7904B0D0AA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60C8887-EF32-4534-AC6E-8A9F7159C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07574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829B7E-3F87-4263-A05B-2EC27A16EA28}"/>
              </a:ext>
            </a:extLst>
          </p:cNvPr>
          <p:cNvSpPr txBox="1"/>
          <p:nvPr/>
        </p:nvSpPr>
        <p:spPr>
          <a:xfrm>
            <a:off x="1839669" y="3042516"/>
            <a:ext cx="50748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Politica" panose="02000506060000020004" pitchFamily="2" charset="0"/>
              </a:rPr>
              <a:t>To get a better understanding of how the technology is used, let’s break down the different types of VR and see examples of each.</a:t>
            </a:r>
            <a:endParaRPr lang="en-US" sz="2400" dirty="0">
              <a:latin typeface="Politica" panose="0200050606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5583F4-FC86-4E7B-8995-3A34BA584BAE}"/>
              </a:ext>
            </a:extLst>
          </p:cNvPr>
          <p:cNvSpPr txBox="1"/>
          <p:nvPr/>
        </p:nvSpPr>
        <p:spPr>
          <a:xfrm>
            <a:off x="7171362" y="1045591"/>
            <a:ext cx="472306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050" dirty="0"/>
              <a:t>هناك ثلاثة أنواع رئيسية من الواقع الافتراضي المستخدمة اليوم لتغيير العالم من حولنا، بما في ذلك المحاكاة غير الغامرة ، وشبه الغامرة ، والواقعية بالكامل.</a:t>
            </a:r>
            <a:endParaRPr lang="en-US" sz="20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725402-65B3-4FF6-9706-FA7757D5E893}"/>
              </a:ext>
            </a:extLst>
          </p:cNvPr>
          <p:cNvSpPr txBox="1"/>
          <p:nvPr/>
        </p:nvSpPr>
        <p:spPr>
          <a:xfrm>
            <a:off x="7274104" y="3150238"/>
            <a:ext cx="4620324" cy="1038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050" dirty="0"/>
              <a:t>للحصول على فهم أفضل لكيفية استخدام التكنولوجيا ، دعنا نقسم الأنواع المختلفة من </a:t>
            </a:r>
            <a:r>
              <a:rPr lang="en-US" sz="2050" dirty="0"/>
              <a:t>VR </a:t>
            </a:r>
            <a:r>
              <a:rPr lang="ar-QA" sz="2050" dirty="0"/>
              <a:t>ونرى أمثلة لكل منها.</a:t>
            </a:r>
            <a:endParaRPr lang="en-US" sz="20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357FAD-7091-42EE-94D1-4C66B4C843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1013" y="4233329"/>
            <a:ext cx="2031743" cy="2604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682AC4-4BB7-4B5B-9969-BCB0E0D94D5F}"/>
              </a:ext>
            </a:extLst>
          </p:cNvPr>
          <p:cNvSpPr txBox="1"/>
          <p:nvPr/>
        </p:nvSpPr>
        <p:spPr>
          <a:xfrm>
            <a:off x="8031344" y="494793"/>
            <a:ext cx="3863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400" dirty="0"/>
              <a:t>أنواع الواقع الافتراضي - </a:t>
            </a:r>
            <a:r>
              <a:rPr lang="en-US" sz="2400" dirty="0">
                <a:solidFill>
                  <a:srgbClr val="FF0000"/>
                </a:solidFill>
              </a:rPr>
              <a:t>VR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783B80-83D8-4DA6-86A1-C9E07CB945AF}"/>
              </a:ext>
            </a:extLst>
          </p:cNvPr>
          <p:cNvSpPr txBox="1"/>
          <p:nvPr/>
        </p:nvSpPr>
        <p:spPr>
          <a:xfrm>
            <a:off x="1840227" y="4433158"/>
            <a:ext cx="34077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latin typeface="Politica" panose="02000506060000020004" pitchFamily="2" charset="0"/>
              </a:rPr>
              <a:t>Types of Virtual Reality  - </a:t>
            </a:r>
            <a:r>
              <a:rPr lang="en-US" sz="2400" b="1" dirty="0">
                <a:solidFill>
                  <a:srgbClr val="FF0000"/>
                </a:solidFill>
                <a:latin typeface="Politica" panose="02000506060000020004" pitchFamily="2" charset="0"/>
              </a:rPr>
              <a:t>VR</a:t>
            </a:r>
          </a:p>
          <a:p>
            <a:pPr algn="l"/>
            <a:endParaRPr lang="en-US" sz="2400" b="1" dirty="0">
              <a:solidFill>
                <a:srgbClr val="FF0000"/>
              </a:solidFill>
              <a:latin typeface="Politica" panose="0200050606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olitica" panose="02000506060000020004" pitchFamily="2" charset="0"/>
              </a:rPr>
              <a:t>Fully-Immersive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olitica" panose="02000506060000020004" pitchFamily="2" charset="0"/>
              </a:rPr>
              <a:t>Simi-Immersive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olitica" panose="02000506060000020004" pitchFamily="2" charset="0"/>
              </a:rPr>
              <a:t>Non-Immersive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18ACEE-E2BF-4963-9CDF-CCC75A7CF94A}"/>
              </a:ext>
            </a:extLst>
          </p:cNvPr>
          <p:cNvSpPr txBox="1"/>
          <p:nvPr/>
        </p:nvSpPr>
        <p:spPr>
          <a:xfrm>
            <a:off x="8497282" y="4439655"/>
            <a:ext cx="33971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400" dirty="0"/>
              <a:t>أنواع الواقع الافتراضي - </a:t>
            </a:r>
            <a:r>
              <a:rPr lang="en-US" sz="2400" dirty="0">
                <a:solidFill>
                  <a:srgbClr val="FF0000"/>
                </a:solidFill>
              </a:rPr>
              <a:t>VR</a:t>
            </a:r>
          </a:p>
          <a:p>
            <a:pPr algn="r" rtl="1"/>
            <a:endParaRPr lang="en-US" sz="2400" dirty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QA" sz="2400" dirty="0"/>
              <a:t>غامرة بالكامل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QA" sz="2400" dirty="0"/>
              <a:t>شبه غامرة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QA" sz="2400" dirty="0"/>
              <a:t>غير غامرة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9052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itle 2">
            <a:extLst>
              <a:ext uri="{FF2B5EF4-FFF2-40B4-BE49-F238E27FC236}">
                <a16:creationId xmlns:a16="http://schemas.microsoft.com/office/drawing/2014/main" id="{1429D8FD-8B3D-4392-A6E9-CD1071EBC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5098" y="948794"/>
            <a:ext cx="6410325" cy="1003841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Politica" panose="02000506060000020004" pitchFamily="2" charset="0"/>
              </a:rPr>
              <a:t>GAMING - </a:t>
            </a:r>
            <a:r>
              <a:rPr lang="en-US" sz="2800" i="0" dirty="0">
                <a:solidFill>
                  <a:srgbClr val="26313D"/>
                </a:solidFill>
                <a:effectLst/>
                <a:latin typeface="Politica" panose="02000506060000020004" pitchFamily="2" charset="0"/>
              </a:rPr>
              <a:t>Non-immersive</a:t>
            </a:r>
          </a:p>
          <a:p>
            <a:pPr algn="l"/>
            <a:endParaRPr lang="en-US" sz="2800" dirty="0">
              <a:latin typeface="Politica" panose="0200050606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DD6298-4167-418D-9B28-FF68462BC99F}"/>
              </a:ext>
            </a:extLst>
          </p:cNvPr>
          <p:cNvSpPr txBox="1"/>
          <p:nvPr/>
        </p:nvSpPr>
        <p:spPr>
          <a:xfrm>
            <a:off x="6096000" y="948794"/>
            <a:ext cx="3346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dirty="0">
                <a:latin typeface="Arabic Typesetting" panose="03020402040406030203" pitchFamily="66" charset="-78"/>
              </a:rPr>
              <a:t>الألعاب</a:t>
            </a:r>
            <a:r>
              <a:rPr lang="ar-QA" sz="2800" dirty="0">
                <a:latin typeface="Arabic Typesetting" panose="03020402040406030203" pitchFamily="66" charset="-78"/>
              </a:rPr>
              <a:t> – غير غامرة</a:t>
            </a:r>
            <a:endParaRPr lang="en-GB" sz="2800" dirty="0">
              <a:latin typeface="Arabic Typesetting" panose="03020402040406030203" pitchFamily="66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8D1D16-0385-478E-9D12-3B7F3E4EB55A}"/>
              </a:ext>
            </a:extLst>
          </p:cNvPr>
          <p:cNvSpPr txBox="1"/>
          <p:nvPr/>
        </p:nvSpPr>
        <p:spPr>
          <a:xfrm>
            <a:off x="10988107" y="637215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BB712DE-CB4A-452E-B78A-49B209DDD2AF}"/>
              </a:ext>
            </a:extLst>
          </p:cNvPr>
          <p:cNvGrpSpPr/>
          <p:nvPr/>
        </p:nvGrpSpPr>
        <p:grpSpPr>
          <a:xfrm>
            <a:off x="9572947" y="6372150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9772CF-C509-4EBE-AC80-4021CE7123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92342F-F978-4C54-A664-C6F3F249FF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9F828F2-7755-4431-A929-731922F2F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07574" cy="6858000"/>
          </a:xfrm>
          <a:prstGeom prst="rect">
            <a:avLst/>
          </a:prstGeom>
        </p:spPr>
      </p:pic>
      <p:pic>
        <p:nvPicPr>
          <p:cNvPr id="1026" name="Picture 2" descr="non-immersive virtual reality">
            <a:extLst>
              <a:ext uri="{FF2B5EF4-FFF2-40B4-BE49-F238E27FC236}">
                <a16:creationId xmlns:a16="http://schemas.microsoft.com/office/drawing/2014/main" id="{5AC896D7-63B9-4226-9478-CE14DAC3B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0" y="1695236"/>
            <a:ext cx="6934453" cy="455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950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1868</TotalTime>
  <Words>869</Words>
  <Application>Microsoft Office PowerPoint</Application>
  <PresentationFormat>Widescreen</PresentationFormat>
  <Paragraphs>105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Arabic Typesetting</vt:lpstr>
      <vt:lpstr>Arial</vt:lpstr>
      <vt:lpstr>Barlow</vt:lpstr>
      <vt:lpstr>Calibri</vt:lpstr>
      <vt:lpstr>Calibri Light</vt:lpstr>
      <vt:lpstr>Century Gothic</vt:lpstr>
      <vt:lpstr>Politica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Ilaria La Manna</dc:creator>
  <cp:lastModifiedBy>Moath Almomani</cp:lastModifiedBy>
  <cp:revision>81</cp:revision>
  <dcterms:created xsi:type="dcterms:W3CDTF">2019-11-10T09:18:20Z</dcterms:created>
  <dcterms:modified xsi:type="dcterms:W3CDTF">2021-02-02T07:22:05Z</dcterms:modified>
</cp:coreProperties>
</file>