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73" r:id="rId2"/>
    <p:sldId id="292" r:id="rId3"/>
    <p:sldId id="301" r:id="rId4"/>
    <p:sldId id="304" r:id="rId5"/>
    <p:sldId id="295" r:id="rId6"/>
    <p:sldId id="299" r:id="rId7"/>
    <p:sldId id="300" r:id="rId8"/>
    <p:sldId id="302" r:id="rId9"/>
    <p:sldId id="305" r:id="rId10"/>
    <p:sldId id="307" r:id="rId11"/>
    <p:sldId id="306" r:id="rId12"/>
    <p:sldId id="27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as R M Mestariheh" initials="FRMM" lastIdx="2" clrIdx="0">
    <p:extLst>
      <p:ext uri="{19B8F6BF-5375-455C-9EA6-DF929625EA0E}">
        <p15:presenceInfo xmlns:p15="http://schemas.microsoft.com/office/powerpoint/2012/main" userId="S-1-5-21-462441751-3627588554-4051305203-84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364C"/>
    <a:srgbClr val="F3B12F"/>
    <a:srgbClr val="D29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65" autoAdjust="0"/>
    <p:restoredTop sz="96357" autoAdjust="0"/>
  </p:normalViewPr>
  <p:slideViewPr>
    <p:cSldViewPr snapToGrid="0" snapToObjects="1">
      <p:cViewPr varScale="1">
        <p:scale>
          <a:sx n="110" d="100"/>
          <a:sy n="110" d="100"/>
        </p:scale>
        <p:origin x="714"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ath momani" userId="720708e143949568" providerId="LiveId" clId="{02494459-B6B2-463C-9C1F-2F04792D32D2}"/>
    <pc:docChg chg="undo custSel addSld delSld modSld sldOrd">
      <pc:chgData name="moath momani" userId="720708e143949568" providerId="LiveId" clId="{02494459-B6B2-463C-9C1F-2F04792D32D2}" dt="2020-11-04T07:13:08.519" v="1452" actId="403"/>
      <pc:docMkLst>
        <pc:docMk/>
      </pc:docMkLst>
      <pc:sldChg chg="modSp mod">
        <pc:chgData name="moath momani" userId="720708e143949568" providerId="LiveId" clId="{02494459-B6B2-463C-9C1F-2F04792D32D2}" dt="2020-11-04T05:14:04.003" v="1" actId="1076"/>
        <pc:sldMkLst>
          <pc:docMk/>
          <pc:sldMk cId="1825782188" sldId="259"/>
        </pc:sldMkLst>
        <pc:spChg chg="mod">
          <ac:chgData name="moath momani" userId="720708e143949568" providerId="LiveId" clId="{02494459-B6B2-463C-9C1F-2F04792D32D2}" dt="2020-11-04T05:14:04.003" v="1" actId="1076"/>
          <ac:spMkLst>
            <pc:docMk/>
            <pc:sldMk cId="1825782188" sldId="259"/>
            <ac:spMk id="19" creationId="{78502A33-B4DF-4044-8A0C-46E01A06850A}"/>
          </ac:spMkLst>
        </pc:spChg>
      </pc:sldChg>
      <pc:sldChg chg="addSp delSp add mod">
        <pc:chgData name="moath momani" userId="720708e143949568" providerId="LiveId" clId="{02494459-B6B2-463C-9C1F-2F04792D32D2}" dt="2020-11-04T05:21:04.739" v="150" actId="22"/>
        <pc:sldMkLst>
          <pc:docMk/>
          <pc:sldMk cId="2036179745" sldId="264"/>
        </pc:sldMkLst>
        <pc:picChg chg="add">
          <ac:chgData name="moath momani" userId="720708e143949568" providerId="LiveId" clId="{02494459-B6B2-463C-9C1F-2F04792D32D2}" dt="2020-11-04T05:21:04.739" v="150" actId="22"/>
          <ac:picMkLst>
            <pc:docMk/>
            <pc:sldMk cId="2036179745" sldId="264"/>
            <ac:picMk id="2" creationId="{01DF8ABF-D874-48D7-9508-4C31D54A0356}"/>
          </ac:picMkLst>
        </pc:picChg>
        <pc:picChg chg="del">
          <ac:chgData name="moath momani" userId="720708e143949568" providerId="LiveId" clId="{02494459-B6B2-463C-9C1F-2F04792D32D2}" dt="2020-11-04T05:21:04.230" v="149" actId="478"/>
          <ac:picMkLst>
            <pc:docMk/>
            <pc:sldMk cId="2036179745" sldId="264"/>
            <ac:picMk id="6" creationId="{00000000-0000-0000-0000-000000000000}"/>
          </ac:picMkLst>
        </pc:picChg>
      </pc:sldChg>
      <pc:sldChg chg="del">
        <pc:chgData name="moath momani" userId="720708e143949568" providerId="LiveId" clId="{02494459-B6B2-463C-9C1F-2F04792D32D2}" dt="2020-11-04T05:13:45.186" v="0" actId="47"/>
        <pc:sldMkLst>
          <pc:docMk/>
          <pc:sldMk cId="894173370" sldId="270"/>
        </pc:sldMkLst>
      </pc:sldChg>
      <pc:sldChg chg="del">
        <pc:chgData name="moath momani" userId="720708e143949568" providerId="LiveId" clId="{02494459-B6B2-463C-9C1F-2F04792D32D2}" dt="2020-11-04T05:13:45.186" v="0" actId="47"/>
        <pc:sldMkLst>
          <pc:docMk/>
          <pc:sldMk cId="4124230599" sldId="272"/>
        </pc:sldMkLst>
      </pc:sldChg>
      <pc:sldChg chg="delSp modSp add mod modNotesTx">
        <pc:chgData name="moath momani" userId="720708e143949568" providerId="LiveId" clId="{02494459-B6B2-463C-9C1F-2F04792D32D2}" dt="2020-11-04T05:22:47.289" v="159" actId="1076"/>
        <pc:sldMkLst>
          <pc:docMk/>
          <pc:sldMk cId="2293705616" sldId="277"/>
        </pc:sldMkLst>
        <pc:spChg chg="mod">
          <ac:chgData name="moath momani" userId="720708e143949568" providerId="LiveId" clId="{02494459-B6B2-463C-9C1F-2F04792D32D2}" dt="2020-11-04T05:22:13.574" v="157" actId="403"/>
          <ac:spMkLst>
            <pc:docMk/>
            <pc:sldMk cId="2293705616" sldId="277"/>
            <ac:spMk id="12" creationId="{3E969209-77B6-4539-8ACE-44A3F8688896}"/>
          </ac:spMkLst>
        </pc:spChg>
        <pc:picChg chg="mod">
          <ac:chgData name="moath momani" userId="720708e143949568" providerId="LiveId" clId="{02494459-B6B2-463C-9C1F-2F04792D32D2}" dt="2020-11-04T05:22:16.908" v="158" actId="1076"/>
          <ac:picMkLst>
            <pc:docMk/>
            <pc:sldMk cId="2293705616" sldId="277"/>
            <ac:picMk id="3" creationId="{FAA65F2C-77CB-4A2E-B256-3F565B6B986A}"/>
          </ac:picMkLst>
        </pc:picChg>
        <pc:picChg chg="mod">
          <ac:chgData name="moath momani" userId="720708e143949568" providerId="LiveId" clId="{02494459-B6B2-463C-9C1F-2F04792D32D2}" dt="2020-11-04T05:22:47.289" v="159" actId="1076"/>
          <ac:picMkLst>
            <pc:docMk/>
            <pc:sldMk cId="2293705616" sldId="277"/>
            <ac:picMk id="7" creationId="{00000000-0000-0000-0000-000000000000}"/>
          </ac:picMkLst>
        </pc:picChg>
        <pc:picChg chg="del">
          <ac:chgData name="moath momani" userId="720708e143949568" providerId="LiveId" clId="{02494459-B6B2-463C-9C1F-2F04792D32D2}" dt="2020-11-04T05:19:02.595" v="40" actId="478"/>
          <ac:picMkLst>
            <pc:docMk/>
            <pc:sldMk cId="2293705616" sldId="277"/>
            <ac:picMk id="1026" creationId="{D467BB56-4EB1-4AF8-900F-C7A20771220E}"/>
          </ac:picMkLst>
        </pc:picChg>
      </pc:sldChg>
      <pc:sldChg chg="addSp modSp mod">
        <pc:chgData name="moath momani" userId="720708e143949568" providerId="LiveId" clId="{02494459-B6B2-463C-9C1F-2F04792D32D2}" dt="2020-11-04T05:15:02.243" v="37" actId="1076"/>
        <pc:sldMkLst>
          <pc:docMk/>
          <pc:sldMk cId="1982408467" sldId="281"/>
        </pc:sldMkLst>
        <pc:spChg chg="add mod">
          <ac:chgData name="moath momani" userId="720708e143949568" providerId="LiveId" clId="{02494459-B6B2-463C-9C1F-2F04792D32D2}" dt="2020-11-04T05:15:02.243" v="37" actId="1076"/>
          <ac:spMkLst>
            <pc:docMk/>
            <pc:sldMk cId="1982408467" sldId="281"/>
            <ac:spMk id="4" creationId="{A073F8D6-E1B1-40E5-9C96-FCE7B72540D8}"/>
          </ac:spMkLst>
        </pc:spChg>
      </pc:sldChg>
      <pc:sldChg chg="del">
        <pc:chgData name="moath momani" userId="720708e143949568" providerId="LiveId" clId="{02494459-B6B2-463C-9C1F-2F04792D32D2}" dt="2020-11-04T05:13:45.186" v="0" actId="47"/>
        <pc:sldMkLst>
          <pc:docMk/>
          <pc:sldMk cId="2921388132" sldId="283"/>
        </pc:sldMkLst>
      </pc:sldChg>
      <pc:sldChg chg="addSp delSp modSp add mod ord">
        <pc:chgData name="moath momani" userId="720708e143949568" providerId="LiveId" clId="{02494459-B6B2-463C-9C1F-2F04792D32D2}" dt="2020-11-04T05:28:30.531" v="298" actId="20577"/>
        <pc:sldMkLst>
          <pc:docMk/>
          <pc:sldMk cId="1995653795" sldId="285"/>
        </pc:sldMkLst>
        <pc:spChg chg="add mod">
          <ac:chgData name="moath momani" userId="720708e143949568" providerId="LiveId" clId="{02494459-B6B2-463C-9C1F-2F04792D32D2}" dt="2020-11-04T05:28:30.531" v="298" actId="20577"/>
          <ac:spMkLst>
            <pc:docMk/>
            <pc:sldMk cId="1995653795" sldId="285"/>
            <ac:spMk id="11" creationId="{9B281AF9-C699-4FD6-A037-F59C5593206F}"/>
          </ac:spMkLst>
        </pc:spChg>
        <pc:spChg chg="mod">
          <ac:chgData name="moath momani" userId="720708e143949568" providerId="LiveId" clId="{02494459-B6B2-463C-9C1F-2F04792D32D2}" dt="2020-11-04T05:27:06.125" v="200" actId="1076"/>
          <ac:spMkLst>
            <pc:docMk/>
            <pc:sldMk cId="1995653795" sldId="285"/>
            <ac:spMk id="12" creationId="{3E969209-77B6-4539-8ACE-44A3F8688896}"/>
          </ac:spMkLst>
        </pc:spChg>
        <pc:picChg chg="add del">
          <ac:chgData name="moath momani" userId="720708e143949568" providerId="LiveId" clId="{02494459-B6B2-463C-9C1F-2F04792D32D2}" dt="2020-11-04T05:25:49.484" v="189" actId="478"/>
          <ac:picMkLst>
            <pc:docMk/>
            <pc:sldMk cId="1995653795" sldId="285"/>
            <ac:picMk id="2" creationId="{C1E34907-5FD4-41E8-9148-4A822990243D}"/>
          </ac:picMkLst>
        </pc:picChg>
        <pc:picChg chg="del">
          <ac:chgData name="moath momani" userId="720708e143949568" providerId="LiveId" clId="{02494459-B6B2-463C-9C1F-2F04792D32D2}" dt="2020-11-04T05:23:40.736" v="187" actId="478"/>
          <ac:picMkLst>
            <pc:docMk/>
            <pc:sldMk cId="1995653795" sldId="285"/>
            <ac:picMk id="3" creationId="{FAA65F2C-77CB-4A2E-B256-3F565B6B986A}"/>
          </ac:picMkLst>
        </pc:picChg>
        <pc:picChg chg="add mod">
          <ac:chgData name="moath momani" userId="720708e143949568" providerId="LiveId" clId="{02494459-B6B2-463C-9C1F-2F04792D32D2}" dt="2020-11-04T05:27:02.462" v="199" actId="1076"/>
          <ac:picMkLst>
            <pc:docMk/>
            <pc:sldMk cId="1995653795" sldId="285"/>
            <ac:picMk id="5" creationId="{2683901D-07C4-4875-8F9B-B95CD52D7B6B}"/>
          </ac:picMkLst>
        </pc:picChg>
        <pc:picChg chg="del">
          <ac:chgData name="moath momani" userId="720708e143949568" providerId="LiveId" clId="{02494459-B6B2-463C-9C1F-2F04792D32D2}" dt="2020-11-04T05:26:55.516" v="196" actId="478"/>
          <ac:picMkLst>
            <pc:docMk/>
            <pc:sldMk cId="1995653795" sldId="285"/>
            <ac:picMk id="7" creationId="{00000000-0000-0000-0000-000000000000}"/>
          </ac:picMkLst>
        </pc:picChg>
      </pc:sldChg>
      <pc:sldChg chg="del">
        <pc:chgData name="moath momani" userId="720708e143949568" providerId="LiveId" clId="{02494459-B6B2-463C-9C1F-2F04792D32D2}" dt="2020-11-04T05:13:45.186" v="0" actId="47"/>
        <pc:sldMkLst>
          <pc:docMk/>
          <pc:sldMk cId="2276950543" sldId="285"/>
        </pc:sldMkLst>
      </pc:sldChg>
      <pc:sldChg chg="addSp delSp modSp add del mod modNotesTx">
        <pc:chgData name="moath momani" userId="720708e143949568" providerId="LiveId" clId="{02494459-B6B2-463C-9C1F-2F04792D32D2}" dt="2020-11-04T05:39:49.895" v="559" actId="114"/>
        <pc:sldMkLst>
          <pc:docMk/>
          <pc:sldMk cId="2857569542" sldId="286"/>
        </pc:sldMkLst>
        <pc:spChg chg="add del mod">
          <ac:chgData name="moath momani" userId="720708e143949568" providerId="LiveId" clId="{02494459-B6B2-463C-9C1F-2F04792D32D2}" dt="2020-11-04T05:37:31.413" v="409" actId="478"/>
          <ac:spMkLst>
            <pc:docMk/>
            <pc:sldMk cId="2857569542" sldId="286"/>
            <ac:spMk id="4" creationId="{C18BD013-58B7-48D8-B6D4-0FF2A50142E9}"/>
          </ac:spMkLst>
        </pc:spChg>
        <pc:spChg chg="del mod">
          <ac:chgData name="moath momani" userId="720708e143949568" providerId="LiveId" clId="{02494459-B6B2-463C-9C1F-2F04792D32D2}" dt="2020-11-04T05:36:30.739" v="307" actId="21"/>
          <ac:spMkLst>
            <pc:docMk/>
            <pc:sldMk cId="2857569542" sldId="286"/>
            <ac:spMk id="11" creationId="{9B281AF9-C699-4FD6-A037-F59C5593206F}"/>
          </ac:spMkLst>
        </pc:spChg>
        <pc:spChg chg="add mod">
          <ac:chgData name="moath momani" userId="720708e143949568" providerId="LiveId" clId="{02494459-B6B2-463C-9C1F-2F04792D32D2}" dt="2020-11-04T05:39:49.895" v="559" actId="114"/>
          <ac:spMkLst>
            <pc:docMk/>
            <pc:sldMk cId="2857569542" sldId="286"/>
            <ac:spMk id="14" creationId="{F9A9F4DE-53FB-43CA-8185-4068C5531BEB}"/>
          </ac:spMkLst>
        </pc:spChg>
        <pc:spChg chg="add mod">
          <ac:chgData name="moath momani" userId="720708e143949568" providerId="LiveId" clId="{02494459-B6B2-463C-9C1F-2F04792D32D2}" dt="2020-11-04T05:39:39.199" v="550" actId="113"/>
          <ac:spMkLst>
            <pc:docMk/>
            <pc:sldMk cId="2857569542" sldId="286"/>
            <ac:spMk id="16" creationId="{69D6E9B2-8E9C-4E22-A719-A16318450566}"/>
          </ac:spMkLst>
        </pc:spChg>
        <pc:spChg chg="add mod">
          <ac:chgData name="moath momani" userId="720708e143949568" providerId="LiveId" clId="{02494459-B6B2-463C-9C1F-2F04792D32D2}" dt="2020-11-04T05:39:29.964" v="545" actId="1076"/>
          <ac:spMkLst>
            <pc:docMk/>
            <pc:sldMk cId="2857569542" sldId="286"/>
            <ac:spMk id="17" creationId="{5D0D3526-C543-4182-87F4-DFA625BC3D4A}"/>
          </ac:spMkLst>
        </pc:spChg>
        <pc:picChg chg="add mod">
          <ac:chgData name="moath momani" userId="720708e143949568" providerId="LiveId" clId="{02494459-B6B2-463C-9C1F-2F04792D32D2}" dt="2020-11-04T05:36:27.166" v="305" actId="1076"/>
          <ac:picMkLst>
            <pc:docMk/>
            <pc:sldMk cId="2857569542" sldId="286"/>
            <ac:picMk id="3" creationId="{DFADE603-E461-4000-AD4F-ADCDFA8D78D2}"/>
          </ac:picMkLst>
        </pc:picChg>
        <pc:picChg chg="del">
          <ac:chgData name="moath momani" userId="720708e143949568" providerId="LiveId" clId="{02494459-B6B2-463C-9C1F-2F04792D32D2}" dt="2020-11-04T05:36:21.660" v="302" actId="478"/>
          <ac:picMkLst>
            <pc:docMk/>
            <pc:sldMk cId="2857569542" sldId="286"/>
            <ac:picMk id="5" creationId="{2683901D-07C4-4875-8F9B-B95CD52D7B6B}"/>
          </ac:picMkLst>
        </pc:picChg>
      </pc:sldChg>
      <pc:sldChg chg="addSp delSp modSp add mod ord">
        <pc:chgData name="moath momani" userId="720708e143949568" providerId="LiveId" clId="{02494459-B6B2-463C-9C1F-2F04792D32D2}" dt="2020-11-04T06:52:48.340" v="851" actId="208"/>
        <pc:sldMkLst>
          <pc:docMk/>
          <pc:sldMk cId="1494324908" sldId="287"/>
        </pc:sldMkLst>
        <pc:spChg chg="add mod">
          <ac:chgData name="moath momani" userId="720708e143949568" providerId="LiveId" clId="{02494459-B6B2-463C-9C1F-2F04792D32D2}" dt="2020-11-04T06:42:38.220" v="756" actId="20577"/>
          <ac:spMkLst>
            <pc:docMk/>
            <pc:sldMk cId="1494324908" sldId="287"/>
            <ac:spMk id="4" creationId="{E3729A81-4A55-4302-B5F6-94CD3E53D983}"/>
          </ac:spMkLst>
        </pc:spChg>
        <pc:spChg chg="del">
          <ac:chgData name="moath momani" userId="720708e143949568" providerId="LiveId" clId="{02494459-B6B2-463C-9C1F-2F04792D32D2}" dt="2020-11-04T06:26:59.369" v="563" actId="478"/>
          <ac:spMkLst>
            <pc:docMk/>
            <pc:sldMk cId="1494324908" sldId="287"/>
            <ac:spMk id="11" creationId="{9B281AF9-C699-4FD6-A037-F59C5593206F}"/>
          </ac:spMkLst>
        </pc:spChg>
        <pc:spChg chg="mod">
          <ac:chgData name="moath momani" userId="720708e143949568" providerId="LiveId" clId="{02494459-B6B2-463C-9C1F-2F04792D32D2}" dt="2020-11-04T06:27:14.361" v="591" actId="20577"/>
          <ac:spMkLst>
            <pc:docMk/>
            <pc:sldMk cId="1494324908" sldId="287"/>
            <ac:spMk id="12" creationId="{3E969209-77B6-4539-8ACE-44A3F8688896}"/>
          </ac:spMkLst>
        </pc:spChg>
        <pc:spChg chg="add mod">
          <ac:chgData name="moath momani" userId="720708e143949568" providerId="LiveId" clId="{02494459-B6B2-463C-9C1F-2F04792D32D2}" dt="2020-11-04T06:44:33.412" v="844" actId="1076"/>
          <ac:spMkLst>
            <pc:docMk/>
            <pc:sldMk cId="1494324908" sldId="287"/>
            <ac:spMk id="13" creationId="{ACD01D4F-5B73-4E2B-B1DD-E2BB8446B545}"/>
          </ac:spMkLst>
        </pc:spChg>
        <pc:picChg chg="add mod">
          <ac:chgData name="moath momani" userId="720708e143949568" providerId="LiveId" clId="{02494459-B6B2-463C-9C1F-2F04792D32D2}" dt="2020-11-04T06:29:06.461" v="595" actId="1076"/>
          <ac:picMkLst>
            <pc:docMk/>
            <pc:sldMk cId="1494324908" sldId="287"/>
            <ac:picMk id="3" creationId="{7D2407F2-85AB-4C2D-93EE-FEAFFF8AEF31}"/>
          </ac:picMkLst>
        </pc:picChg>
        <pc:picChg chg="del">
          <ac:chgData name="moath momani" userId="720708e143949568" providerId="LiveId" clId="{02494459-B6B2-463C-9C1F-2F04792D32D2}" dt="2020-11-04T06:26:59.369" v="563" actId="478"/>
          <ac:picMkLst>
            <pc:docMk/>
            <pc:sldMk cId="1494324908" sldId="287"/>
            <ac:picMk id="5" creationId="{2683901D-07C4-4875-8F9B-B95CD52D7B6B}"/>
          </ac:picMkLst>
        </pc:picChg>
        <pc:cxnChg chg="add mod">
          <ac:chgData name="moath momani" userId="720708e143949568" providerId="LiveId" clId="{02494459-B6B2-463C-9C1F-2F04792D32D2}" dt="2020-11-04T06:52:28.939" v="847" actId="208"/>
          <ac:cxnSpMkLst>
            <pc:docMk/>
            <pc:sldMk cId="1494324908" sldId="287"/>
            <ac:cxnSpMk id="14" creationId="{2159C85C-B6C9-4280-933B-516DE8D92600}"/>
          </ac:cxnSpMkLst>
        </pc:cxnChg>
        <pc:cxnChg chg="add mod">
          <ac:chgData name="moath momani" userId="720708e143949568" providerId="LiveId" clId="{02494459-B6B2-463C-9C1F-2F04792D32D2}" dt="2020-11-04T06:52:48.340" v="851" actId="208"/>
          <ac:cxnSpMkLst>
            <pc:docMk/>
            <pc:sldMk cId="1494324908" sldId="287"/>
            <ac:cxnSpMk id="16" creationId="{21F1AA98-694F-4311-930B-EDF2014CE4AD}"/>
          </ac:cxnSpMkLst>
        </pc:cxnChg>
      </pc:sldChg>
      <pc:sldChg chg="addSp delSp modSp add mod ord">
        <pc:chgData name="moath momani" userId="720708e143949568" providerId="LiveId" clId="{02494459-B6B2-463C-9C1F-2F04792D32D2}" dt="2020-11-04T06:58:10.392" v="1029" actId="20577"/>
        <pc:sldMkLst>
          <pc:docMk/>
          <pc:sldMk cId="2272806566" sldId="288"/>
        </pc:sldMkLst>
        <pc:spChg chg="add mod">
          <ac:chgData name="moath momani" userId="720708e143949568" providerId="LiveId" clId="{02494459-B6B2-463C-9C1F-2F04792D32D2}" dt="2020-11-04T06:58:10.392" v="1029" actId="20577"/>
          <ac:spMkLst>
            <pc:docMk/>
            <pc:sldMk cId="2272806566" sldId="288"/>
            <ac:spMk id="4" creationId="{361E1363-622A-4D89-9103-60E57B7261FE}"/>
          </ac:spMkLst>
        </pc:spChg>
        <pc:spChg chg="del">
          <ac:chgData name="moath momani" userId="720708e143949568" providerId="LiveId" clId="{02494459-B6B2-463C-9C1F-2F04792D32D2}" dt="2020-11-04T06:53:34.945" v="856" actId="478"/>
          <ac:spMkLst>
            <pc:docMk/>
            <pc:sldMk cId="2272806566" sldId="288"/>
            <ac:spMk id="11" creationId="{9B281AF9-C699-4FD6-A037-F59C5593206F}"/>
          </ac:spMkLst>
        </pc:spChg>
        <pc:spChg chg="add mod">
          <ac:chgData name="moath momani" userId="720708e143949568" providerId="LiveId" clId="{02494459-B6B2-463C-9C1F-2F04792D32D2}" dt="2020-11-04T06:56:59.252" v="952" actId="208"/>
          <ac:spMkLst>
            <pc:docMk/>
            <pc:sldMk cId="2272806566" sldId="288"/>
            <ac:spMk id="14" creationId="{730372B7-4CBB-4BEA-9314-96FCF9976893}"/>
          </ac:spMkLst>
        </pc:spChg>
        <pc:spChg chg="add mod">
          <ac:chgData name="moath momani" userId="720708e143949568" providerId="LiveId" clId="{02494459-B6B2-463C-9C1F-2F04792D32D2}" dt="2020-11-04T06:57:21.981" v="980" actId="14100"/>
          <ac:spMkLst>
            <pc:docMk/>
            <pc:sldMk cId="2272806566" sldId="288"/>
            <ac:spMk id="15" creationId="{6772984A-45D0-4356-AFAA-4CEE162E1C9C}"/>
          </ac:spMkLst>
        </pc:spChg>
        <pc:picChg chg="add mod">
          <ac:chgData name="moath momani" userId="720708e143949568" providerId="LiveId" clId="{02494459-B6B2-463C-9C1F-2F04792D32D2}" dt="2020-11-04T06:56:34.789" v="948" actId="1076"/>
          <ac:picMkLst>
            <pc:docMk/>
            <pc:sldMk cId="2272806566" sldId="288"/>
            <ac:picMk id="3" creationId="{81C0E98F-155C-4A90-8959-98BDBC455BE2}"/>
          </ac:picMkLst>
        </pc:picChg>
        <pc:picChg chg="del">
          <ac:chgData name="moath momani" userId="720708e143949568" providerId="LiveId" clId="{02494459-B6B2-463C-9C1F-2F04792D32D2}" dt="2020-11-04T06:53:34.131" v="855" actId="478"/>
          <ac:picMkLst>
            <pc:docMk/>
            <pc:sldMk cId="2272806566" sldId="288"/>
            <ac:picMk id="5" creationId="{2683901D-07C4-4875-8F9B-B95CD52D7B6B}"/>
          </ac:picMkLst>
        </pc:picChg>
        <pc:picChg chg="add mod">
          <ac:chgData name="moath momani" userId="720708e143949568" providerId="LiveId" clId="{02494459-B6B2-463C-9C1F-2F04792D32D2}" dt="2020-11-04T06:56:28.277" v="946" actId="1076"/>
          <ac:picMkLst>
            <pc:docMk/>
            <pc:sldMk cId="2272806566" sldId="288"/>
            <ac:picMk id="13" creationId="{A5BD248E-9D08-435D-B01B-97E18DF826EB}"/>
          </ac:picMkLst>
        </pc:picChg>
      </pc:sldChg>
      <pc:sldChg chg="addSp delSp modSp add mod">
        <pc:chgData name="moath momani" userId="720708e143949568" providerId="LiveId" clId="{02494459-B6B2-463C-9C1F-2F04792D32D2}" dt="2020-11-04T07:02:48.381" v="1350" actId="1076"/>
        <pc:sldMkLst>
          <pc:docMk/>
          <pc:sldMk cId="4176583791" sldId="289"/>
        </pc:sldMkLst>
        <pc:spChg chg="del">
          <ac:chgData name="moath momani" userId="720708e143949568" providerId="LiveId" clId="{02494459-B6B2-463C-9C1F-2F04792D32D2}" dt="2020-11-04T06:59:17.338" v="1031" actId="478"/>
          <ac:spMkLst>
            <pc:docMk/>
            <pc:sldMk cId="4176583791" sldId="289"/>
            <ac:spMk id="4" creationId="{361E1363-622A-4D89-9103-60E57B7261FE}"/>
          </ac:spMkLst>
        </pc:spChg>
        <pc:spChg chg="add mod">
          <ac:chgData name="moath momani" userId="720708e143949568" providerId="LiveId" clId="{02494459-B6B2-463C-9C1F-2F04792D32D2}" dt="2020-11-04T07:02:48.381" v="1350" actId="1076"/>
          <ac:spMkLst>
            <pc:docMk/>
            <pc:sldMk cId="4176583791" sldId="289"/>
            <ac:spMk id="7" creationId="{F38DA29A-B447-4711-A2D0-D34B39248E15}"/>
          </ac:spMkLst>
        </pc:spChg>
        <pc:spChg chg="del">
          <ac:chgData name="moath momani" userId="720708e143949568" providerId="LiveId" clId="{02494459-B6B2-463C-9C1F-2F04792D32D2}" dt="2020-11-04T06:59:17.338" v="1031" actId="478"/>
          <ac:spMkLst>
            <pc:docMk/>
            <pc:sldMk cId="4176583791" sldId="289"/>
            <ac:spMk id="14" creationId="{730372B7-4CBB-4BEA-9314-96FCF9976893}"/>
          </ac:spMkLst>
        </pc:spChg>
        <pc:spChg chg="del">
          <ac:chgData name="moath momani" userId="720708e143949568" providerId="LiveId" clId="{02494459-B6B2-463C-9C1F-2F04792D32D2}" dt="2020-11-04T06:59:17.338" v="1031" actId="478"/>
          <ac:spMkLst>
            <pc:docMk/>
            <pc:sldMk cId="4176583791" sldId="289"/>
            <ac:spMk id="15" creationId="{6772984A-45D0-4356-AFAA-4CEE162E1C9C}"/>
          </ac:spMkLst>
        </pc:spChg>
        <pc:picChg chg="del">
          <ac:chgData name="moath momani" userId="720708e143949568" providerId="LiveId" clId="{02494459-B6B2-463C-9C1F-2F04792D32D2}" dt="2020-11-04T06:59:17.338" v="1031" actId="478"/>
          <ac:picMkLst>
            <pc:docMk/>
            <pc:sldMk cId="4176583791" sldId="289"/>
            <ac:picMk id="3" creationId="{81C0E98F-155C-4A90-8959-98BDBC455BE2}"/>
          </ac:picMkLst>
        </pc:picChg>
        <pc:picChg chg="add mod">
          <ac:chgData name="moath momani" userId="720708e143949568" providerId="LiveId" clId="{02494459-B6B2-463C-9C1F-2F04792D32D2}" dt="2020-11-04T06:59:21.045" v="1033" actId="1076"/>
          <ac:picMkLst>
            <pc:docMk/>
            <pc:sldMk cId="4176583791" sldId="289"/>
            <ac:picMk id="5" creationId="{07AC7BF8-B2C9-43E4-906F-C5E2D494234B}"/>
          </ac:picMkLst>
        </pc:picChg>
        <pc:picChg chg="del">
          <ac:chgData name="moath momani" userId="720708e143949568" providerId="LiveId" clId="{02494459-B6B2-463C-9C1F-2F04792D32D2}" dt="2020-11-04T06:59:17.338" v="1031" actId="478"/>
          <ac:picMkLst>
            <pc:docMk/>
            <pc:sldMk cId="4176583791" sldId="289"/>
            <ac:picMk id="13" creationId="{A5BD248E-9D08-435D-B01B-97E18DF826EB}"/>
          </ac:picMkLst>
        </pc:picChg>
      </pc:sldChg>
      <pc:sldChg chg="addSp delSp modSp add mod">
        <pc:chgData name="moath momani" userId="720708e143949568" providerId="LiveId" clId="{02494459-B6B2-463C-9C1F-2F04792D32D2}" dt="2020-11-04T07:13:08.519" v="1452" actId="403"/>
        <pc:sldMkLst>
          <pc:docMk/>
          <pc:sldMk cId="549436865" sldId="290"/>
        </pc:sldMkLst>
        <pc:spChg chg="add mod">
          <ac:chgData name="moath momani" userId="720708e143949568" providerId="LiveId" clId="{02494459-B6B2-463C-9C1F-2F04792D32D2}" dt="2020-11-04T07:13:08.519" v="1452" actId="403"/>
          <ac:spMkLst>
            <pc:docMk/>
            <pc:sldMk cId="549436865" sldId="290"/>
            <ac:spMk id="4" creationId="{6B14CD2C-5577-4F86-944D-3F4551192690}"/>
          </ac:spMkLst>
        </pc:spChg>
        <pc:spChg chg="del">
          <ac:chgData name="moath momani" userId="720708e143949568" providerId="LiveId" clId="{02494459-B6B2-463C-9C1F-2F04792D32D2}" dt="2020-11-04T07:11:44.592" v="1353" actId="478"/>
          <ac:spMkLst>
            <pc:docMk/>
            <pc:sldMk cId="549436865" sldId="290"/>
            <ac:spMk id="7" creationId="{F38DA29A-B447-4711-A2D0-D34B39248E15}"/>
          </ac:spMkLst>
        </pc:spChg>
        <pc:picChg chg="add mod">
          <ac:chgData name="moath momani" userId="720708e143949568" providerId="LiveId" clId="{02494459-B6B2-463C-9C1F-2F04792D32D2}" dt="2020-11-04T07:11:49.558" v="1355" actId="1076"/>
          <ac:picMkLst>
            <pc:docMk/>
            <pc:sldMk cId="549436865" sldId="290"/>
            <ac:picMk id="3" creationId="{7D641C93-6D85-4A3F-99B9-183E1CA00A57}"/>
          </ac:picMkLst>
        </pc:picChg>
        <pc:picChg chg="del">
          <ac:chgData name="moath momani" userId="720708e143949568" providerId="LiveId" clId="{02494459-B6B2-463C-9C1F-2F04792D32D2}" dt="2020-11-04T07:11:42.595" v="1352" actId="478"/>
          <ac:picMkLst>
            <pc:docMk/>
            <pc:sldMk cId="549436865" sldId="290"/>
            <ac:picMk id="5" creationId="{07AC7BF8-B2C9-43E4-906F-C5E2D494234B}"/>
          </ac:picMkLst>
        </pc:picChg>
      </pc:sldChg>
    </pc:docChg>
  </pc:docChgLst>
  <pc:docChgLst>
    <pc:chgData name="moath momani" userId="720708e143949568" providerId="LiveId" clId="{F87D9C28-CE8E-415A-B4CF-7AC76B0E8D6D}"/>
    <pc:docChg chg="custSel modSld">
      <pc:chgData name="moath momani" userId="720708e143949568" providerId="LiveId" clId="{F87D9C28-CE8E-415A-B4CF-7AC76B0E8D6D}" dt="2020-10-17T12:46:24.105" v="401" actId="20577"/>
      <pc:docMkLst>
        <pc:docMk/>
      </pc:docMkLst>
      <pc:sldChg chg="modSp mod">
        <pc:chgData name="moath momani" userId="720708e143949568" providerId="LiveId" clId="{F87D9C28-CE8E-415A-B4CF-7AC76B0E8D6D}" dt="2020-10-17T07:34:31.745" v="54" actId="20577"/>
        <pc:sldMkLst>
          <pc:docMk/>
          <pc:sldMk cId="1259126751" sldId="258"/>
        </pc:sldMkLst>
        <pc:spChg chg="mod">
          <ac:chgData name="moath momani" userId="720708e143949568" providerId="LiveId" clId="{F87D9C28-CE8E-415A-B4CF-7AC76B0E8D6D}" dt="2020-10-17T07:34:31.745" v="54" actId="20577"/>
          <ac:spMkLst>
            <pc:docMk/>
            <pc:sldMk cId="1259126751" sldId="258"/>
            <ac:spMk id="13" creationId="{CF8DF623-03E8-4688-BADC-09A9A4417BCD}"/>
          </ac:spMkLst>
        </pc:spChg>
      </pc:sldChg>
      <pc:sldChg chg="modNotesTx">
        <pc:chgData name="moath momani" userId="720708e143949568" providerId="LiveId" clId="{F87D9C28-CE8E-415A-B4CF-7AC76B0E8D6D}" dt="2020-10-17T12:46:24.105" v="401" actId="20577"/>
        <pc:sldMkLst>
          <pc:docMk/>
          <pc:sldMk cId="2284319360" sldId="269"/>
        </pc:sldMkLst>
      </pc:sldChg>
      <pc:sldChg chg="addSp modSp mod">
        <pc:chgData name="moath momani" userId="720708e143949568" providerId="LiveId" clId="{F87D9C28-CE8E-415A-B4CF-7AC76B0E8D6D}" dt="2020-10-17T07:43:03.194" v="231" actId="1037"/>
        <pc:sldMkLst>
          <pc:docMk/>
          <pc:sldMk cId="894173370" sldId="270"/>
        </pc:sldMkLst>
        <pc:spChg chg="add mod">
          <ac:chgData name="moath momani" userId="720708e143949568" providerId="LiveId" clId="{F87D9C28-CE8E-415A-B4CF-7AC76B0E8D6D}" dt="2020-10-17T07:42:53.470" v="224" actId="1076"/>
          <ac:spMkLst>
            <pc:docMk/>
            <pc:sldMk cId="894173370" sldId="270"/>
            <ac:spMk id="14" creationId="{BF4AF6A2-8479-495B-BC24-4BC4DEB2A005}"/>
          </ac:spMkLst>
        </pc:spChg>
        <pc:spChg chg="add mod">
          <ac:chgData name="moath momani" userId="720708e143949568" providerId="LiveId" clId="{F87D9C28-CE8E-415A-B4CF-7AC76B0E8D6D}" dt="2020-10-17T07:37:23.021" v="91" actId="571"/>
          <ac:spMkLst>
            <pc:docMk/>
            <pc:sldMk cId="894173370" sldId="270"/>
            <ac:spMk id="15" creationId="{3DE0F76F-AA79-4EEB-837F-9E1407BA58FE}"/>
          </ac:spMkLst>
        </pc:spChg>
        <pc:spChg chg="add mod">
          <ac:chgData name="moath momani" userId="720708e143949568" providerId="LiveId" clId="{F87D9C28-CE8E-415A-B4CF-7AC76B0E8D6D}" dt="2020-10-17T07:41:31.359" v="181" actId="1076"/>
          <ac:spMkLst>
            <pc:docMk/>
            <pc:sldMk cId="894173370" sldId="270"/>
            <ac:spMk id="16" creationId="{19102796-ED25-4FB4-9960-EC4DBE0ED571}"/>
          </ac:spMkLst>
        </pc:spChg>
        <pc:spChg chg="add mod">
          <ac:chgData name="moath momani" userId="720708e143949568" providerId="LiveId" clId="{F87D9C28-CE8E-415A-B4CF-7AC76B0E8D6D}" dt="2020-10-17T07:42:51.578" v="223" actId="1076"/>
          <ac:spMkLst>
            <pc:docMk/>
            <pc:sldMk cId="894173370" sldId="270"/>
            <ac:spMk id="17" creationId="{496AA3EC-73BE-427F-BDE8-D4690904AE5D}"/>
          </ac:spMkLst>
        </pc:spChg>
        <pc:spChg chg="mod">
          <ac:chgData name="moath momani" userId="720708e143949568" providerId="LiveId" clId="{F87D9C28-CE8E-415A-B4CF-7AC76B0E8D6D}" dt="2020-10-17T07:36:56.977" v="80" actId="20577"/>
          <ac:spMkLst>
            <pc:docMk/>
            <pc:sldMk cId="894173370" sldId="270"/>
            <ac:spMk id="22" creationId="{1C9DE95B-AA72-4B22-9958-7124FED21CBD}"/>
          </ac:spMkLst>
        </pc:spChg>
        <pc:spChg chg="mod">
          <ac:chgData name="moath momani" userId="720708e143949568" providerId="LiveId" clId="{F87D9C28-CE8E-415A-B4CF-7AC76B0E8D6D}" dt="2020-10-17T07:39:49.871" v="131" actId="1076"/>
          <ac:spMkLst>
            <pc:docMk/>
            <pc:sldMk cId="894173370" sldId="270"/>
            <ac:spMk id="24" creationId="{5D593910-6467-4B20-9C20-1CE0D7D3FC07}"/>
          </ac:spMkLst>
        </pc:spChg>
        <pc:picChg chg="mod">
          <ac:chgData name="moath momani" userId="720708e143949568" providerId="LiveId" clId="{F87D9C28-CE8E-415A-B4CF-7AC76B0E8D6D}" dt="2020-10-17T07:43:03.194" v="231" actId="1037"/>
          <ac:picMkLst>
            <pc:docMk/>
            <pc:sldMk cId="894173370" sldId="270"/>
            <ac:picMk id="2" creationId="{00000000-0000-0000-0000-000000000000}"/>
          </ac:picMkLst>
        </pc:picChg>
        <pc:picChg chg="add mod">
          <ac:chgData name="moath momani" userId="720708e143949568" providerId="LiveId" clId="{F87D9C28-CE8E-415A-B4CF-7AC76B0E8D6D}" dt="2020-10-17T07:40:06.939" v="137" actId="1440"/>
          <ac:picMkLst>
            <pc:docMk/>
            <pc:sldMk cId="894173370" sldId="270"/>
            <ac:picMk id="5" creationId="{FB4CA9A6-AB36-428A-8611-1DCB45DD4525}"/>
          </ac:picMkLst>
        </pc:picChg>
        <pc:picChg chg="mod">
          <ac:chgData name="moath momani" userId="720708e143949568" providerId="LiveId" clId="{F87D9C28-CE8E-415A-B4CF-7AC76B0E8D6D}" dt="2020-10-17T07:40:04.339" v="135" actId="1076"/>
          <ac:picMkLst>
            <pc:docMk/>
            <pc:sldMk cId="894173370" sldId="270"/>
            <ac:picMk id="23" creationId="{FA661E88-2D09-4971-8507-43B65DF7CD8A}"/>
          </ac:picMkLst>
        </pc:picChg>
      </pc:sldChg>
      <pc:sldChg chg="modSp mod">
        <pc:chgData name="moath momani" userId="720708e143949568" providerId="LiveId" clId="{F87D9C28-CE8E-415A-B4CF-7AC76B0E8D6D}" dt="2020-10-17T07:43:12.678" v="233" actId="1076"/>
        <pc:sldMkLst>
          <pc:docMk/>
          <pc:sldMk cId="708451443" sldId="271"/>
        </pc:sldMkLst>
        <pc:picChg chg="mod">
          <ac:chgData name="moath momani" userId="720708e143949568" providerId="LiveId" clId="{F87D9C28-CE8E-415A-B4CF-7AC76B0E8D6D}" dt="2020-10-17T07:43:12.678" v="233" actId="1076"/>
          <ac:picMkLst>
            <pc:docMk/>
            <pc:sldMk cId="708451443" sldId="271"/>
            <ac:picMk id="8" creationId="{545212FA-AC3F-4DF6-92A3-EEB25F02C8E1}"/>
          </ac:picMkLst>
        </pc:picChg>
      </pc:sldChg>
      <pc:sldChg chg="modNotesTx">
        <pc:chgData name="moath momani" userId="720708e143949568" providerId="LiveId" clId="{F87D9C28-CE8E-415A-B4CF-7AC76B0E8D6D}" dt="2020-10-17T06:49:35.565" v="0" actId="20577"/>
        <pc:sldMkLst>
          <pc:docMk/>
          <pc:sldMk cId="1982408467" sldId="281"/>
        </pc:sldMkLst>
      </pc:sldChg>
    </pc:docChg>
  </pc:docChgLst>
  <pc:docChgLst>
    <pc:chgData name="Moath Almomani" userId="ff116c73-3ed4-4407-a8d2-899e4a260434" providerId="ADAL" clId="{7B57DFC6-8344-4C69-B8E2-CB09B3546741}"/>
    <pc:docChg chg="modSld">
      <pc:chgData name="Moath Almomani" userId="ff116c73-3ed4-4407-a8d2-899e4a260434" providerId="ADAL" clId="{7B57DFC6-8344-4C69-B8E2-CB09B3546741}" dt="2021-04-19T11:55:17.081" v="8" actId="1076"/>
      <pc:docMkLst>
        <pc:docMk/>
      </pc:docMkLst>
      <pc:sldChg chg="modSp mod">
        <pc:chgData name="Moath Almomani" userId="ff116c73-3ed4-4407-a8d2-899e4a260434" providerId="ADAL" clId="{7B57DFC6-8344-4C69-B8E2-CB09B3546741}" dt="2021-04-19T11:52:13.863" v="0" actId="207"/>
        <pc:sldMkLst>
          <pc:docMk/>
          <pc:sldMk cId="911208218" sldId="273"/>
        </pc:sldMkLst>
        <pc:spChg chg="mod">
          <ac:chgData name="Moath Almomani" userId="ff116c73-3ed4-4407-a8d2-899e4a260434" providerId="ADAL" clId="{7B57DFC6-8344-4C69-B8E2-CB09B3546741}" dt="2021-04-19T11:52:13.863" v="0" actId="207"/>
          <ac:spMkLst>
            <pc:docMk/>
            <pc:sldMk cId="911208218" sldId="273"/>
            <ac:spMk id="6" creationId="{A4131900-6A4A-4509-97D0-B9BAF02B6E12}"/>
          </ac:spMkLst>
        </pc:spChg>
      </pc:sldChg>
      <pc:sldChg chg="modSp mod">
        <pc:chgData name="Moath Almomani" userId="ff116c73-3ed4-4407-a8d2-899e4a260434" providerId="ADAL" clId="{7B57DFC6-8344-4C69-B8E2-CB09B3546741}" dt="2021-04-19T11:54:38.359" v="4" actId="1076"/>
        <pc:sldMkLst>
          <pc:docMk/>
          <pc:sldMk cId="3057235838" sldId="305"/>
        </pc:sldMkLst>
        <pc:spChg chg="mod">
          <ac:chgData name="Moath Almomani" userId="ff116c73-3ed4-4407-a8d2-899e4a260434" providerId="ADAL" clId="{7B57DFC6-8344-4C69-B8E2-CB09B3546741}" dt="2021-04-19T11:54:30.131" v="3" actId="1076"/>
          <ac:spMkLst>
            <pc:docMk/>
            <pc:sldMk cId="3057235838" sldId="305"/>
            <ac:spMk id="2" creationId="{00000000-0000-0000-0000-000000000000}"/>
          </ac:spMkLst>
        </pc:spChg>
        <pc:spChg chg="mod">
          <ac:chgData name="Moath Almomani" userId="ff116c73-3ed4-4407-a8d2-899e4a260434" providerId="ADAL" clId="{7B57DFC6-8344-4C69-B8E2-CB09B3546741}" dt="2021-04-19T11:54:27.559" v="2" actId="1076"/>
          <ac:spMkLst>
            <pc:docMk/>
            <pc:sldMk cId="3057235838" sldId="305"/>
            <ac:spMk id="17" creationId="{5F697327-02C5-4A82-ACAB-B7C7B8C23FF5}"/>
          </ac:spMkLst>
        </pc:spChg>
        <pc:picChg chg="mod">
          <ac:chgData name="Moath Almomani" userId="ff116c73-3ed4-4407-a8d2-899e4a260434" providerId="ADAL" clId="{7B57DFC6-8344-4C69-B8E2-CB09B3546741}" dt="2021-04-19T11:54:38.359" v="4" actId="1076"/>
          <ac:picMkLst>
            <pc:docMk/>
            <pc:sldMk cId="3057235838" sldId="305"/>
            <ac:picMk id="11" creationId="{9617B4A3-8E37-44BE-A008-9D3CBFE93899}"/>
          </ac:picMkLst>
        </pc:picChg>
      </pc:sldChg>
      <pc:sldChg chg="modSp mod">
        <pc:chgData name="Moath Almomani" userId="ff116c73-3ed4-4407-a8d2-899e4a260434" providerId="ADAL" clId="{7B57DFC6-8344-4C69-B8E2-CB09B3546741}" dt="2021-04-19T11:55:17.081" v="8" actId="1076"/>
        <pc:sldMkLst>
          <pc:docMk/>
          <pc:sldMk cId="4287412284" sldId="307"/>
        </pc:sldMkLst>
        <pc:picChg chg="mod">
          <ac:chgData name="Moath Almomani" userId="ff116c73-3ed4-4407-a8d2-899e4a260434" providerId="ADAL" clId="{7B57DFC6-8344-4C69-B8E2-CB09B3546741}" dt="2021-04-19T11:55:17.081" v="8" actId="1076"/>
          <ac:picMkLst>
            <pc:docMk/>
            <pc:sldMk cId="4287412284" sldId="307"/>
            <ac:picMk id="9" creationId="{F226195F-1107-472A-B090-5FE04208B0B3}"/>
          </ac:picMkLst>
        </pc:picChg>
      </pc:sldChg>
    </pc:docChg>
  </pc:docChgLst>
  <pc:docChgLst>
    <pc:chgData name="moath momani" userId="720708e143949568" providerId="LiveId" clId="{0DA0E40D-0C9C-4AE0-B189-F14C9B165B7E}"/>
    <pc:docChg chg="undo custSel addSld delSld modSld sldOrd">
      <pc:chgData name="moath momani" userId="720708e143949568" providerId="LiveId" clId="{0DA0E40D-0C9C-4AE0-B189-F14C9B165B7E}" dt="2020-11-04T04:55:14.025" v="483" actId="47"/>
      <pc:docMkLst>
        <pc:docMk/>
      </pc:docMkLst>
      <pc:sldChg chg="del">
        <pc:chgData name="moath momani" userId="720708e143949568" providerId="LiveId" clId="{0DA0E40D-0C9C-4AE0-B189-F14C9B165B7E}" dt="2020-10-29T08:57:13.934" v="373" actId="47"/>
        <pc:sldMkLst>
          <pc:docMk/>
          <pc:sldMk cId="197467808" sldId="256"/>
        </pc:sldMkLst>
      </pc:sldChg>
      <pc:sldChg chg="addSp delSp modSp add del mod">
        <pc:chgData name="moath momani" userId="720708e143949568" providerId="LiveId" clId="{0DA0E40D-0C9C-4AE0-B189-F14C9B165B7E}" dt="2020-11-04T04:48:44.528" v="463"/>
        <pc:sldMkLst>
          <pc:docMk/>
          <pc:sldMk cId="1259126751" sldId="258"/>
        </pc:sldMkLst>
        <pc:spChg chg="mod">
          <ac:chgData name="moath momani" userId="720708e143949568" providerId="LiveId" clId="{0DA0E40D-0C9C-4AE0-B189-F14C9B165B7E}" dt="2020-10-29T06:24:09.024" v="89" actId="1076"/>
          <ac:spMkLst>
            <pc:docMk/>
            <pc:sldMk cId="1259126751" sldId="258"/>
            <ac:spMk id="12" creationId="{06594FC6-F4CB-4E85-AAD7-70B20A110168}"/>
          </ac:spMkLst>
        </pc:spChg>
        <pc:spChg chg="mod">
          <ac:chgData name="moath momani" userId="720708e143949568" providerId="LiveId" clId="{0DA0E40D-0C9C-4AE0-B189-F14C9B165B7E}" dt="2020-10-29T06:24:05.607" v="88" actId="1076"/>
          <ac:spMkLst>
            <pc:docMk/>
            <pc:sldMk cId="1259126751" sldId="258"/>
            <ac:spMk id="13" creationId="{CF8DF623-03E8-4688-BADC-09A9A4417BCD}"/>
          </ac:spMkLst>
        </pc:spChg>
        <pc:spChg chg="mod">
          <ac:chgData name="moath momani" userId="720708e143949568" providerId="LiveId" clId="{0DA0E40D-0C9C-4AE0-B189-F14C9B165B7E}" dt="2020-10-29T06:23:34.248" v="82" actId="14100"/>
          <ac:spMkLst>
            <pc:docMk/>
            <pc:sldMk cId="1259126751" sldId="258"/>
            <ac:spMk id="19" creationId="{09088DA4-5BE1-4CF5-83BB-0C17EA144419}"/>
          </ac:spMkLst>
        </pc:spChg>
        <pc:picChg chg="mod">
          <ac:chgData name="moath momani" userId="720708e143949568" providerId="LiveId" clId="{0DA0E40D-0C9C-4AE0-B189-F14C9B165B7E}" dt="2020-10-29T06:22:34.872" v="58" actId="14100"/>
          <ac:picMkLst>
            <pc:docMk/>
            <pc:sldMk cId="1259126751" sldId="258"/>
            <ac:picMk id="5" creationId="{00000000-0000-0000-0000-000000000000}"/>
          </ac:picMkLst>
        </pc:picChg>
        <pc:picChg chg="add del">
          <ac:chgData name="moath momani" userId="720708e143949568" providerId="LiveId" clId="{0DA0E40D-0C9C-4AE0-B189-F14C9B165B7E}" dt="2020-10-29T06:21:53.612" v="44" actId="478"/>
          <ac:picMkLst>
            <pc:docMk/>
            <pc:sldMk cId="1259126751" sldId="258"/>
            <ac:picMk id="10" creationId="{50BB823C-2AC4-4FD3-8D8E-92BDDAC12002}"/>
          </ac:picMkLst>
        </pc:picChg>
        <pc:picChg chg="del">
          <ac:chgData name="moath momani" userId="720708e143949568" providerId="LiveId" clId="{0DA0E40D-0C9C-4AE0-B189-F14C9B165B7E}" dt="2020-10-29T06:21:53.612" v="44" actId="478"/>
          <ac:picMkLst>
            <pc:docMk/>
            <pc:sldMk cId="1259126751" sldId="258"/>
            <ac:picMk id="11" creationId="{6BAF3F15-3850-47C1-9FC1-FEDEA3134BAE}"/>
          </ac:picMkLst>
        </pc:picChg>
        <pc:picChg chg="add mod">
          <ac:chgData name="moath momani" userId="720708e143949568" providerId="LiveId" clId="{0DA0E40D-0C9C-4AE0-B189-F14C9B165B7E}" dt="2020-10-29T06:23:27.855" v="80" actId="14100"/>
          <ac:picMkLst>
            <pc:docMk/>
            <pc:sldMk cId="1259126751" sldId="258"/>
            <ac:picMk id="1026" creationId="{4319F4D9-90C2-4A64-8B53-626A91C821FE}"/>
          </ac:picMkLst>
        </pc:picChg>
      </pc:sldChg>
      <pc:sldChg chg="addSp delSp modSp mod ord">
        <pc:chgData name="moath momani" userId="720708e143949568" providerId="LiveId" clId="{0DA0E40D-0C9C-4AE0-B189-F14C9B165B7E}" dt="2020-10-29T08:57:53.146" v="375"/>
        <pc:sldMkLst>
          <pc:docMk/>
          <pc:sldMk cId="1825782188" sldId="259"/>
        </pc:sldMkLst>
        <pc:spChg chg="mod">
          <ac:chgData name="moath momani" userId="720708e143949568" providerId="LiveId" clId="{0DA0E40D-0C9C-4AE0-B189-F14C9B165B7E}" dt="2020-10-29T06:25:51.384" v="91" actId="1076"/>
          <ac:spMkLst>
            <pc:docMk/>
            <pc:sldMk cId="1825782188" sldId="259"/>
            <ac:spMk id="10" creationId="{000FF15E-A267-4FB8-8F62-6058042044B3}"/>
          </ac:spMkLst>
        </pc:spChg>
        <pc:spChg chg="mod">
          <ac:chgData name="moath momani" userId="720708e143949568" providerId="LiveId" clId="{0DA0E40D-0C9C-4AE0-B189-F14C9B165B7E}" dt="2020-10-29T06:49:22.106" v="115" actId="403"/>
          <ac:spMkLst>
            <pc:docMk/>
            <pc:sldMk cId="1825782188" sldId="259"/>
            <ac:spMk id="12" creationId="{05FE2D00-F684-4AE0-8830-D761C2B4DB57}"/>
          </ac:spMkLst>
        </pc:spChg>
        <pc:spChg chg="mod">
          <ac:chgData name="moath momani" userId="720708e143949568" providerId="LiveId" clId="{0DA0E40D-0C9C-4AE0-B189-F14C9B165B7E}" dt="2020-10-29T06:49:44.383" v="119" actId="1076"/>
          <ac:spMkLst>
            <pc:docMk/>
            <pc:sldMk cId="1825782188" sldId="259"/>
            <ac:spMk id="13" creationId="{F47D9517-258D-4B68-8CB2-F1B6CD24FEB7}"/>
          </ac:spMkLst>
        </pc:spChg>
        <pc:spChg chg="mod">
          <ac:chgData name="moath momani" userId="720708e143949568" providerId="LiveId" clId="{0DA0E40D-0C9C-4AE0-B189-F14C9B165B7E}" dt="2020-10-29T07:25:38.790" v="126" actId="1076"/>
          <ac:spMkLst>
            <pc:docMk/>
            <pc:sldMk cId="1825782188" sldId="259"/>
            <ac:spMk id="15" creationId="{68E1D4DC-B5FB-4723-919D-8D448EA6ED59}"/>
          </ac:spMkLst>
        </pc:spChg>
        <pc:spChg chg="mod">
          <ac:chgData name="moath momani" userId="720708e143949568" providerId="LiveId" clId="{0DA0E40D-0C9C-4AE0-B189-F14C9B165B7E}" dt="2020-10-29T06:49:22.106" v="115" actId="403"/>
          <ac:spMkLst>
            <pc:docMk/>
            <pc:sldMk cId="1825782188" sldId="259"/>
            <ac:spMk id="19" creationId="{78502A33-B4DF-4044-8A0C-46E01A06850A}"/>
          </ac:spMkLst>
        </pc:spChg>
        <pc:spChg chg="mod">
          <ac:chgData name="moath momani" userId="720708e143949568" providerId="LiveId" clId="{0DA0E40D-0C9C-4AE0-B189-F14C9B165B7E}" dt="2020-10-29T06:49:40.439" v="118" actId="1076"/>
          <ac:spMkLst>
            <pc:docMk/>
            <pc:sldMk cId="1825782188" sldId="259"/>
            <ac:spMk id="20" creationId="{D509EB5F-95E9-40BD-840E-3F417F229B0D}"/>
          </ac:spMkLst>
        </pc:spChg>
        <pc:spChg chg="mod">
          <ac:chgData name="moath momani" userId="720708e143949568" providerId="LiveId" clId="{0DA0E40D-0C9C-4AE0-B189-F14C9B165B7E}" dt="2020-10-29T07:25:44.726" v="128" actId="1076"/>
          <ac:spMkLst>
            <pc:docMk/>
            <pc:sldMk cId="1825782188" sldId="259"/>
            <ac:spMk id="21" creationId="{0D69A002-78D1-4DF4-AE92-EBC258B7EFFA}"/>
          </ac:spMkLst>
        </pc:spChg>
        <pc:grpChg chg="mod">
          <ac:chgData name="moath momani" userId="720708e143949568" providerId="LiveId" clId="{0DA0E40D-0C9C-4AE0-B189-F14C9B165B7E}" dt="2020-10-29T06:28:07.728" v="104" actId="1076"/>
          <ac:grpSpMkLst>
            <pc:docMk/>
            <pc:sldMk cId="1825782188" sldId="259"/>
            <ac:grpSpMk id="22" creationId="{F9C1B65E-8F5C-4FF5-A1F4-1D4CC342CB7C}"/>
          </ac:grpSpMkLst>
        </pc:grpChg>
        <pc:grpChg chg="mod">
          <ac:chgData name="moath momani" userId="720708e143949568" providerId="LiveId" clId="{0DA0E40D-0C9C-4AE0-B189-F14C9B165B7E}" dt="2020-10-29T06:27:58.807" v="103" actId="1076"/>
          <ac:grpSpMkLst>
            <pc:docMk/>
            <pc:sldMk cId="1825782188" sldId="259"/>
            <ac:grpSpMk id="23" creationId="{C4C8F569-E2FA-4C52-A282-C4726F4E02BC}"/>
          </ac:grpSpMkLst>
        </pc:grpChg>
        <pc:picChg chg="del">
          <ac:chgData name="moath momani" userId="720708e143949568" providerId="LiveId" clId="{0DA0E40D-0C9C-4AE0-B189-F14C9B165B7E}" dt="2020-10-29T06:25:55.135" v="92" actId="478"/>
          <ac:picMkLst>
            <pc:docMk/>
            <pc:sldMk cId="1825782188" sldId="259"/>
            <ac:picMk id="11" creationId="{BA22787E-9868-409F-A579-270BE4F6E221}"/>
          </ac:picMkLst>
        </pc:picChg>
        <pc:picChg chg="add mod">
          <ac:chgData name="moath momani" userId="720708e143949568" providerId="LiveId" clId="{0DA0E40D-0C9C-4AE0-B189-F14C9B165B7E}" dt="2020-10-29T07:25:47.094" v="129" actId="1076"/>
          <ac:picMkLst>
            <pc:docMk/>
            <pc:sldMk cId="1825782188" sldId="259"/>
            <ac:picMk id="14" creationId="{928637AA-042C-444F-809E-993E1A6C2935}"/>
          </ac:picMkLst>
        </pc:picChg>
        <pc:picChg chg="del">
          <ac:chgData name="moath momani" userId="720708e143949568" providerId="LiveId" clId="{0DA0E40D-0C9C-4AE0-B189-F14C9B165B7E}" dt="2020-10-29T06:27:15.619" v="93" actId="478"/>
          <ac:picMkLst>
            <pc:docMk/>
            <pc:sldMk cId="1825782188" sldId="259"/>
            <ac:picMk id="17" creationId="{3DAD08A8-A17F-4E66-8B2A-4D9653E62518}"/>
          </ac:picMkLst>
        </pc:picChg>
        <pc:picChg chg="add mod">
          <ac:chgData name="moath momani" userId="720708e143949568" providerId="LiveId" clId="{0DA0E40D-0C9C-4AE0-B189-F14C9B165B7E}" dt="2020-10-29T06:33:34.118" v="111" actId="1076"/>
          <ac:picMkLst>
            <pc:docMk/>
            <pc:sldMk cId="1825782188" sldId="259"/>
            <ac:picMk id="25" creationId="{CAFB630D-79B1-4D38-A670-FA0F84327AFD}"/>
          </ac:picMkLst>
        </pc:picChg>
      </pc:sldChg>
      <pc:sldChg chg="del">
        <pc:chgData name="moath momani" userId="720708e143949568" providerId="LiveId" clId="{0DA0E40D-0C9C-4AE0-B189-F14C9B165B7E}" dt="2020-11-04T04:48:42.507" v="460" actId="47"/>
        <pc:sldMkLst>
          <pc:docMk/>
          <pc:sldMk cId="1375915362" sldId="260"/>
        </pc:sldMkLst>
      </pc:sldChg>
      <pc:sldChg chg="del">
        <pc:chgData name="moath momani" userId="720708e143949568" providerId="LiveId" clId="{0DA0E40D-0C9C-4AE0-B189-F14C9B165B7E}" dt="2020-10-29T08:56:32.356" v="368" actId="47"/>
        <pc:sldMkLst>
          <pc:docMk/>
          <pc:sldMk cId="2147215869" sldId="264"/>
        </pc:sldMkLst>
      </pc:sldChg>
      <pc:sldChg chg="addSp delSp modSp del mod ord">
        <pc:chgData name="moath momani" userId="720708e143949568" providerId="LiveId" clId="{0DA0E40D-0C9C-4AE0-B189-F14C9B165B7E}" dt="2020-11-04T04:48:42.507" v="460" actId="47"/>
        <pc:sldMkLst>
          <pc:docMk/>
          <pc:sldMk cId="738361665" sldId="268"/>
        </pc:sldMkLst>
        <pc:spChg chg="mod">
          <ac:chgData name="moath momani" userId="720708e143949568" providerId="LiveId" clId="{0DA0E40D-0C9C-4AE0-B189-F14C9B165B7E}" dt="2020-10-29T08:53:32.844" v="365" actId="1076"/>
          <ac:spMkLst>
            <pc:docMk/>
            <pc:sldMk cId="738361665" sldId="268"/>
            <ac:spMk id="2" creationId="{82C2EA83-CD59-41C5-BA23-74C274A31C51}"/>
          </ac:spMkLst>
        </pc:spChg>
        <pc:spChg chg="mod">
          <ac:chgData name="moath momani" userId="720708e143949568" providerId="LiveId" clId="{0DA0E40D-0C9C-4AE0-B189-F14C9B165B7E}" dt="2020-10-29T08:53:32.844" v="365" actId="1076"/>
          <ac:spMkLst>
            <pc:docMk/>
            <pc:sldMk cId="738361665" sldId="268"/>
            <ac:spMk id="5" creationId="{C821038D-AA31-4069-BA9D-92E666202629}"/>
          </ac:spMkLst>
        </pc:spChg>
        <pc:spChg chg="mod">
          <ac:chgData name="moath momani" userId="720708e143949568" providerId="LiveId" clId="{0DA0E40D-0C9C-4AE0-B189-F14C9B165B7E}" dt="2020-10-29T08:50:42.188" v="354" actId="1076"/>
          <ac:spMkLst>
            <pc:docMk/>
            <pc:sldMk cId="738361665" sldId="268"/>
            <ac:spMk id="17" creationId="{935AE7CF-9ACB-45FC-8DBE-EA60AB833E50}"/>
          </ac:spMkLst>
        </pc:spChg>
        <pc:spChg chg="mod">
          <ac:chgData name="moath momani" userId="720708e143949568" providerId="LiveId" clId="{0DA0E40D-0C9C-4AE0-B189-F14C9B165B7E}" dt="2020-10-29T08:50:48.654" v="355" actId="1076"/>
          <ac:spMkLst>
            <pc:docMk/>
            <pc:sldMk cId="738361665" sldId="268"/>
            <ac:spMk id="18" creationId="{C3823797-B0FA-4FAA-A8CE-BFCA521E4DAE}"/>
          </ac:spMkLst>
        </pc:spChg>
        <pc:spChg chg="mod">
          <ac:chgData name="moath momani" userId="720708e143949568" providerId="LiveId" clId="{0DA0E40D-0C9C-4AE0-B189-F14C9B165B7E}" dt="2020-10-29T08:50:26.665" v="350" actId="1076"/>
          <ac:spMkLst>
            <pc:docMk/>
            <pc:sldMk cId="738361665" sldId="268"/>
            <ac:spMk id="19" creationId="{229B6706-E1C0-4705-B828-1F590669EE70}"/>
          </ac:spMkLst>
        </pc:spChg>
        <pc:spChg chg="mod">
          <ac:chgData name="moath momani" userId="720708e143949568" providerId="LiveId" clId="{0DA0E40D-0C9C-4AE0-B189-F14C9B165B7E}" dt="2020-10-29T08:50:26.665" v="350" actId="1076"/>
          <ac:spMkLst>
            <pc:docMk/>
            <pc:sldMk cId="738361665" sldId="268"/>
            <ac:spMk id="20" creationId="{4EA04B26-7AD7-4193-A813-67B6E34F952A}"/>
          </ac:spMkLst>
        </pc:spChg>
        <pc:grpChg chg="mod">
          <ac:chgData name="moath momani" userId="720708e143949568" providerId="LiveId" clId="{0DA0E40D-0C9C-4AE0-B189-F14C9B165B7E}" dt="2020-10-29T08:50:26.665" v="350" actId="1076"/>
          <ac:grpSpMkLst>
            <pc:docMk/>
            <pc:sldMk cId="738361665" sldId="268"/>
            <ac:grpSpMk id="11" creationId="{DE204D6D-6C13-47FB-86EE-2537E05E7D90}"/>
          </ac:grpSpMkLst>
        </pc:grpChg>
        <pc:picChg chg="del">
          <ac:chgData name="moath momani" userId="720708e143949568" providerId="LiveId" clId="{0DA0E40D-0C9C-4AE0-B189-F14C9B165B7E}" dt="2020-10-29T08:50:20.672" v="349" actId="478"/>
          <ac:picMkLst>
            <pc:docMk/>
            <pc:sldMk cId="738361665" sldId="268"/>
            <ac:picMk id="6" creationId="{00000000-0000-0000-0000-000000000000}"/>
          </ac:picMkLst>
        </pc:picChg>
        <pc:picChg chg="add del">
          <ac:chgData name="moath momani" userId="720708e143949568" providerId="LiveId" clId="{0DA0E40D-0C9C-4AE0-B189-F14C9B165B7E}" dt="2020-10-29T08:50:28.906" v="352" actId="478"/>
          <ac:picMkLst>
            <pc:docMk/>
            <pc:sldMk cId="738361665" sldId="268"/>
            <ac:picMk id="14" creationId="{CC4757CA-8094-402F-9605-8747E7A674D8}"/>
          </ac:picMkLst>
        </pc:picChg>
        <pc:picChg chg="del">
          <ac:chgData name="moath momani" userId="720708e143949568" providerId="LiveId" clId="{0DA0E40D-0C9C-4AE0-B189-F14C9B165B7E}" dt="2020-10-29T08:50:52.037" v="356" actId="478"/>
          <ac:picMkLst>
            <pc:docMk/>
            <pc:sldMk cId="738361665" sldId="268"/>
            <ac:picMk id="15" creationId="{43F25CCB-8A43-4D73-9F45-26D43F3D2478}"/>
          </ac:picMkLst>
        </pc:picChg>
        <pc:picChg chg="add">
          <ac:chgData name="moath momani" userId="720708e143949568" providerId="LiveId" clId="{0DA0E40D-0C9C-4AE0-B189-F14C9B165B7E}" dt="2020-10-29T08:50:35.124" v="353" actId="22"/>
          <ac:picMkLst>
            <pc:docMk/>
            <pc:sldMk cId="738361665" sldId="268"/>
            <ac:picMk id="22" creationId="{8A68D160-261F-4C1B-9352-F551AF0AF81A}"/>
          </ac:picMkLst>
        </pc:picChg>
        <pc:picChg chg="add del mod">
          <ac:chgData name="moath momani" userId="720708e143949568" providerId="LiveId" clId="{0DA0E40D-0C9C-4AE0-B189-F14C9B165B7E}" dt="2020-10-29T08:51:29.393" v="359" actId="478"/>
          <ac:picMkLst>
            <pc:docMk/>
            <pc:sldMk cId="738361665" sldId="268"/>
            <ac:picMk id="3074" creationId="{F72E3922-E7AC-45BA-9A04-2EFE8C72E2AE}"/>
          </ac:picMkLst>
        </pc:picChg>
        <pc:picChg chg="add mod">
          <ac:chgData name="moath momani" userId="720708e143949568" providerId="LiveId" clId="{0DA0E40D-0C9C-4AE0-B189-F14C9B165B7E}" dt="2020-10-29T08:53:27.723" v="364" actId="1076"/>
          <ac:picMkLst>
            <pc:docMk/>
            <pc:sldMk cId="738361665" sldId="268"/>
            <ac:picMk id="3076" creationId="{56659759-9B84-47F4-9240-543CA3F319B9}"/>
          </ac:picMkLst>
        </pc:picChg>
      </pc:sldChg>
      <pc:sldChg chg="addSp delSp modSp del mod">
        <pc:chgData name="moath momani" userId="720708e143949568" providerId="LiveId" clId="{0DA0E40D-0C9C-4AE0-B189-F14C9B165B7E}" dt="2020-11-04T04:48:42.507" v="460" actId="47"/>
        <pc:sldMkLst>
          <pc:docMk/>
          <pc:sldMk cId="2284319360" sldId="269"/>
        </pc:sldMkLst>
        <pc:spChg chg="mod">
          <ac:chgData name="moath momani" userId="720708e143949568" providerId="LiveId" clId="{0DA0E40D-0C9C-4AE0-B189-F14C9B165B7E}" dt="2020-10-29T06:21:35.351" v="28" actId="1076"/>
          <ac:spMkLst>
            <pc:docMk/>
            <pc:sldMk cId="2284319360" sldId="269"/>
            <ac:spMk id="3" creationId="{00000000-0000-0000-0000-000000000000}"/>
          </ac:spMkLst>
        </pc:spChg>
        <pc:spChg chg="mod">
          <ac:chgData name="moath momani" userId="720708e143949568" providerId="LiveId" clId="{0DA0E40D-0C9C-4AE0-B189-F14C9B165B7E}" dt="2020-10-29T06:21:45.624" v="43" actId="1076"/>
          <ac:spMkLst>
            <pc:docMk/>
            <pc:sldMk cId="2284319360" sldId="269"/>
            <ac:spMk id="10" creationId="{54850724-3125-41A2-9A7B-7C5C23C4C615}"/>
          </ac:spMkLst>
        </pc:spChg>
        <pc:spChg chg="mod">
          <ac:chgData name="moath momani" userId="720708e143949568" providerId="LiveId" clId="{0DA0E40D-0C9C-4AE0-B189-F14C9B165B7E}" dt="2020-10-29T06:21:45.624" v="43" actId="1076"/>
          <ac:spMkLst>
            <pc:docMk/>
            <pc:sldMk cId="2284319360" sldId="269"/>
            <ac:spMk id="11" creationId="{CE2B866A-84E3-4C87-BA43-0CDEA406EEE1}"/>
          </ac:spMkLst>
        </pc:spChg>
        <pc:spChg chg="mod">
          <ac:chgData name="moath momani" userId="720708e143949568" providerId="LiveId" clId="{0DA0E40D-0C9C-4AE0-B189-F14C9B165B7E}" dt="2020-10-29T06:21:45.624" v="43" actId="1076"/>
          <ac:spMkLst>
            <pc:docMk/>
            <pc:sldMk cId="2284319360" sldId="269"/>
            <ac:spMk id="12" creationId="{3F617055-1511-40E8-BC92-7C4E055CDCDF}"/>
          </ac:spMkLst>
        </pc:spChg>
        <pc:spChg chg="mod">
          <ac:chgData name="moath momani" userId="720708e143949568" providerId="LiveId" clId="{0DA0E40D-0C9C-4AE0-B189-F14C9B165B7E}" dt="2020-10-29T06:21:45.624" v="43" actId="1076"/>
          <ac:spMkLst>
            <pc:docMk/>
            <pc:sldMk cId="2284319360" sldId="269"/>
            <ac:spMk id="13" creationId="{5C400CF0-E394-4CE8-86CE-2BF92A96FBA3}"/>
          </ac:spMkLst>
        </pc:spChg>
        <pc:spChg chg="mod">
          <ac:chgData name="moath momani" userId="720708e143949568" providerId="LiveId" clId="{0DA0E40D-0C9C-4AE0-B189-F14C9B165B7E}" dt="2020-10-29T06:21:45.624" v="43" actId="1076"/>
          <ac:spMkLst>
            <pc:docMk/>
            <pc:sldMk cId="2284319360" sldId="269"/>
            <ac:spMk id="15" creationId="{1ED92882-2E84-449D-A942-B069FB5482EA}"/>
          </ac:spMkLst>
        </pc:spChg>
        <pc:spChg chg="mod">
          <ac:chgData name="moath momani" userId="720708e143949568" providerId="LiveId" clId="{0DA0E40D-0C9C-4AE0-B189-F14C9B165B7E}" dt="2020-10-29T06:21:45.624" v="43" actId="1076"/>
          <ac:spMkLst>
            <pc:docMk/>
            <pc:sldMk cId="2284319360" sldId="269"/>
            <ac:spMk id="25" creationId="{FD5F4147-FA9C-4835-87AB-68FF1CF32C2F}"/>
          </ac:spMkLst>
        </pc:spChg>
        <pc:grpChg chg="mod">
          <ac:chgData name="moath momani" userId="720708e143949568" providerId="LiveId" clId="{0DA0E40D-0C9C-4AE0-B189-F14C9B165B7E}" dt="2020-10-29T06:21:35.351" v="28" actId="1076"/>
          <ac:grpSpMkLst>
            <pc:docMk/>
            <pc:sldMk cId="2284319360" sldId="269"/>
            <ac:grpSpMk id="6" creationId="{00000000-0000-0000-0000-000000000000}"/>
          </ac:grpSpMkLst>
        </pc:grpChg>
        <pc:picChg chg="add del mod">
          <ac:chgData name="moath momani" userId="720708e143949568" providerId="LiveId" clId="{0DA0E40D-0C9C-4AE0-B189-F14C9B165B7E}" dt="2020-10-29T06:21:37.835" v="37"/>
          <ac:picMkLst>
            <pc:docMk/>
            <pc:sldMk cId="2284319360" sldId="269"/>
            <ac:picMk id="2" creationId="{9A14794E-D6AD-4155-A161-9FD34FDC9DD8}"/>
          </ac:picMkLst>
        </pc:picChg>
        <pc:picChg chg="add del mod">
          <ac:chgData name="moath momani" userId="720708e143949568" providerId="LiveId" clId="{0DA0E40D-0C9C-4AE0-B189-F14C9B165B7E}" dt="2020-10-29T06:21:32.291" v="22"/>
          <ac:picMkLst>
            <pc:docMk/>
            <pc:sldMk cId="2284319360" sldId="269"/>
            <ac:picMk id="4" creationId="{E3C17A53-64FD-4B7F-B336-D67C6A659180}"/>
          </ac:picMkLst>
        </pc:picChg>
        <pc:picChg chg="mod">
          <ac:chgData name="moath momani" userId="720708e143949568" providerId="LiveId" clId="{0DA0E40D-0C9C-4AE0-B189-F14C9B165B7E}" dt="2020-10-29T07:52:33.789" v="201" actId="14100"/>
          <ac:picMkLst>
            <pc:docMk/>
            <pc:sldMk cId="2284319360" sldId="269"/>
            <ac:picMk id="5" creationId="{00000000-0000-0000-0000-000000000000}"/>
          </ac:picMkLst>
        </pc:picChg>
        <pc:picChg chg="add del mod">
          <ac:chgData name="moath momani" userId="720708e143949568" providerId="LiveId" clId="{0DA0E40D-0C9C-4AE0-B189-F14C9B165B7E}" dt="2020-10-29T06:21:45.624" v="43" actId="1076"/>
          <ac:picMkLst>
            <pc:docMk/>
            <pc:sldMk cId="2284319360" sldId="269"/>
            <ac:picMk id="16" creationId="{3F20C9CD-959E-4C7A-8982-CA99BBEF9239}"/>
          </ac:picMkLst>
        </pc:picChg>
        <pc:picChg chg="add del mod">
          <ac:chgData name="moath momani" userId="720708e143949568" providerId="LiveId" clId="{0DA0E40D-0C9C-4AE0-B189-F14C9B165B7E}" dt="2020-10-29T06:21:45.624" v="43" actId="1076"/>
          <ac:picMkLst>
            <pc:docMk/>
            <pc:sldMk cId="2284319360" sldId="269"/>
            <ac:picMk id="17" creationId="{C179D197-1908-4A05-8412-1AC0ADEA9C71}"/>
          </ac:picMkLst>
        </pc:picChg>
      </pc:sldChg>
      <pc:sldChg chg="add del">
        <pc:chgData name="moath momani" userId="720708e143949568" providerId="LiveId" clId="{0DA0E40D-0C9C-4AE0-B189-F14C9B165B7E}" dt="2020-11-04T04:48:44.528" v="463"/>
        <pc:sldMkLst>
          <pc:docMk/>
          <pc:sldMk cId="894173370" sldId="270"/>
        </pc:sldMkLst>
      </pc:sldChg>
      <pc:sldChg chg="addSp delSp del mod">
        <pc:chgData name="moath momani" userId="720708e143949568" providerId="LiveId" clId="{0DA0E40D-0C9C-4AE0-B189-F14C9B165B7E}" dt="2020-11-04T04:48:49.225" v="464" actId="47"/>
        <pc:sldMkLst>
          <pc:docMk/>
          <pc:sldMk cId="708451443" sldId="271"/>
        </pc:sldMkLst>
        <pc:picChg chg="del">
          <ac:chgData name="moath momani" userId="720708e143949568" providerId="LiveId" clId="{0DA0E40D-0C9C-4AE0-B189-F14C9B165B7E}" dt="2020-10-29T07:52:41.525" v="202" actId="478"/>
          <ac:picMkLst>
            <pc:docMk/>
            <pc:sldMk cId="708451443" sldId="271"/>
            <ac:picMk id="2" creationId="{00000000-0000-0000-0000-000000000000}"/>
          </ac:picMkLst>
        </pc:picChg>
        <pc:picChg chg="add">
          <ac:chgData name="moath momani" userId="720708e143949568" providerId="LiveId" clId="{0DA0E40D-0C9C-4AE0-B189-F14C9B165B7E}" dt="2020-10-29T07:52:41.836" v="203" actId="22"/>
          <ac:picMkLst>
            <pc:docMk/>
            <pc:sldMk cId="708451443" sldId="271"/>
            <ac:picMk id="4" creationId="{6482B201-2958-4245-97E4-59ABADB5FE8F}"/>
          </ac:picMkLst>
        </pc:picChg>
      </pc:sldChg>
      <pc:sldChg chg="addSp delSp mod ord">
        <pc:chgData name="moath momani" userId="720708e143949568" providerId="LiveId" clId="{0DA0E40D-0C9C-4AE0-B189-F14C9B165B7E}" dt="2020-11-04T04:49:30.033" v="470"/>
        <pc:sldMkLst>
          <pc:docMk/>
          <pc:sldMk cId="4124230599" sldId="272"/>
        </pc:sldMkLst>
        <pc:picChg chg="del">
          <ac:chgData name="moath momani" userId="720708e143949568" providerId="LiveId" clId="{0DA0E40D-0C9C-4AE0-B189-F14C9B165B7E}" dt="2020-10-29T07:52:44.165" v="204" actId="478"/>
          <ac:picMkLst>
            <pc:docMk/>
            <pc:sldMk cId="4124230599" sldId="272"/>
            <ac:picMk id="2" creationId="{00000000-0000-0000-0000-000000000000}"/>
          </ac:picMkLst>
        </pc:picChg>
        <pc:picChg chg="add">
          <ac:chgData name="moath momani" userId="720708e143949568" providerId="LiveId" clId="{0DA0E40D-0C9C-4AE0-B189-F14C9B165B7E}" dt="2020-10-29T07:52:44.408" v="205" actId="22"/>
          <ac:picMkLst>
            <pc:docMk/>
            <pc:sldMk cId="4124230599" sldId="272"/>
            <ac:picMk id="4" creationId="{EDA9A070-EB2D-4454-A42F-F1FF13418BD1}"/>
          </ac:picMkLst>
        </pc:picChg>
      </pc:sldChg>
      <pc:sldChg chg="addSp delSp modSp add mod">
        <pc:chgData name="moath momani" userId="720708e143949568" providerId="LiveId" clId="{0DA0E40D-0C9C-4AE0-B189-F14C9B165B7E}" dt="2020-11-02T09:29:58.853" v="459"/>
        <pc:sldMkLst>
          <pc:docMk/>
          <pc:sldMk cId="911208218" sldId="273"/>
        </pc:sldMkLst>
        <pc:spChg chg="del">
          <ac:chgData name="moath momani" userId="720708e143949568" providerId="LiveId" clId="{0DA0E40D-0C9C-4AE0-B189-F14C9B165B7E}" dt="2020-10-29T08:57:06.415" v="371" actId="478"/>
          <ac:spMkLst>
            <pc:docMk/>
            <pc:sldMk cId="911208218" sldId="273"/>
            <ac:spMk id="4" creationId="{00000000-0000-0000-0000-000000000000}"/>
          </ac:spMkLst>
        </pc:spChg>
        <pc:spChg chg="add mod">
          <ac:chgData name="moath momani" userId="720708e143949568" providerId="LiveId" clId="{0DA0E40D-0C9C-4AE0-B189-F14C9B165B7E}" dt="2020-11-02T09:29:58.295" v="457" actId="255"/>
          <ac:spMkLst>
            <pc:docMk/>
            <pc:sldMk cId="911208218" sldId="273"/>
            <ac:spMk id="6" creationId="{A4131900-6A4A-4509-97D0-B9BAF02B6E12}"/>
          </ac:spMkLst>
        </pc:spChg>
        <pc:spChg chg="add del mod">
          <ac:chgData name="moath momani" userId="720708e143949568" providerId="LiveId" clId="{0DA0E40D-0C9C-4AE0-B189-F14C9B165B7E}" dt="2020-11-02T09:29:58.853" v="459"/>
          <ac:spMkLst>
            <pc:docMk/>
            <pc:sldMk cId="911208218" sldId="273"/>
            <ac:spMk id="10" creationId="{D509EA31-2923-4F7A-8829-A9342F51946A}"/>
          </ac:spMkLst>
        </pc:spChg>
        <pc:spChg chg="add mod">
          <ac:chgData name="moath momani" userId="720708e143949568" providerId="LiveId" clId="{0DA0E40D-0C9C-4AE0-B189-F14C9B165B7E}" dt="2020-11-02T09:29:21.676" v="437" actId="313"/>
          <ac:spMkLst>
            <pc:docMk/>
            <pc:sldMk cId="911208218" sldId="273"/>
            <ac:spMk id="12" creationId="{5CACE3BA-F8DE-4A14-B149-65EF53A3CC1B}"/>
          </ac:spMkLst>
        </pc:spChg>
        <pc:spChg chg="del">
          <ac:chgData name="moath momani" userId="720708e143949568" providerId="LiveId" clId="{0DA0E40D-0C9C-4AE0-B189-F14C9B165B7E}" dt="2020-10-29T08:57:06.415" v="371" actId="478"/>
          <ac:spMkLst>
            <pc:docMk/>
            <pc:sldMk cId="911208218" sldId="273"/>
            <ac:spMk id="14" creationId="{00000000-0000-0000-0000-000000000000}"/>
          </ac:spMkLst>
        </pc:spChg>
      </pc:sldChg>
      <pc:sldChg chg="add">
        <pc:chgData name="moath momani" userId="720708e143949568" providerId="LiveId" clId="{0DA0E40D-0C9C-4AE0-B189-F14C9B165B7E}" dt="2020-10-29T08:56:34.700" v="369"/>
        <pc:sldMkLst>
          <pc:docMk/>
          <pc:sldMk cId="1582608556" sldId="274"/>
        </pc:sldMkLst>
      </pc:sldChg>
      <pc:sldChg chg="addSp delSp del mod">
        <pc:chgData name="moath momani" userId="720708e143949568" providerId="LiveId" clId="{0DA0E40D-0C9C-4AE0-B189-F14C9B165B7E}" dt="2020-11-04T04:48:52.786" v="465" actId="47"/>
        <pc:sldMkLst>
          <pc:docMk/>
          <pc:sldMk cId="106721241" sldId="275"/>
        </pc:sldMkLst>
        <pc:picChg chg="del">
          <ac:chgData name="moath momani" userId="720708e143949568" providerId="LiveId" clId="{0DA0E40D-0C9C-4AE0-B189-F14C9B165B7E}" dt="2020-10-29T07:52:48.160" v="206" actId="478"/>
          <ac:picMkLst>
            <pc:docMk/>
            <pc:sldMk cId="106721241" sldId="275"/>
            <ac:picMk id="2" creationId="{00000000-0000-0000-0000-000000000000}"/>
          </ac:picMkLst>
        </pc:picChg>
        <pc:picChg chg="add">
          <ac:chgData name="moath momani" userId="720708e143949568" providerId="LiveId" clId="{0DA0E40D-0C9C-4AE0-B189-F14C9B165B7E}" dt="2020-10-29T07:52:48.356" v="207" actId="22"/>
          <ac:picMkLst>
            <pc:docMk/>
            <pc:sldMk cId="106721241" sldId="275"/>
            <ac:picMk id="4" creationId="{E4A10D6C-60EC-4FE4-80ED-34756A90C6BD}"/>
          </ac:picMkLst>
        </pc:picChg>
      </pc:sldChg>
      <pc:sldChg chg="addSp delSp mod">
        <pc:chgData name="moath momani" userId="720708e143949568" providerId="LiveId" clId="{0DA0E40D-0C9C-4AE0-B189-F14C9B165B7E}" dt="2020-10-29T08:55:18.172" v="367"/>
        <pc:sldMkLst>
          <pc:docMk/>
          <pc:sldMk cId="1982408467" sldId="281"/>
        </pc:sldMkLst>
        <pc:picChg chg="del">
          <ac:chgData name="moath momani" userId="720708e143949568" providerId="LiveId" clId="{0DA0E40D-0C9C-4AE0-B189-F14C9B165B7E}" dt="2020-10-29T08:55:15.893" v="366" actId="478"/>
          <ac:picMkLst>
            <pc:docMk/>
            <pc:sldMk cId="1982408467" sldId="281"/>
            <ac:picMk id="4" creationId="{A8B81111-DBE8-4C48-895B-F2E60EE405B7}"/>
          </ac:picMkLst>
        </pc:picChg>
        <pc:picChg chg="add">
          <ac:chgData name="moath momani" userId="720708e143949568" providerId="LiveId" clId="{0DA0E40D-0C9C-4AE0-B189-F14C9B165B7E}" dt="2020-10-29T08:55:18.172" v="367"/>
          <ac:picMkLst>
            <pc:docMk/>
            <pc:sldMk cId="1982408467" sldId="281"/>
            <ac:picMk id="4098" creationId="{083D5CFC-2F42-4AE9-8B65-56A9E00B6A09}"/>
          </ac:picMkLst>
        </pc:picChg>
      </pc:sldChg>
      <pc:sldChg chg="addSp delSp modSp add del mod">
        <pc:chgData name="moath momani" userId="720708e143949568" providerId="LiveId" clId="{0DA0E40D-0C9C-4AE0-B189-F14C9B165B7E}" dt="2020-11-04T04:48:54.127" v="466" actId="47"/>
        <pc:sldMkLst>
          <pc:docMk/>
          <pc:sldMk cId="603920196" sldId="282"/>
        </pc:sldMkLst>
        <pc:spChg chg="mod">
          <ac:chgData name="moath momani" userId="720708e143949568" providerId="LiveId" clId="{0DA0E40D-0C9C-4AE0-B189-F14C9B165B7E}" dt="2020-10-29T07:56:38.437" v="306" actId="14100"/>
          <ac:spMkLst>
            <pc:docMk/>
            <pc:sldMk cId="603920196" sldId="282"/>
            <ac:spMk id="8" creationId="{72A92FB9-7B40-4858-B502-0E8A8BC68B2F}"/>
          </ac:spMkLst>
        </pc:spChg>
        <pc:spChg chg="mod">
          <ac:chgData name="moath momani" userId="720708e143949568" providerId="LiveId" clId="{0DA0E40D-0C9C-4AE0-B189-F14C9B165B7E}" dt="2020-10-29T07:57:03.637" v="307"/>
          <ac:spMkLst>
            <pc:docMk/>
            <pc:sldMk cId="603920196" sldId="282"/>
            <ac:spMk id="14" creationId="{457D4CC6-67F2-4892-948F-6D9814D3CB9D}"/>
          </ac:spMkLst>
        </pc:spChg>
        <pc:picChg chg="del mod">
          <ac:chgData name="moath momani" userId="720708e143949568" providerId="LiveId" clId="{0DA0E40D-0C9C-4AE0-B189-F14C9B165B7E}" dt="2020-10-29T07:52:50.576" v="208" actId="478"/>
          <ac:picMkLst>
            <pc:docMk/>
            <pc:sldMk cId="603920196" sldId="282"/>
            <ac:picMk id="2" creationId="{00000000-0000-0000-0000-000000000000}"/>
          </ac:picMkLst>
        </pc:picChg>
        <pc:picChg chg="add mod">
          <ac:chgData name="moath momani" userId="720708e143949568" providerId="LiveId" clId="{0DA0E40D-0C9C-4AE0-B189-F14C9B165B7E}" dt="2020-10-29T07:59:41.961" v="345" actId="1035"/>
          <ac:picMkLst>
            <pc:docMk/>
            <pc:sldMk cId="603920196" sldId="282"/>
            <ac:picMk id="5" creationId="{E01A6479-BD0C-4C9B-BACE-ED4F73434372}"/>
          </ac:picMkLst>
        </pc:picChg>
        <pc:picChg chg="add del">
          <ac:chgData name="moath momani" userId="720708e143949568" providerId="LiveId" clId="{0DA0E40D-0C9C-4AE0-B189-F14C9B165B7E}" dt="2020-10-29T07:59:26.494" v="334" actId="478"/>
          <ac:picMkLst>
            <pc:docMk/>
            <pc:sldMk cId="603920196" sldId="282"/>
            <ac:picMk id="6" creationId="{BB31B9A2-B444-43A7-8FBB-6FD1EBD8A8E2}"/>
          </ac:picMkLst>
        </pc:picChg>
        <pc:picChg chg="del">
          <ac:chgData name="moath momani" userId="720708e143949568" providerId="LiveId" clId="{0DA0E40D-0C9C-4AE0-B189-F14C9B165B7E}" dt="2020-10-29T07:50:49.771" v="131" actId="478"/>
          <ac:picMkLst>
            <pc:docMk/>
            <pc:sldMk cId="603920196" sldId="282"/>
            <ac:picMk id="9" creationId="{2FEAEF21-BE9E-42F9-9EA2-A2D9076E9995}"/>
          </ac:picMkLst>
        </pc:picChg>
        <pc:picChg chg="add mod">
          <ac:chgData name="moath momani" userId="720708e143949568" providerId="LiveId" clId="{0DA0E40D-0C9C-4AE0-B189-F14C9B165B7E}" dt="2020-10-29T07:59:43.056" v="348" actId="1035"/>
          <ac:picMkLst>
            <pc:docMk/>
            <pc:sldMk cId="603920196" sldId="282"/>
            <ac:picMk id="16" creationId="{7106613A-3E1E-4CF7-AE6B-855763D536D2}"/>
          </ac:picMkLst>
        </pc:picChg>
        <pc:picChg chg="add del mod">
          <ac:chgData name="moath momani" userId="720708e143949568" providerId="LiveId" clId="{0DA0E40D-0C9C-4AE0-B189-F14C9B165B7E}" dt="2020-10-29T07:58:37.040" v="316" actId="478"/>
          <ac:picMkLst>
            <pc:docMk/>
            <pc:sldMk cId="603920196" sldId="282"/>
            <ac:picMk id="2050" creationId="{6ECD8E0F-4427-42B1-B61E-F1AF6F3EB9CA}"/>
          </ac:picMkLst>
        </pc:picChg>
      </pc:sldChg>
      <pc:sldChg chg="delSp add setBg delDesignElem">
        <pc:chgData name="moath momani" userId="720708e143949568" providerId="LiveId" clId="{0DA0E40D-0C9C-4AE0-B189-F14C9B165B7E}" dt="2020-11-04T04:48:44.528" v="463"/>
        <pc:sldMkLst>
          <pc:docMk/>
          <pc:sldMk cId="2921388132" sldId="283"/>
        </pc:sldMkLst>
        <pc:spChg chg="del">
          <ac:chgData name="moath momani" userId="720708e143949568" providerId="LiveId" clId="{0DA0E40D-0C9C-4AE0-B189-F14C9B165B7E}" dt="2020-11-04T04:48:44.528" v="463"/>
          <ac:spMkLst>
            <pc:docMk/>
            <pc:sldMk cId="2921388132" sldId="283"/>
            <ac:spMk id="71" creationId="{42A4FC2C-047E-45A5-965D-8E1E3BF09BC6}"/>
          </ac:spMkLst>
        </pc:spChg>
      </pc:sldChg>
      <pc:sldChg chg="add ord">
        <pc:chgData name="moath momani" userId="720708e143949568" providerId="LiveId" clId="{0DA0E40D-0C9C-4AE0-B189-F14C9B165B7E}" dt="2020-11-04T04:49:02.453" v="468"/>
        <pc:sldMkLst>
          <pc:docMk/>
          <pc:sldMk cId="1014880555" sldId="284"/>
        </pc:sldMkLst>
      </pc:sldChg>
      <pc:sldChg chg="delSp add setBg delDesignElem">
        <pc:chgData name="moath momani" userId="720708e143949568" providerId="LiveId" clId="{0DA0E40D-0C9C-4AE0-B189-F14C9B165B7E}" dt="2020-11-04T04:48:44.528" v="463"/>
        <pc:sldMkLst>
          <pc:docMk/>
          <pc:sldMk cId="2276950543" sldId="285"/>
        </pc:sldMkLst>
        <pc:spChg chg="del">
          <ac:chgData name="moath momani" userId="720708e143949568" providerId="LiveId" clId="{0DA0E40D-0C9C-4AE0-B189-F14C9B165B7E}" dt="2020-11-04T04:48:44.528" v="463"/>
          <ac:spMkLst>
            <pc:docMk/>
            <pc:sldMk cId="2276950543" sldId="285"/>
            <ac:spMk id="1028" creationId="{42A4FC2C-047E-45A5-965D-8E1E3BF09BC6}"/>
          </ac:spMkLst>
        </pc:spChg>
      </pc:sldChg>
      <pc:sldChg chg="addSp delSp modSp add del mod">
        <pc:chgData name="moath momani" userId="720708e143949568" providerId="LiveId" clId="{0DA0E40D-0C9C-4AE0-B189-F14C9B165B7E}" dt="2020-11-04T04:55:14.025" v="483" actId="47"/>
        <pc:sldMkLst>
          <pc:docMk/>
          <pc:sldMk cId="2977424751" sldId="286"/>
        </pc:sldMkLst>
        <pc:spChg chg="mod">
          <ac:chgData name="moath momani" userId="720708e143949568" providerId="LiveId" clId="{0DA0E40D-0C9C-4AE0-B189-F14C9B165B7E}" dt="2020-11-04T04:55:00.173" v="481" actId="1076"/>
          <ac:spMkLst>
            <pc:docMk/>
            <pc:sldMk cId="2977424751" sldId="286"/>
            <ac:spMk id="13" creationId="{F47D9517-258D-4B68-8CB2-F1B6CD24FEB7}"/>
          </ac:spMkLst>
        </pc:spChg>
        <pc:spChg chg="mod">
          <ac:chgData name="moath momani" userId="720708e143949568" providerId="LiveId" clId="{0DA0E40D-0C9C-4AE0-B189-F14C9B165B7E}" dt="2020-11-04T04:54:55.836" v="479" actId="20577"/>
          <ac:spMkLst>
            <pc:docMk/>
            <pc:sldMk cId="2977424751" sldId="286"/>
            <ac:spMk id="20" creationId="{D509EB5F-95E9-40BD-840E-3F417F229B0D}"/>
          </ac:spMkLst>
        </pc:spChg>
        <pc:grpChg chg="mod">
          <ac:chgData name="moath momani" userId="720708e143949568" providerId="LiveId" clId="{0DA0E40D-0C9C-4AE0-B189-F14C9B165B7E}" dt="2020-11-04T04:55:03.637" v="482" actId="1076"/>
          <ac:grpSpMkLst>
            <pc:docMk/>
            <pc:sldMk cId="2977424751" sldId="286"/>
            <ac:grpSpMk id="5" creationId="{1D1B02D8-9B8A-42DB-8984-0670E8E21596}"/>
          </ac:grpSpMkLst>
        </pc:grpChg>
        <pc:picChg chg="add mod">
          <ac:chgData name="moath momani" userId="720708e143949568" providerId="LiveId" clId="{0DA0E40D-0C9C-4AE0-B189-F14C9B165B7E}" dt="2020-11-04T04:54:42.060" v="478" actId="14100"/>
          <ac:picMkLst>
            <pc:docMk/>
            <pc:sldMk cId="2977424751" sldId="286"/>
            <ac:picMk id="4" creationId="{84FBC29F-46BB-46E0-8980-C8444DC21A7E}"/>
          </ac:picMkLst>
        </pc:picChg>
        <pc:picChg chg="del">
          <ac:chgData name="moath momani" userId="720708e143949568" providerId="LiveId" clId="{0DA0E40D-0C9C-4AE0-B189-F14C9B165B7E}" dt="2020-11-04T04:49:36.888" v="471" actId="478"/>
          <ac:picMkLst>
            <pc:docMk/>
            <pc:sldMk cId="2977424751" sldId="286"/>
            <ac:picMk id="14" creationId="{45AF6029-A8D0-445B-9042-4BD689686B6F}"/>
          </ac:picMkLst>
        </pc:picChg>
      </pc:sldChg>
    </pc:docChg>
  </pc:docChgLst>
  <pc:docChgLst>
    <pc:chgData name="moath momani" userId="720708e143949568" providerId="LiveId" clId="{70D0E77C-1B8E-4276-9FFC-B7164D5CDCD4}"/>
    <pc:docChg chg="undo custSel addSld delSld modSld sldOrd">
      <pc:chgData name="moath momani" userId="720708e143949568" providerId="LiveId" clId="{70D0E77C-1B8E-4276-9FFC-B7164D5CDCD4}" dt="2020-11-17T06:02:18.414" v="2729" actId="1076"/>
      <pc:docMkLst>
        <pc:docMk/>
      </pc:docMkLst>
      <pc:sldChg chg="del">
        <pc:chgData name="moath momani" userId="720708e143949568" providerId="LiveId" clId="{70D0E77C-1B8E-4276-9FFC-B7164D5CDCD4}" dt="2020-11-04T07:22:35.379" v="0" actId="47"/>
        <pc:sldMkLst>
          <pc:docMk/>
          <pc:sldMk cId="1259126751" sldId="258"/>
        </pc:sldMkLst>
      </pc:sldChg>
      <pc:sldChg chg="del">
        <pc:chgData name="moath momani" userId="720708e143949568" providerId="LiveId" clId="{70D0E77C-1B8E-4276-9FFC-B7164D5CDCD4}" dt="2020-11-04T08:42:07.811" v="718" actId="47"/>
        <pc:sldMkLst>
          <pc:docMk/>
          <pc:sldMk cId="1825782188" sldId="259"/>
        </pc:sldMkLst>
      </pc:sldChg>
      <pc:sldChg chg="del">
        <pc:chgData name="moath momani" userId="720708e143949568" providerId="LiveId" clId="{70D0E77C-1B8E-4276-9FFC-B7164D5CDCD4}" dt="2020-11-04T08:42:08.690" v="719" actId="47"/>
        <pc:sldMkLst>
          <pc:docMk/>
          <pc:sldMk cId="2036179745" sldId="264"/>
        </pc:sldMkLst>
      </pc:sldChg>
      <pc:sldChg chg="modSp mod">
        <pc:chgData name="moath momani" userId="720708e143949568" providerId="LiveId" clId="{70D0E77C-1B8E-4276-9FFC-B7164D5CDCD4}" dt="2020-11-11T06:45:44.252" v="2120" actId="782"/>
        <pc:sldMkLst>
          <pc:docMk/>
          <pc:sldMk cId="911208218" sldId="273"/>
        </pc:sldMkLst>
        <pc:spChg chg="mod">
          <ac:chgData name="moath momani" userId="720708e143949568" providerId="LiveId" clId="{70D0E77C-1B8E-4276-9FFC-B7164D5CDCD4}" dt="2020-11-11T06:45:10.438" v="2117" actId="255"/>
          <ac:spMkLst>
            <pc:docMk/>
            <pc:sldMk cId="911208218" sldId="273"/>
            <ac:spMk id="6" creationId="{A4131900-6A4A-4509-97D0-B9BAF02B6E12}"/>
          </ac:spMkLst>
        </pc:spChg>
        <pc:spChg chg="mod">
          <ac:chgData name="moath momani" userId="720708e143949568" providerId="LiveId" clId="{70D0E77C-1B8E-4276-9FFC-B7164D5CDCD4}" dt="2020-11-11T06:45:44.252" v="2120" actId="782"/>
          <ac:spMkLst>
            <pc:docMk/>
            <pc:sldMk cId="911208218" sldId="273"/>
            <ac:spMk id="12" creationId="{5CACE3BA-F8DE-4A14-B149-65EF53A3CC1B}"/>
          </ac:spMkLst>
        </pc:spChg>
      </pc:sldChg>
      <pc:sldChg chg="del">
        <pc:chgData name="moath momani" userId="720708e143949568" providerId="LiveId" clId="{70D0E77C-1B8E-4276-9FFC-B7164D5CDCD4}" dt="2020-11-04T08:42:10.005" v="720" actId="47"/>
        <pc:sldMkLst>
          <pc:docMk/>
          <pc:sldMk cId="2293705616" sldId="277"/>
        </pc:sldMkLst>
      </pc:sldChg>
      <pc:sldChg chg="del">
        <pc:chgData name="moath momani" userId="720708e143949568" providerId="LiveId" clId="{70D0E77C-1B8E-4276-9FFC-B7164D5CDCD4}" dt="2020-11-04T08:42:53.563" v="721" actId="47"/>
        <pc:sldMkLst>
          <pc:docMk/>
          <pc:sldMk cId="1982408467" sldId="281"/>
        </pc:sldMkLst>
      </pc:sldChg>
      <pc:sldChg chg="modSp add del mod">
        <pc:chgData name="moath momani" userId="720708e143949568" providerId="LiveId" clId="{70D0E77C-1B8E-4276-9FFC-B7164D5CDCD4}" dt="2020-11-04T08:53:38.449" v="910" actId="47"/>
        <pc:sldMkLst>
          <pc:docMk/>
          <pc:sldMk cId="726861172" sldId="282"/>
        </pc:sldMkLst>
        <pc:spChg chg="mod">
          <ac:chgData name="moath momani" userId="720708e143949568" providerId="LiveId" clId="{70D0E77C-1B8E-4276-9FFC-B7164D5CDCD4}" dt="2020-11-04T08:16:59.403" v="230" actId="20577"/>
          <ac:spMkLst>
            <pc:docMk/>
            <pc:sldMk cId="726861172" sldId="282"/>
            <ac:spMk id="9" creationId="{8C86B758-F35E-4F64-B765-9552F9E6979B}"/>
          </ac:spMkLst>
        </pc:spChg>
      </pc:sldChg>
      <pc:sldChg chg="del">
        <pc:chgData name="moath momani" userId="720708e143949568" providerId="LiveId" clId="{70D0E77C-1B8E-4276-9FFC-B7164D5CDCD4}" dt="2020-11-04T08:42:05.730" v="717" actId="47"/>
        <pc:sldMkLst>
          <pc:docMk/>
          <pc:sldMk cId="1014880555" sldId="284"/>
        </pc:sldMkLst>
      </pc:sldChg>
      <pc:sldChg chg="del">
        <pc:chgData name="moath momani" userId="720708e143949568" providerId="LiveId" clId="{70D0E77C-1B8E-4276-9FFC-B7164D5CDCD4}" dt="2020-11-04T09:04:24.483" v="967" actId="47"/>
        <pc:sldMkLst>
          <pc:docMk/>
          <pc:sldMk cId="1995653795" sldId="285"/>
        </pc:sldMkLst>
      </pc:sldChg>
      <pc:sldChg chg="del">
        <pc:chgData name="moath momani" userId="720708e143949568" providerId="LiveId" clId="{70D0E77C-1B8E-4276-9FFC-B7164D5CDCD4}" dt="2020-11-04T09:45:11.108" v="968" actId="47"/>
        <pc:sldMkLst>
          <pc:docMk/>
          <pc:sldMk cId="2857569542" sldId="286"/>
        </pc:sldMkLst>
      </pc:sldChg>
      <pc:sldChg chg="del">
        <pc:chgData name="moath momani" userId="720708e143949568" providerId="LiveId" clId="{70D0E77C-1B8E-4276-9FFC-B7164D5CDCD4}" dt="2020-11-04T09:45:25.219" v="969" actId="47"/>
        <pc:sldMkLst>
          <pc:docMk/>
          <pc:sldMk cId="1494324908" sldId="287"/>
        </pc:sldMkLst>
      </pc:sldChg>
      <pc:sldChg chg="addSp delSp modSp del mod ord">
        <pc:chgData name="moath momani" userId="720708e143949568" providerId="LiveId" clId="{70D0E77C-1B8E-4276-9FFC-B7164D5CDCD4}" dt="2020-11-10T12:21:42.685" v="2053" actId="47"/>
        <pc:sldMkLst>
          <pc:docMk/>
          <pc:sldMk cId="2272806566" sldId="288"/>
        </pc:sldMkLst>
        <pc:spChg chg="del">
          <ac:chgData name="moath momani" userId="720708e143949568" providerId="LiveId" clId="{70D0E77C-1B8E-4276-9FFC-B7164D5CDCD4}" dt="2020-11-04T09:46:41.907" v="970" actId="478"/>
          <ac:spMkLst>
            <pc:docMk/>
            <pc:sldMk cId="2272806566" sldId="288"/>
            <ac:spMk id="4" creationId="{361E1363-622A-4D89-9103-60E57B7261FE}"/>
          </ac:spMkLst>
        </pc:spChg>
        <pc:spChg chg="add mod">
          <ac:chgData name="moath momani" userId="720708e143949568" providerId="LiveId" clId="{70D0E77C-1B8E-4276-9FFC-B7164D5CDCD4}" dt="2020-11-04T09:47:11.207" v="979" actId="208"/>
          <ac:spMkLst>
            <pc:docMk/>
            <pc:sldMk cId="2272806566" sldId="288"/>
            <ac:spMk id="7" creationId="{5610A601-5561-4EBF-B8AE-DB1D4985CFC9}"/>
          </ac:spMkLst>
        </pc:spChg>
        <pc:spChg chg="add mod">
          <ac:chgData name="moath momani" userId="720708e143949568" providerId="LiveId" clId="{70D0E77C-1B8E-4276-9FFC-B7164D5CDCD4}" dt="2020-11-04T09:47:41.390" v="982" actId="207"/>
          <ac:spMkLst>
            <pc:docMk/>
            <pc:sldMk cId="2272806566" sldId="288"/>
            <ac:spMk id="11" creationId="{85A145C8-AF29-418E-8E68-57529944E672}"/>
          </ac:spMkLst>
        </pc:spChg>
        <pc:spChg chg="del mod">
          <ac:chgData name="moath momani" userId="720708e143949568" providerId="LiveId" clId="{70D0E77C-1B8E-4276-9FFC-B7164D5CDCD4}" dt="2020-11-04T10:02:18.514" v="1210" actId="478"/>
          <ac:spMkLst>
            <pc:docMk/>
            <pc:sldMk cId="2272806566" sldId="288"/>
            <ac:spMk id="12" creationId="{3E969209-77B6-4539-8ACE-44A3F8688896}"/>
          </ac:spMkLst>
        </pc:spChg>
        <pc:spChg chg="del">
          <ac:chgData name="moath momani" userId="720708e143949568" providerId="LiveId" clId="{70D0E77C-1B8E-4276-9FFC-B7164D5CDCD4}" dt="2020-11-04T09:46:41.907" v="970" actId="478"/>
          <ac:spMkLst>
            <pc:docMk/>
            <pc:sldMk cId="2272806566" sldId="288"/>
            <ac:spMk id="14" creationId="{730372B7-4CBB-4BEA-9314-96FCF9976893}"/>
          </ac:spMkLst>
        </pc:spChg>
        <pc:spChg chg="del">
          <ac:chgData name="moath momani" userId="720708e143949568" providerId="LiveId" clId="{70D0E77C-1B8E-4276-9FFC-B7164D5CDCD4}" dt="2020-11-04T09:46:41.907" v="970" actId="478"/>
          <ac:spMkLst>
            <pc:docMk/>
            <pc:sldMk cId="2272806566" sldId="288"/>
            <ac:spMk id="15" creationId="{6772984A-45D0-4356-AFAA-4CEE162E1C9C}"/>
          </ac:spMkLst>
        </pc:spChg>
        <pc:spChg chg="add mod">
          <ac:chgData name="moath momani" userId="720708e143949568" providerId="LiveId" clId="{70D0E77C-1B8E-4276-9FFC-B7164D5CDCD4}" dt="2020-11-04T09:47:49.845" v="1005" actId="1038"/>
          <ac:spMkLst>
            <pc:docMk/>
            <pc:sldMk cId="2272806566" sldId="288"/>
            <ac:spMk id="16" creationId="{61B887D0-98A5-4A32-B77A-613187051D7D}"/>
          </ac:spMkLst>
        </pc:spChg>
        <pc:spChg chg="add mod">
          <ac:chgData name="moath momani" userId="720708e143949568" providerId="LiveId" clId="{70D0E77C-1B8E-4276-9FFC-B7164D5CDCD4}" dt="2020-11-04T09:48:25.719" v="1103" actId="1038"/>
          <ac:spMkLst>
            <pc:docMk/>
            <pc:sldMk cId="2272806566" sldId="288"/>
            <ac:spMk id="17" creationId="{15A5AF9C-A843-4A05-A8EC-E925B0C31800}"/>
          </ac:spMkLst>
        </pc:spChg>
        <pc:spChg chg="add mod">
          <ac:chgData name="moath momani" userId="720708e143949568" providerId="LiveId" clId="{70D0E77C-1B8E-4276-9FFC-B7164D5CDCD4}" dt="2020-11-04T09:48:21.435" v="1099" actId="1037"/>
          <ac:spMkLst>
            <pc:docMk/>
            <pc:sldMk cId="2272806566" sldId="288"/>
            <ac:spMk id="18" creationId="{FF7452AC-D44A-442D-9BAF-097866A30275}"/>
          </ac:spMkLst>
        </pc:spChg>
        <pc:spChg chg="add mod">
          <ac:chgData name="moath momani" userId="720708e143949568" providerId="LiveId" clId="{70D0E77C-1B8E-4276-9FFC-B7164D5CDCD4}" dt="2020-11-04T09:48:14.375" v="1079" actId="1035"/>
          <ac:spMkLst>
            <pc:docMk/>
            <pc:sldMk cId="2272806566" sldId="288"/>
            <ac:spMk id="19" creationId="{183C24F6-4FB4-4ACF-976A-596D84D9C271}"/>
          </ac:spMkLst>
        </pc:spChg>
        <pc:spChg chg="add del mod">
          <ac:chgData name="moath momani" userId="720708e143949568" providerId="LiveId" clId="{70D0E77C-1B8E-4276-9FFC-B7164D5CDCD4}" dt="2020-11-05T07:34:40.397" v="1344" actId="478"/>
          <ac:spMkLst>
            <pc:docMk/>
            <pc:sldMk cId="2272806566" sldId="288"/>
            <ac:spMk id="21" creationId="{96E05EF8-05B0-48CB-975A-944230107210}"/>
          </ac:spMkLst>
        </pc:spChg>
        <pc:spChg chg="add mod">
          <ac:chgData name="moath momani" userId="720708e143949568" providerId="LiveId" clId="{70D0E77C-1B8E-4276-9FFC-B7164D5CDCD4}" dt="2020-11-04T10:02:52.729" v="1213" actId="207"/>
          <ac:spMkLst>
            <pc:docMk/>
            <pc:sldMk cId="2272806566" sldId="288"/>
            <ac:spMk id="23" creationId="{73AEFD71-D903-4E28-94CF-2CDDEF4C00A4}"/>
          </ac:spMkLst>
        </pc:spChg>
        <pc:spChg chg="add mod">
          <ac:chgData name="moath momani" userId="720708e143949568" providerId="LiveId" clId="{70D0E77C-1B8E-4276-9FFC-B7164D5CDCD4}" dt="2020-11-04T10:03:12.303" v="1217" actId="1076"/>
          <ac:spMkLst>
            <pc:docMk/>
            <pc:sldMk cId="2272806566" sldId="288"/>
            <ac:spMk id="25" creationId="{EDA50405-5622-4E73-A2E1-C879A2AD3F10}"/>
          </ac:spMkLst>
        </pc:spChg>
        <pc:picChg chg="del">
          <ac:chgData name="moath momani" userId="720708e143949568" providerId="LiveId" clId="{70D0E77C-1B8E-4276-9FFC-B7164D5CDCD4}" dt="2020-11-04T09:46:41.907" v="970" actId="478"/>
          <ac:picMkLst>
            <pc:docMk/>
            <pc:sldMk cId="2272806566" sldId="288"/>
            <ac:picMk id="3" creationId="{81C0E98F-155C-4A90-8959-98BDBC455BE2}"/>
          </ac:picMkLst>
        </pc:picChg>
        <pc:picChg chg="add del">
          <ac:chgData name="moath momani" userId="720708e143949568" providerId="LiveId" clId="{70D0E77C-1B8E-4276-9FFC-B7164D5CDCD4}" dt="2020-11-05T07:34:36.953" v="1342" actId="478"/>
          <ac:picMkLst>
            <pc:docMk/>
            <pc:sldMk cId="2272806566" sldId="288"/>
            <ac:picMk id="5" creationId="{834E5DFB-AB1D-42E3-9DC4-0C0D09E0B2AB}"/>
          </ac:picMkLst>
        </pc:picChg>
        <pc:picChg chg="del">
          <ac:chgData name="moath momani" userId="720708e143949568" providerId="LiveId" clId="{70D0E77C-1B8E-4276-9FFC-B7164D5CDCD4}" dt="2020-11-04T09:46:41.907" v="970" actId="478"/>
          <ac:picMkLst>
            <pc:docMk/>
            <pc:sldMk cId="2272806566" sldId="288"/>
            <ac:picMk id="13" creationId="{A5BD248E-9D08-435D-B01B-97E18DF826EB}"/>
          </ac:picMkLst>
        </pc:picChg>
      </pc:sldChg>
      <pc:sldChg chg="addSp delSp modSp del mod ord">
        <pc:chgData name="moath momani" userId="720708e143949568" providerId="LiveId" clId="{70D0E77C-1B8E-4276-9FFC-B7164D5CDCD4}" dt="2020-11-10T12:21:43.625" v="2054" actId="47"/>
        <pc:sldMkLst>
          <pc:docMk/>
          <pc:sldMk cId="4176583791" sldId="289"/>
        </pc:sldMkLst>
        <pc:spChg chg="del">
          <ac:chgData name="moath momani" userId="720708e143949568" providerId="LiveId" clId="{70D0E77C-1B8E-4276-9FFC-B7164D5CDCD4}" dt="2020-11-04T09:58:16.660" v="1112" actId="478"/>
          <ac:spMkLst>
            <pc:docMk/>
            <pc:sldMk cId="4176583791" sldId="289"/>
            <ac:spMk id="7" creationId="{F38DA29A-B447-4711-A2D0-D34B39248E15}"/>
          </ac:spMkLst>
        </pc:spChg>
        <pc:spChg chg="add del mod">
          <ac:chgData name="moath momani" userId="720708e143949568" providerId="LiveId" clId="{70D0E77C-1B8E-4276-9FFC-B7164D5CDCD4}" dt="2020-11-04T09:59:16.369" v="1197" actId="478"/>
          <ac:spMkLst>
            <pc:docMk/>
            <pc:sldMk cId="4176583791" sldId="289"/>
            <ac:spMk id="11" creationId="{C9DA96EC-C01A-4913-ADD6-B082C8ED21C0}"/>
          </ac:spMkLst>
        </pc:spChg>
        <pc:spChg chg="del">
          <ac:chgData name="moath momani" userId="720708e143949568" providerId="LiveId" clId="{70D0E77C-1B8E-4276-9FFC-B7164D5CDCD4}" dt="2020-11-04T09:58:23.027" v="1115" actId="21"/>
          <ac:spMkLst>
            <pc:docMk/>
            <pc:sldMk cId="4176583791" sldId="289"/>
            <ac:spMk id="12" creationId="{3E969209-77B6-4539-8ACE-44A3F8688896}"/>
          </ac:spMkLst>
        </pc:spChg>
        <pc:spChg chg="add mod">
          <ac:chgData name="moath momani" userId="720708e143949568" providerId="LiveId" clId="{70D0E77C-1B8E-4276-9FFC-B7164D5CDCD4}" dt="2020-11-04T09:59:25.188" v="1200" actId="14100"/>
          <ac:spMkLst>
            <pc:docMk/>
            <pc:sldMk cId="4176583791" sldId="289"/>
            <ac:spMk id="13" creationId="{1DCC1D2C-DA89-4A02-AF79-7957E68C0768}"/>
          </ac:spMkLst>
        </pc:spChg>
        <pc:picChg chg="add mod">
          <ac:chgData name="moath momani" userId="720708e143949568" providerId="LiveId" clId="{70D0E77C-1B8E-4276-9FFC-B7164D5CDCD4}" dt="2020-11-04T09:58:34.499" v="1119" actId="1076"/>
          <ac:picMkLst>
            <pc:docMk/>
            <pc:sldMk cId="4176583791" sldId="289"/>
            <ac:picMk id="3" creationId="{E2EC0B8D-9909-4E3B-A29F-C6730831F3AC}"/>
          </ac:picMkLst>
        </pc:picChg>
        <pc:picChg chg="del">
          <ac:chgData name="moath momani" userId="720708e143949568" providerId="LiveId" clId="{70D0E77C-1B8E-4276-9FFC-B7164D5CDCD4}" dt="2020-11-04T09:58:14.912" v="1111" actId="478"/>
          <ac:picMkLst>
            <pc:docMk/>
            <pc:sldMk cId="4176583791" sldId="289"/>
            <ac:picMk id="5" creationId="{07AC7BF8-B2C9-43E4-906F-C5E2D494234B}"/>
          </ac:picMkLst>
        </pc:picChg>
      </pc:sldChg>
      <pc:sldChg chg="del">
        <pc:chgData name="moath momani" userId="720708e143949568" providerId="LiveId" clId="{70D0E77C-1B8E-4276-9FFC-B7164D5CDCD4}" dt="2020-11-04T09:59:32.708" v="1201" actId="47"/>
        <pc:sldMkLst>
          <pc:docMk/>
          <pc:sldMk cId="549436865" sldId="290"/>
        </pc:sldMkLst>
      </pc:sldChg>
      <pc:sldChg chg="addSp delSp modSp add mod">
        <pc:chgData name="moath momani" userId="720708e143949568" providerId="LiveId" clId="{70D0E77C-1B8E-4276-9FFC-B7164D5CDCD4}" dt="2020-11-11T07:28:28.306" v="2408" actId="22"/>
        <pc:sldMkLst>
          <pc:docMk/>
          <pc:sldMk cId="674610973" sldId="292"/>
        </pc:sldMkLst>
        <pc:spChg chg="mod">
          <ac:chgData name="moath momani" userId="720708e143949568" providerId="LiveId" clId="{70D0E77C-1B8E-4276-9FFC-B7164D5CDCD4}" dt="2020-11-05T07:34:06.788" v="1336" actId="1036"/>
          <ac:spMkLst>
            <pc:docMk/>
            <pc:sldMk cId="674610973" sldId="292"/>
            <ac:spMk id="5" creationId="{FD80D67D-648A-4D40-B43F-22BD53F43591}"/>
          </ac:spMkLst>
        </pc:spChg>
        <pc:grpChg chg="mod">
          <ac:chgData name="moath momani" userId="720708e143949568" providerId="LiveId" clId="{70D0E77C-1B8E-4276-9FFC-B7164D5CDCD4}" dt="2020-11-05T07:34:06.788" v="1336" actId="1036"/>
          <ac:grpSpMkLst>
            <pc:docMk/>
            <pc:sldMk cId="674610973" sldId="292"/>
            <ac:grpSpMk id="6" creationId="{30F8E2AD-F48E-4A0F-8A1F-154FA32B590F}"/>
          </ac:grpSpMkLst>
        </pc:grpChg>
        <pc:graphicFrameChg chg="mod">
          <ac:chgData name="moath momani" userId="720708e143949568" providerId="LiveId" clId="{70D0E77C-1B8E-4276-9FFC-B7164D5CDCD4}" dt="2020-11-11T07:15:10.885" v="2265" actId="1076"/>
          <ac:graphicFrameMkLst>
            <pc:docMk/>
            <pc:sldMk cId="674610973" sldId="292"/>
            <ac:graphicFrameMk id="12" creationId="{C66B1251-B2A5-4026-A6D7-B22504781E3A}"/>
          </ac:graphicFrameMkLst>
        </pc:graphicFrameChg>
        <pc:picChg chg="add del mod">
          <ac:chgData name="moath momani" userId="720708e143949568" providerId="LiveId" clId="{70D0E77C-1B8E-4276-9FFC-B7164D5CDCD4}" dt="2020-11-10T12:12:22.177" v="2019" actId="478"/>
          <ac:picMkLst>
            <pc:docMk/>
            <pc:sldMk cId="674610973" sldId="292"/>
            <ac:picMk id="2" creationId="{13A49472-C28D-4D20-933B-3C845A031AEC}"/>
          </ac:picMkLst>
        </pc:picChg>
        <pc:picChg chg="add">
          <ac:chgData name="moath momani" userId="720708e143949568" providerId="LiveId" clId="{70D0E77C-1B8E-4276-9FFC-B7164D5CDCD4}" dt="2020-11-11T07:28:28.306" v="2408" actId="22"/>
          <ac:picMkLst>
            <pc:docMk/>
            <pc:sldMk cId="674610973" sldId="292"/>
            <ac:picMk id="2" creationId="{4C610969-62DB-40AF-9D5A-1C8C0F43275E}"/>
          </ac:picMkLst>
        </pc:picChg>
        <pc:picChg chg="add del mod">
          <ac:chgData name="moath momani" userId="720708e143949568" providerId="LiveId" clId="{70D0E77C-1B8E-4276-9FFC-B7164D5CDCD4}" dt="2020-11-05T07:33:04.292" v="1316" actId="478"/>
          <ac:picMkLst>
            <pc:docMk/>
            <pc:sldMk cId="674610973" sldId="292"/>
            <ac:picMk id="3" creationId="{A275E2E4-E727-4ACB-A4F3-31F932DBE671}"/>
          </ac:picMkLst>
        </pc:picChg>
        <pc:picChg chg="add del mod">
          <ac:chgData name="moath momani" userId="720708e143949568" providerId="LiveId" clId="{70D0E77C-1B8E-4276-9FFC-B7164D5CDCD4}" dt="2020-11-10T12:12:22.747" v="2020" actId="478"/>
          <ac:picMkLst>
            <pc:docMk/>
            <pc:sldMk cId="674610973" sldId="292"/>
            <ac:picMk id="4" creationId="{5218061E-C951-4069-A51B-8401E0F8C87F}"/>
          </ac:picMkLst>
        </pc:picChg>
        <pc:picChg chg="add del mod">
          <ac:chgData name="moath momani" userId="720708e143949568" providerId="LiveId" clId="{70D0E77C-1B8E-4276-9FFC-B7164D5CDCD4}" dt="2020-11-11T06:51:37.408" v="2188" actId="478"/>
          <ac:picMkLst>
            <pc:docMk/>
            <pc:sldMk cId="674610973" sldId="292"/>
            <ac:picMk id="9" creationId="{19618E61-C463-4D58-AE8F-C19167BB1F20}"/>
          </ac:picMkLst>
        </pc:picChg>
        <pc:picChg chg="del">
          <ac:chgData name="moath momani" userId="720708e143949568" providerId="LiveId" clId="{70D0E77C-1B8E-4276-9FFC-B7164D5CDCD4}" dt="2020-11-04T07:25:08.173" v="180" actId="478"/>
          <ac:picMkLst>
            <pc:docMk/>
            <pc:sldMk cId="674610973" sldId="292"/>
            <ac:picMk id="10" creationId="{4A88E683-5EFE-420D-89A9-7FCCCB685A1C}"/>
          </ac:picMkLst>
        </pc:picChg>
        <pc:picChg chg="add del mod">
          <ac:chgData name="moath momani" userId="720708e143949568" providerId="LiveId" clId="{70D0E77C-1B8E-4276-9FFC-B7164D5CDCD4}" dt="2020-11-10T12:12:23.176" v="2021" actId="478"/>
          <ac:picMkLst>
            <pc:docMk/>
            <pc:sldMk cId="674610973" sldId="292"/>
            <ac:picMk id="10" creationId="{D38EB702-0656-4440-8E70-5AE9E17B8012}"/>
          </ac:picMkLst>
        </pc:picChg>
        <pc:picChg chg="del">
          <ac:chgData name="moath momani" userId="720708e143949568" providerId="LiveId" clId="{70D0E77C-1B8E-4276-9FFC-B7164D5CDCD4}" dt="2020-11-11T07:28:28.105" v="2407" actId="478"/>
          <ac:picMkLst>
            <pc:docMk/>
            <pc:sldMk cId="674610973" sldId="292"/>
            <ac:picMk id="17" creationId="{CF676154-980B-4106-900B-FA1C37E30CF3}"/>
          </ac:picMkLst>
        </pc:picChg>
      </pc:sldChg>
      <pc:sldChg chg="addSp delSp modSp add del mod">
        <pc:chgData name="moath momani" userId="720708e143949568" providerId="LiveId" clId="{70D0E77C-1B8E-4276-9FFC-B7164D5CDCD4}" dt="2020-11-11T06:54:44.259" v="2220" actId="47"/>
        <pc:sldMkLst>
          <pc:docMk/>
          <pc:sldMk cId="2974894659" sldId="293"/>
        </pc:sldMkLst>
        <pc:spChg chg="mod">
          <ac:chgData name="moath momani" userId="720708e143949568" providerId="LiveId" clId="{70D0E77C-1B8E-4276-9FFC-B7164D5CDCD4}" dt="2020-11-04T08:32:19.331" v="442" actId="113"/>
          <ac:spMkLst>
            <pc:docMk/>
            <pc:sldMk cId="2974894659" sldId="293"/>
            <ac:spMk id="2" creationId="{00000000-0000-0000-0000-000000000000}"/>
          </ac:spMkLst>
        </pc:spChg>
        <pc:spChg chg="add del mod">
          <ac:chgData name="moath momani" userId="720708e143949568" providerId="LiveId" clId="{70D0E77C-1B8E-4276-9FFC-B7164D5CDCD4}" dt="2020-11-04T08:17:10.210" v="234" actId="478"/>
          <ac:spMkLst>
            <pc:docMk/>
            <pc:sldMk cId="2974894659" sldId="293"/>
            <ac:spMk id="3" creationId="{30355026-489C-46EF-937B-1A00A2106617}"/>
          </ac:spMkLst>
        </pc:spChg>
        <pc:spChg chg="mod">
          <ac:chgData name="moath momani" userId="720708e143949568" providerId="LiveId" clId="{70D0E77C-1B8E-4276-9FFC-B7164D5CDCD4}" dt="2020-11-05T07:39:45.459" v="1446" actId="20577"/>
          <ac:spMkLst>
            <pc:docMk/>
            <pc:sldMk cId="2974894659" sldId="293"/>
            <ac:spMk id="9" creationId="{8C86B758-F35E-4F64-B765-9552F9E6979B}"/>
          </ac:spMkLst>
        </pc:spChg>
        <pc:spChg chg="mod">
          <ac:chgData name="moath momani" userId="720708e143949568" providerId="LiveId" clId="{70D0E77C-1B8E-4276-9FFC-B7164D5CDCD4}" dt="2020-11-05T07:43:09.920" v="1537" actId="20577"/>
          <ac:spMkLst>
            <pc:docMk/>
            <pc:sldMk cId="2974894659" sldId="293"/>
            <ac:spMk id="15" creationId="{25E41919-33CC-4848-B429-AE373B607F71}"/>
          </ac:spMkLst>
        </pc:spChg>
        <pc:picChg chg="del">
          <ac:chgData name="moath momani" userId="720708e143949568" providerId="LiveId" clId="{70D0E77C-1B8E-4276-9FFC-B7164D5CDCD4}" dt="2020-11-04T08:17:03.930" v="232" actId="478"/>
          <ac:picMkLst>
            <pc:docMk/>
            <pc:sldMk cId="2974894659" sldId="293"/>
            <ac:picMk id="11" creationId="{7CD33244-0A29-4753-97CF-76841B4E545A}"/>
          </ac:picMkLst>
        </pc:picChg>
      </pc:sldChg>
      <pc:sldChg chg="addSp delSp modSp add del mod ord modNotesTx">
        <pc:chgData name="moath momani" userId="720708e143949568" providerId="LiveId" clId="{70D0E77C-1B8E-4276-9FFC-B7164D5CDCD4}" dt="2020-11-11T06:54:47.598" v="2221" actId="47"/>
        <pc:sldMkLst>
          <pc:docMk/>
          <pc:sldMk cId="434220920" sldId="294"/>
        </pc:sldMkLst>
        <pc:spChg chg="mod">
          <ac:chgData name="moath momani" userId="720708e143949568" providerId="LiveId" clId="{70D0E77C-1B8E-4276-9FFC-B7164D5CDCD4}" dt="2020-11-05T07:45:51.756" v="1580" actId="20577"/>
          <ac:spMkLst>
            <pc:docMk/>
            <pc:sldMk cId="434220920" sldId="294"/>
            <ac:spMk id="2" creationId="{00000000-0000-0000-0000-000000000000}"/>
          </ac:spMkLst>
        </pc:spChg>
        <pc:spChg chg="del">
          <ac:chgData name="moath momani" userId="720708e143949568" providerId="LiveId" clId="{70D0E77C-1B8E-4276-9FFC-B7164D5CDCD4}" dt="2020-11-05T07:46:46.908" v="1583" actId="478"/>
          <ac:spMkLst>
            <pc:docMk/>
            <pc:sldMk cId="434220920" sldId="294"/>
            <ac:spMk id="5" creationId="{FD80D67D-648A-4D40-B43F-22BD53F43591}"/>
          </ac:spMkLst>
        </pc:spChg>
        <pc:spChg chg="del mod">
          <ac:chgData name="moath momani" userId="720708e143949568" providerId="LiveId" clId="{70D0E77C-1B8E-4276-9FFC-B7164D5CDCD4}" dt="2020-11-05T07:47:37.320" v="1614" actId="478"/>
          <ac:spMkLst>
            <pc:docMk/>
            <pc:sldMk cId="434220920" sldId="294"/>
            <ac:spMk id="9" creationId="{8C86B758-F35E-4F64-B765-9552F9E6979B}"/>
          </ac:spMkLst>
        </pc:spChg>
        <pc:spChg chg="add mod">
          <ac:chgData name="moath momani" userId="720708e143949568" providerId="LiveId" clId="{70D0E77C-1B8E-4276-9FFC-B7164D5CDCD4}" dt="2020-11-05T07:47:14.882" v="1609" actId="14100"/>
          <ac:spMkLst>
            <pc:docMk/>
            <pc:sldMk cId="434220920" sldId="294"/>
            <ac:spMk id="10" creationId="{EE635814-8BB1-4549-BD61-F8A9F1646F6F}"/>
          </ac:spMkLst>
        </pc:spChg>
        <pc:spChg chg="add mod">
          <ac:chgData name="moath momani" userId="720708e143949568" providerId="LiveId" clId="{70D0E77C-1B8E-4276-9FFC-B7164D5CDCD4}" dt="2020-11-05T07:47:35.005" v="1613" actId="14100"/>
          <ac:spMkLst>
            <pc:docMk/>
            <pc:sldMk cId="434220920" sldId="294"/>
            <ac:spMk id="11" creationId="{9D2C61C8-72A6-499F-B83E-5CFE2057AA31}"/>
          </ac:spMkLst>
        </pc:spChg>
        <pc:spChg chg="del mod">
          <ac:chgData name="moath momani" userId="720708e143949568" providerId="LiveId" clId="{70D0E77C-1B8E-4276-9FFC-B7164D5CDCD4}" dt="2020-11-05T07:47:39.944" v="1615" actId="478"/>
          <ac:spMkLst>
            <pc:docMk/>
            <pc:sldMk cId="434220920" sldId="294"/>
            <ac:spMk id="15" creationId="{25E41919-33CC-4848-B429-AE373B607F71}"/>
          </ac:spMkLst>
        </pc:spChg>
        <pc:spChg chg="add del mod">
          <ac:chgData name="moath momani" userId="720708e143949568" providerId="LiveId" clId="{70D0E77C-1B8E-4276-9FFC-B7164D5CDCD4}" dt="2020-11-05T07:45:10.587" v="1543" actId="478"/>
          <ac:spMkLst>
            <pc:docMk/>
            <pc:sldMk cId="434220920" sldId="294"/>
            <ac:spMk id="19" creationId="{F55DBEAC-639C-478F-BD1F-D01C93EE3EF1}"/>
          </ac:spMkLst>
        </pc:spChg>
        <pc:grpChg chg="del">
          <ac:chgData name="moath momani" userId="720708e143949568" providerId="LiveId" clId="{70D0E77C-1B8E-4276-9FFC-B7164D5CDCD4}" dt="2020-11-05T07:46:46.908" v="1583" actId="478"/>
          <ac:grpSpMkLst>
            <pc:docMk/>
            <pc:sldMk cId="434220920" sldId="294"/>
            <ac:grpSpMk id="6" creationId="{30F8E2AD-F48E-4A0F-8A1F-154FA32B590F}"/>
          </ac:grpSpMkLst>
        </pc:grpChg>
        <pc:picChg chg="add del mod">
          <ac:chgData name="moath momani" userId="720708e143949568" providerId="LiveId" clId="{70D0E77C-1B8E-4276-9FFC-B7164D5CDCD4}" dt="2020-11-04T08:38:25.782" v="574" actId="478"/>
          <ac:picMkLst>
            <pc:docMk/>
            <pc:sldMk cId="434220920" sldId="294"/>
            <ac:picMk id="4" creationId="{2E9EF843-B127-4669-8385-28C088A03135}"/>
          </ac:picMkLst>
        </pc:picChg>
        <pc:picChg chg="add mod">
          <ac:chgData name="moath momani" userId="720708e143949568" providerId="LiveId" clId="{70D0E77C-1B8E-4276-9FFC-B7164D5CDCD4}" dt="2020-11-05T07:46:48.428" v="1584" actId="1076"/>
          <ac:picMkLst>
            <pc:docMk/>
            <pc:sldMk cId="434220920" sldId="294"/>
            <ac:picMk id="4" creationId="{757D5929-8BB9-4B31-BA6C-C97D09763C24}"/>
          </ac:picMkLst>
        </pc:picChg>
        <pc:picChg chg="add del mod">
          <ac:chgData name="moath momani" userId="720708e143949568" providerId="LiveId" clId="{70D0E77C-1B8E-4276-9FFC-B7164D5CDCD4}" dt="2020-11-04T08:38:25.402" v="573" actId="478"/>
          <ac:picMkLst>
            <pc:docMk/>
            <pc:sldMk cId="434220920" sldId="294"/>
            <ac:picMk id="11" creationId="{71152AAB-C3B5-4436-9B06-DED602E440E6}"/>
          </ac:picMkLst>
        </pc:picChg>
        <pc:picChg chg="add del mod">
          <ac:chgData name="moath momani" userId="720708e143949568" providerId="LiveId" clId="{70D0E77C-1B8E-4276-9FFC-B7164D5CDCD4}" dt="2020-11-05T07:43:59.883" v="1538" actId="478"/>
          <ac:picMkLst>
            <pc:docMk/>
            <pc:sldMk cId="434220920" sldId="294"/>
            <ac:picMk id="13" creationId="{1E3DAF96-337E-4293-9192-FC5C88944271}"/>
          </ac:picMkLst>
        </pc:picChg>
        <pc:picChg chg="add del mod">
          <ac:chgData name="moath momani" userId="720708e143949568" providerId="LiveId" clId="{70D0E77C-1B8E-4276-9FFC-B7164D5CDCD4}" dt="2020-11-05T07:44:00.305" v="1539" actId="478"/>
          <ac:picMkLst>
            <pc:docMk/>
            <pc:sldMk cId="434220920" sldId="294"/>
            <ac:picMk id="18" creationId="{E64F035F-3567-4052-A64E-7BB425C33B6B}"/>
          </ac:picMkLst>
        </pc:picChg>
      </pc:sldChg>
      <pc:sldChg chg="addSp delSp modSp add mod">
        <pc:chgData name="moath momani" userId="720708e143949568" providerId="LiveId" clId="{70D0E77C-1B8E-4276-9FFC-B7164D5CDCD4}" dt="2020-11-11T07:30:39.167" v="2432" actId="1076"/>
        <pc:sldMkLst>
          <pc:docMk/>
          <pc:sldMk cId="2757797331" sldId="295"/>
        </pc:sldMkLst>
        <pc:spChg chg="del mod">
          <ac:chgData name="moath momani" userId="720708e143949568" providerId="LiveId" clId="{70D0E77C-1B8E-4276-9FFC-B7164D5CDCD4}" dt="2020-11-05T08:12:56.029" v="1635" actId="478"/>
          <ac:spMkLst>
            <pc:docMk/>
            <pc:sldMk cId="2757797331" sldId="295"/>
            <ac:spMk id="2" creationId="{00000000-0000-0000-0000-000000000000}"/>
          </ac:spMkLst>
        </pc:spChg>
        <pc:spChg chg="add del mod">
          <ac:chgData name="moath momani" userId="720708e143949568" providerId="LiveId" clId="{70D0E77C-1B8E-4276-9FFC-B7164D5CDCD4}" dt="2020-11-05T08:12:42.087" v="1629" actId="478"/>
          <ac:spMkLst>
            <pc:docMk/>
            <pc:sldMk cId="2757797331" sldId="295"/>
            <ac:spMk id="3" creationId="{7D65E516-2927-4FE1-A80A-CFF3BE8656EC}"/>
          </ac:spMkLst>
        </pc:spChg>
        <pc:spChg chg="del mod">
          <ac:chgData name="moath momani" userId="720708e143949568" providerId="LiveId" clId="{70D0E77C-1B8E-4276-9FFC-B7164D5CDCD4}" dt="2020-11-05T08:12:42.087" v="1629" actId="478"/>
          <ac:spMkLst>
            <pc:docMk/>
            <pc:sldMk cId="2757797331" sldId="295"/>
            <ac:spMk id="9" creationId="{8C86B758-F35E-4F64-B765-9552F9E6979B}"/>
          </ac:spMkLst>
        </pc:spChg>
        <pc:spChg chg="add del mod">
          <ac:chgData name="moath momani" userId="720708e143949568" providerId="LiveId" clId="{70D0E77C-1B8E-4276-9FFC-B7164D5CDCD4}" dt="2020-11-11T07:27:38.239" v="2393" actId="478"/>
          <ac:spMkLst>
            <pc:docMk/>
            <pc:sldMk cId="2757797331" sldId="295"/>
            <ac:spMk id="9" creationId="{DEC4B54A-A77A-4330-9166-A09E68BCFEA2}"/>
          </ac:spMkLst>
        </pc:spChg>
        <pc:spChg chg="add del mod">
          <ac:chgData name="moath momani" userId="720708e143949568" providerId="LiveId" clId="{70D0E77C-1B8E-4276-9FFC-B7164D5CDCD4}" dt="2020-11-05T08:12:58.064" v="1636" actId="478"/>
          <ac:spMkLst>
            <pc:docMk/>
            <pc:sldMk cId="2757797331" sldId="295"/>
            <ac:spMk id="13" creationId="{9987ECEC-DA1D-4876-8FAB-5C8956A814EC}"/>
          </ac:spMkLst>
        </pc:spChg>
        <pc:spChg chg="add mod">
          <ac:chgData name="moath momani" userId="720708e143949568" providerId="LiveId" clId="{70D0E77C-1B8E-4276-9FFC-B7164D5CDCD4}" dt="2020-11-11T07:29:25.775" v="2418" actId="27107"/>
          <ac:spMkLst>
            <pc:docMk/>
            <pc:sldMk cId="2757797331" sldId="295"/>
            <ac:spMk id="13" creationId="{B89AE16D-2065-4033-AAA1-8D0D731DFBDC}"/>
          </ac:spMkLst>
        </pc:spChg>
        <pc:spChg chg="del mod">
          <ac:chgData name="moath momani" userId="720708e143949568" providerId="LiveId" clId="{70D0E77C-1B8E-4276-9FFC-B7164D5CDCD4}" dt="2020-11-04T08:48:15.532" v="838" actId="478"/>
          <ac:spMkLst>
            <pc:docMk/>
            <pc:sldMk cId="2757797331" sldId="295"/>
            <ac:spMk id="15" creationId="{25E41919-33CC-4848-B429-AE373B607F71}"/>
          </ac:spMkLst>
        </pc:spChg>
        <pc:spChg chg="add mod">
          <ac:chgData name="moath momani" userId="720708e143949568" providerId="LiveId" clId="{70D0E77C-1B8E-4276-9FFC-B7164D5CDCD4}" dt="2020-11-11T07:29:31.687" v="2419" actId="1076"/>
          <ac:spMkLst>
            <pc:docMk/>
            <pc:sldMk cId="2757797331" sldId="295"/>
            <ac:spMk id="17" creationId="{7CFBD61D-0E56-4482-A360-E7BEE0A90DB0}"/>
          </ac:spMkLst>
        </pc:spChg>
        <pc:spChg chg="add del mod">
          <ac:chgData name="moath momani" userId="720708e143949568" providerId="LiveId" clId="{70D0E77C-1B8E-4276-9FFC-B7164D5CDCD4}" dt="2020-11-11T07:27:36.266" v="2392" actId="478"/>
          <ac:spMkLst>
            <pc:docMk/>
            <pc:sldMk cId="2757797331" sldId="295"/>
            <ac:spMk id="19" creationId="{A8A6FC16-B201-49C0-9E97-FA27C1544DD8}"/>
          </ac:spMkLst>
        </pc:spChg>
        <pc:spChg chg="del">
          <ac:chgData name="moath momani" userId="720708e143949568" providerId="LiveId" clId="{70D0E77C-1B8E-4276-9FFC-B7164D5CDCD4}" dt="2020-11-04T08:43:00.212" v="723" actId="478"/>
          <ac:spMkLst>
            <pc:docMk/>
            <pc:sldMk cId="2757797331" sldId="295"/>
            <ac:spMk id="19" creationId="{F55DBEAC-639C-478F-BD1F-D01C93EE3EF1}"/>
          </ac:spMkLst>
        </pc:spChg>
        <pc:spChg chg="add del mod">
          <ac:chgData name="moath momani" userId="720708e143949568" providerId="LiveId" clId="{70D0E77C-1B8E-4276-9FFC-B7164D5CDCD4}" dt="2020-11-05T08:12:42.087" v="1629" actId="478"/>
          <ac:spMkLst>
            <pc:docMk/>
            <pc:sldMk cId="2757797331" sldId="295"/>
            <ac:spMk id="20" creationId="{2547286C-7DB6-4D8B-A5E1-BBAD1D418E3E}"/>
          </ac:spMkLst>
        </pc:spChg>
        <pc:spChg chg="add del mod">
          <ac:chgData name="moath momani" userId="720708e143949568" providerId="LiveId" clId="{70D0E77C-1B8E-4276-9FFC-B7164D5CDCD4}" dt="2020-11-05T08:12:42.087" v="1629" actId="478"/>
          <ac:spMkLst>
            <pc:docMk/>
            <pc:sldMk cId="2757797331" sldId="295"/>
            <ac:spMk id="21" creationId="{357D0925-A214-47F0-ACC2-763E6F3F046F}"/>
          </ac:spMkLst>
        </pc:spChg>
        <pc:spChg chg="add del mod">
          <ac:chgData name="moath momani" userId="720708e143949568" providerId="LiveId" clId="{70D0E77C-1B8E-4276-9FFC-B7164D5CDCD4}" dt="2020-11-05T08:12:42.087" v="1629" actId="478"/>
          <ac:spMkLst>
            <pc:docMk/>
            <pc:sldMk cId="2757797331" sldId="295"/>
            <ac:spMk id="22" creationId="{6C1F2B96-410A-42B9-8DFC-CD8A36E05E73}"/>
          </ac:spMkLst>
        </pc:spChg>
        <pc:picChg chg="add del mod">
          <ac:chgData name="moath momani" userId="720708e143949568" providerId="LiveId" clId="{70D0E77C-1B8E-4276-9FFC-B7164D5CDCD4}" dt="2020-11-11T06:58:49.359" v="2228" actId="478"/>
          <ac:picMkLst>
            <pc:docMk/>
            <pc:sldMk cId="2757797331" sldId="295"/>
            <ac:picMk id="3" creationId="{675C26FA-5666-42BD-A900-53B4E912F896}"/>
          </ac:picMkLst>
        </pc:picChg>
        <pc:picChg chg="add del mod">
          <ac:chgData name="moath momani" userId="720708e143949568" providerId="LiveId" clId="{70D0E77C-1B8E-4276-9FFC-B7164D5CDCD4}" dt="2020-11-05T08:12:42.087" v="1629" actId="478"/>
          <ac:picMkLst>
            <pc:docMk/>
            <pc:sldMk cId="2757797331" sldId="295"/>
            <ac:picMk id="10" creationId="{CCC935D5-DCD8-417A-816A-3F5D83461349}"/>
          </ac:picMkLst>
        </pc:picChg>
        <pc:picChg chg="add del mod">
          <ac:chgData name="moath momani" userId="720708e143949568" providerId="LiveId" clId="{70D0E77C-1B8E-4276-9FFC-B7164D5CDCD4}" dt="2020-11-11T07:27:33.887" v="2391" actId="478"/>
          <ac:picMkLst>
            <pc:docMk/>
            <pc:sldMk cId="2757797331" sldId="295"/>
            <ac:picMk id="11" creationId="{066E091A-732F-40F6-8FEC-51083B291125}"/>
          </ac:picMkLst>
        </pc:picChg>
        <pc:picChg chg="add">
          <ac:chgData name="moath momani" userId="720708e143949568" providerId="LiveId" clId="{70D0E77C-1B8E-4276-9FFC-B7164D5CDCD4}" dt="2020-11-11T07:28:14.838" v="2401" actId="22"/>
          <ac:picMkLst>
            <pc:docMk/>
            <pc:sldMk cId="2757797331" sldId="295"/>
            <ac:picMk id="12" creationId="{D749199A-B37C-4B4D-A4E4-DFF8715BE535}"/>
          </ac:picMkLst>
        </pc:picChg>
        <pc:picChg chg="del">
          <ac:chgData name="moath momani" userId="720708e143949568" providerId="LiveId" clId="{70D0E77C-1B8E-4276-9FFC-B7164D5CDCD4}" dt="2020-11-04T08:43:23.457" v="726" actId="478"/>
          <ac:picMkLst>
            <pc:docMk/>
            <pc:sldMk cId="2757797331" sldId="295"/>
            <ac:picMk id="13" creationId="{1E3DAF96-337E-4293-9192-FC5C88944271}"/>
          </ac:picMkLst>
        </pc:picChg>
        <pc:picChg chg="add mod">
          <ac:chgData name="moath momani" userId="720708e143949568" providerId="LiveId" clId="{70D0E77C-1B8E-4276-9FFC-B7164D5CDCD4}" dt="2020-11-11T07:30:19.984" v="2428" actId="1076"/>
          <ac:picMkLst>
            <pc:docMk/>
            <pc:sldMk cId="2757797331" sldId="295"/>
            <ac:picMk id="16" creationId="{0ACFF7C9-D0C0-4155-BCAD-1950A89DF01A}"/>
          </ac:picMkLst>
        </pc:picChg>
        <pc:picChg chg="del">
          <ac:chgData name="moath momani" userId="720708e143949568" providerId="LiveId" clId="{70D0E77C-1B8E-4276-9FFC-B7164D5CDCD4}" dt="2020-11-04T08:45:24.027" v="733" actId="478"/>
          <ac:picMkLst>
            <pc:docMk/>
            <pc:sldMk cId="2757797331" sldId="295"/>
            <ac:picMk id="16" creationId="{74C8FCC3-7586-40DB-A757-B9E8C36DF27D}"/>
          </ac:picMkLst>
        </pc:picChg>
        <pc:picChg chg="del">
          <ac:chgData name="moath momani" userId="720708e143949568" providerId="LiveId" clId="{70D0E77C-1B8E-4276-9FFC-B7164D5CDCD4}" dt="2020-11-05T08:12:50.984" v="1633" actId="478"/>
          <ac:picMkLst>
            <pc:docMk/>
            <pc:sldMk cId="2757797331" sldId="295"/>
            <ac:picMk id="17" creationId="{CF676154-980B-4106-900B-FA1C37E30CF3}"/>
          </ac:picMkLst>
        </pc:picChg>
        <pc:picChg chg="add mod">
          <ac:chgData name="moath momani" userId="720708e143949568" providerId="LiveId" clId="{70D0E77C-1B8E-4276-9FFC-B7164D5CDCD4}" dt="2020-11-11T07:30:25.694" v="2430" actId="14100"/>
          <ac:picMkLst>
            <pc:docMk/>
            <pc:sldMk cId="2757797331" sldId="295"/>
            <ac:picMk id="18" creationId="{5DB10FC7-C445-45B1-B2B0-CFE23C584AFA}"/>
          </ac:picMkLst>
        </pc:picChg>
        <pc:picChg chg="del mod">
          <ac:chgData name="moath momani" userId="720708e143949568" providerId="LiveId" clId="{70D0E77C-1B8E-4276-9FFC-B7164D5CDCD4}" dt="2020-11-05T08:12:42.087" v="1629" actId="478"/>
          <ac:picMkLst>
            <pc:docMk/>
            <pc:sldMk cId="2757797331" sldId="295"/>
            <ac:picMk id="18" creationId="{E64F035F-3567-4052-A64E-7BB425C33B6B}"/>
          </ac:picMkLst>
        </pc:picChg>
        <pc:picChg chg="add mod">
          <ac:chgData name="moath momani" userId="720708e143949568" providerId="LiveId" clId="{70D0E77C-1B8E-4276-9FFC-B7164D5CDCD4}" dt="2020-11-11T07:30:39.167" v="2432" actId="1076"/>
          <ac:picMkLst>
            <pc:docMk/>
            <pc:sldMk cId="2757797331" sldId="295"/>
            <ac:picMk id="22" creationId="{584BCF2E-9B5C-4A57-96AE-CB19132612FE}"/>
          </ac:picMkLst>
        </pc:picChg>
      </pc:sldChg>
      <pc:sldChg chg="addSp delSp modSp add del mod modNotesTx">
        <pc:chgData name="moath momani" userId="720708e143949568" providerId="LiveId" clId="{70D0E77C-1B8E-4276-9FFC-B7164D5CDCD4}" dt="2020-11-05T08:15:19.949" v="1638" actId="47"/>
        <pc:sldMkLst>
          <pc:docMk/>
          <pc:sldMk cId="1160694557" sldId="296"/>
        </pc:sldMkLst>
        <pc:spChg chg="mod">
          <ac:chgData name="moath momani" userId="720708e143949568" providerId="LiveId" clId="{70D0E77C-1B8E-4276-9FFC-B7164D5CDCD4}" dt="2020-11-04T08:54:40.865" v="931" actId="1076"/>
          <ac:spMkLst>
            <pc:docMk/>
            <pc:sldMk cId="1160694557" sldId="296"/>
            <ac:spMk id="2" creationId="{00000000-0000-0000-0000-000000000000}"/>
          </ac:spMkLst>
        </pc:spChg>
        <pc:spChg chg="mod">
          <ac:chgData name="moath momani" userId="720708e143949568" providerId="LiveId" clId="{70D0E77C-1B8E-4276-9FFC-B7164D5CDCD4}" dt="2020-11-04T08:54:30.391" v="925" actId="1076"/>
          <ac:spMkLst>
            <pc:docMk/>
            <pc:sldMk cId="1160694557" sldId="296"/>
            <ac:spMk id="3" creationId="{7D65E516-2927-4FE1-A80A-CFF3BE8656EC}"/>
          </ac:spMkLst>
        </pc:spChg>
        <pc:spChg chg="add del mod">
          <ac:chgData name="moath momani" userId="720708e143949568" providerId="LiveId" clId="{70D0E77C-1B8E-4276-9FFC-B7164D5CDCD4}" dt="2020-11-04T08:54:30.391" v="925" actId="1076"/>
          <ac:spMkLst>
            <pc:docMk/>
            <pc:sldMk cId="1160694557" sldId="296"/>
            <ac:spMk id="9" creationId="{8C86B758-F35E-4F64-B765-9552F9E6979B}"/>
          </ac:spMkLst>
        </pc:spChg>
        <pc:spChg chg="mod">
          <ac:chgData name="moath momani" userId="720708e143949568" providerId="LiveId" clId="{70D0E77C-1B8E-4276-9FFC-B7164D5CDCD4}" dt="2020-11-04T08:54:30.391" v="925" actId="1076"/>
          <ac:spMkLst>
            <pc:docMk/>
            <pc:sldMk cId="1160694557" sldId="296"/>
            <ac:spMk id="20" creationId="{2547286C-7DB6-4D8B-A5E1-BBAD1D418E3E}"/>
          </ac:spMkLst>
        </pc:spChg>
        <pc:spChg chg="mod">
          <ac:chgData name="moath momani" userId="720708e143949568" providerId="LiveId" clId="{70D0E77C-1B8E-4276-9FFC-B7164D5CDCD4}" dt="2020-11-04T08:54:30.391" v="925" actId="1076"/>
          <ac:spMkLst>
            <pc:docMk/>
            <pc:sldMk cId="1160694557" sldId="296"/>
            <ac:spMk id="21" creationId="{357D0925-A214-47F0-ACC2-763E6F3F046F}"/>
          </ac:spMkLst>
        </pc:spChg>
        <pc:spChg chg="add del mod">
          <ac:chgData name="moath momani" userId="720708e143949568" providerId="LiveId" clId="{70D0E77C-1B8E-4276-9FFC-B7164D5CDCD4}" dt="2020-11-04T08:54:30.391" v="925" actId="1076"/>
          <ac:spMkLst>
            <pc:docMk/>
            <pc:sldMk cId="1160694557" sldId="296"/>
            <ac:spMk id="22" creationId="{6C1F2B96-410A-42B9-8DFC-CD8A36E05E73}"/>
          </ac:spMkLst>
        </pc:spChg>
        <pc:picChg chg="del">
          <ac:chgData name="moath momani" userId="720708e143949568" providerId="LiveId" clId="{70D0E77C-1B8E-4276-9FFC-B7164D5CDCD4}" dt="2020-11-04T08:51:28.804" v="863" actId="478"/>
          <ac:picMkLst>
            <pc:docMk/>
            <pc:sldMk cId="1160694557" sldId="296"/>
            <ac:picMk id="10" creationId="{CCC935D5-DCD8-417A-816A-3F5D83461349}"/>
          </ac:picMkLst>
        </pc:picChg>
        <pc:picChg chg="add mod">
          <ac:chgData name="moath momani" userId="720708e143949568" providerId="LiveId" clId="{70D0E77C-1B8E-4276-9FFC-B7164D5CDCD4}" dt="2020-11-04T08:54:30.391" v="925" actId="1076"/>
          <ac:picMkLst>
            <pc:docMk/>
            <pc:sldMk cId="1160694557" sldId="296"/>
            <ac:picMk id="11" creationId="{22B0D139-32F7-4C86-9E26-08411E88403C}"/>
          </ac:picMkLst>
        </pc:picChg>
        <pc:picChg chg="add mod">
          <ac:chgData name="moath momani" userId="720708e143949568" providerId="LiveId" clId="{70D0E77C-1B8E-4276-9FFC-B7164D5CDCD4}" dt="2020-11-04T08:54:30.391" v="925" actId="1076"/>
          <ac:picMkLst>
            <pc:docMk/>
            <pc:sldMk cId="1160694557" sldId="296"/>
            <ac:picMk id="13" creationId="{86628F2D-5F53-40D8-98DB-44E3EB0747C5}"/>
          </ac:picMkLst>
        </pc:picChg>
        <pc:picChg chg="del">
          <ac:chgData name="moath momani" userId="720708e143949568" providerId="LiveId" clId="{70D0E77C-1B8E-4276-9FFC-B7164D5CDCD4}" dt="2020-11-04T08:51:56.540" v="869" actId="478"/>
          <ac:picMkLst>
            <pc:docMk/>
            <pc:sldMk cId="1160694557" sldId="296"/>
            <ac:picMk id="18" creationId="{E64F035F-3567-4052-A64E-7BB425C33B6B}"/>
          </ac:picMkLst>
        </pc:picChg>
      </pc:sldChg>
      <pc:sldChg chg="addSp delSp modSp add del mod">
        <pc:chgData name="moath momani" userId="720708e143949568" providerId="LiveId" clId="{70D0E77C-1B8E-4276-9FFC-B7164D5CDCD4}" dt="2020-11-11T06:54:58.742" v="2223" actId="47"/>
        <pc:sldMkLst>
          <pc:docMk/>
          <pc:sldMk cId="1101161628" sldId="297"/>
        </pc:sldMkLst>
        <pc:spChg chg="mod">
          <ac:chgData name="moath momani" userId="720708e143949568" providerId="LiveId" clId="{70D0E77C-1B8E-4276-9FFC-B7164D5CDCD4}" dt="2020-11-05T08:16:57.857" v="1678" actId="20577"/>
          <ac:spMkLst>
            <pc:docMk/>
            <pc:sldMk cId="1101161628" sldId="297"/>
            <ac:spMk id="2" creationId="{00000000-0000-0000-0000-000000000000}"/>
          </ac:spMkLst>
        </pc:spChg>
        <pc:spChg chg="mod">
          <ac:chgData name="moath momani" userId="720708e143949568" providerId="LiveId" clId="{70D0E77C-1B8E-4276-9FFC-B7164D5CDCD4}" dt="2020-11-05T08:16:10.673" v="1655" actId="1076"/>
          <ac:spMkLst>
            <pc:docMk/>
            <pc:sldMk cId="1101161628" sldId="297"/>
            <ac:spMk id="3" creationId="{7D65E516-2927-4FE1-A80A-CFF3BE8656EC}"/>
          </ac:spMkLst>
        </pc:spChg>
        <pc:spChg chg="mod">
          <ac:chgData name="moath momani" userId="720708e143949568" providerId="LiveId" clId="{70D0E77C-1B8E-4276-9FFC-B7164D5CDCD4}" dt="2020-11-05T08:15:43.905" v="1649" actId="1076"/>
          <ac:spMkLst>
            <pc:docMk/>
            <pc:sldMk cId="1101161628" sldId="297"/>
            <ac:spMk id="9" creationId="{8C86B758-F35E-4F64-B765-9552F9E6979B}"/>
          </ac:spMkLst>
        </pc:spChg>
        <pc:spChg chg="add del mod">
          <ac:chgData name="moath momani" userId="720708e143949568" providerId="LiveId" clId="{70D0E77C-1B8E-4276-9FFC-B7164D5CDCD4}" dt="2020-11-05T08:16:20.426" v="1659" actId="1076"/>
          <ac:spMkLst>
            <pc:docMk/>
            <pc:sldMk cId="1101161628" sldId="297"/>
            <ac:spMk id="20" creationId="{2547286C-7DB6-4D8B-A5E1-BBAD1D418E3E}"/>
          </ac:spMkLst>
        </pc:spChg>
        <pc:spChg chg="add del mod">
          <ac:chgData name="moath momani" userId="720708e143949568" providerId="LiveId" clId="{70D0E77C-1B8E-4276-9FFC-B7164D5CDCD4}" dt="2020-11-05T08:16:20.426" v="1659" actId="1076"/>
          <ac:spMkLst>
            <pc:docMk/>
            <pc:sldMk cId="1101161628" sldId="297"/>
            <ac:spMk id="21" creationId="{357D0925-A214-47F0-ACC2-763E6F3F046F}"/>
          </ac:spMkLst>
        </pc:spChg>
        <pc:spChg chg="mod">
          <ac:chgData name="moath momani" userId="720708e143949568" providerId="LiveId" clId="{70D0E77C-1B8E-4276-9FFC-B7164D5CDCD4}" dt="2020-11-05T08:15:43.905" v="1649" actId="1076"/>
          <ac:spMkLst>
            <pc:docMk/>
            <pc:sldMk cId="1101161628" sldId="297"/>
            <ac:spMk id="22" creationId="{6C1F2B96-410A-42B9-8DFC-CD8A36E05E73}"/>
          </ac:spMkLst>
        </pc:spChg>
        <pc:picChg chg="add del">
          <ac:chgData name="moath momani" userId="720708e143949568" providerId="LiveId" clId="{70D0E77C-1B8E-4276-9FFC-B7164D5CDCD4}" dt="2020-11-05T07:33:37.083" v="1325" actId="22"/>
          <ac:picMkLst>
            <pc:docMk/>
            <pc:sldMk cId="1101161628" sldId="297"/>
            <ac:picMk id="4" creationId="{B9352BC6-038B-45AA-BF3D-32AA95B91EDB}"/>
          </ac:picMkLst>
        </pc:picChg>
        <pc:picChg chg="add del mod">
          <ac:chgData name="moath momani" userId="720708e143949568" providerId="LiveId" clId="{70D0E77C-1B8E-4276-9FFC-B7164D5CDCD4}" dt="2020-11-05T08:15:29.620" v="1641" actId="478"/>
          <ac:picMkLst>
            <pc:docMk/>
            <pc:sldMk cId="1101161628" sldId="297"/>
            <ac:picMk id="10" creationId="{48C86DC3-EDE8-4600-9047-F66DA56E4416}"/>
          </ac:picMkLst>
        </pc:picChg>
        <pc:picChg chg="del">
          <ac:chgData name="moath momani" userId="720708e143949568" providerId="LiveId" clId="{70D0E77C-1B8E-4276-9FFC-B7164D5CDCD4}" dt="2020-11-04T09:01:16.981" v="953" actId="478"/>
          <ac:picMkLst>
            <pc:docMk/>
            <pc:sldMk cId="1101161628" sldId="297"/>
            <ac:picMk id="11" creationId="{22B0D139-32F7-4C86-9E26-08411E88403C}"/>
          </ac:picMkLst>
        </pc:picChg>
        <pc:picChg chg="add mod">
          <ac:chgData name="moath momani" userId="720708e143949568" providerId="LiveId" clId="{70D0E77C-1B8E-4276-9FFC-B7164D5CDCD4}" dt="2020-11-05T08:16:08.547" v="1654" actId="1076"/>
          <ac:picMkLst>
            <pc:docMk/>
            <pc:sldMk cId="1101161628" sldId="297"/>
            <ac:picMk id="12" creationId="{04E6A83D-C05D-459A-9CA1-3B2EB26FD06A}"/>
          </ac:picMkLst>
        </pc:picChg>
        <pc:picChg chg="del">
          <ac:chgData name="moath momani" userId="720708e143949568" providerId="LiveId" clId="{70D0E77C-1B8E-4276-9FFC-B7164D5CDCD4}" dt="2020-11-04T09:01:28.773" v="961" actId="478"/>
          <ac:picMkLst>
            <pc:docMk/>
            <pc:sldMk cId="1101161628" sldId="297"/>
            <ac:picMk id="13" creationId="{86628F2D-5F53-40D8-98DB-44E3EB0747C5}"/>
          </ac:picMkLst>
        </pc:picChg>
        <pc:picChg chg="add del mod">
          <ac:chgData name="moath momani" userId="720708e143949568" providerId="LiveId" clId="{70D0E77C-1B8E-4276-9FFC-B7164D5CDCD4}" dt="2020-11-05T08:15:45.173" v="1650" actId="478"/>
          <ac:picMkLst>
            <pc:docMk/>
            <pc:sldMk cId="1101161628" sldId="297"/>
            <ac:picMk id="14" creationId="{82F8FFC5-A82F-4D26-9CAA-9A0D68D1E9D5}"/>
          </ac:picMkLst>
        </pc:picChg>
        <pc:picChg chg="add mod">
          <ac:chgData name="moath momani" userId="720708e143949568" providerId="LiveId" clId="{70D0E77C-1B8E-4276-9FFC-B7164D5CDCD4}" dt="2020-11-05T08:16:14.913" v="1658" actId="1076"/>
          <ac:picMkLst>
            <pc:docMk/>
            <pc:sldMk cId="1101161628" sldId="297"/>
            <ac:picMk id="16" creationId="{6BEF3523-DE06-445F-8794-C4ED511217AE}"/>
          </ac:picMkLst>
        </pc:picChg>
        <pc:picChg chg="del">
          <ac:chgData name="moath momani" userId="720708e143949568" providerId="LiveId" clId="{70D0E77C-1B8E-4276-9FFC-B7164D5CDCD4}" dt="2020-11-05T08:15:34.586" v="1645" actId="478"/>
          <ac:picMkLst>
            <pc:docMk/>
            <pc:sldMk cId="1101161628" sldId="297"/>
            <ac:picMk id="17" creationId="{CF676154-980B-4106-900B-FA1C37E30CF3}"/>
          </ac:picMkLst>
        </pc:picChg>
      </pc:sldChg>
      <pc:sldChg chg="addSp delSp modSp add del mod modAnim">
        <pc:chgData name="moath momani" userId="720708e143949568" providerId="LiveId" clId="{70D0E77C-1B8E-4276-9FFC-B7164D5CDCD4}" dt="2020-11-11T06:54:48.377" v="2222" actId="47"/>
        <pc:sldMkLst>
          <pc:docMk/>
          <pc:sldMk cId="1855836027" sldId="298"/>
        </pc:sldMkLst>
        <pc:spChg chg="mod">
          <ac:chgData name="moath momani" userId="720708e143949568" providerId="LiveId" clId="{70D0E77C-1B8E-4276-9FFC-B7164D5CDCD4}" dt="2020-11-05T08:00:14.577" v="1628" actId="1076"/>
          <ac:spMkLst>
            <pc:docMk/>
            <pc:sldMk cId="1855836027" sldId="298"/>
            <ac:spMk id="2" creationId="{00000000-0000-0000-0000-000000000000}"/>
          </ac:spMkLst>
        </pc:spChg>
        <pc:spChg chg="del">
          <ac:chgData name="moath momani" userId="720708e143949568" providerId="LiveId" clId="{70D0E77C-1B8E-4276-9FFC-B7164D5CDCD4}" dt="2020-11-05T07:59:52.042" v="1618" actId="478"/>
          <ac:spMkLst>
            <pc:docMk/>
            <pc:sldMk cId="1855836027" sldId="298"/>
            <ac:spMk id="10" creationId="{EE635814-8BB1-4549-BD61-F8A9F1646F6F}"/>
          </ac:spMkLst>
        </pc:spChg>
        <pc:spChg chg="del">
          <ac:chgData name="moath momani" userId="720708e143949568" providerId="LiveId" clId="{70D0E77C-1B8E-4276-9FFC-B7164D5CDCD4}" dt="2020-11-05T07:59:52.042" v="1618" actId="478"/>
          <ac:spMkLst>
            <pc:docMk/>
            <pc:sldMk cId="1855836027" sldId="298"/>
            <ac:spMk id="11" creationId="{9D2C61C8-72A6-499F-B83E-5CFE2057AA31}"/>
          </ac:spMkLst>
        </pc:spChg>
        <pc:picChg chg="add mod">
          <ac:chgData name="moath momani" userId="720708e143949568" providerId="LiveId" clId="{70D0E77C-1B8E-4276-9FFC-B7164D5CDCD4}" dt="2020-11-05T09:39:14.570" v="2017"/>
          <ac:picMkLst>
            <pc:docMk/>
            <pc:sldMk cId="1855836027" sldId="298"/>
            <ac:picMk id="3" creationId="{13700043-757A-47D2-AE3B-892AFB1F15A0}"/>
          </ac:picMkLst>
        </pc:picChg>
        <pc:picChg chg="del">
          <ac:chgData name="moath momani" userId="720708e143949568" providerId="LiveId" clId="{70D0E77C-1B8E-4276-9FFC-B7164D5CDCD4}" dt="2020-11-05T07:59:50.828" v="1617" actId="478"/>
          <ac:picMkLst>
            <pc:docMk/>
            <pc:sldMk cId="1855836027" sldId="298"/>
            <ac:picMk id="4" creationId="{757D5929-8BB9-4B31-BA6C-C97D09763C24}"/>
          </ac:picMkLst>
        </pc:picChg>
        <pc:picChg chg="add del mod">
          <ac:chgData name="moath momani" userId="720708e143949568" providerId="LiveId" clId="{70D0E77C-1B8E-4276-9FFC-B7164D5CDCD4}" dt="2020-11-05T09:39:15.097" v="2018" actId="478"/>
          <ac:picMkLst>
            <pc:docMk/>
            <pc:sldMk cId="1855836027" sldId="298"/>
            <ac:picMk id="5" creationId="{5ABE4DF6-35FF-4FC3-B301-DB07ED8743C6}"/>
          </ac:picMkLst>
        </pc:picChg>
        <pc:picChg chg="add del">
          <ac:chgData name="moath momani" userId="720708e143949568" providerId="LiveId" clId="{70D0E77C-1B8E-4276-9FFC-B7164D5CDCD4}" dt="2020-11-05T09:39:12.357" v="2013" actId="478"/>
          <ac:picMkLst>
            <pc:docMk/>
            <pc:sldMk cId="1855836027" sldId="298"/>
            <ac:picMk id="16" creationId="{74C8FCC3-7586-40DB-A757-B9E8C36DF27D}"/>
          </ac:picMkLst>
        </pc:picChg>
      </pc:sldChg>
      <pc:sldChg chg="addSp delSp modSp add mod">
        <pc:chgData name="moath momani" userId="720708e143949568" providerId="LiveId" clId="{70D0E77C-1B8E-4276-9FFC-B7164D5CDCD4}" dt="2020-11-11T07:35:36.092" v="2565" actId="20577"/>
        <pc:sldMkLst>
          <pc:docMk/>
          <pc:sldMk cId="1983168192" sldId="299"/>
        </pc:sldMkLst>
        <pc:spChg chg="add del mod">
          <ac:chgData name="moath momani" userId="720708e143949568" providerId="LiveId" clId="{70D0E77C-1B8E-4276-9FFC-B7164D5CDCD4}" dt="2020-11-11T07:33:34.015" v="2514" actId="478"/>
          <ac:spMkLst>
            <pc:docMk/>
            <pc:sldMk cId="1983168192" sldId="299"/>
            <ac:spMk id="2" creationId="{00000000-0000-0000-0000-000000000000}"/>
          </ac:spMkLst>
        </pc:spChg>
        <pc:spChg chg="del mod">
          <ac:chgData name="moath momani" userId="720708e143949568" providerId="LiveId" clId="{70D0E77C-1B8E-4276-9FFC-B7164D5CDCD4}" dt="2020-11-05T09:17:57.098" v="1900" actId="21"/>
          <ac:spMkLst>
            <pc:docMk/>
            <pc:sldMk cId="1983168192" sldId="299"/>
            <ac:spMk id="3" creationId="{7D65E516-2927-4FE1-A80A-CFF3BE8656EC}"/>
          </ac:spMkLst>
        </pc:spChg>
        <pc:spChg chg="add del">
          <ac:chgData name="moath momani" userId="720708e143949568" providerId="LiveId" clId="{70D0E77C-1B8E-4276-9FFC-B7164D5CDCD4}" dt="2020-11-05T09:17:31.777" v="1887" actId="478"/>
          <ac:spMkLst>
            <pc:docMk/>
            <pc:sldMk cId="1983168192" sldId="299"/>
            <ac:spMk id="9" creationId="{8C86B758-F35E-4F64-B765-9552F9E6979B}"/>
          </ac:spMkLst>
        </pc:spChg>
        <pc:spChg chg="add mod">
          <ac:chgData name="moath momani" userId="720708e143949568" providerId="LiveId" clId="{70D0E77C-1B8E-4276-9FFC-B7164D5CDCD4}" dt="2020-11-11T07:35:36.092" v="2565" actId="20577"/>
          <ac:spMkLst>
            <pc:docMk/>
            <pc:sldMk cId="1983168192" sldId="299"/>
            <ac:spMk id="11" creationId="{87EB3DF1-88DD-407C-A82A-FEF32181BF5D}"/>
          </ac:spMkLst>
        </pc:spChg>
        <pc:spChg chg="add del mod">
          <ac:chgData name="moath momani" userId="720708e143949568" providerId="LiveId" clId="{70D0E77C-1B8E-4276-9FFC-B7164D5CDCD4}" dt="2020-11-05T09:17:26.942" v="1886" actId="478"/>
          <ac:spMkLst>
            <pc:docMk/>
            <pc:sldMk cId="1983168192" sldId="299"/>
            <ac:spMk id="13" creationId="{AE7EABDF-DE31-4DC2-85D1-7BF0D63E471D}"/>
          </ac:spMkLst>
        </pc:spChg>
        <pc:spChg chg="add mod">
          <ac:chgData name="moath momani" userId="720708e143949568" providerId="LiveId" clId="{70D0E77C-1B8E-4276-9FFC-B7164D5CDCD4}" dt="2020-11-05T09:18:09.699" v="1904" actId="688"/>
          <ac:spMkLst>
            <pc:docMk/>
            <pc:sldMk cId="1983168192" sldId="299"/>
            <ac:spMk id="15" creationId="{5C12C07B-CFDF-43CD-BAE4-C8648A15F6AB}"/>
          </ac:spMkLst>
        </pc:spChg>
        <pc:spChg chg="add mod">
          <ac:chgData name="moath momani" userId="720708e143949568" providerId="LiveId" clId="{70D0E77C-1B8E-4276-9FFC-B7164D5CDCD4}" dt="2020-11-05T09:22:01.467" v="1952" actId="1076"/>
          <ac:spMkLst>
            <pc:docMk/>
            <pc:sldMk cId="1983168192" sldId="299"/>
            <ac:spMk id="17" creationId="{9DF7A52A-E8FD-4172-B21F-CED7A63EC2FA}"/>
          </ac:spMkLst>
        </pc:spChg>
        <pc:spChg chg="add del">
          <ac:chgData name="moath momani" userId="720708e143949568" providerId="LiveId" clId="{70D0E77C-1B8E-4276-9FFC-B7164D5CDCD4}" dt="2020-11-05T09:17:31.777" v="1887" actId="478"/>
          <ac:spMkLst>
            <pc:docMk/>
            <pc:sldMk cId="1983168192" sldId="299"/>
            <ac:spMk id="20" creationId="{2547286C-7DB6-4D8B-A5E1-BBAD1D418E3E}"/>
          </ac:spMkLst>
        </pc:spChg>
        <pc:spChg chg="add del">
          <ac:chgData name="moath momani" userId="720708e143949568" providerId="LiveId" clId="{70D0E77C-1B8E-4276-9FFC-B7164D5CDCD4}" dt="2020-11-05T09:17:31.777" v="1887" actId="478"/>
          <ac:spMkLst>
            <pc:docMk/>
            <pc:sldMk cId="1983168192" sldId="299"/>
            <ac:spMk id="21" creationId="{357D0925-A214-47F0-ACC2-763E6F3F046F}"/>
          </ac:spMkLst>
        </pc:spChg>
        <pc:spChg chg="add del">
          <ac:chgData name="moath momani" userId="720708e143949568" providerId="LiveId" clId="{70D0E77C-1B8E-4276-9FFC-B7164D5CDCD4}" dt="2020-11-05T09:17:31.777" v="1887" actId="478"/>
          <ac:spMkLst>
            <pc:docMk/>
            <pc:sldMk cId="1983168192" sldId="299"/>
            <ac:spMk id="22" creationId="{6C1F2B96-410A-42B9-8DFC-CD8A36E05E73}"/>
          </ac:spMkLst>
        </pc:spChg>
        <pc:picChg chg="add mod">
          <ac:chgData name="moath momani" userId="720708e143949568" providerId="LiveId" clId="{70D0E77C-1B8E-4276-9FFC-B7164D5CDCD4}" dt="2020-11-11T07:33:39.047" v="2516" actId="14100"/>
          <ac:picMkLst>
            <pc:docMk/>
            <pc:sldMk cId="1983168192" sldId="299"/>
            <ac:picMk id="10" creationId="{660E5364-80FC-4C19-8BE3-0405995D0663}"/>
          </ac:picMkLst>
        </pc:picChg>
        <pc:picChg chg="del">
          <ac:chgData name="moath momani" userId="720708e143949568" providerId="LiveId" clId="{70D0E77C-1B8E-4276-9FFC-B7164D5CDCD4}" dt="2020-11-05T09:16:41.810" v="1858" actId="478"/>
          <ac:picMkLst>
            <pc:docMk/>
            <pc:sldMk cId="1983168192" sldId="299"/>
            <ac:picMk id="12" creationId="{04E6A83D-C05D-459A-9CA1-3B2EB26FD06A}"/>
          </ac:picMkLst>
        </pc:picChg>
        <pc:picChg chg="add mod">
          <ac:chgData name="moath momani" userId="720708e143949568" providerId="LiveId" clId="{70D0E77C-1B8E-4276-9FFC-B7164D5CDCD4}" dt="2020-11-05T09:18:25.986" v="1908" actId="1076"/>
          <ac:picMkLst>
            <pc:docMk/>
            <pc:sldMk cId="1983168192" sldId="299"/>
            <ac:picMk id="14" creationId="{BC4B7F16-7574-4B80-9DC3-C7E448830D38}"/>
          </ac:picMkLst>
        </pc:picChg>
        <pc:picChg chg="del mod">
          <ac:chgData name="moath momani" userId="720708e143949568" providerId="LiveId" clId="{70D0E77C-1B8E-4276-9FFC-B7164D5CDCD4}" dt="2020-11-05T09:17:36.970" v="1890" actId="21"/>
          <ac:picMkLst>
            <pc:docMk/>
            <pc:sldMk cId="1983168192" sldId="299"/>
            <ac:picMk id="16" creationId="{6BEF3523-DE06-445F-8794-C4ED511217AE}"/>
          </ac:picMkLst>
        </pc:picChg>
      </pc:sldChg>
      <pc:sldChg chg="addSp delSp modSp add mod">
        <pc:chgData name="moath momani" userId="720708e143949568" providerId="LiveId" clId="{70D0E77C-1B8E-4276-9FFC-B7164D5CDCD4}" dt="2020-11-11T07:26:29.057" v="2389" actId="14100"/>
        <pc:sldMkLst>
          <pc:docMk/>
          <pc:sldMk cId="2761371224" sldId="300"/>
        </pc:sldMkLst>
        <pc:spChg chg="mod">
          <ac:chgData name="moath momani" userId="720708e143949568" providerId="LiveId" clId="{70D0E77C-1B8E-4276-9FFC-B7164D5CDCD4}" dt="2020-11-05T09:19:33.619" v="1945" actId="1035"/>
          <ac:spMkLst>
            <pc:docMk/>
            <pc:sldMk cId="2761371224" sldId="300"/>
            <ac:spMk id="2" creationId="{00000000-0000-0000-0000-000000000000}"/>
          </ac:spMkLst>
        </pc:spChg>
        <pc:spChg chg="del">
          <ac:chgData name="moath momani" userId="720708e143949568" providerId="LiveId" clId="{70D0E77C-1B8E-4276-9FFC-B7164D5CDCD4}" dt="2020-11-05T09:19:18.800" v="1912" actId="478"/>
          <ac:spMkLst>
            <pc:docMk/>
            <pc:sldMk cId="2761371224" sldId="300"/>
            <ac:spMk id="15" creationId="{5C12C07B-CFDF-43CD-BAE4-C8648A15F6AB}"/>
          </ac:spMkLst>
        </pc:spChg>
        <pc:picChg chg="add del mod">
          <ac:chgData name="moath momani" userId="720708e143949568" providerId="LiveId" clId="{70D0E77C-1B8E-4276-9FFC-B7164D5CDCD4}" dt="2020-11-11T07:26:29.057" v="2389" actId="14100"/>
          <ac:picMkLst>
            <pc:docMk/>
            <pc:sldMk cId="2761371224" sldId="300"/>
            <ac:picMk id="4" creationId="{368283BE-0BBD-464D-B9A6-40AF234B8497}"/>
          </ac:picMkLst>
        </pc:picChg>
        <pc:picChg chg="add del mod">
          <ac:chgData name="moath momani" userId="720708e143949568" providerId="LiveId" clId="{70D0E77C-1B8E-4276-9FFC-B7164D5CDCD4}" dt="2020-11-11T07:26:27.488" v="2385" actId="22"/>
          <ac:picMkLst>
            <pc:docMk/>
            <pc:sldMk cId="2761371224" sldId="300"/>
            <ac:picMk id="9" creationId="{1E335107-8A9D-415B-B9A8-4B1921977D42}"/>
          </ac:picMkLst>
        </pc:picChg>
        <pc:picChg chg="del">
          <ac:chgData name="moath momani" userId="720708e143949568" providerId="LiveId" clId="{70D0E77C-1B8E-4276-9FFC-B7164D5CDCD4}" dt="2020-11-05T09:19:17.864" v="1910" actId="478"/>
          <ac:picMkLst>
            <pc:docMk/>
            <pc:sldMk cId="2761371224" sldId="300"/>
            <ac:picMk id="10" creationId="{660E5364-80FC-4C19-8BE3-0405995D0663}"/>
          </ac:picMkLst>
        </pc:picChg>
        <pc:picChg chg="add del">
          <ac:chgData name="moath momani" userId="720708e143949568" providerId="LiveId" clId="{70D0E77C-1B8E-4276-9FFC-B7164D5CDCD4}" dt="2020-11-11T07:26:26.307" v="2380"/>
          <ac:picMkLst>
            <pc:docMk/>
            <pc:sldMk cId="2761371224" sldId="300"/>
            <ac:picMk id="10" creationId="{DF62551A-D142-4B72-B9EA-DC0BF52A9232}"/>
          </ac:picMkLst>
        </pc:picChg>
        <pc:picChg chg="add del mod">
          <ac:chgData name="moath momani" userId="720708e143949568" providerId="LiveId" clId="{70D0E77C-1B8E-4276-9FFC-B7164D5CDCD4}" dt="2020-11-11T07:26:27.782" v="2386" actId="478"/>
          <ac:picMkLst>
            <pc:docMk/>
            <pc:sldMk cId="2761371224" sldId="300"/>
            <ac:picMk id="11" creationId="{4607D532-D7AD-4360-BF88-831400130CD9}"/>
          </ac:picMkLst>
        </pc:picChg>
        <pc:picChg chg="del">
          <ac:chgData name="moath momani" userId="720708e143949568" providerId="LiveId" clId="{70D0E77C-1B8E-4276-9FFC-B7164D5CDCD4}" dt="2020-11-05T09:19:18.411" v="1911" actId="478"/>
          <ac:picMkLst>
            <pc:docMk/>
            <pc:sldMk cId="2761371224" sldId="300"/>
            <ac:picMk id="14" creationId="{BC4B7F16-7574-4B80-9DC3-C7E448830D38}"/>
          </ac:picMkLst>
        </pc:picChg>
      </pc:sldChg>
      <pc:sldChg chg="addSp delSp modSp add mod">
        <pc:chgData name="moath momani" userId="720708e143949568" providerId="LiveId" clId="{70D0E77C-1B8E-4276-9FFC-B7164D5CDCD4}" dt="2020-11-11T07:28:25.705" v="2406" actId="22"/>
        <pc:sldMkLst>
          <pc:docMk/>
          <pc:sldMk cId="38760368" sldId="301"/>
        </pc:sldMkLst>
        <pc:spChg chg="add mod">
          <ac:chgData name="moath momani" userId="720708e143949568" providerId="LiveId" clId="{70D0E77C-1B8E-4276-9FFC-B7164D5CDCD4}" dt="2020-11-11T07:18:45.200" v="2296" actId="14100"/>
          <ac:spMkLst>
            <pc:docMk/>
            <pc:sldMk cId="38760368" sldId="301"/>
            <ac:spMk id="16" creationId="{B7E3EFD7-4862-4127-8133-573624CAEE57}"/>
          </ac:spMkLst>
        </pc:spChg>
        <pc:spChg chg="add mod">
          <ac:chgData name="moath momani" userId="720708e143949568" providerId="LiveId" clId="{70D0E77C-1B8E-4276-9FFC-B7164D5CDCD4}" dt="2020-11-11T07:19:14.712" v="2309" actId="1076"/>
          <ac:spMkLst>
            <pc:docMk/>
            <pc:sldMk cId="38760368" sldId="301"/>
            <ac:spMk id="23" creationId="{44953863-9348-4813-8B7D-1A85A2756738}"/>
          </ac:spMkLst>
        </pc:spChg>
        <pc:graphicFrameChg chg="del">
          <ac:chgData name="moath momani" userId="720708e143949568" providerId="LiveId" clId="{70D0E77C-1B8E-4276-9FFC-B7164D5CDCD4}" dt="2020-11-11T06:47:54.214" v="2125" actId="478"/>
          <ac:graphicFrameMkLst>
            <pc:docMk/>
            <pc:sldMk cId="38760368" sldId="301"/>
            <ac:graphicFrameMk id="12" creationId="{C66B1251-B2A5-4026-A6D7-B22504781E3A}"/>
          </ac:graphicFrameMkLst>
        </pc:graphicFrameChg>
        <pc:picChg chg="add del mod">
          <ac:chgData name="moath momani" userId="720708e143949568" providerId="LiveId" clId="{70D0E77C-1B8E-4276-9FFC-B7164D5CDCD4}" dt="2020-11-11T07:17:00.011" v="2268" actId="478"/>
          <ac:picMkLst>
            <pc:docMk/>
            <pc:sldMk cId="38760368" sldId="301"/>
            <ac:picMk id="2" creationId="{F5DACF50-0004-4A78-BBA5-A11BE8A2A077}"/>
          </ac:picMkLst>
        </pc:picChg>
        <pc:picChg chg="add del mod">
          <ac:chgData name="moath momani" userId="720708e143949568" providerId="LiveId" clId="{70D0E77C-1B8E-4276-9FFC-B7164D5CDCD4}" dt="2020-11-11T07:16:57.621" v="2266" actId="478"/>
          <ac:picMkLst>
            <pc:docMk/>
            <pc:sldMk cId="38760368" sldId="301"/>
            <ac:picMk id="3" creationId="{D8B8BA41-BD45-48AF-8A8D-A78805D5367F}"/>
          </ac:picMkLst>
        </pc:picChg>
        <pc:picChg chg="add del mod">
          <ac:chgData name="moath momani" userId="720708e143949568" providerId="LiveId" clId="{70D0E77C-1B8E-4276-9FFC-B7164D5CDCD4}" dt="2020-11-11T07:16:59.277" v="2267" actId="478"/>
          <ac:picMkLst>
            <pc:docMk/>
            <pc:sldMk cId="38760368" sldId="301"/>
            <ac:picMk id="4" creationId="{9BAB66CA-0493-463D-97CD-D432B7DBA6A4}"/>
          </ac:picMkLst>
        </pc:picChg>
        <pc:picChg chg="del">
          <ac:chgData name="moath momani" userId="720708e143949568" providerId="LiveId" clId="{70D0E77C-1B8E-4276-9FFC-B7164D5CDCD4}" dt="2020-11-11T06:47:45.315" v="2122" actId="478"/>
          <ac:picMkLst>
            <pc:docMk/>
            <pc:sldMk cId="38760368" sldId="301"/>
            <ac:picMk id="9" creationId="{19618E61-C463-4D58-AE8F-C19167BB1F20}"/>
          </ac:picMkLst>
        </pc:picChg>
        <pc:picChg chg="add mod">
          <ac:chgData name="moath momani" userId="720708e143949568" providerId="LiveId" clId="{70D0E77C-1B8E-4276-9FFC-B7164D5CDCD4}" dt="2020-11-11T07:17:29.238" v="2278" actId="1076"/>
          <ac:picMkLst>
            <pc:docMk/>
            <pc:sldMk cId="38760368" sldId="301"/>
            <ac:picMk id="15" creationId="{56A0EDA0-8990-4078-AF62-23A621EE3D6A}"/>
          </ac:picMkLst>
        </pc:picChg>
        <pc:picChg chg="del">
          <ac:chgData name="moath momani" userId="720708e143949568" providerId="LiveId" clId="{70D0E77C-1B8E-4276-9FFC-B7164D5CDCD4}" dt="2020-11-11T07:28:25.495" v="2405" actId="478"/>
          <ac:picMkLst>
            <pc:docMk/>
            <pc:sldMk cId="38760368" sldId="301"/>
            <ac:picMk id="17" creationId="{CF676154-980B-4106-900B-FA1C37E30CF3}"/>
          </ac:picMkLst>
        </pc:picChg>
        <pc:picChg chg="add mod">
          <ac:chgData name="moath momani" userId="720708e143949568" providerId="LiveId" clId="{70D0E77C-1B8E-4276-9FFC-B7164D5CDCD4}" dt="2020-11-11T07:18:04.449" v="2288" actId="14100"/>
          <ac:picMkLst>
            <pc:docMk/>
            <pc:sldMk cId="38760368" sldId="301"/>
            <ac:picMk id="19" creationId="{D00B2492-1815-4273-ACCD-9C37C1DC2485}"/>
          </ac:picMkLst>
        </pc:picChg>
        <pc:picChg chg="add mod">
          <ac:chgData name="moath momani" userId="720708e143949568" providerId="LiveId" clId="{70D0E77C-1B8E-4276-9FFC-B7164D5CDCD4}" dt="2020-11-11T07:18:06.393" v="2289" actId="14100"/>
          <ac:picMkLst>
            <pc:docMk/>
            <pc:sldMk cId="38760368" sldId="301"/>
            <ac:picMk id="21" creationId="{D647E6A6-3CA2-4259-BC79-FBB83375B589}"/>
          </ac:picMkLst>
        </pc:picChg>
        <pc:picChg chg="add">
          <ac:chgData name="moath momani" userId="720708e143949568" providerId="LiveId" clId="{70D0E77C-1B8E-4276-9FFC-B7164D5CDCD4}" dt="2020-11-11T07:28:25.705" v="2406" actId="22"/>
          <ac:picMkLst>
            <pc:docMk/>
            <pc:sldMk cId="38760368" sldId="301"/>
            <ac:picMk id="25" creationId="{66B85CB0-15DC-4854-9514-1B567E6D06CF}"/>
          </ac:picMkLst>
        </pc:picChg>
      </pc:sldChg>
      <pc:sldChg chg="addSp delSp modSp add mod">
        <pc:chgData name="moath momani" userId="720708e143949568" providerId="LiveId" clId="{70D0E77C-1B8E-4276-9FFC-B7164D5CDCD4}" dt="2020-11-16T06:26:24.065" v="2570" actId="22"/>
        <pc:sldMkLst>
          <pc:docMk/>
          <pc:sldMk cId="1898157941" sldId="302"/>
        </pc:sldMkLst>
        <pc:spChg chg="mod">
          <ac:chgData name="moath momani" userId="720708e143949568" providerId="LiveId" clId="{70D0E77C-1B8E-4276-9FFC-B7164D5CDCD4}" dt="2020-11-11T07:32:11.542" v="2475" actId="1076"/>
          <ac:spMkLst>
            <pc:docMk/>
            <pc:sldMk cId="1898157941" sldId="302"/>
            <ac:spMk id="2" creationId="{00000000-0000-0000-0000-000000000000}"/>
          </ac:spMkLst>
        </pc:spChg>
        <pc:picChg chg="add del">
          <ac:chgData name="moath momani" userId="720708e143949568" providerId="LiveId" clId="{70D0E77C-1B8E-4276-9FFC-B7164D5CDCD4}" dt="2020-11-16T06:26:20.217" v="2568" actId="22"/>
          <ac:picMkLst>
            <pc:docMk/>
            <pc:sldMk cId="1898157941" sldId="302"/>
            <ac:picMk id="4" creationId="{3610AE79-7FF7-4049-86EA-1CD90BB0EC28}"/>
          </ac:picMkLst>
        </pc:picChg>
        <pc:picChg chg="del">
          <ac:chgData name="moath momani" userId="720708e143949568" providerId="LiveId" clId="{70D0E77C-1B8E-4276-9FFC-B7164D5CDCD4}" dt="2020-11-11T06:59:03.398" v="2232" actId="478"/>
          <ac:picMkLst>
            <pc:docMk/>
            <pc:sldMk cId="1898157941" sldId="302"/>
            <ac:picMk id="4" creationId="{368283BE-0BBD-464D-B9A6-40AF234B8497}"/>
          </ac:picMkLst>
        </pc:picChg>
        <pc:picChg chg="add mod">
          <ac:chgData name="moath momani" userId="720708e143949568" providerId="LiveId" clId="{70D0E77C-1B8E-4276-9FFC-B7164D5CDCD4}" dt="2020-11-11T07:32:13.159" v="2476" actId="1076"/>
          <ac:picMkLst>
            <pc:docMk/>
            <pc:sldMk cId="1898157941" sldId="302"/>
            <ac:picMk id="9" creationId="{2F04380A-122B-4274-9781-8687F92AA163}"/>
          </ac:picMkLst>
        </pc:picChg>
        <pc:picChg chg="add del">
          <ac:chgData name="moath momani" userId="720708e143949568" providerId="LiveId" clId="{70D0E77C-1B8E-4276-9FFC-B7164D5CDCD4}" dt="2020-11-16T06:26:24.065" v="2570" actId="22"/>
          <ac:picMkLst>
            <pc:docMk/>
            <pc:sldMk cId="1898157941" sldId="302"/>
            <ac:picMk id="11" creationId="{2FEFD88E-9D03-408C-9CA6-9A1AF0179BB0}"/>
          </ac:picMkLst>
        </pc:picChg>
        <pc:picChg chg="del">
          <ac:chgData name="moath momani" userId="720708e143949568" providerId="LiveId" clId="{70D0E77C-1B8E-4276-9FFC-B7164D5CDCD4}" dt="2020-11-11T06:59:04.947" v="2233" actId="478"/>
          <ac:picMkLst>
            <pc:docMk/>
            <pc:sldMk cId="1898157941" sldId="302"/>
            <ac:picMk id="11" creationId="{4607D532-D7AD-4360-BF88-831400130CD9}"/>
          </ac:picMkLst>
        </pc:picChg>
        <pc:picChg chg="add mod">
          <ac:chgData name="moath momani" userId="720708e143949568" providerId="LiveId" clId="{70D0E77C-1B8E-4276-9FFC-B7164D5CDCD4}" dt="2020-11-11T07:32:14.887" v="2477" actId="1076"/>
          <ac:picMkLst>
            <pc:docMk/>
            <pc:sldMk cId="1898157941" sldId="302"/>
            <ac:picMk id="12" creationId="{EBF86540-3689-4B06-AE3A-20403CE5E734}"/>
          </ac:picMkLst>
        </pc:picChg>
        <pc:picChg chg="add mod">
          <ac:chgData name="moath momani" userId="720708e143949568" providerId="LiveId" clId="{70D0E77C-1B8E-4276-9FFC-B7164D5CDCD4}" dt="2020-11-11T07:01:03.363" v="2254" actId="1076"/>
          <ac:picMkLst>
            <pc:docMk/>
            <pc:sldMk cId="1898157941" sldId="302"/>
            <ac:picMk id="14" creationId="{DEEAB407-2E75-4040-9411-9B8174514411}"/>
          </ac:picMkLst>
        </pc:picChg>
        <pc:picChg chg="add">
          <ac:chgData name="moath momani" userId="720708e143949568" providerId="LiveId" clId="{70D0E77C-1B8E-4276-9FFC-B7164D5CDCD4}" dt="2020-11-11T07:32:19.511" v="2478" actId="22"/>
          <ac:picMkLst>
            <pc:docMk/>
            <pc:sldMk cId="1898157941" sldId="302"/>
            <ac:picMk id="16" creationId="{045374E7-85CC-4878-BF3D-8BD2B1C21D9A}"/>
          </ac:picMkLst>
        </pc:picChg>
      </pc:sldChg>
      <pc:sldChg chg="addSp delSp modSp add del mod">
        <pc:chgData name="moath momani" userId="720708e143949568" providerId="LiveId" clId="{70D0E77C-1B8E-4276-9FFC-B7164D5CDCD4}" dt="2020-11-16T06:26:16.016" v="2566" actId="47"/>
        <pc:sldMkLst>
          <pc:docMk/>
          <pc:sldMk cId="4130266575" sldId="303"/>
        </pc:sldMkLst>
        <pc:spChg chg="mod">
          <ac:chgData name="moath momani" userId="720708e143949568" providerId="LiveId" clId="{70D0E77C-1B8E-4276-9FFC-B7164D5CDCD4}" dt="2020-11-11T07:32:41.964" v="2499" actId="1076"/>
          <ac:spMkLst>
            <pc:docMk/>
            <pc:sldMk cId="4130266575" sldId="303"/>
            <ac:spMk id="2" creationId="{00000000-0000-0000-0000-000000000000}"/>
          </ac:spMkLst>
        </pc:spChg>
        <pc:picChg chg="add mod">
          <ac:chgData name="moath momani" userId="720708e143949568" providerId="LiveId" clId="{70D0E77C-1B8E-4276-9FFC-B7164D5CDCD4}" dt="2020-11-11T07:17:41.230" v="2279" actId="1076"/>
          <ac:picMkLst>
            <pc:docMk/>
            <pc:sldMk cId="4130266575" sldId="303"/>
            <ac:picMk id="4" creationId="{BE2AC447-80F5-457B-82C4-0A85BE8C1226}"/>
          </ac:picMkLst>
        </pc:picChg>
        <pc:picChg chg="del">
          <ac:chgData name="moath momani" userId="720708e143949568" providerId="LiveId" clId="{70D0E77C-1B8E-4276-9FFC-B7164D5CDCD4}" dt="2020-11-11T07:01:10.984" v="2256" actId="478"/>
          <ac:picMkLst>
            <pc:docMk/>
            <pc:sldMk cId="4130266575" sldId="303"/>
            <ac:picMk id="9" creationId="{2F04380A-122B-4274-9781-8687F92AA163}"/>
          </ac:picMkLst>
        </pc:picChg>
        <pc:picChg chg="add mod">
          <ac:chgData name="moath momani" userId="720708e143949568" providerId="LiveId" clId="{70D0E77C-1B8E-4276-9FFC-B7164D5CDCD4}" dt="2020-11-11T07:07:56.195" v="2263" actId="14100"/>
          <ac:picMkLst>
            <pc:docMk/>
            <pc:sldMk cId="4130266575" sldId="303"/>
            <ac:picMk id="11" creationId="{D3C240A4-6567-41B6-986C-417E9E3C6921}"/>
          </ac:picMkLst>
        </pc:picChg>
        <pc:picChg chg="del">
          <ac:chgData name="moath momani" userId="720708e143949568" providerId="LiveId" clId="{70D0E77C-1B8E-4276-9FFC-B7164D5CDCD4}" dt="2020-11-11T07:01:10.984" v="2256" actId="478"/>
          <ac:picMkLst>
            <pc:docMk/>
            <pc:sldMk cId="4130266575" sldId="303"/>
            <ac:picMk id="12" creationId="{EBF86540-3689-4B06-AE3A-20403CE5E734}"/>
          </ac:picMkLst>
        </pc:picChg>
        <pc:picChg chg="add">
          <ac:chgData name="moath momani" userId="720708e143949568" providerId="LiveId" clId="{70D0E77C-1B8E-4276-9FFC-B7164D5CDCD4}" dt="2020-11-11T07:32:21.369" v="2479" actId="22"/>
          <ac:picMkLst>
            <pc:docMk/>
            <pc:sldMk cId="4130266575" sldId="303"/>
            <ac:picMk id="13" creationId="{50DCB056-099C-465C-961A-4778957D9D24}"/>
          </ac:picMkLst>
        </pc:picChg>
        <pc:picChg chg="del mod">
          <ac:chgData name="moath momani" userId="720708e143949568" providerId="LiveId" clId="{70D0E77C-1B8E-4276-9FFC-B7164D5CDCD4}" dt="2020-11-11T07:01:11.489" v="2258" actId="478"/>
          <ac:picMkLst>
            <pc:docMk/>
            <pc:sldMk cId="4130266575" sldId="303"/>
            <ac:picMk id="14" creationId="{DEEAB407-2E75-4040-9411-9B8174514411}"/>
          </ac:picMkLst>
        </pc:picChg>
      </pc:sldChg>
      <pc:sldChg chg="addSp delSp modSp add mod">
        <pc:chgData name="moath momani" userId="720708e143949568" providerId="LiveId" clId="{70D0E77C-1B8E-4276-9FFC-B7164D5CDCD4}" dt="2020-11-11T07:28:23.141" v="2404" actId="22"/>
        <pc:sldMkLst>
          <pc:docMk/>
          <pc:sldMk cId="2583755090" sldId="304"/>
        </pc:sldMkLst>
        <pc:spChg chg="mod">
          <ac:chgData name="moath momani" userId="720708e143949568" providerId="LiveId" clId="{70D0E77C-1B8E-4276-9FFC-B7164D5CDCD4}" dt="2020-11-11T07:22:16.093" v="2324"/>
          <ac:spMkLst>
            <pc:docMk/>
            <pc:sldMk cId="2583755090" sldId="304"/>
            <ac:spMk id="5" creationId="{FD80D67D-648A-4D40-B43F-22BD53F43591}"/>
          </ac:spMkLst>
        </pc:spChg>
        <pc:spChg chg="add mod">
          <ac:chgData name="moath momani" userId="720708e143949568" providerId="LiveId" clId="{70D0E77C-1B8E-4276-9FFC-B7164D5CDCD4}" dt="2020-11-11T07:24:37.810" v="2357" actId="113"/>
          <ac:spMkLst>
            <pc:docMk/>
            <pc:sldMk cId="2583755090" sldId="304"/>
            <ac:spMk id="13" creationId="{DDC32F08-B61D-49B4-8CD9-BEC376CFB64A}"/>
          </ac:spMkLst>
        </pc:spChg>
        <pc:spChg chg="mod">
          <ac:chgData name="moath momani" userId="720708e143949568" providerId="LiveId" clId="{70D0E77C-1B8E-4276-9FFC-B7164D5CDCD4}" dt="2020-11-11T07:23:27.776" v="2343" actId="404"/>
          <ac:spMkLst>
            <pc:docMk/>
            <pc:sldMk cId="2583755090" sldId="304"/>
            <ac:spMk id="16" creationId="{B7E3EFD7-4862-4127-8133-573624CAEE57}"/>
          </ac:spMkLst>
        </pc:spChg>
        <pc:spChg chg="add mod">
          <ac:chgData name="moath momani" userId="720708e143949568" providerId="LiveId" clId="{70D0E77C-1B8E-4276-9FFC-B7164D5CDCD4}" dt="2020-11-11T07:24:42.711" v="2358" actId="207"/>
          <ac:spMkLst>
            <pc:docMk/>
            <pc:sldMk cId="2583755090" sldId="304"/>
            <ac:spMk id="18" creationId="{45AB6F70-9C3F-4354-98C6-31C8B7C07220}"/>
          </ac:spMkLst>
        </pc:spChg>
        <pc:spChg chg="mod">
          <ac:chgData name="moath momani" userId="720708e143949568" providerId="LiveId" clId="{70D0E77C-1B8E-4276-9FFC-B7164D5CDCD4}" dt="2020-11-11T07:23:34.684" v="2346" actId="1076"/>
          <ac:spMkLst>
            <pc:docMk/>
            <pc:sldMk cId="2583755090" sldId="304"/>
            <ac:spMk id="23" creationId="{44953863-9348-4813-8B7D-1A85A2756738}"/>
          </ac:spMkLst>
        </pc:spChg>
        <pc:picChg chg="add">
          <ac:chgData name="moath momani" userId="720708e143949568" providerId="LiveId" clId="{70D0E77C-1B8E-4276-9FFC-B7164D5CDCD4}" dt="2020-11-11T07:28:23.141" v="2404" actId="22"/>
          <ac:picMkLst>
            <pc:docMk/>
            <pc:sldMk cId="2583755090" sldId="304"/>
            <ac:picMk id="4" creationId="{DF4709D3-F707-4C79-9AB4-31E71CB6D349}"/>
          </ac:picMkLst>
        </pc:picChg>
        <pc:picChg chg="del">
          <ac:chgData name="moath momani" userId="720708e143949568" providerId="LiveId" clId="{70D0E77C-1B8E-4276-9FFC-B7164D5CDCD4}" dt="2020-11-11T07:20:19.011" v="2311" actId="478"/>
          <ac:picMkLst>
            <pc:docMk/>
            <pc:sldMk cId="2583755090" sldId="304"/>
            <ac:picMk id="15" creationId="{56A0EDA0-8990-4078-AF62-23A621EE3D6A}"/>
          </ac:picMkLst>
        </pc:picChg>
        <pc:picChg chg="del">
          <ac:chgData name="moath momani" userId="720708e143949568" providerId="LiveId" clId="{70D0E77C-1B8E-4276-9FFC-B7164D5CDCD4}" dt="2020-11-11T07:28:22.902" v="2403" actId="478"/>
          <ac:picMkLst>
            <pc:docMk/>
            <pc:sldMk cId="2583755090" sldId="304"/>
            <ac:picMk id="17" creationId="{CF676154-980B-4106-900B-FA1C37E30CF3}"/>
          </ac:picMkLst>
        </pc:picChg>
        <pc:picChg chg="del">
          <ac:chgData name="moath momani" userId="720708e143949568" providerId="LiveId" clId="{70D0E77C-1B8E-4276-9FFC-B7164D5CDCD4}" dt="2020-11-11T07:20:19.408" v="2312" actId="478"/>
          <ac:picMkLst>
            <pc:docMk/>
            <pc:sldMk cId="2583755090" sldId="304"/>
            <ac:picMk id="19" creationId="{D00B2492-1815-4273-ACCD-9C37C1DC2485}"/>
          </ac:picMkLst>
        </pc:picChg>
        <pc:picChg chg="del">
          <ac:chgData name="moath momani" userId="720708e143949568" providerId="LiveId" clId="{70D0E77C-1B8E-4276-9FFC-B7164D5CDCD4}" dt="2020-11-11T07:21:43.124" v="2322" actId="478"/>
          <ac:picMkLst>
            <pc:docMk/>
            <pc:sldMk cId="2583755090" sldId="304"/>
            <ac:picMk id="21" creationId="{D647E6A6-3CA2-4259-BC79-FBB83375B589}"/>
          </ac:picMkLst>
        </pc:picChg>
        <pc:picChg chg="add mod">
          <ac:chgData name="moath momani" userId="720708e143949568" providerId="LiveId" clId="{70D0E77C-1B8E-4276-9FFC-B7164D5CDCD4}" dt="2020-11-11T07:24:45.573" v="2359" actId="1076"/>
          <ac:picMkLst>
            <pc:docMk/>
            <pc:sldMk cId="2583755090" sldId="304"/>
            <ac:picMk id="1026" creationId="{E90DD451-BEE0-44F4-A61D-079F9164DA2B}"/>
          </ac:picMkLst>
        </pc:picChg>
      </pc:sldChg>
      <pc:sldChg chg="delSp modSp add del mod">
        <pc:chgData name="moath momani" userId="720708e143949568" providerId="LiveId" clId="{70D0E77C-1B8E-4276-9FFC-B7164D5CDCD4}" dt="2020-11-11T07:34:07.843" v="2524" actId="47"/>
        <pc:sldMkLst>
          <pc:docMk/>
          <pc:sldMk cId="1520585326" sldId="305"/>
        </pc:sldMkLst>
        <pc:spChg chg="mod">
          <ac:chgData name="moath momani" userId="720708e143949568" providerId="LiveId" clId="{70D0E77C-1B8E-4276-9FFC-B7164D5CDCD4}" dt="2020-11-11T07:32:53.823" v="2500" actId="1076"/>
          <ac:spMkLst>
            <pc:docMk/>
            <pc:sldMk cId="1520585326" sldId="305"/>
            <ac:spMk id="19" creationId="{A8A6FC16-B201-49C0-9E97-FA27C1544DD8}"/>
          </ac:spMkLst>
        </pc:spChg>
        <pc:picChg chg="del mod">
          <ac:chgData name="moath momani" userId="720708e143949568" providerId="LiveId" clId="{70D0E77C-1B8E-4276-9FFC-B7164D5CDCD4}" dt="2020-11-11T07:33:02.480" v="2503" actId="478"/>
          <ac:picMkLst>
            <pc:docMk/>
            <pc:sldMk cId="1520585326" sldId="305"/>
            <ac:picMk id="11" creationId="{066E091A-732F-40F6-8FEC-51083B291125}"/>
          </ac:picMkLst>
        </pc:picChg>
      </pc:sldChg>
      <pc:sldChg chg="addSp delSp modSp add mod">
        <pc:chgData name="moath momani" userId="720708e143949568" providerId="LiveId" clId="{70D0E77C-1B8E-4276-9FFC-B7164D5CDCD4}" dt="2020-11-17T06:01:31.718" v="2698" actId="1076"/>
        <pc:sldMkLst>
          <pc:docMk/>
          <pc:sldMk cId="3057235838" sldId="305"/>
        </pc:sldMkLst>
        <pc:spChg chg="mod">
          <ac:chgData name="moath momani" userId="720708e143949568" providerId="LiveId" clId="{70D0E77C-1B8E-4276-9FFC-B7164D5CDCD4}" dt="2020-11-17T06:01:31.718" v="2698" actId="1076"/>
          <ac:spMkLst>
            <pc:docMk/>
            <pc:sldMk cId="3057235838" sldId="305"/>
            <ac:spMk id="2" creationId="{00000000-0000-0000-0000-000000000000}"/>
          </ac:spMkLst>
        </pc:spChg>
        <pc:spChg chg="add mod">
          <ac:chgData name="moath momani" userId="720708e143949568" providerId="LiveId" clId="{70D0E77C-1B8E-4276-9FFC-B7164D5CDCD4}" dt="2020-11-17T06:01:31.718" v="2698" actId="1076"/>
          <ac:spMkLst>
            <pc:docMk/>
            <pc:sldMk cId="3057235838" sldId="305"/>
            <ac:spMk id="17" creationId="{5F697327-02C5-4A82-ACAB-B7C7B8C23FF5}"/>
          </ac:spMkLst>
        </pc:spChg>
        <pc:picChg chg="add del mod">
          <ac:chgData name="moath momani" userId="720708e143949568" providerId="LiveId" clId="{70D0E77C-1B8E-4276-9FFC-B7164D5CDCD4}" dt="2020-11-16T06:26:45.786" v="2580" actId="478"/>
          <ac:picMkLst>
            <pc:docMk/>
            <pc:sldMk cId="3057235838" sldId="305"/>
            <ac:picMk id="4" creationId="{27FD34CC-C1B5-4B8D-ACD5-C6B6370FF612}"/>
          </ac:picMkLst>
        </pc:picChg>
        <pc:picChg chg="add del mod">
          <ac:chgData name="moath momani" userId="720708e143949568" providerId="LiveId" clId="{70D0E77C-1B8E-4276-9FFC-B7164D5CDCD4}" dt="2020-11-17T05:59:55.153" v="2690" actId="478"/>
          <ac:picMkLst>
            <pc:docMk/>
            <pc:sldMk cId="3057235838" sldId="305"/>
            <ac:picMk id="4" creationId="{736FF389-DE9C-4BFC-AD7F-E633A692D075}"/>
          </ac:picMkLst>
        </pc:picChg>
        <pc:picChg chg="del">
          <ac:chgData name="moath momani" userId="720708e143949568" providerId="LiveId" clId="{70D0E77C-1B8E-4276-9FFC-B7164D5CDCD4}" dt="2020-11-16T06:26:31.745" v="2572" actId="478"/>
          <ac:picMkLst>
            <pc:docMk/>
            <pc:sldMk cId="3057235838" sldId="305"/>
            <ac:picMk id="9" creationId="{2F04380A-122B-4274-9781-8687F92AA163}"/>
          </ac:picMkLst>
        </pc:picChg>
        <pc:picChg chg="add del mod">
          <ac:chgData name="moath momani" userId="720708e143949568" providerId="LiveId" clId="{70D0E77C-1B8E-4276-9FFC-B7164D5CDCD4}" dt="2020-11-17T06:01:21.327" v="2694" actId="478"/>
          <ac:picMkLst>
            <pc:docMk/>
            <pc:sldMk cId="3057235838" sldId="305"/>
            <ac:picMk id="9" creationId="{5CA60BAA-D60E-462F-A185-C68BE77CDE41}"/>
          </ac:picMkLst>
        </pc:picChg>
        <pc:picChg chg="add mod">
          <ac:chgData name="moath momani" userId="720708e143949568" providerId="LiveId" clId="{70D0E77C-1B8E-4276-9FFC-B7164D5CDCD4}" dt="2020-11-17T06:01:26.559" v="2697" actId="1076"/>
          <ac:picMkLst>
            <pc:docMk/>
            <pc:sldMk cId="3057235838" sldId="305"/>
            <ac:picMk id="11" creationId="{9617B4A3-8E37-44BE-A008-9D3CBFE93899}"/>
          </ac:picMkLst>
        </pc:picChg>
        <pc:picChg chg="add del mod">
          <ac:chgData name="moath momani" userId="720708e143949568" providerId="LiveId" clId="{70D0E77C-1B8E-4276-9FFC-B7164D5CDCD4}" dt="2020-11-17T05:48:27.977" v="2678" actId="478"/>
          <ac:picMkLst>
            <pc:docMk/>
            <pc:sldMk cId="3057235838" sldId="305"/>
            <ac:picMk id="11" creationId="{CB75E9E4-6A40-4C8C-8C66-8756AEE41181}"/>
          </ac:picMkLst>
        </pc:picChg>
        <pc:picChg chg="del">
          <ac:chgData name="moath momani" userId="720708e143949568" providerId="LiveId" clId="{70D0E77C-1B8E-4276-9FFC-B7164D5CDCD4}" dt="2020-11-16T06:26:31.745" v="2572" actId="478"/>
          <ac:picMkLst>
            <pc:docMk/>
            <pc:sldMk cId="3057235838" sldId="305"/>
            <ac:picMk id="12" creationId="{EBF86540-3689-4B06-AE3A-20403CE5E734}"/>
          </ac:picMkLst>
        </pc:picChg>
        <pc:picChg chg="del">
          <ac:chgData name="moath momani" userId="720708e143949568" providerId="LiveId" clId="{70D0E77C-1B8E-4276-9FFC-B7164D5CDCD4}" dt="2020-11-16T06:26:31.745" v="2572" actId="478"/>
          <ac:picMkLst>
            <pc:docMk/>
            <pc:sldMk cId="3057235838" sldId="305"/>
            <ac:picMk id="14" creationId="{DEEAB407-2E75-4040-9411-9B8174514411}"/>
          </ac:picMkLst>
        </pc:picChg>
        <pc:picChg chg="add del">
          <ac:chgData name="moath momani" userId="720708e143949568" providerId="LiveId" clId="{70D0E77C-1B8E-4276-9FFC-B7164D5CDCD4}" dt="2020-11-16T06:26:43.600" v="2578" actId="478"/>
          <ac:picMkLst>
            <pc:docMk/>
            <pc:sldMk cId="3057235838" sldId="305"/>
            <ac:picMk id="16" creationId="{045374E7-85CC-4878-BF3D-8BD2B1C21D9A}"/>
          </ac:picMkLst>
        </pc:picChg>
      </pc:sldChg>
      <pc:sldChg chg="addSp delSp modSp add mod">
        <pc:chgData name="moath momani" userId="720708e143949568" providerId="LiveId" clId="{70D0E77C-1B8E-4276-9FFC-B7164D5CDCD4}" dt="2020-11-16T06:31:56.534" v="2677" actId="1076"/>
        <pc:sldMkLst>
          <pc:docMk/>
          <pc:sldMk cId="941013248" sldId="306"/>
        </pc:sldMkLst>
        <pc:spChg chg="mod">
          <ac:chgData name="moath momani" userId="720708e143949568" providerId="LiveId" clId="{70D0E77C-1B8E-4276-9FFC-B7164D5CDCD4}" dt="2020-11-16T06:31:35.350" v="2672" actId="1076"/>
          <ac:spMkLst>
            <pc:docMk/>
            <pc:sldMk cId="941013248" sldId="306"/>
            <ac:spMk id="2" creationId="{00000000-0000-0000-0000-000000000000}"/>
          </ac:spMkLst>
        </pc:spChg>
        <pc:spChg chg="mod">
          <ac:chgData name="moath momani" userId="720708e143949568" providerId="LiveId" clId="{70D0E77C-1B8E-4276-9FFC-B7164D5CDCD4}" dt="2020-11-16T06:31:56.534" v="2677" actId="1076"/>
          <ac:spMkLst>
            <pc:docMk/>
            <pc:sldMk cId="941013248" sldId="306"/>
            <ac:spMk id="5" creationId="{FD80D67D-648A-4D40-B43F-22BD53F43591}"/>
          </ac:spMkLst>
        </pc:spChg>
        <pc:spChg chg="mod">
          <ac:chgData name="moath momani" userId="720708e143949568" providerId="LiveId" clId="{70D0E77C-1B8E-4276-9FFC-B7164D5CDCD4}" dt="2020-11-16T06:31:35.350" v="2672" actId="1076"/>
          <ac:spMkLst>
            <pc:docMk/>
            <pc:sldMk cId="941013248" sldId="306"/>
            <ac:spMk id="17" creationId="{5F697327-02C5-4A82-ACAB-B7C7B8C23FF5}"/>
          </ac:spMkLst>
        </pc:spChg>
        <pc:grpChg chg="mod">
          <ac:chgData name="moath momani" userId="720708e143949568" providerId="LiveId" clId="{70D0E77C-1B8E-4276-9FFC-B7164D5CDCD4}" dt="2020-11-16T06:31:56.534" v="2677" actId="1076"/>
          <ac:grpSpMkLst>
            <pc:docMk/>
            <pc:sldMk cId="941013248" sldId="306"/>
            <ac:grpSpMk id="6" creationId="{30F8E2AD-F48E-4A0F-8A1F-154FA32B590F}"/>
          </ac:grpSpMkLst>
        </pc:grpChg>
        <pc:picChg chg="add mod">
          <ac:chgData name="moath momani" userId="720708e143949568" providerId="LiveId" clId="{70D0E77C-1B8E-4276-9FFC-B7164D5CDCD4}" dt="2020-11-16T06:31:52.630" v="2676" actId="1076"/>
          <ac:picMkLst>
            <pc:docMk/>
            <pc:sldMk cId="941013248" sldId="306"/>
            <ac:picMk id="4" creationId="{5EE68291-AAD6-468E-9FBC-C6EBB2594C53}"/>
          </ac:picMkLst>
        </pc:picChg>
        <pc:picChg chg="del">
          <ac:chgData name="moath momani" userId="720708e143949568" providerId="LiveId" clId="{70D0E77C-1B8E-4276-9FFC-B7164D5CDCD4}" dt="2020-11-16T06:29:22.392" v="2665" actId="478"/>
          <ac:picMkLst>
            <pc:docMk/>
            <pc:sldMk cId="941013248" sldId="306"/>
            <ac:picMk id="11" creationId="{CB75E9E4-6A40-4C8C-8C66-8756AEE41181}"/>
          </ac:picMkLst>
        </pc:picChg>
        <pc:picChg chg="del">
          <ac:chgData name="moath momani" userId="720708e143949568" providerId="LiveId" clId="{70D0E77C-1B8E-4276-9FFC-B7164D5CDCD4}" dt="2020-11-16T06:31:22.153" v="2668" actId="478"/>
          <ac:picMkLst>
            <pc:docMk/>
            <pc:sldMk cId="941013248" sldId="306"/>
            <ac:picMk id="16" creationId="{045374E7-85CC-4878-BF3D-8BD2B1C21D9A}"/>
          </ac:picMkLst>
        </pc:picChg>
      </pc:sldChg>
      <pc:sldChg chg="addSp delSp modSp add mod">
        <pc:chgData name="moath momani" userId="720708e143949568" providerId="LiveId" clId="{70D0E77C-1B8E-4276-9FFC-B7164D5CDCD4}" dt="2020-11-17T06:02:18.414" v="2729" actId="1076"/>
        <pc:sldMkLst>
          <pc:docMk/>
          <pc:sldMk cId="4287412284" sldId="307"/>
        </pc:sldMkLst>
        <pc:spChg chg="mod">
          <ac:chgData name="moath momani" userId="720708e143949568" providerId="LiveId" clId="{70D0E77C-1B8E-4276-9FFC-B7164D5CDCD4}" dt="2020-11-17T06:02:18.414" v="2729" actId="1076"/>
          <ac:spMkLst>
            <pc:docMk/>
            <pc:sldMk cId="4287412284" sldId="307"/>
            <ac:spMk id="2" creationId="{00000000-0000-0000-0000-000000000000}"/>
          </ac:spMkLst>
        </pc:spChg>
        <pc:spChg chg="mod">
          <ac:chgData name="moath momani" userId="720708e143949568" providerId="LiveId" clId="{70D0E77C-1B8E-4276-9FFC-B7164D5CDCD4}" dt="2020-11-17T06:02:10.534" v="2728" actId="1076"/>
          <ac:spMkLst>
            <pc:docMk/>
            <pc:sldMk cId="4287412284" sldId="307"/>
            <ac:spMk id="17" creationId="{5F697327-02C5-4A82-ACAB-B7C7B8C23FF5}"/>
          </ac:spMkLst>
        </pc:spChg>
        <pc:picChg chg="del">
          <ac:chgData name="moath momani" userId="720708e143949568" providerId="LiveId" clId="{70D0E77C-1B8E-4276-9FFC-B7164D5CDCD4}" dt="2020-11-17T05:57:37.811" v="2686" actId="478"/>
          <ac:picMkLst>
            <pc:docMk/>
            <pc:sldMk cId="4287412284" sldId="307"/>
            <ac:picMk id="4" creationId="{736FF389-DE9C-4BFC-AD7F-E633A692D075}"/>
          </ac:picMkLst>
        </pc:picChg>
        <pc:picChg chg="add mod">
          <ac:chgData name="moath momani" userId="720708e143949568" providerId="LiveId" clId="{70D0E77C-1B8E-4276-9FFC-B7164D5CDCD4}" dt="2020-11-17T05:57:42.998" v="2689" actId="1076"/>
          <ac:picMkLst>
            <pc:docMk/>
            <pc:sldMk cId="4287412284" sldId="307"/>
            <ac:picMk id="9" creationId="{F226195F-1107-472A-B090-5FE04208B0B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E98993-4A22-484B-9327-98234A09E86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4122022D-C87B-4E53-8C79-3296941D2D55}">
      <dgm:prSet phldrT="[Text]"/>
      <dgm:spPr>
        <a:solidFill>
          <a:schemeClr val="tx1">
            <a:lumMod val="95000"/>
            <a:lumOff val="5000"/>
          </a:schemeClr>
        </a:solidFill>
        <a:ln>
          <a:solidFill>
            <a:srgbClr val="FF0000"/>
          </a:solidFill>
        </a:ln>
      </dgm:spPr>
      <dgm:t>
        <a:bodyPr/>
        <a:lstStyle/>
        <a:p>
          <a:r>
            <a:rPr lang="en-US" dirty="0"/>
            <a:t>VECTARY </a:t>
          </a:r>
        </a:p>
      </dgm:t>
    </dgm:pt>
    <dgm:pt modelId="{33903D72-FB21-400F-9E25-B49E2AD35BBA}" type="parTrans" cxnId="{E3AFF27A-DC48-4035-A67E-0B84FB57FEEE}">
      <dgm:prSet/>
      <dgm:spPr/>
      <dgm:t>
        <a:bodyPr/>
        <a:lstStyle/>
        <a:p>
          <a:endParaRPr lang="en-US"/>
        </a:p>
      </dgm:t>
    </dgm:pt>
    <dgm:pt modelId="{DDFEE546-0F6B-43F1-83AC-A65310DF9291}" type="sibTrans" cxnId="{E3AFF27A-DC48-4035-A67E-0B84FB57FEEE}">
      <dgm:prSet/>
      <dgm:spPr/>
      <dgm:t>
        <a:bodyPr/>
        <a:lstStyle/>
        <a:p>
          <a:endParaRPr lang="en-US"/>
        </a:p>
      </dgm:t>
    </dgm:pt>
    <dgm:pt modelId="{89A57A57-AE3D-413F-9DE2-5D5E420B647D}">
      <dgm:prSet phldrT="[Text]"/>
      <dgm:spPr>
        <a:solidFill>
          <a:srgbClr val="92D050"/>
        </a:solidFill>
        <a:ln>
          <a:solidFill>
            <a:srgbClr val="FF0000"/>
          </a:solidFill>
        </a:ln>
      </dgm:spPr>
      <dgm:t>
        <a:bodyPr/>
        <a:lstStyle/>
        <a:p>
          <a:pPr>
            <a:buFont typeface="Wingdings" panose="05000000000000000000" pitchFamily="2" charset="2"/>
            <a:buChar char="Ø"/>
          </a:pPr>
          <a:r>
            <a:rPr lang="en-US" dirty="0">
              <a:latin typeface="Politica" panose="02000506060000020004"/>
            </a:rPr>
            <a:t>Object Mode</a:t>
          </a:r>
        </a:p>
        <a:p>
          <a:pPr>
            <a:buFont typeface="Wingdings" panose="05000000000000000000" pitchFamily="2" charset="2"/>
            <a:buChar char="Ø"/>
          </a:pPr>
          <a:r>
            <a:rPr lang="ar-QA" dirty="0">
              <a:latin typeface="Politica" panose="02000506060000020004"/>
            </a:rPr>
            <a:t>وضع المجسمات</a:t>
          </a:r>
          <a:endParaRPr lang="ar-JO" dirty="0">
            <a:latin typeface="Politica" panose="02000506060000020004"/>
          </a:endParaRPr>
        </a:p>
      </dgm:t>
    </dgm:pt>
    <dgm:pt modelId="{68913A42-D051-4E02-97A0-A188D873058D}" type="parTrans" cxnId="{3E82ED87-00D0-4188-844B-53FAB6F1B0EF}">
      <dgm:prSet/>
      <dgm:spPr/>
      <dgm:t>
        <a:bodyPr/>
        <a:lstStyle/>
        <a:p>
          <a:endParaRPr lang="en-US"/>
        </a:p>
      </dgm:t>
    </dgm:pt>
    <dgm:pt modelId="{7D1982DE-7BBB-4F3D-A42C-267FB0DF20BA}" type="sibTrans" cxnId="{3E82ED87-00D0-4188-844B-53FAB6F1B0EF}">
      <dgm:prSet/>
      <dgm:spPr/>
      <dgm:t>
        <a:bodyPr/>
        <a:lstStyle/>
        <a:p>
          <a:endParaRPr lang="en-US"/>
        </a:p>
      </dgm:t>
    </dgm:pt>
    <dgm:pt modelId="{BE48754E-0C20-47AF-8993-41F8B7ABAE6D}">
      <dgm:prSet phldrT="[Text]"/>
      <dgm:spPr>
        <a:solidFill>
          <a:srgbClr val="00B0F0"/>
        </a:solidFill>
        <a:ln>
          <a:solidFill>
            <a:srgbClr val="FF0000"/>
          </a:solidFill>
        </a:ln>
      </dgm:spPr>
      <dgm:t>
        <a:bodyPr/>
        <a:lstStyle/>
        <a:p>
          <a:pPr>
            <a:buFont typeface="Wingdings" panose="05000000000000000000" pitchFamily="2" charset="2"/>
            <a:buNone/>
          </a:pPr>
          <a:r>
            <a:rPr lang="en-US" dirty="0">
              <a:latin typeface="Politica" panose="02000506060000020004"/>
            </a:rPr>
            <a:t>Edit Mode</a:t>
          </a:r>
        </a:p>
        <a:p>
          <a:pPr>
            <a:buFont typeface="Wingdings" panose="05000000000000000000" pitchFamily="2" charset="2"/>
            <a:buNone/>
          </a:pPr>
          <a:r>
            <a:rPr lang="ar-QA" dirty="0">
              <a:latin typeface="Politica" panose="02000506060000020004"/>
            </a:rPr>
            <a:t>وضع التعديل</a:t>
          </a:r>
          <a:endParaRPr lang="en-US" dirty="0">
            <a:latin typeface="Politica" panose="02000506060000020004"/>
          </a:endParaRPr>
        </a:p>
      </dgm:t>
    </dgm:pt>
    <dgm:pt modelId="{E111EC56-A87A-44D9-A5F2-960F3ADD9E1E}" type="parTrans" cxnId="{4F04AF30-6A9D-40D1-9045-3ACFE1214441}">
      <dgm:prSet/>
      <dgm:spPr/>
      <dgm:t>
        <a:bodyPr/>
        <a:lstStyle/>
        <a:p>
          <a:endParaRPr lang="en-US"/>
        </a:p>
      </dgm:t>
    </dgm:pt>
    <dgm:pt modelId="{5EFBC5E4-E5FD-41DA-BE5F-BF1873154549}" type="sibTrans" cxnId="{4F04AF30-6A9D-40D1-9045-3ACFE1214441}">
      <dgm:prSet/>
      <dgm:spPr/>
      <dgm:t>
        <a:bodyPr/>
        <a:lstStyle/>
        <a:p>
          <a:endParaRPr lang="en-US"/>
        </a:p>
      </dgm:t>
    </dgm:pt>
    <dgm:pt modelId="{75A76D11-0AD4-48CB-BF9C-5EFD07BDB975}">
      <dgm:prSet phldrT="[Text]"/>
      <dgm:spPr>
        <a:solidFill>
          <a:srgbClr val="FF0000"/>
        </a:solidFill>
        <a:ln>
          <a:solidFill>
            <a:srgbClr val="FF0000"/>
          </a:solidFill>
        </a:ln>
      </dgm:spPr>
      <dgm:t>
        <a:bodyPr/>
        <a:lstStyle/>
        <a:p>
          <a:pPr>
            <a:buFont typeface="Wingdings" panose="05000000000000000000" pitchFamily="2" charset="2"/>
            <a:buChar char="Ø"/>
          </a:pPr>
          <a:r>
            <a:rPr lang="en-US" dirty="0">
              <a:latin typeface="Politica" panose="02000506060000020004"/>
            </a:rPr>
            <a:t>Texture and patterns </a:t>
          </a:r>
          <a:endParaRPr lang="ar-QA" dirty="0">
            <a:latin typeface="Politica" panose="02000506060000020004"/>
          </a:endParaRPr>
        </a:p>
        <a:p>
          <a:pPr>
            <a:buFont typeface="Wingdings" panose="05000000000000000000" pitchFamily="2" charset="2"/>
            <a:buChar char="Ø"/>
          </a:pPr>
          <a:r>
            <a:rPr lang="ar-QA" dirty="0"/>
            <a:t>نسيج وأنماط </a:t>
          </a:r>
          <a:endParaRPr lang="en-US" dirty="0"/>
        </a:p>
      </dgm:t>
    </dgm:pt>
    <dgm:pt modelId="{9071A269-DBE6-4D78-88B5-37BEA8857205}" type="parTrans" cxnId="{5EFEFD90-F8CB-4DD1-9252-E8895DBB2FCB}">
      <dgm:prSet/>
      <dgm:spPr/>
      <dgm:t>
        <a:bodyPr/>
        <a:lstStyle/>
        <a:p>
          <a:endParaRPr lang="en-US"/>
        </a:p>
      </dgm:t>
    </dgm:pt>
    <dgm:pt modelId="{4B832483-2F4D-4B13-A731-8A792FCAC51F}" type="sibTrans" cxnId="{5EFEFD90-F8CB-4DD1-9252-E8895DBB2FCB}">
      <dgm:prSet/>
      <dgm:spPr/>
      <dgm:t>
        <a:bodyPr/>
        <a:lstStyle/>
        <a:p>
          <a:endParaRPr lang="en-US"/>
        </a:p>
      </dgm:t>
    </dgm:pt>
    <dgm:pt modelId="{973A1A8D-3185-4D62-959E-B164D83EC3C6}" type="pres">
      <dgm:prSet presAssocID="{4EE98993-4A22-484B-9327-98234A09E867}" presName="hierChild1" presStyleCnt="0">
        <dgm:presLayoutVars>
          <dgm:orgChart val="1"/>
          <dgm:chPref val="1"/>
          <dgm:dir/>
          <dgm:animOne val="branch"/>
          <dgm:animLvl val="lvl"/>
          <dgm:resizeHandles/>
        </dgm:presLayoutVars>
      </dgm:prSet>
      <dgm:spPr/>
    </dgm:pt>
    <dgm:pt modelId="{06C82D5F-328F-41C8-94B5-B397950858F2}" type="pres">
      <dgm:prSet presAssocID="{4122022D-C87B-4E53-8C79-3296941D2D55}" presName="hierRoot1" presStyleCnt="0">
        <dgm:presLayoutVars>
          <dgm:hierBranch val="init"/>
        </dgm:presLayoutVars>
      </dgm:prSet>
      <dgm:spPr/>
    </dgm:pt>
    <dgm:pt modelId="{646079C9-64E1-490E-B853-32D3E24EBA0B}" type="pres">
      <dgm:prSet presAssocID="{4122022D-C87B-4E53-8C79-3296941D2D55}" presName="rootComposite1" presStyleCnt="0"/>
      <dgm:spPr/>
    </dgm:pt>
    <dgm:pt modelId="{C0C96D9E-8B58-4863-AFF7-7D13F5B9A1D1}" type="pres">
      <dgm:prSet presAssocID="{4122022D-C87B-4E53-8C79-3296941D2D55}" presName="rootText1" presStyleLbl="node0" presStyleIdx="0" presStyleCnt="1">
        <dgm:presLayoutVars>
          <dgm:chPref val="3"/>
        </dgm:presLayoutVars>
      </dgm:prSet>
      <dgm:spPr/>
    </dgm:pt>
    <dgm:pt modelId="{A601A9B3-1109-4C70-AF88-677885FC39AC}" type="pres">
      <dgm:prSet presAssocID="{4122022D-C87B-4E53-8C79-3296941D2D55}" presName="rootConnector1" presStyleLbl="node1" presStyleIdx="0" presStyleCnt="0"/>
      <dgm:spPr/>
    </dgm:pt>
    <dgm:pt modelId="{B16A1114-9552-4973-8F82-76B64527ED57}" type="pres">
      <dgm:prSet presAssocID="{4122022D-C87B-4E53-8C79-3296941D2D55}" presName="hierChild2" presStyleCnt="0"/>
      <dgm:spPr/>
    </dgm:pt>
    <dgm:pt modelId="{0E6A00AB-9F21-43D2-A5A5-6EB74D89B07B}" type="pres">
      <dgm:prSet presAssocID="{68913A42-D051-4E02-97A0-A188D873058D}" presName="Name37" presStyleLbl="parChTrans1D2" presStyleIdx="0" presStyleCnt="3"/>
      <dgm:spPr/>
    </dgm:pt>
    <dgm:pt modelId="{AAB7DE2F-06A3-4492-A01F-E775CFFAF2BC}" type="pres">
      <dgm:prSet presAssocID="{89A57A57-AE3D-413F-9DE2-5D5E420B647D}" presName="hierRoot2" presStyleCnt="0">
        <dgm:presLayoutVars>
          <dgm:hierBranch val="init"/>
        </dgm:presLayoutVars>
      </dgm:prSet>
      <dgm:spPr/>
    </dgm:pt>
    <dgm:pt modelId="{0FF6628A-1FB6-4BBC-B85E-1CAB6797B5E8}" type="pres">
      <dgm:prSet presAssocID="{89A57A57-AE3D-413F-9DE2-5D5E420B647D}" presName="rootComposite" presStyleCnt="0"/>
      <dgm:spPr/>
    </dgm:pt>
    <dgm:pt modelId="{892CE67F-822F-4B86-9540-F8AAA7CA0B9D}" type="pres">
      <dgm:prSet presAssocID="{89A57A57-AE3D-413F-9DE2-5D5E420B647D}" presName="rootText" presStyleLbl="node2" presStyleIdx="0" presStyleCnt="3" custLinFactNeighborX="635" custLinFactNeighborY="1270">
        <dgm:presLayoutVars>
          <dgm:chPref val="3"/>
        </dgm:presLayoutVars>
      </dgm:prSet>
      <dgm:spPr/>
    </dgm:pt>
    <dgm:pt modelId="{23C5DF6D-5CD4-4C04-935E-613A0F0F600B}" type="pres">
      <dgm:prSet presAssocID="{89A57A57-AE3D-413F-9DE2-5D5E420B647D}" presName="rootConnector" presStyleLbl="node2" presStyleIdx="0" presStyleCnt="3"/>
      <dgm:spPr/>
    </dgm:pt>
    <dgm:pt modelId="{77F8A329-2936-437E-BAB7-A88BE1313433}" type="pres">
      <dgm:prSet presAssocID="{89A57A57-AE3D-413F-9DE2-5D5E420B647D}" presName="hierChild4" presStyleCnt="0"/>
      <dgm:spPr/>
    </dgm:pt>
    <dgm:pt modelId="{E4BE7C60-9360-4FFD-A208-E7A7B0BC85BA}" type="pres">
      <dgm:prSet presAssocID="{89A57A57-AE3D-413F-9DE2-5D5E420B647D}" presName="hierChild5" presStyleCnt="0"/>
      <dgm:spPr/>
    </dgm:pt>
    <dgm:pt modelId="{A533707B-88DD-4157-AE66-DAE7A16DCE5A}" type="pres">
      <dgm:prSet presAssocID="{E111EC56-A87A-44D9-A5F2-960F3ADD9E1E}" presName="Name37" presStyleLbl="parChTrans1D2" presStyleIdx="1" presStyleCnt="3"/>
      <dgm:spPr/>
    </dgm:pt>
    <dgm:pt modelId="{2F59001C-E074-46EA-9D6B-57A39956B0AF}" type="pres">
      <dgm:prSet presAssocID="{BE48754E-0C20-47AF-8993-41F8B7ABAE6D}" presName="hierRoot2" presStyleCnt="0">
        <dgm:presLayoutVars>
          <dgm:hierBranch val="init"/>
        </dgm:presLayoutVars>
      </dgm:prSet>
      <dgm:spPr/>
    </dgm:pt>
    <dgm:pt modelId="{3E12D70A-F0FB-4C26-A64F-AEA5BD655002}" type="pres">
      <dgm:prSet presAssocID="{BE48754E-0C20-47AF-8993-41F8B7ABAE6D}" presName="rootComposite" presStyleCnt="0"/>
      <dgm:spPr/>
    </dgm:pt>
    <dgm:pt modelId="{2F3A1D05-895A-45B4-8BE2-7ADC9D0FF7DF}" type="pres">
      <dgm:prSet presAssocID="{BE48754E-0C20-47AF-8993-41F8B7ABAE6D}" presName="rootText" presStyleLbl="node2" presStyleIdx="1" presStyleCnt="3">
        <dgm:presLayoutVars>
          <dgm:chPref val="3"/>
        </dgm:presLayoutVars>
      </dgm:prSet>
      <dgm:spPr/>
    </dgm:pt>
    <dgm:pt modelId="{FE226B86-1564-4528-8DD7-089049BD7910}" type="pres">
      <dgm:prSet presAssocID="{BE48754E-0C20-47AF-8993-41F8B7ABAE6D}" presName="rootConnector" presStyleLbl="node2" presStyleIdx="1" presStyleCnt="3"/>
      <dgm:spPr/>
    </dgm:pt>
    <dgm:pt modelId="{E27A5321-4908-448F-AF60-529A80EFA06C}" type="pres">
      <dgm:prSet presAssocID="{BE48754E-0C20-47AF-8993-41F8B7ABAE6D}" presName="hierChild4" presStyleCnt="0"/>
      <dgm:spPr/>
    </dgm:pt>
    <dgm:pt modelId="{6FD15F98-0957-4FC1-A5F7-DD4D89AABB02}" type="pres">
      <dgm:prSet presAssocID="{BE48754E-0C20-47AF-8993-41F8B7ABAE6D}" presName="hierChild5" presStyleCnt="0"/>
      <dgm:spPr/>
    </dgm:pt>
    <dgm:pt modelId="{1F1003B1-D30A-470B-9C0E-BCBD227FA5B6}" type="pres">
      <dgm:prSet presAssocID="{9071A269-DBE6-4D78-88B5-37BEA8857205}" presName="Name37" presStyleLbl="parChTrans1D2" presStyleIdx="2" presStyleCnt="3"/>
      <dgm:spPr/>
    </dgm:pt>
    <dgm:pt modelId="{98D197D9-39D2-4A7C-963F-64F9B6AE8DD5}" type="pres">
      <dgm:prSet presAssocID="{75A76D11-0AD4-48CB-BF9C-5EFD07BDB975}" presName="hierRoot2" presStyleCnt="0">
        <dgm:presLayoutVars>
          <dgm:hierBranch val="init"/>
        </dgm:presLayoutVars>
      </dgm:prSet>
      <dgm:spPr/>
    </dgm:pt>
    <dgm:pt modelId="{BA8F3802-354D-4FF0-A595-0FF04F4C4130}" type="pres">
      <dgm:prSet presAssocID="{75A76D11-0AD4-48CB-BF9C-5EFD07BDB975}" presName="rootComposite" presStyleCnt="0"/>
      <dgm:spPr/>
    </dgm:pt>
    <dgm:pt modelId="{C2953344-13AF-4687-9C38-1E78F7420421}" type="pres">
      <dgm:prSet presAssocID="{75A76D11-0AD4-48CB-BF9C-5EFD07BDB975}" presName="rootText" presStyleLbl="node2" presStyleIdx="2" presStyleCnt="3">
        <dgm:presLayoutVars>
          <dgm:chPref val="3"/>
        </dgm:presLayoutVars>
      </dgm:prSet>
      <dgm:spPr/>
    </dgm:pt>
    <dgm:pt modelId="{28340FBB-390C-478B-A56C-82628052EB1A}" type="pres">
      <dgm:prSet presAssocID="{75A76D11-0AD4-48CB-BF9C-5EFD07BDB975}" presName="rootConnector" presStyleLbl="node2" presStyleIdx="2" presStyleCnt="3"/>
      <dgm:spPr/>
    </dgm:pt>
    <dgm:pt modelId="{E0A9BCA7-3DEF-482D-9D68-B2DC1A5B4C2D}" type="pres">
      <dgm:prSet presAssocID="{75A76D11-0AD4-48CB-BF9C-5EFD07BDB975}" presName="hierChild4" presStyleCnt="0"/>
      <dgm:spPr/>
    </dgm:pt>
    <dgm:pt modelId="{440AF232-341E-4436-AB4E-AF45D2441BD0}" type="pres">
      <dgm:prSet presAssocID="{75A76D11-0AD4-48CB-BF9C-5EFD07BDB975}" presName="hierChild5" presStyleCnt="0"/>
      <dgm:spPr/>
    </dgm:pt>
    <dgm:pt modelId="{2A4E74DF-10D8-431E-8B06-44D3B955EA83}" type="pres">
      <dgm:prSet presAssocID="{4122022D-C87B-4E53-8C79-3296941D2D55}" presName="hierChild3" presStyleCnt="0"/>
      <dgm:spPr/>
    </dgm:pt>
  </dgm:ptLst>
  <dgm:cxnLst>
    <dgm:cxn modelId="{6857D519-C198-4E92-A84D-4BFA6A29A1D9}" type="presOf" srcId="{89A57A57-AE3D-413F-9DE2-5D5E420B647D}" destId="{23C5DF6D-5CD4-4C04-935E-613A0F0F600B}" srcOrd="1" destOrd="0" presId="urn:microsoft.com/office/officeart/2005/8/layout/orgChart1"/>
    <dgm:cxn modelId="{DFA84F24-D209-4A8B-9C9C-C3A95B20EEDA}" type="presOf" srcId="{4EE98993-4A22-484B-9327-98234A09E867}" destId="{973A1A8D-3185-4D62-959E-B164D83EC3C6}" srcOrd="0" destOrd="0" presId="urn:microsoft.com/office/officeart/2005/8/layout/orgChart1"/>
    <dgm:cxn modelId="{4F04AF30-6A9D-40D1-9045-3ACFE1214441}" srcId="{4122022D-C87B-4E53-8C79-3296941D2D55}" destId="{BE48754E-0C20-47AF-8993-41F8B7ABAE6D}" srcOrd="1" destOrd="0" parTransId="{E111EC56-A87A-44D9-A5F2-960F3ADD9E1E}" sibTransId="{5EFBC5E4-E5FD-41DA-BE5F-BF1873154549}"/>
    <dgm:cxn modelId="{42AC5E43-2099-42A4-87E3-8790F16F75BC}" type="presOf" srcId="{BE48754E-0C20-47AF-8993-41F8B7ABAE6D}" destId="{FE226B86-1564-4528-8DD7-089049BD7910}" srcOrd="1" destOrd="0" presId="urn:microsoft.com/office/officeart/2005/8/layout/orgChart1"/>
    <dgm:cxn modelId="{FAC62357-E3CE-4BA3-BF88-831AE8BA1B3B}" type="presOf" srcId="{4122022D-C87B-4E53-8C79-3296941D2D55}" destId="{A601A9B3-1109-4C70-AF88-677885FC39AC}" srcOrd="1" destOrd="0" presId="urn:microsoft.com/office/officeart/2005/8/layout/orgChart1"/>
    <dgm:cxn modelId="{E3AFF27A-DC48-4035-A67E-0B84FB57FEEE}" srcId="{4EE98993-4A22-484B-9327-98234A09E867}" destId="{4122022D-C87B-4E53-8C79-3296941D2D55}" srcOrd="0" destOrd="0" parTransId="{33903D72-FB21-400F-9E25-B49E2AD35BBA}" sibTransId="{DDFEE546-0F6B-43F1-83AC-A65310DF9291}"/>
    <dgm:cxn modelId="{7EF3F87D-BFAC-4F8C-A64B-83A9B4253950}" type="presOf" srcId="{BE48754E-0C20-47AF-8993-41F8B7ABAE6D}" destId="{2F3A1D05-895A-45B4-8BE2-7ADC9D0FF7DF}" srcOrd="0" destOrd="0" presId="urn:microsoft.com/office/officeart/2005/8/layout/orgChart1"/>
    <dgm:cxn modelId="{3E82ED87-00D0-4188-844B-53FAB6F1B0EF}" srcId="{4122022D-C87B-4E53-8C79-3296941D2D55}" destId="{89A57A57-AE3D-413F-9DE2-5D5E420B647D}" srcOrd="0" destOrd="0" parTransId="{68913A42-D051-4E02-97A0-A188D873058D}" sibTransId="{7D1982DE-7BBB-4F3D-A42C-267FB0DF20BA}"/>
    <dgm:cxn modelId="{5EFEFD90-F8CB-4DD1-9252-E8895DBB2FCB}" srcId="{4122022D-C87B-4E53-8C79-3296941D2D55}" destId="{75A76D11-0AD4-48CB-BF9C-5EFD07BDB975}" srcOrd="2" destOrd="0" parTransId="{9071A269-DBE6-4D78-88B5-37BEA8857205}" sibTransId="{4B832483-2F4D-4B13-A731-8A792FCAC51F}"/>
    <dgm:cxn modelId="{D524CEAF-6838-4A4E-B25B-05D11C96DBCB}" type="presOf" srcId="{75A76D11-0AD4-48CB-BF9C-5EFD07BDB975}" destId="{C2953344-13AF-4687-9C38-1E78F7420421}" srcOrd="0" destOrd="0" presId="urn:microsoft.com/office/officeart/2005/8/layout/orgChart1"/>
    <dgm:cxn modelId="{106C97CC-000B-418D-9F72-8DE70D2FFD41}" type="presOf" srcId="{9071A269-DBE6-4D78-88B5-37BEA8857205}" destId="{1F1003B1-D30A-470B-9C0E-BCBD227FA5B6}" srcOrd="0" destOrd="0" presId="urn:microsoft.com/office/officeart/2005/8/layout/orgChart1"/>
    <dgm:cxn modelId="{90D114E2-96BA-4136-8DD7-2AC8CA6A1C15}" type="presOf" srcId="{E111EC56-A87A-44D9-A5F2-960F3ADD9E1E}" destId="{A533707B-88DD-4157-AE66-DAE7A16DCE5A}" srcOrd="0" destOrd="0" presId="urn:microsoft.com/office/officeart/2005/8/layout/orgChart1"/>
    <dgm:cxn modelId="{7E416CE2-1524-485A-B396-2E932F45CFEE}" type="presOf" srcId="{89A57A57-AE3D-413F-9DE2-5D5E420B647D}" destId="{892CE67F-822F-4B86-9540-F8AAA7CA0B9D}" srcOrd="0" destOrd="0" presId="urn:microsoft.com/office/officeart/2005/8/layout/orgChart1"/>
    <dgm:cxn modelId="{C2C084ED-8835-47AB-8C3E-AFBE003BB0F8}" type="presOf" srcId="{68913A42-D051-4E02-97A0-A188D873058D}" destId="{0E6A00AB-9F21-43D2-A5A5-6EB74D89B07B}" srcOrd="0" destOrd="0" presId="urn:microsoft.com/office/officeart/2005/8/layout/orgChart1"/>
    <dgm:cxn modelId="{1AF847F1-2A6C-495F-B6A5-0B048B59BF08}" type="presOf" srcId="{4122022D-C87B-4E53-8C79-3296941D2D55}" destId="{C0C96D9E-8B58-4863-AFF7-7D13F5B9A1D1}" srcOrd="0" destOrd="0" presId="urn:microsoft.com/office/officeart/2005/8/layout/orgChart1"/>
    <dgm:cxn modelId="{88633CF6-B6BD-4C9E-AAEC-CADF16B46BD2}" type="presOf" srcId="{75A76D11-0AD4-48CB-BF9C-5EFD07BDB975}" destId="{28340FBB-390C-478B-A56C-82628052EB1A}" srcOrd="1" destOrd="0" presId="urn:microsoft.com/office/officeart/2005/8/layout/orgChart1"/>
    <dgm:cxn modelId="{1EF5C81A-9FCD-4A09-9B6B-9603C8244146}" type="presParOf" srcId="{973A1A8D-3185-4D62-959E-B164D83EC3C6}" destId="{06C82D5F-328F-41C8-94B5-B397950858F2}" srcOrd="0" destOrd="0" presId="urn:microsoft.com/office/officeart/2005/8/layout/orgChart1"/>
    <dgm:cxn modelId="{AB156F19-643C-4FA2-9450-0466A994BC75}" type="presParOf" srcId="{06C82D5F-328F-41C8-94B5-B397950858F2}" destId="{646079C9-64E1-490E-B853-32D3E24EBA0B}" srcOrd="0" destOrd="0" presId="urn:microsoft.com/office/officeart/2005/8/layout/orgChart1"/>
    <dgm:cxn modelId="{8E5EF149-49AF-46A3-8608-CE755906ED0E}" type="presParOf" srcId="{646079C9-64E1-490E-B853-32D3E24EBA0B}" destId="{C0C96D9E-8B58-4863-AFF7-7D13F5B9A1D1}" srcOrd="0" destOrd="0" presId="urn:microsoft.com/office/officeart/2005/8/layout/orgChart1"/>
    <dgm:cxn modelId="{6CA43372-40E0-47E8-9CAA-2C423C616C6F}" type="presParOf" srcId="{646079C9-64E1-490E-B853-32D3E24EBA0B}" destId="{A601A9B3-1109-4C70-AF88-677885FC39AC}" srcOrd="1" destOrd="0" presId="urn:microsoft.com/office/officeart/2005/8/layout/orgChart1"/>
    <dgm:cxn modelId="{4F17170F-4AC7-4805-8D82-1214CD142318}" type="presParOf" srcId="{06C82D5F-328F-41C8-94B5-B397950858F2}" destId="{B16A1114-9552-4973-8F82-76B64527ED57}" srcOrd="1" destOrd="0" presId="urn:microsoft.com/office/officeart/2005/8/layout/orgChart1"/>
    <dgm:cxn modelId="{0EE943AC-7748-4F21-A918-0B097D1B058A}" type="presParOf" srcId="{B16A1114-9552-4973-8F82-76B64527ED57}" destId="{0E6A00AB-9F21-43D2-A5A5-6EB74D89B07B}" srcOrd="0" destOrd="0" presId="urn:microsoft.com/office/officeart/2005/8/layout/orgChart1"/>
    <dgm:cxn modelId="{C8D9596D-9991-4803-9B5D-3547FB8AE1D2}" type="presParOf" srcId="{B16A1114-9552-4973-8F82-76B64527ED57}" destId="{AAB7DE2F-06A3-4492-A01F-E775CFFAF2BC}" srcOrd="1" destOrd="0" presId="urn:microsoft.com/office/officeart/2005/8/layout/orgChart1"/>
    <dgm:cxn modelId="{A20B024E-08DF-42AB-99B7-FFAE406AB099}" type="presParOf" srcId="{AAB7DE2F-06A3-4492-A01F-E775CFFAF2BC}" destId="{0FF6628A-1FB6-4BBC-B85E-1CAB6797B5E8}" srcOrd="0" destOrd="0" presId="urn:microsoft.com/office/officeart/2005/8/layout/orgChart1"/>
    <dgm:cxn modelId="{43B439D7-C5FA-4624-BCBB-1AAC39283819}" type="presParOf" srcId="{0FF6628A-1FB6-4BBC-B85E-1CAB6797B5E8}" destId="{892CE67F-822F-4B86-9540-F8AAA7CA0B9D}" srcOrd="0" destOrd="0" presId="urn:microsoft.com/office/officeart/2005/8/layout/orgChart1"/>
    <dgm:cxn modelId="{D4847521-375C-42B8-A9D9-D10F53AE80E6}" type="presParOf" srcId="{0FF6628A-1FB6-4BBC-B85E-1CAB6797B5E8}" destId="{23C5DF6D-5CD4-4C04-935E-613A0F0F600B}" srcOrd="1" destOrd="0" presId="urn:microsoft.com/office/officeart/2005/8/layout/orgChart1"/>
    <dgm:cxn modelId="{2223C593-5716-4DDF-8A3A-C14E82DBCD22}" type="presParOf" srcId="{AAB7DE2F-06A3-4492-A01F-E775CFFAF2BC}" destId="{77F8A329-2936-437E-BAB7-A88BE1313433}" srcOrd="1" destOrd="0" presId="urn:microsoft.com/office/officeart/2005/8/layout/orgChart1"/>
    <dgm:cxn modelId="{1E2E95E0-CCCD-4151-A6F0-486BF5182B69}" type="presParOf" srcId="{AAB7DE2F-06A3-4492-A01F-E775CFFAF2BC}" destId="{E4BE7C60-9360-4FFD-A208-E7A7B0BC85BA}" srcOrd="2" destOrd="0" presId="urn:microsoft.com/office/officeart/2005/8/layout/orgChart1"/>
    <dgm:cxn modelId="{CA2584DE-9E64-4968-B44B-7B94273CC06E}" type="presParOf" srcId="{B16A1114-9552-4973-8F82-76B64527ED57}" destId="{A533707B-88DD-4157-AE66-DAE7A16DCE5A}" srcOrd="2" destOrd="0" presId="urn:microsoft.com/office/officeart/2005/8/layout/orgChart1"/>
    <dgm:cxn modelId="{3589ADCB-0271-4C08-9756-AE3FDF27F05D}" type="presParOf" srcId="{B16A1114-9552-4973-8F82-76B64527ED57}" destId="{2F59001C-E074-46EA-9D6B-57A39956B0AF}" srcOrd="3" destOrd="0" presId="urn:microsoft.com/office/officeart/2005/8/layout/orgChart1"/>
    <dgm:cxn modelId="{8BB344FE-BAFD-4665-B7BC-228D33706197}" type="presParOf" srcId="{2F59001C-E074-46EA-9D6B-57A39956B0AF}" destId="{3E12D70A-F0FB-4C26-A64F-AEA5BD655002}" srcOrd="0" destOrd="0" presId="urn:microsoft.com/office/officeart/2005/8/layout/orgChart1"/>
    <dgm:cxn modelId="{6A4E5301-B0B6-49E8-946A-97A795B5D2F1}" type="presParOf" srcId="{3E12D70A-F0FB-4C26-A64F-AEA5BD655002}" destId="{2F3A1D05-895A-45B4-8BE2-7ADC9D0FF7DF}" srcOrd="0" destOrd="0" presId="urn:microsoft.com/office/officeart/2005/8/layout/orgChart1"/>
    <dgm:cxn modelId="{5E481D48-1DAB-491E-B83C-6992845F71D7}" type="presParOf" srcId="{3E12D70A-F0FB-4C26-A64F-AEA5BD655002}" destId="{FE226B86-1564-4528-8DD7-089049BD7910}" srcOrd="1" destOrd="0" presId="urn:microsoft.com/office/officeart/2005/8/layout/orgChart1"/>
    <dgm:cxn modelId="{209467F1-16D1-4E33-B84F-DA9EBB89AA2C}" type="presParOf" srcId="{2F59001C-E074-46EA-9D6B-57A39956B0AF}" destId="{E27A5321-4908-448F-AF60-529A80EFA06C}" srcOrd="1" destOrd="0" presId="urn:microsoft.com/office/officeart/2005/8/layout/orgChart1"/>
    <dgm:cxn modelId="{0BD4D2B0-CEF9-48C4-B627-7067FF8F2037}" type="presParOf" srcId="{2F59001C-E074-46EA-9D6B-57A39956B0AF}" destId="{6FD15F98-0957-4FC1-A5F7-DD4D89AABB02}" srcOrd="2" destOrd="0" presId="urn:microsoft.com/office/officeart/2005/8/layout/orgChart1"/>
    <dgm:cxn modelId="{6EB82692-6F80-44E9-9D85-9052D73A54E3}" type="presParOf" srcId="{B16A1114-9552-4973-8F82-76B64527ED57}" destId="{1F1003B1-D30A-470B-9C0E-BCBD227FA5B6}" srcOrd="4" destOrd="0" presId="urn:microsoft.com/office/officeart/2005/8/layout/orgChart1"/>
    <dgm:cxn modelId="{834AEA6D-1855-42E7-96EE-E2FD75973382}" type="presParOf" srcId="{B16A1114-9552-4973-8F82-76B64527ED57}" destId="{98D197D9-39D2-4A7C-963F-64F9B6AE8DD5}" srcOrd="5" destOrd="0" presId="urn:microsoft.com/office/officeart/2005/8/layout/orgChart1"/>
    <dgm:cxn modelId="{CA693925-824B-42CF-9290-9D1F47025BAC}" type="presParOf" srcId="{98D197D9-39D2-4A7C-963F-64F9B6AE8DD5}" destId="{BA8F3802-354D-4FF0-A595-0FF04F4C4130}" srcOrd="0" destOrd="0" presId="urn:microsoft.com/office/officeart/2005/8/layout/orgChart1"/>
    <dgm:cxn modelId="{496998C0-5224-4132-8957-7C73DD4A2CDA}" type="presParOf" srcId="{BA8F3802-354D-4FF0-A595-0FF04F4C4130}" destId="{C2953344-13AF-4687-9C38-1E78F7420421}" srcOrd="0" destOrd="0" presId="urn:microsoft.com/office/officeart/2005/8/layout/orgChart1"/>
    <dgm:cxn modelId="{6288257F-6C73-4DD2-9E92-9C14D5A47B7F}" type="presParOf" srcId="{BA8F3802-354D-4FF0-A595-0FF04F4C4130}" destId="{28340FBB-390C-478B-A56C-82628052EB1A}" srcOrd="1" destOrd="0" presId="urn:microsoft.com/office/officeart/2005/8/layout/orgChart1"/>
    <dgm:cxn modelId="{452A85B2-FC23-4457-9DA6-6E2BA2722D89}" type="presParOf" srcId="{98D197D9-39D2-4A7C-963F-64F9B6AE8DD5}" destId="{E0A9BCA7-3DEF-482D-9D68-B2DC1A5B4C2D}" srcOrd="1" destOrd="0" presId="urn:microsoft.com/office/officeart/2005/8/layout/orgChart1"/>
    <dgm:cxn modelId="{FDA0D9CC-1CF4-453E-B09E-EAFA616829DE}" type="presParOf" srcId="{98D197D9-39D2-4A7C-963F-64F9B6AE8DD5}" destId="{440AF232-341E-4436-AB4E-AF45D2441BD0}" srcOrd="2" destOrd="0" presId="urn:microsoft.com/office/officeart/2005/8/layout/orgChart1"/>
    <dgm:cxn modelId="{707F3337-D216-4D94-9E46-EAFD5EDAC4D3}" type="presParOf" srcId="{06C82D5F-328F-41C8-94B5-B397950858F2}" destId="{2A4E74DF-10D8-431E-8B06-44D3B955EA83}"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1003B1-D30A-470B-9C0E-BCBD227FA5B6}">
      <dsp:nvSpPr>
        <dsp:cNvPr id="0" name=""/>
        <dsp:cNvSpPr/>
      </dsp:nvSpPr>
      <dsp:spPr>
        <a:xfrm>
          <a:off x="4120516" y="1979056"/>
          <a:ext cx="2915295" cy="505960"/>
        </a:xfrm>
        <a:custGeom>
          <a:avLst/>
          <a:gdLst/>
          <a:ahLst/>
          <a:cxnLst/>
          <a:rect l="0" t="0" r="0" b="0"/>
          <a:pathLst>
            <a:path>
              <a:moveTo>
                <a:pt x="0" y="0"/>
              </a:moveTo>
              <a:lnTo>
                <a:pt x="0" y="252980"/>
              </a:lnTo>
              <a:lnTo>
                <a:pt x="2915295" y="252980"/>
              </a:lnTo>
              <a:lnTo>
                <a:pt x="2915295" y="5059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33707B-88DD-4157-AE66-DAE7A16DCE5A}">
      <dsp:nvSpPr>
        <dsp:cNvPr id="0" name=""/>
        <dsp:cNvSpPr/>
      </dsp:nvSpPr>
      <dsp:spPr>
        <a:xfrm>
          <a:off x="4074796" y="1979056"/>
          <a:ext cx="91440" cy="505960"/>
        </a:xfrm>
        <a:custGeom>
          <a:avLst/>
          <a:gdLst/>
          <a:ahLst/>
          <a:cxnLst/>
          <a:rect l="0" t="0" r="0" b="0"/>
          <a:pathLst>
            <a:path>
              <a:moveTo>
                <a:pt x="45720" y="0"/>
              </a:moveTo>
              <a:lnTo>
                <a:pt x="45720" y="5059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6A00AB-9F21-43D2-A5A5-6EB74D89B07B}">
      <dsp:nvSpPr>
        <dsp:cNvPr id="0" name=""/>
        <dsp:cNvSpPr/>
      </dsp:nvSpPr>
      <dsp:spPr>
        <a:xfrm>
          <a:off x="1220520" y="1979056"/>
          <a:ext cx="2899995" cy="521259"/>
        </a:xfrm>
        <a:custGeom>
          <a:avLst/>
          <a:gdLst/>
          <a:ahLst/>
          <a:cxnLst/>
          <a:rect l="0" t="0" r="0" b="0"/>
          <a:pathLst>
            <a:path>
              <a:moveTo>
                <a:pt x="2899995" y="0"/>
              </a:moveTo>
              <a:lnTo>
                <a:pt x="2899995" y="268279"/>
              </a:lnTo>
              <a:lnTo>
                <a:pt x="0" y="268279"/>
              </a:lnTo>
              <a:lnTo>
                <a:pt x="0" y="5212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C96D9E-8B58-4863-AFF7-7D13F5B9A1D1}">
      <dsp:nvSpPr>
        <dsp:cNvPr id="0" name=""/>
        <dsp:cNvSpPr/>
      </dsp:nvSpPr>
      <dsp:spPr>
        <a:xfrm>
          <a:off x="2915848" y="774389"/>
          <a:ext cx="2409334" cy="1204667"/>
        </a:xfrm>
        <a:prstGeom prst="rect">
          <a:avLst/>
        </a:prstGeom>
        <a:solidFill>
          <a:schemeClr val="tx1">
            <a:lumMod val="95000"/>
            <a:lumOff val="500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VECTARY </a:t>
          </a:r>
        </a:p>
      </dsp:txBody>
      <dsp:txXfrm>
        <a:off x="2915848" y="774389"/>
        <a:ext cx="2409334" cy="1204667"/>
      </dsp:txXfrm>
    </dsp:sp>
    <dsp:sp modelId="{892CE67F-822F-4B86-9540-F8AAA7CA0B9D}">
      <dsp:nvSpPr>
        <dsp:cNvPr id="0" name=""/>
        <dsp:cNvSpPr/>
      </dsp:nvSpPr>
      <dsp:spPr>
        <a:xfrm>
          <a:off x="15852" y="2500316"/>
          <a:ext cx="2409334" cy="1204667"/>
        </a:xfrm>
        <a:prstGeom prst="rect">
          <a:avLst/>
        </a:prstGeom>
        <a:solidFill>
          <a:srgbClr val="92D050"/>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Font typeface="Wingdings" panose="05000000000000000000" pitchFamily="2" charset="2"/>
            <a:buNone/>
          </a:pPr>
          <a:r>
            <a:rPr lang="en-US" sz="2800" kern="1200" dirty="0">
              <a:latin typeface="Politica" panose="02000506060000020004"/>
            </a:rPr>
            <a:t>Object Mode</a:t>
          </a:r>
        </a:p>
        <a:p>
          <a:pPr marL="0" lvl="0" indent="0" algn="ctr" defTabSz="1244600">
            <a:lnSpc>
              <a:spcPct val="90000"/>
            </a:lnSpc>
            <a:spcBef>
              <a:spcPct val="0"/>
            </a:spcBef>
            <a:spcAft>
              <a:spcPct val="35000"/>
            </a:spcAft>
            <a:buFont typeface="Wingdings" panose="05000000000000000000" pitchFamily="2" charset="2"/>
            <a:buNone/>
          </a:pPr>
          <a:r>
            <a:rPr lang="ar-QA" sz="2800" kern="1200" dirty="0">
              <a:latin typeface="Politica" panose="02000506060000020004"/>
            </a:rPr>
            <a:t>وضع المجسمات</a:t>
          </a:r>
          <a:endParaRPr lang="ar-JO" sz="2800" kern="1200" dirty="0">
            <a:latin typeface="Politica" panose="02000506060000020004"/>
          </a:endParaRPr>
        </a:p>
      </dsp:txBody>
      <dsp:txXfrm>
        <a:off x="15852" y="2500316"/>
        <a:ext cx="2409334" cy="1204667"/>
      </dsp:txXfrm>
    </dsp:sp>
    <dsp:sp modelId="{2F3A1D05-895A-45B4-8BE2-7ADC9D0FF7DF}">
      <dsp:nvSpPr>
        <dsp:cNvPr id="0" name=""/>
        <dsp:cNvSpPr/>
      </dsp:nvSpPr>
      <dsp:spPr>
        <a:xfrm>
          <a:off x="2915848" y="2485017"/>
          <a:ext cx="2409334" cy="1204667"/>
        </a:xfrm>
        <a:prstGeom prst="rect">
          <a:avLst/>
        </a:prstGeom>
        <a:solidFill>
          <a:srgbClr val="00B0F0"/>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Font typeface="Wingdings" panose="05000000000000000000" pitchFamily="2" charset="2"/>
            <a:buNone/>
          </a:pPr>
          <a:r>
            <a:rPr lang="en-US" sz="2800" kern="1200" dirty="0">
              <a:latin typeface="Politica" panose="02000506060000020004"/>
            </a:rPr>
            <a:t>Edit Mode</a:t>
          </a:r>
        </a:p>
        <a:p>
          <a:pPr marL="0" lvl="0" indent="0" algn="ctr" defTabSz="1244600">
            <a:lnSpc>
              <a:spcPct val="90000"/>
            </a:lnSpc>
            <a:spcBef>
              <a:spcPct val="0"/>
            </a:spcBef>
            <a:spcAft>
              <a:spcPct val="35000"/>
            </a:spcAft>
            <a:buFont typeface="Wingdings" panose="05000000000000000000" pitchFamily="2" charset="2"/>
            <a:buNone/>
          </a:pPr>
          <a:r>
            <a:rPr lang="ar-QA" sz="2800" kern="1200" dirty="0">
              <a:latin typeface="Politica" panose="02000506060000020004"/>
            </a:rPr>
            <a:t>وضع التعديل</a:t>
          </a:r>
          <a:endParaRPr lang="en-US" sz="2800" kern="1200" dirty="0">
            <a:latin typeface="Politica" panose="02000506060000020004"/>
          </a:endParaRPr>
        </a:p>
      </dsp:txBody>
      <dsp:txXfrm>
        <a:off x="2915848" y="2485017"/>
        <a:ext cx="2409334" cy="1204667"/>
      </dsp:txXfrm>
    </dsp:sp>
    <dsp:sp modelId="{C2953344-13AF-4687-9C38-1E78F7420421}">
      <dsp:nvSpPr>
        <dsp:cNvPr id="0" name=""/>
        <dsp:cNvSpPr/>
      </dsp:nvSpPr>
      <dsp:spPr>
        <a:xfrm>
          <a:off x="5831143" y="2485017"/>
          <a:ext cx="2409334" cy="1204667"/>
        </a:xfrm>
        <a:prstGeom prst="rect">
          <a:avLst/>
        </a:prstGeom>
        <a:solidFill>
          <a:srgbClr val="FF0000"/>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Font typeface="Wingdings" panose="05000000000000000000" pitchFamily="2" charset="2"/>
            <a:buNone/>
          </a:pPr>
          <a:r>
            <a:rPr lang="en-US" sz="2800" kern="1200" dirty="0">
              <a:latin typeface="Politica" panose="02000506060000020004"/>
            </a:rPr>
            <a:t>Texture and patterns </a:t>
          </a:r>
          <a:endParaRPr lang="ar-QA" sz="2800" kern="1200" dirty="0">
            <a:latin typeface="Politica" panose="02000506060000020004"/>
          </a:endParaRPr>
        </a:p>
        <a:p>
          <a:pPr marL="0" lvl="0" indent="0" algn="ctr" defTabSz="1244600">
            <a:lnSpc>
              <a:spcPct val="90000"/>
            </a:lnSpc>
            <a:spcBef>
              <a:spcPct val="0"/>
            </a:spcBef>
            <a:spcAft>
              <a:spcPct val="35000"/>
            </a:spcAft>
            <a:buFont typeface="Wingdings" panose="05000000000000000000" pitchFamily="2" charset="2"/>
            <a:buNone/>
          </a:pPr>
          <a:r>
            <a:rPr lang="ar-QA" sz="2800" kern="1200" dirty="0"/>
            <a:t>نسيج وأنماط </a:t>
          </a:r>
          <a:endParaRPr lang="en-US" sz="2800" kern="1200" dirty="0"/>
        </a:p>
      </dsp:txBody>
      <dsp:txXfrm>
        <a:off x="5831143" y="2485017"/>
        <a:ext cx="2409334" cy="120466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A8AAAB-A382-FC40-AAE5-751CE1CF36C6}" type="datetimeFigureOut">
              <a:rPr lang="en-US" smtClean="0"/>
              <a:t>4/19/2021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C0378D-BA1D-F143-A08D-3F1E4FE066AD}" type="slidenum">
              <a:rPr lang="en-US" smtClean="0"/>
              <a:t>‹#›</a:t>
            </a:fld>
            <a:endParaRPr lang="en-US" dirty="0"/>
          </a:p>
        </p:txBody>
      </p:sp>
    </p:spTree>
    <p:extLst>
      <p:ext uri="{BB962C8B-B14F-4D97-AF65-F5344CB8AC3E}">
        <p14:creationId xmlns:p14="http://schemas.microsoft.com/office/powerpoint/2010/main" val="1578585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studio56.qa/media-center"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Take the attendance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Have you attended workshops before?</a:t>
            </a:r>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1</a:t>
            </a:fld>
            <a:endParaRPr lang="en-US"/>
          </a:p>
        </p:txBody>
      </p:sp>
    </p:spTree>
    <p:extLst>
      <p:ext uri="{BB962C8B-B14F-4D97-AF65-F5344CB8AC3E}">
        <p14:creationId xmlns:p14="http://schemas.microsoft.com/office/powerpoint/2010/main" val="3070195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10</a:t>
            </a:fld>
            <a:endParaRPr lang="en-US"/>
          </a:p>
        </p:txBody>
      </p:sp>
    </p:spTree>
    <p:extLst>
      <p:ext uri="{BB962C8B-B14F-4D97-AF65-F5344CB8AC3E}">
        <p14:creationId xmlns:p14="http://schemas.microsoft.com/office/powerpoint/2010/main" val="2078458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11</a:t>
            </a:fld>
            <a:endParaRPr lang="en-US"/>
          </a:p>
        </p:txBody>
      </p:sp>
    </p:spTree>
    <p:extLst>
      <p:ext uri="{BB962C8B-B14F-4D97-AF65-F5344CB8AC3E}">
        <p14:creationId xmlns:p14="http://schemas.microsoft.com/office/powerpoint/2010/main" val="3258510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WRAP UP  </a:t>
            </a:r>
            <a:r>
              <a:rPr lang="ar-JO" dirty="0"/>
              <a:t>الخاتمة</a:t>
            </a:r>
            <a:endParaRPr lang="en-US" dirty="0">
              <a:latin typeface="Politica"/>
            </a:endParaRPr>
          </a:p>
          <a:p>
            <a:endParaRPr lang="en-US" b="1" dirty="0"/>
          </a:p>
          <a:p>
            <a:r>
              <a:rPr lang="en-US" b="1" dirty="0"/>
              <a:t>Debrief</a:t>
            </a:r>
            <a:r>
              <a:rPr lang="en-US" dirty="0"/>
              <a:t> </a:t>
            </a:r>
            <a:r>
              <a:rPr lang="ar-JO" dirty="0"/>
              <a:t>    استجواب  </a:t>
            </a:r>
          </a:p>
          <a:p>
            <a:r>
              <a:rPr lang="en-US" dirty="0"/>
              <a:t>Ask students to reflect on the day’s activities. What did they learn about Programming? Debugging? How do they feel about computer science and code after spending one hour exploring? </a:t>
            </a:r>
            <a:endParaRPr lang="ar-JO" dirty="0"/>
          </a:p>
          <a:p>
            <a:endParaRPr lang="ar-JO" dirty="0"/>
          </a:p>
          <a:p>
            <a:r>
              <a:rPr lang="en-US" dirty="0"/>
              <a:t>Next Steps Let students know that if they enjoyed today’s activity, they have many options for continuing to code and learn. Encourage students to visit </a:t>
            </a:r>
            <a:r>
              <a:rPr lang="en-US" dirty="0">
                <a:hlinkClick r:id="rId3"/>
              </a:rPr>
              <a:t>studio56.qa/media-center</a:t>
            </a:r>
            <a:r>
              <a:rPr lang="en-US" dirty="0"/>
              <a:t> </a:t>
            </a:r>
          </a:p>
          <a:p>
            <a:r>
              <a:rPr lang="en-US" dirty="0"/>
              <a:t>tell students what’s coming next in your classroom.</a:t>
            </a:r>
          </a:p>
          <a:p>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12</a:t>
            </a:fld>
            <a:endParaRPr lang="en-US"/>
          </a:p>
        </p:txBody>
      </p:sp>
    </p:spTree>
    <p:extLst>
      <p:ext uri="{BB962C8B-B14F-4D97-AF65-F5344CB8AC3E}">
        <p14:creationId xmlns:p14="http://schemas.microsoft.com/office/powerpoint/2010/main" val="163936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2</a:t>
            </a:fld>
            <a:endParaRPr lang="en-US"/>
          </a:p>
        </p:txBody>
      </p:sp>
    </p:spTree>
    <p:extLst>
      <p:ext uri="{BB962C8B-B14F-4D97-AF65-F5344CB8AC3E}">
        <p14:creationId xmlns:p14="http://schemas.microsoft.com/office/powerpoint/2010/main" val="2498239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3</a:t>
            </a:fld>
            <a:endParaRPr lang="en-US"/>
          </a:p>
        </p:txBody>
      </p:sp>
    </p:spTree>
    <p:extLst>
      <p:ext uri="{BB962C8B-B14F-4D97-AF65-F5344CB8AC3E}">
        <p14:creationId xmlns:p14="http://schemas.microsoft.com/office/powerpoint/2010/main" val="1709412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4</a:t>
            </a:fld>
            <a:endParaRPr lang="en-US"/>
          </a:p>
        </p:txBody>
      </p:sp>
    </p:spTree>
    <p:extLst>
      <p:ext uri="{BB962C8B-B14F-4D97-AF65-F5344CB8AC3E}">
        <p14:creationId xmlns:p14="http://schemas.microsoft.com/office/powerpoint/2010/main" val="4017389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Tell them that we can generate multiple copies just from one object.</a:t>
            </a:r>
          </a:p>
        </p:txBody>
      </p:sp>
      <p:sp>
        <p:nvSpPr>
          <p:cNvPr id="4" name="Slide Number Placeholder 3"/>
          <p:cNvSpPr>
            <a:spLocks noGrp="1"/>
          </p:cNvSpPr>
          <p:nvPr>
            <p:ph type="sldNum" sz="quarter" idx="10"/>
          </p:nvPr>
        </p:nvSpPr>
        <p:spPr/>
        <p:txBody>
          <a:bodyPr/>
          <a:lstStyle/>
          <a:p>
            <a:fld id="{AD40BAC4-AE1E-4A26-A01C-FEFC7E515775}" type="slidenum">
              <a:rPr lang="en-US" smtClean="0"/>
              <a:t>5</a:t>
            </a:fld>
            <a:endParaRPr lang="en-US"/>
          </a:p>
        </p:txBody>
      </p:sp>
    </p:spTree>
    <p:extLst>
      <p:ext uri="{BB962C8B-B14F-4D97-AF65-F5344CB8AC3E}">
        <p14:creationId xmlns:p14="http://schemas.microsoft.com/office/powerpoint/2010/main" val="857539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6</a:t>
            </a:fld>
            <a:endParaRPr lang="en-US"/>
          </a:p>
        </p:txBody>
      </p:sp>
    </p:spTree>
    <p:extLst>
      <p:ext uri="{BB962C8B-B14F-4D97-AF65-F5344CB8AC3E}">
        <p14:creationId xmlns:p14="http://schemas.microsoft.com/office/powerpoint/2010/main" val="2904052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7</a:t>
            </a:fld>
            <a:endParaRPr lang="en-US"/>
          </a:p>
        </p:txBody>
      </p:sp>
    </p:spTree>
    <p:extLst>
      <p:ext uri="{BB962C8B-B14F-4D97-AF65-F5344CB8AC3E}">
        <p14:creationId xmlns:p14="http://schemas.microsoft.com/office/powerpoint/2010/main" val="3785285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8</a:t>
            </a:fld>
            <a:endParaRPr lang="en-US"/>
          </a:p>
        </p:txBody>
      </p:sp>
    </p:spTree>
    <p:extLst>
      <p:ext uri="{BB962C8B-B14F-4D97-AF65-F5344CB8AC3E}">
        <p14:creationId xmlns:p14="http://schemas.microsoft.com/office/powerpoint/2010/main" val="2782613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9</a:t>
            </a:fld>
            <a:endParaRPr lang="en-US"/>
          </a:p>
        </p:txBody>
      </p:sp>
    </p:spTree>
    <p:extLst>
      <p:ext uri="{BB962C8B-B14F-4D97-AF65-F5344CB8AC3E}">
        <p14:creationId xmlns:p14="http://schemas.microsoft.com/office/powerpoint/2010/main" val="947471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A2566F8-A159-374A-93FD-CDE22B7453F0}" type="datetimeFigureOut">
              <a:rPr lang="en-US" smtClean="0"/>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dirty="0"/>
          </a:p>
        </p:txBody>
      </p:sp>
    </p:spTree>
    <p:extLst>
      <p:ext uri="{BB962C8B-B14F-4D97-AF65-F5344CB8AC3E}">
        <p14:creationId xmlns:p14="http://schemas.microsoft.com/office/powerpoint/2010/main" val="556463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566F8-A159-374A-93FD-CDE22B7453F0}" type="datetimeFigureOut">
              <a:rPr lang="en-US" smtClean="0"/>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dirty="0"/>
          </a:p>
        </p:txBody>
      </p:sp>
    </p:spTree>
    <p:extLst>
      <p:ext uri="{BB962C8B-B14F-4D97-AF65-F5344CB8AC3E}">
        <p14:creationId xmlns:p14="http://schemas.microsoft.com/office/powerpoint/2010/main" val="267588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566F8-A159-374A-93FD-CDE22B7453F0}" type="datetimeFigureOut">
              <a:rPr lang="en-US" smtClean="0"/>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dirty="0"/>
          </a:p>
        </p:txBody>
      </p:sp>
    </p:spTree>
    <p:extLst>
      <p:ext uri="{BB962C8B-B14F-4D97-AF65-F5344CB8AC3E}">
        <p14:creationId xmlns:p14="http://schemas.microsoft.com/office/powerpoint/2010/main" val="530271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566F8-A159-374A-93FD-CDE22B7453F0}" type="datetimeFigureOut">
              <a:rPr lang="en-US" smtClean="0"/>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dirty="0"/>
          </a:p>
        </p:txBody>
      </p:sp>
    </p:spTree>
    <p:extLst>
      <p:ext uri="{BB962C8B-B14F-4D97-AF65-F5344CB8AC3E}">
        <p14:creationId xmlns:p14="http://schemas.microsoft.com/office/powerpoint/2010/main" val="926792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2566F8-A159-374A-93FD-CDE22B7453F0}" type="datetimeFigureOut">
              <a:rPr lang="en-US" smtClean="0"/>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dirty="0"/>
          </a:p>
        </p:txBody>
      </p:sp>
    </p:spTree>
    <p:extLst>
      <p:ext uri="{BB962C8B-B14F-4D97-AF65-F5344CB8AC3E}">
        <p14:creationId xmlns:p14="http://schemas.microsoft.com/office/powerpoint/2010/main" val="903597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2566F8-A159-374A-93FD-CDE22B7453F0}" type="datetimeFigureOut">
              <a:rPr lang="en-US" smtClean="0"/>
              <a:t>4/19/2021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562527-AB62-424A-A9C9-49DD8B400B36}" type="slidenum">
              <a:rPr lang="en-US" smtClean="0"/>
              <a:t>‹#›</a:t>
            </a:fld>
            <a:endParaRPr lang="en-US" dirty="0"/>
          </a:p>
        </p:txBody>
      </p:sp>
    </p:spTree>
    <p:extLst>
      <p:ext uri="{BB962C8B-B14F-4D97-AF65-F5344CB8AC3E}">
        <p14:creationId xmlns:p14="http://schemas.microsoft.com/office/powerpoint/2010/main" val="1897927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2566F8-A159-374A-93FD-CDE22B7453F0}" type="datetimeFigureOut">
              <a:rPr lang="en-US" smtClean="0"/>
              <a:t>4/19/2021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562527-AB62-424A-A9C9-49DD8B400B36}" type="slidenum">
              <a:rPr lang="en-US" smtClean="0"/>
              <a:t>‹#›</a:t>
            </a:fld>
            <a:endParaRPr lang="en-US" dirty="0"/>
          </a:p>
        </p:txBody>
      </p:sp>
    </p:spTree>
    <p:extLst>
      <p:ext uri="{BB962C8B-B14F-4D97-AF65-F5344CB8AC3E}">
        <p14:creationId xmlns:p14="http://schemas.microsoft.com/office/powerpoint/2010/main" val="1899102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2566F8-A159-374A-93FD-CDE22B7453F0}" type="datetimeFigureOut">
              <a:rPr lang="en-US" smtClean="0"/>
              <a:t>4/19/2021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562527-AB62-424A-A9C9-49DD8B400B36}" type="slidenum">
              <a:rPr lang="en-US" smtClean="0"/>
              <a:t>‹#›</a:t>
            </a:fld>
            <a:endParaRPr lang="en-US" dirty="0"/>
          </a:p>
        </p:txBody>
      </p:sp>
    </p:spTree>
    <p:extLst>
      <p:ext uri="{BB962C8B-B14F-4D97-AF65-F5344CB8AC3E}">
        <p14:creationId xmlns:p14="http://schemas.microsoft.com/office/powerpoint/2010/main" val="161213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566F8-A159-374A-93FD-CDE22B7453F0}" type="datetimeFigureOut">
              <a:rPr lang="en-US" smtClean="0"/>
              <a:t>4/19/2021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562527-AB62-424A-A9C9-49DD8B400B36}" type="slidenum">
              <a:rPr lang="en-US" smtClean="0"/>
              <a:t>‹#›</a:t>
            </a:fld>
            <a:endParaRPr lang="en-US" dirty="0"/>
          </a:p>
        </p:txBody>
      </p:sp>
    </p:spTree>
    <p:extLst>
      <p:ext uri="{BB962C8B-B14F-4D97-AF65-F5344CB8AC3E}">
        <p14:creationId xmlns:p14="http://schemas.microsoft.com/office/powerpoint/2010/main" val="1533911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2566F8-A159-374A-93FD-CDE22B7453F0}" type="datetimeFigureOut">
              <a:rPr lang="en-US" smtClean="0"/>
              <a:t>4/19/2021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562527-AB62-424A-A9C9-49DD8B400B36}" type="slidenum">
              <a:rPr lang="en-US" smtClean="0"/>
              <a:t>‹#›</a:t>
            </a:fld>
            <a:endParaRPr lang="en-US" dirty="0"/>
          </a:p>
        </p:txBody>
      </p:sp>
    </p:spTree>
    <p:extLst>
      <p:ext uri="{BB962C8B-B14F-4D97-AF65-F5344CB8AC3E}">
        <p14:creationId xmlns:p14="http://schemas.microsoft.com/office/powerpoint/2010/main" val="2054478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2566F8-A159-374A-93FD-CDE22B7453F0}" type="datetimeFigureOut">
              <a:rPr lang="en-US" smtClean="0"/>
              <a:t>4/19/2021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562527-AB62-424A-A9C9-49DD8B400B36}" type="slidenum">
              <a:rPr lang="en-US" smtClean="0"/>
              <a:t>‹#›</a:t>
            </a:fld>
            <a:endParaRPr lang="en-US" dirty="0"/>
          </a:p>
        </p:txBody>
      </p:sp>
    </p:spTree>
    <p:extLst>
      <p:ext uri="{BB962C8B-B14F-4D97-AF65-F5344CB8AC3E}">
        <p14:creationId xmlns:p14="http://schemas.microsoft.com/office/powerpoint/2010/main" val="230774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566F8-A159-374A-93FD-CDE22B7453F0}" type="datetimeFigureOut">
              <a:rPr lang="en-US" smtClean="0"/>
              <a:t>4/19/2021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62527-AB62-424A-A9C9-49DD8B400B36}" type="slidenum">
              <a:rPr lang="en-US" smtClean="0"/>
              <a:t>‹#›</a:t>
            </a:fld>
            <a:endParaRPr lang="en-US" dirty="0"/>
          </a:p>
        </p:txBody>
      </p:sp>
    </p:spTree>
    <p:extLst>
      <p:ext uri="{BB962C8B-B14F-4D97-AF65-F5344CB8AC3E}">
        <p14:creationId xmlns:p14="http://schemas.microsoft.com/office/powerpoint/2010/main" val="1178229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3.emf"/><Relationship Id="rId4" Type="http://schemas.openxmlformats.org/officeDocument/2006/relationships/image" Target="../media/image22.emf"/></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emf"/><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248587" y="1"/>
            <a:ext cx="5943413" cy="1007390"/>
          </a:xfrm>
          <a:prstGeom prst="rect">
            <a:avLst/>
          </a:prstGeom>
        </p:spPr>
      </p:pic>
      <p:grpSp>
        <p:nvGrpSpPr>
          <p:cNvPr id="8" name="Group 7"/>
          <p:cNvGrpSpPr/>
          <p:nvPr/>
        </p:nvGrpSpPr>
        <p:grpSpPr>
          <a:xfrm>
            <a:off x="-1" y="1007392"/>
            <a:ext cx="12192001" cy="5434048"/>
            <a:chOff x="-1" y="1007392"/>
            <a:chExt cx="12192001" cy="5434048"/>
          </a:xfrm>
        </p:grpSpPr>
        <p:pic>
          <p:nvPicPr>
            <p:cNvPr id="2" name="Picture 1"/>
            <p:cNvPicPr>
              <a:picLocks noChangeAspect="1"/>
            </p:cNvPicPr>
            <p:nvPr/>
          </p:nvPicPr>
          <p:blipFill rotWithShape="1">
            <a:blip r:embed="rId4" cstate="email">
              <a:extLst>
                <a:ext uri="{28A0092B-C50C-407E-A947-70E740481C1C}">
                  <a14:useLocalDpi xmlns:a14="http://schemas.microsoft.com/office/drawing/2010/main" val="0"/>
                </a:ext>
              </a:extLst>
            </a:blip>
            <a:srcRect r="47246"/>
            <a:stretch/>
          </p:blipFill>
          <p:spPr>
            <a:xfrm>
              <a:off x="5736698" y="1007392"/>
              <a:ext cx="6455302" cy="5434048"/>
            </a:xfrm>
            <a:prstGeom prst="rect">
              <a:avLst/>
            </a:prstGeom>
            <a:solidFill>
              <a:srgbClr val="4A5695"/>
            </a:solidFill>
          </p:spPr>
        </p:pic>
        <p:sp>
          <p:nvSpPr>
            <p:cNvPr id="7" name="Rectangle 6"/>
            <p:cNvSpPr/>
            <p:nvPr/>
          </p:nvSpPr>
          <p:spPr>
            <a:xfrm>
              <a:off x="-1" y="1007392"/>
              <a:ext cx="5974081" cy="5434048"/>
            </a:xfrm>
            <a:prstGeom prst="rect">
              <a:avLst/>
            </a:prstGeom>
            <a:solidFill>
              <a:srgbClr val="4D5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45024" y="5779994"/>
            <a:ext cx="1319592" cy="369332"/>
          </a:xfrm>
          <a:prstGeom prst="rect">
            <a:avLst/>
          </a:prstGeom>
          <a:noFill/>
        </p:spPr>
        <p:txBody>
          <a:bodyPr wrap="none" rtlCol="0">
            <a:spAutoFit/>
          </a:bodyPr>
          <a:lstStyle/>
          <a:p>
            <a:r>
              <a:rPr lang="en-US" dirty="0">
                <a:solidFill>
                  <a:schemeClr val="bg1"/>
                </a:solidFill>
                <a:latin typeface="Politica" charset="0"/>
                <a:ea typeface="Politica" charset="0"/>
                <a:cs typeface="Politica" charset="0"/>
              </a:rPr>
              <a:t>Studio56.qa</a:t>
            </a:r>
          </a:p>
        </p:txBody>
      </p:sp>
      <p:sp>
        <p:nvSpPr>
          <p:cNvPr id="6" name="TextBox 5">
            <a:extLst>
              <a:ext uri="{FF2B5EF4-FFF2-40B4-BE49-F238E27FC236}">
                <a16:creationId xmlns:a16="http://schemas.microsoft.com/office/drawing/2014/main" id="{A4131900-6A4A-4509-97D0-B9BAF02B6E12}"/>
              </a:ext>
            </a:extLst>
          </p:cNvPr>
          <p:cNvSpPr txBox="1"/>
          <p:nvPr/>
        </p:nvSpPr>
        <p:spPr>
          <a:xfrm>
            <a:off x="45024" y="1116718"/>
            <a:ext cx="8006575" cy="1446550"/>
          </a:xfrm>
          <a:prstGeom prst="rect">
            <a:avLst/>
          </a:prstGeom>
          <a:noFill/>
        </p:spPr>
        <p:txBody>
          <a:bodyPr wrap="square" rtlCol="0">
            <a:spAutoFit/>
          </a:bodyPr>
          <a:lstStyle/>
          <a:p>
            <a:r>
              <a:rPr lang="en-US" sz="4400" dirty="0">
                <a:latin typeface="Politica" charset="0"/>
                <a:ea typeface="Politica" charset="0"/>
                <a:cs typeface="Politica" charset="0"/>
              </a:rPr>
              <a:t>Texture and patterns for fabric </a:t>
            </a:r>
            <a:endParaRPr lang="ar-QA" sz="4400" dirty="0">
              <a:latin typeface="Politica" charset="0"/>
              <a:ea typeface="Politica" charset="0"/>
              <a:cs typeface="Politica" charset="0"/>
            </a:endParaRPr>
          </a:p>
          <a:p>
            <a:r>
              <a:rPr lang="en-US" sz="4400" dirty="0">
                <a:solidFill>
                  <a:schemeClr val="bg1"/>
                </a:solidFill>
                <a:latin typeface="Politica" charset="0"/>
                <a:ea typeface="Politica" charset="0"/>
                <a:cs typeface="Politica" charset="0"/>
              </a:rPr>
              <a:t>Age 7-10</a:t>
            </a:r>
          </a:p>
        </p:txBody>
      </p:sp>
      <p:sp>
        <p:nvSpPr>
          <p:cNvPr id="12" name="TextBox 11">
            <a:extLst>
              <a:ext uri="{FF2B5EF4-FFF2-40B4-BE49-F238E27FC236}">
                <a16:creationId xmlns:a16="http://schemas.microsoft.com/office/drawing/2014/main" id="{5CACE3BA-F8DE-4A14-B149-65EF53A3CC1B}"/>
              </a:ext>
            </a:extLst>
          </p:cNvPr>
          <p:cNvSpPr txBox="1"/>
          <p:nvPr/>
        </p:nvSpPr>
        <p:spPr>
          <a:xfrm>
            <a:off x="7831153" y="1132107"/>
            <a:ext cx="3305713" cy="707886"/>
          </a:xfrm>
          <a:prstGeom prst="rect">
            <a:avLst/>
          </a:prstGeom>
          <a:noFill/>
        </p:spPr>
        <p:txBody>
          <a:bodyPr wrap="none" rtlCol="0">
            <a:spAutoFit/>
          </a:bodyPr>
          <a:lstStyle/>
          <a:p>
            <a:pPr algn="r" rtl="1"/>
            <a:r>
              <a:rPr lang="ar-QA" sz="4000" dirty="0">
                <a:solidFill>
                  <a:schemeClr val="bg1"/>
                </a:solidFill>
                <a:cs typeface="+mj-cs"/>
              </a:rPr>
              <a:t>نسيج وأنماط للنسيج</a:t>
            </a:r>
            <a:endParaRPr lang="en-US" sz="4000" dirty="0">
              <a:solidFill>
                <a:schemeClr val="bg1"/>
              </a:solidFill>
              <a:cs typeface="+mj-cs"/>
            </a:endParaRPr>
          </a:p>
        </p:txBody>
      </p:sp>
    </p:spTree>
    <p:extLst>
      <p:ext uri="{BB962C8B-B14F-4D97-AF65-F5344CB8AC3E}">
        <p14:creationId xmlns:p14="http://schemas.microsoft.com/office/powerpoint/2010/main" val="911208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535" y="547545"/>
            <a:ext cx="5769946" cy="698090"/>
          </a:xfrm>
        </p:spPr>
        <p:txBody>
          <a:bodyPr>
            <a:normAutofit/>
          </a:bodyPr>
          <a:lstStyle/>
          <a:p>
            <a:pPr algn="ctr"/>
            <a:r>
              <a:rPr lang="en-US" sz="3200" dirty="0">
                <a:latin typeface="Politica" panose="02000506060000020004"/>
              </a:rPr>
              <a:t>Create different scenes</a:t>
            </a:r>
            <a:endParaRPr lang="en-US" sz="2800" dirty="0">
              <a:latin typeface="Politica" panose="02000506060000020004"/>
            </a:endParaRPr>
          </a:p>
        </p:txBody>
      </p:sp>
      <p:sp>
        <p:nvSpPr>
          <p:cNvPr id="5" name="TextBox 4">
            <a:extLst>
              <a:ext uri="{FF2B5EF4-FFF2-40B4-BE49-F238E27FC236}">
                <a16:creationId xmlns:a16="http://schemas.microsoft.com/office/drawing/2014/main" id="{FD80D67D-648A-4D40-B43F-22BD53F43591}"/>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6" name="Group 5">
            <a:extLst>
              <a:ext uri="{FF2B5EF4-FFF2-40B4-BE49-F238E27FC236}">
                <a16:creationId xmlns:a16="http://schemas.microsoft.com/office/drawing/2014/main" id="{30F8E2AD-F48E-4A0F-8A1F-154FA32B590F}"/>
              </a:ext>
            </a:extLst>
          </p:cNvPr>
          <p:cNvGrpSpPr/>
          <p:nvPr/>
        </p:nvGrpSpPr>
        <p:grpSpPr>
          <a:xfrm>
            <a:off x="9248482" y="6273830"/>
            <a:ext cx="1415160" cy="476766"/>
            <a:chOff x="8882864" y="6158525"/>
            <a:chExt cx="1780778" cy="599942"/>
          </a:xfrm>
        </p:grpSpPr>
        <p:pic>
          <p:nvPicPr>
            <p:cNvPr id="7" name="Picture 6">
              <a:extLst>
                <a:ext uri="{FF2B5EF4-FFF2-40B4-BE49-F238E27FC236}">
                  <a16:creationId xmlns:a16="http://schemas.microsoft.com/office/drawing/2014/main" id="{23F6D0FE-C939-4AB6-9863-760E262F52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5821"/>
            <a:stretch/>
          </p:blipFill>
          <p:spPr>
            <a:xfrm>
              <a:off x="8882864" y="6158525"/>
              <a:ext cx="1142880" cy="599942"/>
            </a:xfrm>
            <a:prstGeom prst="rect">
              <a:avLst/>
            </a:prstGeom>
          </p:spPr>
        </p:pic>
        <p:pic>
          <p:nvPicPr>
            <p:cNvPr id="8" name="Picture 7">
              <a:extLst>
                <a:ext uri="{FF2B5EF4-FFF2-40B4-BE49-F238E27FC236}">
                  <a16:creationId xmlns:a16="http://schemas.microsoft.com/office/drawing/2014/main" id="{4CDB655C-A0BE-4A9C-99E8-9C70448DFB45}"/>
                </a:ext>
              </a:extLst>
            </p:cNvPr>
            <p:cNvPicPr>
              <a:picLocks noChangeAspect="1"/>
            </p:cNvPicPr>
            <p:nvPr/>
          </p:nvPicPr>
          <p:blipFill rotWithShape="1">
            <a:blip r:embed="rId3" cstate="print">
              <a:lum bright="-100000"/>
              <a:extLst>
                <a:ext uri="{28A0092B-C50C-407E-A947-70E740481C1C}">
                  <a14:useLocalDpi xmlns:a14="http://schemas.microsoft.com/office/drawing/2010/main" val="0"/>
                </a:ext>
              </a:extLst>
            </a:blip>
            <a:srcRect l="64179"/>
            <a:stretch/>
          </p:blipFill>
          <p:spPr>
            <a:xfrm>
              <a:off x="10025744" y="6158525"/>
              <a:ext cx="637898" cy="599942"/>
            </a:xfrm>
            <a:prstGeom prst="rect">
              <a:avLst/>
            </a:prstGeom>
          </p:spPr>
        </p:pic>
      </p:grpSp>
      <p:pic>
        <p:nvPicPr>
          <p:cNvPr id="16" name="Picture 15">
            <a:extLst>
              <a:ext uri="{FF2B5EF4-FFF2-40B4-BE49-F238E27FC236}">
                <a16:creationId xmlns:a16="http://schemas.microsoft.com/office/drawing/2014/main" id="{045374E7-85CC-4878-BF3D-8BD2B1C21D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489587" cy="6858000"/>
          </a:xfrm>
          <a:prstGeom prst="rect">
            <a:avLst/>
          </a:prstGeom>
        </p:spPr>
      </p:pic>
      <p:sp>
        <p:nvSpPr>
          <p:cNvPr id="17" name="TextBox 16">
            <a:extLst>
              <a:ext uri="{FF2B5EF4-FFF2-40B4-BE49-F238E27FC236}">
                <a16:creationId xmlns:a16="http://schemas.microsoft.com/office/drawing/2014/main" id="{5F697327-02C5-4A82-ACAB-B7C7B8C23FF5}"/>
              </a:ext>
            </a:extLst>
          </p:cNvPr>
          <p:cNvSpPr txBox="1"/>
          <p:nvPr/>
        </p:nvSpPr>
        <p:spPr>
          <a:xfrm>
            <a:off x="5607299" y="665758"/>
            <a:ext cx="3424950" cy="461665"/>
          </a:xfrm>
          <a:prstGeom prst="rect">
            <a:avLst/>
          </a:prstGeom>
          <a:noFill/>
        </p:spPr>
        <p:txBody>
          <a:bodyPr wrap="square">
            <a:spAutoFit/>
          </a:bodyPr>
          <a:lstStyle/>
          <a:p>
            <a:pPr algn="r" rtl="1"/>
            <a:r>
              <a:rPr lang="ar-QA" sz="2400" dirty="0"/>
              <a:t>إنشاء مشاهد مختلفة</a:t>
            </a:r>
            <a:endParaRPr lang="en-US" sz="2400" dirty="0"/>
          </a:p>
        </p:txBody>
      </p:sp>
      <p:pic>
        <p:nvPicPr>
          <p:cNvPr id="9" name="Picture 8">
            <a:extLst>
              <a:ext uri="{FF2B5EF4-FFF2-40B4-BE49-F238E27FC236}">
                <a16:creationId xmlns:a16="http://schemas.microsoft.com/office/drawing/2014/main" id="{F226195F-1107-472A-B090-5FE04208B0B3}"/>
              </a:ext>
            </a:extLst>
          </p:cNvPr>
          <p:cNvPicPr>
            <a:picLocks noChangeAspect="1"/>
          </p:cNvPicPr>
          <p:nvPr/>
        </p:nvPicPr>
        <p:blipFill>
          <a:blip r:embed="rId5"/>
          <a:stretch>
            <a:fillRect/>
          </a:stretch>
        </p:blipFill>
        <p:spPr>
          <a:xfrm>
            <a:off x="2363183" y="1279894"/>
            <a:ext cx="7072966" cy="4912348"/>
          </a:xfrm>
          <a:prstGeom prst="rect">
            <a:avLst/>
          </a:prstGeom>
        </p:spPr>
      </p:pic>
    </p:spTree>
    <p:extLst>
      <p:ext uri="{BB962C8B-B14F-4D97-AF65-F5344CB8AC3E}">
        <p14:creationId xmlns:p14="http://schemas.microsoft.com/office/powerpoint/2010/main" val="4287412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816" y="80288"/>
            <a:ext cx="5769946" cy="698090"/>
          </a:xfrm>
        </p:spPr>
        <p:txBody>
          <a:bodyPr>
            <a:normAutofit/>
          </a:bodyPr>
          <a:lstStyle/>
          <a:p>
            <a:pPr algn="ctr"/>
            <a:r>
              <a:rPr lang="en-US" sz="3200" dirty="0">
                <a:latin typeface="Politica" panose="02000506060000020004"/>
              </a:rPr>
              <a:t>Create many copy of different textures</a:t>
            </a:r>
            <a:endParaRPr lang="en-US" sz="2800" dirty="0">
              <a:latin typeface="Politica" panose="02000506060000020004"/>
            </a:endParaRPr>
          </a:p>
        </p:txBody>
      </p:sp>
      <p:sp>
        <p:nvSpPr>
          <p:cNvPr id="5" name="TextBox 4">
            <a:extLst>
              <a:ext uri="{FF2B5EF4-FFF2-40B4-BE49-F238E27FC236}">
                <a16:creationId xmlns:a16="http://schemas.microsoft.com/office/drawing/2014/main" id="{FD80D67D-648A-4D40-B43F-22BD53F43591}"/>
              </a:ext>
            </a:extLst>
          </p:cNvPr>
          <p:cNvSpPr txBox="1"/>
          <p:nvPr/>
        </p:nvSpPr>
        <p:spPr>
          <a:xfrm>
            <a:off x="10663642" y="6370438"/>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6" name="Group 5">
            <a:extLst>
              <a:ext uri="{FF2B5EF4-FFF2-40B4-BE49-F238E27FC236}">
                <a16:creationId xmlns:a16="http://schemas.microsoft.com/office/drawing/2014/main" id="{30F8E2AD-F48E-4A0F-8A1F-154FA32B590F}"/>
              </a:ext>
            </a:extLst>
          </p:cNvPr>
          <p:cNvGrpSpPr/>
          <p:nvPr/>
        </p:nvGrpSpPr>
        <p:grpSpPr>
          <a:xfrm>
            <a:off x="9248482" y="6370438"/>
            <a:ext cx="1415160" cy="476766"/>
            <a:chOff x="8882864" y="6158525"/>
            <a:chExt cx="1780778" cy="599942"/>
          </a:xfrm>
        </p:grpSpPr>
        <p:pic>
          <p:nvPicPr>
            <p:cNvPr id="7" name="Picture 6">
              <a:extLst>
                <a:ext uri="{FF2B5EF4-FFF2-40B4-BE49-F238E27FC236}">
                  <a16:creationId xmlns:a16="http://schemas.microsoft.com/office/drawing/2014/main" id="{23F6D0FE-C939-4AB6-9863-760E262F52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5821"/>
            <a:stretch/>
          </p:blipFill>
          <p:spPr>
            <a:xfrm>
              <a:off x="8882864" y="6158525"/>
              <a:ext cx="1142880" cy="599942"/>
            </a:xfrm>
            <a:prstGeom prst="rect">
              <a:avLst/>
            </a:prstGeom>
          </p:spPr>
        </p:pic>
        <p:pic>
          <p:nvPicPr>
            <p:cNvPr id="8" name="Picture 7">
              <a:extLst>
                <a:ext uri="{FF2B5EF4-FFF2-40B4-BE49-F238E27FC236}">
                  <a16:creationId xmlns:a16="http://schemas.microsoft.com/office/drawing/2014/main" id="{4CDB655C-A0BE-4A9C-99E8-9C70448DFB45}"/>
                </a:ext>
              </a:extLst>
            </p:cNvPr>
            <p:cNvPicPr>
              <a:picLocks noChangeAspect="1"/>
            </p:cNvPicPr>
            <p:nvPr/>
          </p:nvPicPr>
          <p:blipFill rotWithShape="1">
            <a:blip r:embed="rId3" cstate="print">
              <a:lum bright="-100000"/>
              <a:extLst>
                <a:ext uri="{28A0092B-C50C-407E-A947-70E740481C1C}">
                  <a14:useLocalDpi xmlns:a14="http://schemas.microsoft.com/office/drawing/2010/main" val="0"/>
                </a:ext>
              </a:extLst>
            </a:blip>
            <a:srcRect l="64179"/>
            <a:stretch/>
          </p:blipFill>
          <p:spPr>
            <a:xfrm>
              <a:off x="10025744" y="6158525"/>
              <a:ext cx="637898" cy="599942"/>
            </a:xfrm>
            <a:prstGeom prst="rect">
              <a:avLst/>
            </a:prstGeom>
          </p:spPr>
        </p:pic>
      </p:grpSp>
      <p:sp>
        <p:nvSpPr>
          <p:cNvPr id="17" name="TextBox 16">
            <a:extLst>
              <a:ext uri="{FF2B5EF4-FFF2-40B4-BE49-F238E27FC236}">
                <a16:creationId xmlns:a16="http://schemas.microsoft.com/office/drawing/2014/main" id="{5F697327-02C5-4A82-ACAB-B7C7B8C23FF5}"/>
              </a:ext>
            </a:extLst>
          </p:cNvPr>
          <p:cNvSpPr txBox="1"/>
          <p:nvPr/>
        </p:nvSpPr>
        <p:spPr>
          <a:xfrm>
            <a:off x="7238692" y="198500"/>
            <a:ext cx="3424950" cy="461665"/>
          </a:xfrm>
          <a:prstGeom prst="rect">
            <a:avLst/>
          </a:prstGeom>
          <a:noFill/>
        </p:spPr>
        <p:txBody>
          <a:bodyPr wrap="square">
            <a:spAutoFit/>
          </a:bodyPr>
          <a:lstStyle/>
          <a:p>
            <a:pPr algn="r" rtl="1"/>
            <a:r>
              <a:rPr lang="ar-QA" sz="2400" dirty="0"/>
              <a:t>إنشاء نسخ عديدة من مواد مختلفة</a:t>
            </a:r>
            <a:endParaRPr lang="en-US" sz="2400" dirty="0"/>
          </a:p>
        </p:txBody>
      </p:sp>
      <p:pic>
        <p:nvPicPr>
          <p:cNvPr id="4" name="Picture 3">
            <a:extLst>
              <a:ext uri="{FF2B5EF4-FFF2-40B4-BE49-F238E27FC236}">
                <a16:creationId xmlns:a16="http://schemas.microsoft.com/office/drawing/2014/main" id="{5EE68291-AAD6-468E-9FBC-C6EBB2594C53}"/>
              </a:ext>
            </a:extLst>
          </p:cNvPr>
          <p:cNvPicPr>
            <a:picLocks noChangeAspect="1"/>
          </p:cNvPicPr>
          <p:nvPr/>
        </p:nvPicPr>
        <p:blipFill>
          <a:blip r:embed="rId4"/>
          <a:stretch>
            <a:fillRect/>
          </a:stretch>
        </p:blipFill>
        <p:spPr>
          <a:xfrm>
            <a:off x="275303" y="960172"/>
            <a:ext cx="11425084" cy="5348642"/>
          </a:xfrm>
          <a:prstGeom prst="rect">
            <a:avLst/>
          </a:prstGeom>
        </p:spPr>
      </p:pic>
    </p:spTree>
    <p:extLst>
      <p:ext uri="{BB962C8B-B14F-4D97-AF65-F5344CB8AC3E}">
        <p14:creationId xmlns:p14="http://schemas.microsoft.com/office/powerpoint/2010/main" val="941013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4A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sp>
        <p:nvSpPr>
          <p:cNvPr id="4" name="TextBox 3"/>
          <p:cNvSpPr txBox="1"/>
          <p:nvPr/>
        </p:nvSpPr>
        <p:spPr>
          <a:xfrm>
            <a:off x="397157" y="2529544"/>
            <a:ext cx="4370151" cy="1323439"/>
          </a:xfrm>
          <a:prstGeom prst="rect">
            <a:avLst/>
          </a:prstGeom>
          <a:noFill/>
        </p:spPr>
        <p:txBody>
          <a:bodyPr wrap="square" rtlCol="0">
            <a:spAutoFit/>
          </a:bodyPr>
          <a:lstStyle/>
          <a:p>
            <a:r>
              <a:rPr lang="en-US" sz="8000" dirty="0">
                <a:solidFill>
                  <a:schemeClr val="bg1"/>
                </a:solidFill>
                <a:latin typeface="Politica" charset="0"/>
                <a:ea typeface="Politica" charset="0"/>
                <a:cs typeface="Politica" charset="0"/>
              </a:rPr>
              <a:t>THANKS</a:t>
            </a:r>
          </a:p>
        </p:txBody>
      </p:sp>
      <p:sp>
        <p:nvSpPr>
          <p:cNvPr id="14" name="TextBox 13"/>
          <p:cNvSpPr txBox="1"/>
          <p:nvPr/>
        </p:nvSpPr>
        <p:spPr>
          <a:xfrm>
            <a:off x="410699" y="3636180"/>
            <a:ext cx="4019258" cy="646331"/>
          </a:xfrm>
          <a:prstGeom prst="rect">
            <a:avLst/>
          </a:prstGeom>
          <a:noFill/>
        </p:spPr>
        <p:txBody>
          <a:bodyPr wrap="square" rtlCol="0">
            <a:spAutoFit/>
          </a:bodyPr>
          <a:lstStyle/>
          <a:p>
            <a:r>
              <a:rPr lang="en-US" sz="3600" dirty="0">
                <a:latin typeface="Politica" charset="0"/>
                <a:ea typeface="Politica" charset="0"/>
                <a:cs typeface="Politica" charset="0"/>
              </a:rPr>
              <a:t>info@studio56.qa</a:t>
            </a:r>
          </a:p>
        </p:txBody>
      </p:sp>
      <p:pic>
        <p:nvPicPr>
          <p:cNvPr id="2" name="Picture 1"/>
          <p:cNvPicPr>
            <a:picLocks noChangeAspect="1"/>
          </p:cNvPicPr>
          <p:nvPr/>
        </p:nvPicPr>
        <p:blipFill>
          <a:blip r:embed="rId3" cstate="email">
            <a:lum bright="100000"/>
            <a:extLst>
              <a:ext uri="{28A0092B-C50C-407E-A947-70E740481C1C}">
                <a14:useLocalDpi xmlns:a14="http://schemas.microsoft.com/office/drawing/2010/main" val="0"/>
              </a:ext>
            </a:extLst>
          </a:blip>
          <a:stretch>
            <a:fillRect/>
          </a:stretch>
        </p:blipFill>
        <p:spPr>
          <a:xfrm>
            <a:off x="9352750" y="6273830"/>
            <a:ext cx="1310892" cy="414498"/>
          </a:xfrm>
          <a:prstGeom prst="rect">
            <a:avLst/>
          </a:prstGeom>
        </p:spPr>
      </p:pic>
      <p:pic>
        <p:nvPicPr>
          <p:cNvPr id="9" name="Picture 8"/>
          <p:cNvPicPr>
            <a:picLocks noChangeAspect="1"/>
          </p:cNvPicPr>
          <p:nvPr/>
        </p:nvPicPr>
        <p:blipFill>
          <a:blip r:embed="rId4" cstate="email">
            <a:duotone>
              <a:schemeClr val="bg2">
                <a:shade val="45000"/>
                <a:satMod val="135000"/>
              </a:schemeClr>
              <a:prstClr val="white"/>
            </a:duotone>
            <a:lum bright="-100000" contrast="-60000"/>
            <a:extLst>
              <a:ext uri="{28A0092B-C50C-407E-A947-70E740481C1C}">
                <a14:useLocalDpi xmlns:a14="http://schemas.microsoft.com/office/drawing/2010/main" val="0"/>
              </a:ext>
            </a:extLst>
          </a:blip>
          <a:stretch>
            <a:fillRect/>
          </a:stretch>
        </p:blipFill>
        <p:spPr>
          <a:xfrm>
            <a:off x="163954" y="289039"/>
            <a:ext cx="3688502" cy="1513231"/>
          </a:xfrm>
          <a:prstGeom prst="rect">
            <a:avLst/>
          </a:prstGeom>
        </p:spPr>
      </p:pic>
      <p:grpSp>
        <p:nvGrpSpPr>
          <p:cNvPr id="13" name="Group 12"/>
          <p:cNvGrpSpPr/>
          <p:nvPr/>
        </p:nvGrpSpPr>
        <p:grpSpPr>
          <a:xfrm>
            <a:off x="5742808" y="2353860"/>
            <a:ext cx="5035134" cy="1871501"/>
            <a:chOff x="5628508" y="2353860"/>
            <a:chExt cx="5035134" cy="1871501"/>
          </a:xfrm>
        </p:grpSpPr>
        <p:pic>
          <p:nvPicPr>
            <p:cNvPr id="12" name="Picture 11"/>
            <p:cNvPicPr>
              <a:picLocks noChangeAspect="1"/>
            </p:cNvPicPr>
            <p:nvPr/>
          </p:nvPicPr>
          <p:blipFill rotWithShape="1">
            <a:blip r:embed="rId5" cstate="email">
              <a:lum bright="100000"/>
              <a:extLst>
                <a:ext uri="{28A0092B-C50C-407E-A947-70E740481C1C}">
                  <a14:useLocalDpi xmlns:a14="http://schemas.microsoft.com/office/drawing/2010/main" val="0"/>
                </a:ext>
              </a:extLst>
            </a:blip>
            <a:srcRect l="32140" r="37541"/>
            <a:stretch/>
          </p:blipFill>
          <p:spPr>
            <a:xfrm>
              <a:off x="7183646" y="2353860"/>
              <a:ext cx="1628775" cy="1854200"/>
            </a:xfrm>
            <a:prstGeom prst="rect">
              <a:avLst/>
            </a:prstGeom>
          </p:spPr>
        </p:pic>
        <p:pic>
          <p:nvPicPr>
            <p:cNvPr id="15" name="Picture 14"/>
            <p:cNvPicPr>
              <a:picLocks noChangeAspect="1"/>
            </p:cNvPicPr>
            <p:nvPr/>
          </p:nvPicPr>
          <p:blipFill rotWithShape="1">
            <a:blip r:embed="rId5" cstate="email">
              <a:lum bright="-100000"/>
              <a:extLst>
                <a:ext uri="{28A0092B-C50C-407E-A947-70E740481C1C}">
                  <a14:useLocalDpi xmlns:a14="http://schemas.microsoft.com/office/drawing/2010/main" val="0"/>
                </a:ext>
              </a:extLst>
            </a:blip>
            <a:srcRect l="67778"/>
            <a:stretch/>
          </p:blipFill>
          <p:spPr>
            <a:xfrm>
              <a:off x="8932655" y="2371161"/>
              <a:ext cx="1730987" cy="1854200"/>
            </a:xfrm>
            <a:prstGeom prst="rect">
              <a:avLst/>
            </a:prstGeom>
          </p:spPr>
        </p:pic>
        <p:pic>
          <p:nvPicPr>
            <p:cNvPr id="16" name="Picture 15"/>
            <p:cNvPicPr>
              <a:picLocks noChangeAspect="1"/>
            </p:cNvPicPr>
            <p:nvPr/>
          </p:nvPicPr>
          <p:blipFill rotWithShape="1">
            <a:blip r:embed="rId5" cstate="email">
              <a:lum bright="100000"/>
              <a:extLst>
                <a:ext uri="{28A0092B-C50C-407E-A947-70E740481C1C}">
                  <a14:useLocalDpi xmlns:a14="http://schemas.microsoft.com/office/drawing/2010/main" val="0"/>
                </a:ext>
              </a:extLst>
            </a:blip>
            <a:srcRect r="71052"/>
            <a:stretch/>
          </p:blipFill>
          <p:spPr>
            <a:xfrm>
              <a:off x="5628508" y="2353860"/>
              <a:ext cx="1555138" cy="1854200"/>
            </a:xfrm>
            <a:prstGeom prst="rect">
              <a:avLst/>
            </a:prstGeom>
          </p:spPr>
        </p:pic>
      </p:grpSp>
    </p:spTree>
    <p:extLst>
      <p:ext uri="{BB962C8B-B14F-4D97-AF65-F5344CB8AC3E}">
        <p14:creationId xmlns:p14="http://schemas.microsoft.com/office/powerpoint/2010/main" val="1582608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80D67D-648A-4D40-B43F-22BD53F43591}"/>
              </a:ext>
            </a:extLst>
          </p:cNvPr>
          <p:cNvSpPr txBox="1"/>
          <p:nvPr/>
        </p:nvSpPr>
        <p:spPr>
          <a:xfrm>
            <a:off x="10663642" y="6303326"/>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6" name="Group 5">
            <a:extLst>
              <a:ext uri="{FF2B5EF4-FFF2-40B4-BE49-F238E27FC236}">
                <a16:creationId xmlns:a16="http://schemas.microsoft.com/office/drawing/2014/main" id="{30F8E2AD-F48E-4A0F-8A1F-154FA32B590F}"/>
              </a:ext>
            </a:extLst>
          </p:cNvPr>
          <p:cNvGrpSpPr/>
          <p:nvPr/>
        </p:nvGrpSpPr>
        <p:grpSpPr>
          <a:xfrm>
            <a:off x="9248482" y="6303326"/>
            <a:ext cx="1415160" cy="476766"/>
            <a:chOff x="8882864" y="6158525"/>
            <a:chExt cx="1780778" cy="599942"/>
          </a:xfrm>
        </p:grpSpPr>
        <p:pic>
          <p:nvPicPr>
            <p:cNvPr id="7" name="Picture 6">
              <a:extLst>
                <a:ext uri="{FF2B5EF4-FFF2-40B4-BE49-F238E27FC236}">
                  <a16:creationId xmlns:a16="http://schemas.microsoft.com/office/drawing/2014/main" id="{23F6D0FE-C939-4AB6-9863-760E262F52D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8" name="Picture 7">
              <a:extLst>
                <a:ext uri="{FF2B5EF4-FFF2-40B4-BE49-F238E27FC236}">
                  <a16:creationId xmlns:a16="http://schemas.microsoft.com/office/drawing/2014/main" id="{4CDB655C-A0BE-4A9C-99E8-9C70448DFB45}"/>
                </a:ext>
              </a:extLst>
            </p:cNvPr>
            <p:cNvPicPr>
              <a:picLocks noChangeAspect="1"/>
            </p:cNvPicPr>
            <p:nvPr/>
          </p:nvPicPr>
          <p:blipFill rotWithShape="1">
            <a:blip r:embed="rId3" cstate="print">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graphicFrame>
        <p:nvGraphicFramePr>
          <p:cNvPr id="12" name="Diagram 11">
            <a:extLst>
              <a:ext uri="{FF2B5EF4-FFF2-40B4-BE49-F238E27FC236}">
                <a16:creationId xmlns:a16="http://schemas.microsoft.com/office/drawing/2014/main" id="{C66B1251-B2A5-4026-A6D7-B22504781E3A}"/>
              </a:ext>
            </a:extLst>
          </p:cNvPr>
          <p:cNvGraphicFramePr/>
          <p:nvPr>
            <p:extLst>
              <p:ext uri="{D42A27DB-BD31-4B8C-83A1-F6EECF244321}">
                <p14:modId xmlns:p14="http://schemas.microsoft.com/office/powerpoint/2010/main" val="1981092636"/>
              </p:ext>
            </p:extLst>
          </p:nvPr>
        </p:nvGraphicFramePr>
        <p:xfrm>
          <a:off x="2584283" y="440981"/>
          <a:ext cx="8241032" cy="44640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a:extLst>
              <a:ext uri="{FF2B5EF4-FFF2-40B4-BE49-F238E27FC236}">
                <a16:creationId xmlns:a16="http://schemas.microsoft.com/office/drawing/2014/main" id="{4C610969-62DB-40AF-9D5A-1C8C0F43275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1489587" cy="6858000"/>
          </a:xfrm>
          <a:prstGeom prst="rect">
            <a:avLst/>
          </a:prstGeom>
        </p:spPr>
      </p:pic>
    </p:spTree>
    <p:extLst>
      <p:ext uri="{BB962C8B-B14F-4D97-AF65-F5344CB8AC3E}">
        <p14:creationId xmlns:p14="http://schemas.microsoft.com/office/powerpoint/2010/main" val="674610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80D67D-648A-4D40-B43F-22BD53F43591}"/>
              </a:ext>
            </a:extLst>
          </p:cNvPr>
          <p:cNvSpPr txBox="1"/>
          <p:nvPr/>
        </p:nvSpPr>
        <p:spPr>
          <a:xfrm>
            <a:off x="10663642" y="6303326"/>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6" name="Group 5">
            <a:extLst>
              <a:ext uri="{FF2B5EF4-FFF2-40B4-BE49-F238E27FC236}">
                <a16:creationId xmlns:a16="http://schemas.microsoft.com/office/drawing/2014/main" id="{30F8E2AD-F48E-4A0F-8A1F-154FA32B590F}"/>
              </a:ext>
            </a:extLst>
          </p:cNvPr>
          <p:cNvGrpSpPr/>
          <p:nvPr/>
        </p:nvGrpSpPr>
        <p:grpSpPr>
          <a:xfrm>
            <a:off x="9248482" y="6303326"/>
            <a:ext cx="1415160" cy="476766"/>
            <a:chOff x="8882864" y="6158525"/>
            <a:chExt cx="1780778" cy="599942"/>
          </a:xfrm>
        </p:grpSpPr>
        <p:pic>
          <p:nvPicPr>
            <p:cNvPr id="7" name="Picture 6">
              <a:extLst>
                <a:ext uri="{FF2B5EF4-FFF2-40B4-BE49-F238E27FC236}">
                  <a16:creationId xmlns:a16="http://schemas.microsoft.com/office/drawing/2014/main" id="{23F6D0FE-C939-4AB6-9863-760E262F52D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8" name="Picture 7">
              <a:extLst>
                <a:ext uri="{FF2B5EF4-FFF2-40B4-BE49-F238E27FC236}">
                  <a16:creationId xmlns:a16="http://schemas.microsoft.com/office/drawing/2014/main" id="{4CDB655C-A0BE-4A9C-99E8-9C70448DFB45}"/>
                </a:ext>
              </a:extLst>
            </p:cNvPr>
            <p:cNvPicPr>
              <a:picLocks noChangeAspect="1"/>
            </p:cNvPicPr>
            <p:nvPr/>
          </p:nvPicPr>
          <p:blipFill rotWithShape="1">
            <a:blip r:embed="rId3" cstate="print">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16" name="TextBox 15">
            <a:extLst>
              <a:ext uri="{FF2B5EF4-FFF2-40B4-BE49-F238E27FC236}">
                <a16:creationId xmlns:a16="http://schemas.microsoft.com/office/drawing/2014/main" id="{B7E3EFD7-4862-4127-8133-573624CAEE57}"/>
              </a:ext>
            </a:extLst>
          </p:cNvPr>
          <p:cNvSpPr txBox="1"/>
          <p:nvPr/>
        </p:nvSpPr>
        <p:spPr>
          <a:xfrm>
            <a:off x="2126233" y="452735"/>
            <a:ext cx="4048425" cy="1200329"/>
          </a:xfrm>
          <a:prstGeom prst="rect">
            <a:avLst/>
          </a:prstGeom>
          <a:noFill/>
        </p:spPr>
        <p:txBody>
          <a:bodyPr wrap="square">
            <a:spAutoFit/>
          </a:bodyPr>
          <a:lstStyle/>
          <a:p>
            <a:pPr algn="l" fontAlgn="base"/>
            <a:r>
              <a:rPr lang="en-US" sz="2400" b="1" i="0" dirty="0">
                <a:solidFill>
                  <a:srgbClr val="4F4F4F"/>
                </a:solidFill>
                <a:effectLst/>
                <a:latin typeface="Politica" panose="02000506060000020004" pitchFamily="2" charset="0"/>
              </a:rPr>
              <a:t>Materials</a:t>
            </a:r>
          </a:p>
          <a:p>
            <a:pPr algn="just" fontAlgn="base"/>
            <a:r>
              <a:rPr lang="en-US" sz="2400" b="0" i="0" dirty="0">
                <a:solidFill>
                  <a:srgbClr val="4F4F4F"/>
                </a:solidFill>
                <a:effectLst/>
                <a:latin typeface="Politica" panose="02000506060000020004" pitchFamily="2" charset="0"/>
              </a:rPr>
              <a:t>A large library of custom PBR materials with thousands of textures.</a:t>
            </a:r>
          </a:p>
        </p:txBody>
      </p:sp>
      <p:pic>
        <p:nvPicPr>
          <p:cNvPr id="15" name="Picture 14">
            <a:extLst>
              <a:ext uri="{FF2B5EF4-FFF2-40B4-BE49-F238E27FC236}">
                <a16:creationId xmlns:a16="http://schemas.microsoft.com/office/drawing/2014/main" id="{56A0EDA0-8990-4078-AF62-23A621EE3D6A}"/>
              </a:ext>
            </a:extLst>
          </p:cNvPr>
          <p:cNvPicPr>
            <a:picLocks noChangeAspect="1"/>
          </p:cNvPicPr>
          <p:nvPr/>
        </p:nvPicPr>
        <p:blipFill>
          <a:blip r:embed="rId4"/>
          <a:stretch>
            <a:fillRect/>
          </a:stretch>
        </p:blipFill>
        <p:spPr>
          <a:xfrm>
            <a:off x="2126233" y="1921543"/>
            <a:ext cx="4521792" cy="4381783"/>
          </a:xfrm>
          <a:prstGeom prst="rect">
            <a:avLst/>
          </a:prstGeom>
        </p:spPr>
      </p:pic>
      <p:pic>
        <p:nvPicPr>
          <p:cNvPr id="19" name="Picture 18">
            <a:extLst>
              <a:ext uri="{FF2B5EF4-FFF2-40B4-BE49-F238E27FC236}">
                <a16:creationId xmlns:a16="http://schemas.microsoft.com/office/drawing/2014/main" id="{D00B2492-1815-4273-ACCD-9C37C1DC2485}"/>
              </a:ext>
            </a:extLst>
          </p:cNvPr>
          <p:cNvPicPr>
            <a:picLocks noChangeAspect="1"/>
          </p:cNvPicPr>
          <p:nvPr/>
        </p:nvPicPr>
        <p:blipFill>
          <a:blip r:embed="rId5"/>
          <a:stretch>
            <a:fillRect/>
          </a:stretch>
        </p:blipFill>
        <p:spPr>
          <a:xfrm>
            <a:off x="6987770" y="3429000"/>
            <a:ext cx="2002713" cy="2874326"/>
          </a:xfrm>
          <a:prstGeom prst="rect">
            <a:avLst/>
          </a:prstGeom>
        </p:spPr>
      </p:pic>
      <p:pic>
        <p:nvPicPr>
          <p:cNvPr id="21" name="Picture 20">
            <a:extLst>
              <a:ext uri="{FF2B5EF4-FFF2-40B4-BE49-F238E27FC236}">
                <a16:creationId xmlns:a16="http://schemas.microsoft.com/office/drawing/2014/main" id="{D647E6A6-3CA2-4259-BC79-FBB83375B589}"/>
              </a:ext>
            </a:extLst>
          </p:cNvPr>
          <p:cNvPicPr>
            <a:picLocks noChangeAspect="1"/>
          </p:cNvPicPr>
          <p:nvPr/>
        </p:nvPicPr>
        <p:blipFill>
          <a:blip r:embed="rId6"/>
          <a:stretch>
            <a:fillRect/>
          </a:stretch>
        </p:blipFill>
        <p:spPr>
          <a:xfrm>
            <a:off x="9248482" y="3429000"/>
            <a:ext cx="1890497" cy="2874326"/>
          </a:xfrm>
          <a:prstGeom prst="rect">
            <a:avLst/>
          </a:prstGeom>
        </p:spPr>
      </p:pic>
      <p:sp>
        <p:nvSpPr>
          <p:cNvPr id="23" name="TextBox 22">
            <a:extLst>
              <a:ext uri="{FF2B5EF4-FFF2-40B4-BE49-F238E27FC236}">
                <a16:creationId xmlns:a16="http://schemas.microsoft.com/office/drawing/2014/main" id="{44953863-9348-4813-8B7D-1A85A2756738}"/>
              </a:ext>
            </a:extLst>
          </p:cNvPr>
          <p:cNvSpPr txBox="1"/>
          <p:nvPr/>
        </p:nvSpPr>
        <p:spPr>
          <a:xfrm>
            <a:off x="6735616" y="452734"/>
            <a:ext cx="3674561" cy="1200329"/>
          </a:xfrm>
          <a:prstGeom prst="rect">
            <a:avLst/>
          </a:prstGeom>
          <a:noFill/>
        </p:spPr>
        <p:txBody>
          <a:bodyPr wrap="square">
            <a:spAutoFit/>
          </a:bodyPr>
          <a:lstStyle/>
          <a:p>
            <a:pPr algn="r" rtl="1"/>
            <a:r>
              <a:rPr lang="ar-QA" sz="2400" dirty="0"/>
              <a:t>المواد</a:t>
            </a:r>
          </a:p>
          <a:p>
            <a:pPr algn="r" rtl="1"/>
            <a:r>
              <a:rPr lang="ar-QA" sz="2400" dirty="0"/>
              <a:t>مكتبة كبيرة من مواد </a:t>
            </a:r>
            <a:r>
              <a:rPr lang="en-US" sz="2400" dirty="0"/>
              <a:t>PBR </a:t>
            </a:r>
            <a:r>
              <a:rPr lang="ar-QA" sz="2400" dirty="0"/>
              <a:t>المخصصة مع الآلاف من القوام.</a:t>
            </a:r>
            <a:endParaRPr lang="en-US" sz="2400" dirty="0"/>
          </a:p>
        </p:txBody>
      </p:sp>
      <p:pic>
        <p:nvPicPr>
          <p:cNvPr id="25" name="Picture 24">
            <a:extLst>
              <a:ext uri="{FF2B5EF4-FFF2-40B4-BE49-F238E27FC236}">
                <a16:creationId xmlns:a16="http://schemas.microsoft.com/office/drawing/2014/main" id="{66B85CB0-15DC-4854-9514-1B567E6D06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489587" cy="6858000"/>
          </a:xfrm>
          <a:prstGeom prst="rect">
            <a:avLst/>
          </a:prstGeom>
        </p:spPr>
      </p:pic>
    </p:spTree>
    <p:extLst>
      <p:ext uri="{BB962C8B-B14F-4D97-AF65-F5344CB8AC3E}">
        <p14:creationId xmlns:p14="http://schemas.microsoft.com/office/powerpoint/2010/main" val="38760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80D67D-648A-4D40-B43F-22BD53F43591}"/>
              </a:ext>
            </a:extLst>
          </p:cNvPr>
          <p:cNvSpPr txBox="1"/>
          <p:nvPr/>
        </p:nvSpPr>
        <p:spPr>
          <a:xfrm>
            <a:off x="10663642" y="6303326"/>
            <a:ext cx="1319592" cy="369332"/>
          </a:xfrm>
          <a:prstGeom prst="rect">
            <a:avLst/>
          </a:prstGeom>
          <a:noFill/>
        </p:spPr>
        <p:txBody>
          <a:bodyPr wrap="none" rtlCol="0">
            <a:spAutoFit/>
          </a:bodyPr>
          <a:lstStyle/>
          <a:p>
            <a:r>
              <a:rPr lang="en-US">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6" name="Group 5">
            <a:extLst>
              <a:ext uri="{FF2B5EF4-FFF2-40B4-BE49-F238E27FC236}">
                <a16:creationId xmlns:a16="http://schemas.microsoft.com/office/drawing/2014/main" id="{30F8E2AD-F48E-4A0F-8A1F-154FA32B590F}"/>
              </a:ext>
            </a:extLst>
          </p:cNvPr>
          <p:cNvGrpSpPr/>
          <p:nvPr/>
        </p:nvGrpSpPr>
        <p:grpSpPr>
          <a:xfrm>
            <a:off x="9248482" y="6303326"/>
            <a:ext cx="1415160" cy="476766"/>
            <a:chOff x="8882864" y="6158525"/>
            <a:chExt cx="1780778" cy="599942"/>
          </a:xfrm>
        </p:grpSpPr>
        <p:pic>
          <p:nvPicPr>
            <p:cNvPr id="7" name="Picture 6">
              <a:extLst>
                <a:ext uri="{FF2B5EF4-FFF2-40B4-BE49-F238E27FC236}">
                  <a16:creationId xmlns:a16="http://schemas.microsoft.com/office/drawing/2014/main" id="{23F6D0FE-C939-4AB6-9863-760E262F52D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8" name="Picture 7">
              <a:extLst>
                <a:ext uri="{FF2B5EF4-FFF2-40B4-BE49-F238E27FC236}">
                  <a16:creationId xmlns:a16="http://schemas.microsoft.com/office/drawing/2014/main" id="{4CDB655C-A0BE-4A9C-99E8-9C70448DFB45}"/>
                </a:ext>
              </a:extLst>
            </p:cNvPr>
            <p:cNvPicPr>
              <a:picLocks noChangeAspect="1"/>
            </p:cNvPicPr>
            <p:nvPr/>
          </p:nvPicPr>
          <p:blipFill rotWithShape="1">
            <a:blip r:embed="rId3" cstate="print">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16" name="TextBox 15">
            <a:extLst>
              <a:ext uri="{FF2B5EF4-FFF2-40B4-BE49-F238E27FC236}">
                <a16:creationId xmlns:a16="http://schemas.microsoft.com/office/drawing/2014/main" id="{B7E3EFD7-4862-4127-8133-573624CAEE57}"/>
              </a:ext>
            </a:extLst>
          </p:cNvPr>
          <p:cNvSpPr txBox="1"/>
          <p:nvPr/>
        </p:nvSpPr>
        <p:spPr>
          <a:xfrm>
            <a:off x="2126233" y="452735"/>
            <a:ext cx="4186077" cy="1015663"/>
          </a:xfrm>
          <a:prstGeom prst="rect">
            <a:avLst/>
          </a:prstGeom>
          <a:noFill/>
        </p:spPr>
        <p:txBody>
          <a:bodyPr wrap="square">
            <a:spAutoFit/>
          </a:bodyPr>
          <a:lstStyle/>
          <a:p>
            <a:pPr algn="l" fontAlgn="base"/>
            <a:r>
              <a:rPr lang="en-US" sz="2000" b="1" i="0" dirty="0">
                <a:solidFill>
                  <a:srgbClr val="4F4F4F"/>
                </a:solidFill>
                <a:effectLst/>
                <a:latin typeface="Politica" panose="02000506060000020004" pitchFamily="2" charset="0"/>
              </a:rPr>
              <a:t>Material UI</a:t>
            </a:r>
          </a:p>
          <a:p>
            <a:pPr algn="l" fontAlgn="base"/>
            <a:r>
              <a:rPr lang="en-US" sz="2000" b="0" i="0" dirty="0">
                <a:solidFill>
                  <a:srgbClr val="4F4F4F"/>
                </a:solidFill>
                <a:effectLst/>
                <a:latin typeface="Politica" panose="02000506060000020004" pitchFamily="2" charset="0"/>
              </a:rPr>
              <a:t>After clicking on the object in Object mode a Material UI appears in the right panel.</a:t>
            </a:r>
          </a:p>
        </p:txBody>
      </p:sp>
      <p:sp>
        <p:nvSpPr>
          <p:cNvPr id="23" name="TextBox 22">
            <a:extLst>
              <a:ext uri="{FF2B5EF4-FFF2-40B4-BE49-F238E27FC236}">
                <a16:creationId xmlns:a16="http://schemas.microsoft.com/office/drawing/2014/main" id="{44953863-9348-4813-8B7D-1A85A2756738}"/>
              </a:ext>
            </a:extLst>
          </p:cNvPr>
          <p:cNvSpPr txBox="1"/>
          <p:nvPr/>
        </p:nvSpPr>
        <p:spPr>
          <a:xfrm>
            <a:off x="5991529" y="549396"/>
            <a:ext cx="4600978" cy="923330"/>
          </a:xfrm>
          <a:prstGeom prst="rect">
            <a:avLst/>
          </a:prstGeom>
          <a:noFill/>
        </p:spPr>
        <p:txBody>
          <a:bodyPr wrap="square">
            <a:spAutoFit/>
          </a:bodyPr>
          <a:lstStyle/>
          <a:p>
            <a:pPr algn="r" rtl="1"/>
            <a:r>
              <a:rPr lang="ar-QA" b="1" dirty="0"/>
              <a:t>واجهة المستخدم المادية</a:t>
            </a:r>
          </a:p>
          <a:p>
            <a:pPr algn="r" rtl="1"/>
            <a:r>
              <a:rPr lang="ar-QA" dirty="0"/>
              <a:t>بعد النقر فوق الكائن في وضع الكائن ، تظهر واجهة المستخدم المادية في اللوحة اليمنى.</a:t>
            </a:r>
            <a:endParaRPr lang="en-US" dirty="0"/>
          </a:p>
        </p:txBody>
      </p:sp>
      <p:sp>
        <p:nvSpPr>
          <p:cNvPr id="13" name="TextBox 12">
            <a:extLst>
              <a:ext uri="{FF2B5EF4-FFF2-40B4-BE49-F238E27FC236}">
                <a16:creationId xmlns:a16="http://schemas.microsoft.com/office/drawing/2014/main" id="{DDC32F08-B61D-49B4-8CD9-BEC376CFB64A}"/>
              </a:ext>
            </a:extLst>
          </p:cNvPr>
          <p:cNvSpPr txBox="1"/>
          <p:nvPr/>
        </p:nvSpPr>
        <p:spPr>
          <a:xfrm>
            <a:off x="7303356" y="2060888"/>
            <a:ext cx="3890251" cy="1015663"/>
          </a:xfrm>
          <a:prstGeom prst="rect">
            <a:avLst/>
          </a:prstGeom>
          <a:noFill/>
        </p:spPr>
        <p:txBody>
          <a:bodyPr wrap="square">
            <a:spAutoFit/>
          </a:bodyPr>
          <a:lstStyle/>
          <a:p>
            <a:pPr algn="r" rtl="1"/>
            <a:r>
              <a:rPr lang="ar-QA" sz="2000" b="1" dirty="0">
                <a:solidFill>
                  <a:srgbClr val="FF0000"/>
                </a:solidFill>
                <a:latin typeface="Politica" panose="02000506060000020004" pitchFamily="2" charset="0"/>
              </a:rPr>
              <a:t>يحدد لون المادة </a:t>
            </a:r>
            <a:r>
              <a:rPr lang="ar-QA" sz="2000" dirty="0">
                <a:latin typeface="Politica" panose="02000506060000020004" pitchFamily="2" charset="0"/>
              </a:rPr>
              <a:t>(نسيج </a:t>
            </a:r>
            <a:r>
              <a:rPr lang="en-US" sz="2000" dirty="0">
                <a:latin typeface="Politica" panose="02000506060000020004" pitchFamily="2" charset="0"/>
              </a:rPr>
              <a:t>sRGB </a:t>
            </a:r>
            <a:r>
              <a:rPr lang="ar-QA" sz="2000" dirty="0">
                <a:latin typeface="Politica" panose="02000506060000020004" pitchFamily="2" charset="0"/>
              </a:rPr>
              <a:t>أو لون خالص). يحتوي </a:t>
            </a:r>
            <a:r>
              <a:rPr lang="en-US" sz="2000" dirty="0">
                <a:latin typeface="Politica" panose="02000506060000020004" pitchFamily="2" charset="0"/>
              </a:rPr>
              <a:t>Base Color </a:t>
            </a:r>
            <a:r>
              <a:rPr lang="ar-QA" sz="2000" dirty="0">
                <a:latin typeface="Politica" panose="02000506060000020004" pitchFamily="2" charset="0"/>
              </a:rPr>
              <a:t>أيضًا على </a:t>
            </a:r>
            <a:r>
              <a:rPr lang="en-US" sz="2000" dirty="0">
                <a:latin typeface="Politica" panose="02000506060000020004" pitchFamily="2" charset="0"/>
              </a:rPr>
              <a:t>Color Picker </a:t>
            </a:r>
            <a:r>
              <a:rPr lang="ar-QA" sz="2000" dirty="0">
                <a:latin typeface="Politica" panose="02000506060000020004" pitchFamily="2" charset="0"/>
              </a:rPr>
              <a:t>لاختيار لون معين من بكسل محدد.</a:t>
            </a:r>
            <a:endParaRPr lang="en-US" sz="2000" dirty="0">
              <a:latin typeface="Politica" panose="02000506060000020004" pitchFamily="2" charset="0"/>
            </a:endParaRPr>
          </a:p>
        </p:txBody>
      </p:sp>
      <p:sp>
        <p:nvSpPr>
          <p:cNvPr id="18" name="TextBox 17">
            <a:extLst>
              <a:ext uri="{FF2B5EF4-FFF2-40B4-BE49-F238E27FC236}">
                <a16:creationId xmlns:a16="http://schemas.microsoft.com/office/drawing/2014/main" id="{45AB6F70-9C3F-4354-98C6-31C8B7C07220}"/>
              </a:ext>
            </a:extLst>
          </p:cNvPr>
          <p:cNvSpPr txBox="1"/>
          <p:nvPr/>
        </p:nvSpPr>
        <p:spPr>
          <a:xfrm>
            <a:off x="2126233" y="2060888"/>
            <a:ext cx="3969767" cy="1323439"/>
          </a:xfrm>
          <a:prstGeom prst="rect">
            <a:avLst/>
          </a:prstGeom>
          <a:noFill/>
        </p:spPr>
        <p:txBody>
          <a:bodyPr wrap="square">
            <a:spAutoFit/>
          </a:bodyPr>
          <a:lstStyle/>
          <a:p>
            <a:r>
              <a:rPr lang="en-US" sz="2000" b="1" dirty="0">
                <a:solidFill>
                  <a:srgbClr val="FF0000"/>
                </a:solidFill>
                <a:latin typeface="Politica" panose="02000506060000020004" pitchFamily="2" charset="0"/>
              </a:rPr>
              <a:t>Defines the color </a:t>
            </a:r>
            <a:r>
              <a:rPr lang="en-US" sz="2000" dirty="0">
                <a:latin typeface="Politica" panose="02000506060000020004" pitchFamily="2" charset="0"/>
              </a:rPr>
              <a:t>of a material (sRGB texture or a solid color). Base Color additionally contains a Color Picker to pick a specific color from a selected pixel. </a:t>
            </a:r>
          </a:p>
        </p:txBody>
      </p:sp>
      <p:pic>
        <p:nvPicPr>
          <p:cNvPr id="1026" name="Picture 2" descr="image3">
            <a:extLst>
              <a:ext uri="{FF2B5EF4-FFF2-40B4-BE49-F238E27FC236}">
                <a16:creationId xmlns:a16="http://schemas.microsoft.com/office/drawing/2014/main" id="{E90DD451-BEE0-44F4-A61D-079F9164DA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1006" y="3781450"/>
            <a:ext cx="6414011" cy="2635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F4709D3-F707-4C79-9AB4-31E71CB6D3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489587" cy="6858000"/>
          </a:xfrm>
          <a:prstGeom prst="rect">
            <a:avLst/>
          </a:prstGeom>
        </p:spPr>
      </p:pic>
    </p:spTree>
    <p:extLst>
      <p:ext uri="{BB962C8B-B14F-4D97-AF65-F5344CB8AC3E}">
        <p14:creationId xmlns:p14="http://schemas.microsoft.com/office/powerpoint/2010/main" val="2583755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80D67D-648A-4D40-B43F-22BD53F43591}"/>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6" name="Group 5">
            <a:extLst>
              <a:ext uri="{FF2B5EF4-FFF2-40B4-BE49-F238E27FC236}">
                <a16:creationId xmlns:a16="http://schemas.microsoft.com/office/drawing/2014/main" id="{30F8E2AD-F48E-4A0F-8A1F-154FA32B590F}"/>
              </a:ext>
            </a:extLst>
          </p:cNvPr>
          <p:cNvGrpSpPr/>
          <p:nvPr/>
        </p:nvGrpSpPr>
        <p:grpSpPr>
          <a:xfrm>
            <a:off x="9248482" y="6273830"/>
            <a:ext cx="1415160" cy="476766"/>
            <a:chOff x="8882864" y="6158525"/>
            <a:chExt cx="1780778" cy="599942"/>
          </a:xfrm>
        </p:grpSpPr>
        <p:pic>
          <p:nvPicPr>
            <p:cNvPr id="7" name="Picture 6">
              <a:extLst>
                <a:ext uri="{FF2B5EF4-FFF2-40B4-BE49-F238E27FC236}">
                  <a16:creationId xmlns:a16="http://schemas.microsoft.com/office/drawing/2014/main" id="{23F6D0FE-C939-4AB6-9863-760E262F52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5821"/>
            <a:stretch/>
          </p:blipFill>
          <p:spPr>
            <a:xfrm>
              <a:off x="8882864" y="6158525"/>
              <a:ext cx="1142880" cy="599942"/>
            </a:xfrm>
            <a:prstGeom prst="rect">
              <a:avLst/>
            </a:prstGeom>
          </p:spPr>
        </p:pic>
        <p:pic>
          <p:nvPicPr>
            <p:cNvPr id="8" name="Picture 7">
              <a:extLst>
                <a:ext uri="{FF2B5EF4-FFF2-40B4-BE49-F238E27FC236}">
                  <a16:creationId xmlns:a16="http://schemas.microsoft.com/office/drawing/2014/main" id="{4CDB655C-A0BE-4A9C-99E8-9C70448DFB45}"/>
                </a:ext>
              </a:extLst>
            </p:cNvPr>
            <p:cNvPicPr>
              <a:picLocks noChangeAspect="1"/>
            </p:cNvPicPr>
            <p:nvPr/>
          </p:nvPicPr>
          <p:blipFill rotWithShape="1">
            <a:blip r:embed="rId3" cstate="print">
              <a:lum bright="-100000"/>
              <a:extLst>
                <a:ext uri="{28A0092B-C50C-407E-A947-70E740481C1C}">
                  <a14:useLocalDpi xmlns:a14="http://schemas.microsoft.com/office/drawing/2010/main" val="0"/>
                </a:ext>
              </a:extLst>
            </a:blip>
            <a:srcRect l="64179"/>
            <a:stretch/>
          </p:blipFill>
          <p:spPr>
            <a:xfrm>
              <a:off x="10025744" y="6158525"/>
              <a:ext cx="637898" cy="599942"/>
            </a:xfrm>
            <a:prstGeom prst="rect">
              <a:avLst/>
            </a:prstGeom>
          </p:spPr>
        </p:pic>
      </p:grpSp>
      <p:sp>
        <p:nvSpPr>
          <p:cNvPr id="13" name="TextBox 12">
            <a:extLst>
              <a:ext uri="{FF2B5EF4-FFF2-40B4-BE49-F238E27FC236}">
                <a16:creationId xmlns:a16="http://schemas.microsoft.com/office/drawing/2014/main" id="{B89AE16D-2065-4033-AAA1-8D0D731DFBDC}"/>
              </a:ext>
            </a:extLst>
          </p:cNvPr>
          <p:cNvSpPr txBox="1"/>
          <p:nvPr/>
        </p:nvSpPr>
        <p:spPr>
          <a:xfrm>
            <a:off x="1671483" y="230318"/>
            <a:ext cx="9409471" cy="1938992"/>
          </a:xfrm>
          <a:prstGeom prst="rect">
            <a:avLst/>
          </a:prstGeom>
          <a:noFill/>
        </p:spPr>
        <p:txBody>
          <a:bodyPr wrap="square">
            <a:spAutoFit/>
          </a:bodyPr>
          <a:lstStyle/>
          <a:p>
            <a:r>
              <a:rPr lang="en-US" sz="2400" b="1" dirty="0">
                <a:latin typeface="Politica" panose="02000506060000020004" pitchFamily="2" charset="0"/>
              </a:rPr>
              <a:t>Opacity</a:t>
            </a:r>
          </a:p>
          <a:p>
            <a:r>
              <a:rPr lang="en-US" sz="2400" dirty="0">
                <a:latin typeface="Politica" panose="02000506060000020004" pitchFamily="2" charset="0"/>
              </a:rPr>
              <a:t>A linear grayscale texture, or a solid grayscale color. Defines how transparent the material is. The interesting part comes with an opacity texture, where you are able to create holes in an object, for example, without touching the geometry. Pure black stands for 100% transparency, white for 0. </a:t>
            </a:r>
          </a:p>
        </p:txBody>
      </p:sp>
      <p:pic>
        <p:nvPicPr>
          <p:cNvPr id="12" name="Picture 11">
            <a:extLst>
              <a:ext uri="{FF2B5EF4-FFF2-40B4-BE49-F238E27FC236}">
                <a16:creationId xmlns:a16="http://schemas.microsoft.com/office/drawing/2014/main" id="{D749199A-B37C-4B4D-A4E4-DFF8715BE5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489587" cy="6858000"/>
          </a:xfrm>
          <a:prstGeom prst="rect">
            <a:avLst/>
          </a:prstGeom>
        </p:spPr>
      </p:pic>
      <p:sp>
        <p:nvSpPr>
          <p:cNvPr id="17" name="TextBox 16">
            <a:extLst>
              <a:ext uri="{FF2B5EF4-FFF2-40B4-BE49-F238E27FC236}">
                <a16:creationId xmlns:a16="http://schemas.microsoft.com/office/drawing/2014/main" id="{7CFBD61D-0E56-4482-A360-E7BEE0A90DB0}"/>
              </a:ext>
            </a:extLst>
          </p:cNvPr>
          <p:cNvSpPr txBox="1"/>
          <p:nvPr/>
        </p:nvSpPr>
        <p:spPr>
          <a:xfrm>
            <a:off x="2630688" y="2236411"/>
            <a:ext cx="8032954" cy="1323439"/>
          </a:xfrm>
          <a:prstGeom prst="rect">
            <a:avLst/>
          </a:prstGeom>
          <a:noFill/>
        </p:spPr>
        <p:txBody>
          <a:bodyPr wrap="square">
            <a:spAutoFit/>
          </a:bodyPr>
          <a:lstStyle/>
          <a:p>
            <a:pPr algn="r" rtl="1"/>
            <a:r>
              <a:rPr lang="ar-QA" sz="2000" b="1" dirty="0"/>
              <a:t>العتامة</a:t>
            </a:r>
          </a:p>
          <a:p>
            <a:pPr algn="r" rtl="1"/>
            <a:r>
              <a:rPr lang="ar-QA" sz="2000" dirty="0"/>
              <a:t>نسيج خطي بتدرج الرمادي ، أو لون تدرجات رمادية خالص. يحدد مدى شفافية المادة. يأتي الجزء المثير للاهتمام مع نسيج عتامة ، حيث يمكنك إنشاء ثقوب في كائن ، على سبيل المثال ، دون لمس الشكل الهندسي. الأسود النقي يرمز إلى الشفافية بنسبة 100٪ والأبيض لـ 0.</a:t>
            </a:r>
            <a:endParaRPr lang="en-US" sz="2000" dirty="0"/>
          </a:p>
        </p:txBody>
      </p:sp>
      <p:pic>
        <p:nvPicPr>
          <p:cNvPr id="16" name="Picture 15">
            <a:extLst>
              <a:ext uri="{FF2B5EF4-FFF2-40B4-BE49-F238E27FC236}">
                <a16:creationId xmlns:a16="http://schemas.microsoft.com/office/drawing/2014/main" id="{0ACFF7C9-D0C0-4155-BCAD-1950A89DF01A}"/>
              </a:ext>
            </a:extLst>
          </p:cNvPr>
          <p:cNvPicPr>
            <a:picLocks noChangeAspect="1"/>
          </p:cNvPicPr>
          <p:nvPr/>
        </p:nvPicPr>
        <p:blipFill>
          <a:blip r:embed="rId5"/>
          <a:stretch>
            <a:fillRect/>
          </a:stretch>
        </p:blipFill>
        <p:spPr>
          <a:xfrm>
            <a:off x="1528358" y="3902762"/>
            <a:ext cx="6298476" cy="2583083"/>
          </a:xfrm>
          <a:prstGeom prst="rect">
            <a:avLst/>
          </a:prstGeom>
        </p:spPr>
      </p:pic>
      <p:pic>
        <p:nvPicPr>
          <p:cNvPr id="18" name="Picture 17">
            <a:extLst>
              <a:ext uri="{FF2B5EF4-FFF2-40B4-BE49-F238E27FC236}">
                <a16:creationId xmlns:a16="http://schemas.microsoft.com/office/drawing/2014/main" id="{5DB10FC7-C445-45B1-B2B0-CFE23C584AFA}"/>
              </a:ext>
            </a:extLst>
          </p:cNvPr>
          <p:cNvPicPr>
            <a:picLocks noChangeAspect="1"/>
          </p:cNvPicPr>
          <p:nvPr/>
        </p:nvPicPr>
        <p:blipFill>
          <a:blip r:embed="rId6"/>
          <a:stretch>
            <a:fillRect/>
          </a:stretch>
        </p:blipFill>
        <p:spPr>
          <a:xfrm>
            <a:off x="7443019" y="3902761"/>
            <a:ext cx="1802219" cy="2586573"/>
          </a:xfrm>
          <a:prstGeom prst="rect">
            <a:avLst/>
          </a:prstGeom>
        </p:spPr>
      </p:pic>
      <p:pic>
        <p:nvPicPr>
          <p:cNvPr id="22" name="Picture 21">
            <a:extLst>
              <a:ext uri="{FF2B5EF4-FFF2-40B4-BE49-F238E27FC236}">
                <a16:creationId xmlns:a16="http://schemas.microsoft.com/office/drawing/2014/main" id="{584BCF2E-9B5C-4A57-96AE-CB19132612FE}"/>
              </a:ext>
            </a:extLst>
          </p:cNvPr>
          <p:cNvPicPr>
            <a:picLocks noChangeAspect="1"/>
          </p:cNvPicPr>
          <p:nvPr/>
        </p:nvPicPr>
        <p:blipFill>
          <a:blip r:embed="rId7"/>
          <a:stretch>
            <a:fillRect/>
          </a:stretch>
        </p:blipFill>
        <p:spPr>
          <a:xfrm>
            <a:off x="7136626" y="4999040"/>
            <a:ext cx="238125" cy="390525"/>
          </a:xfrm>
          <a:prstGeom prst="rect">
            <a:avLst/>
          </a:prstGeom>
        </p:spPr>
      </p:pic>
    </p:spTree>
    <p:extLst>
      <p:ext uri="{BB962C8B-B14F-4D97-AF65-F5344CB8AC3E}">
        <p14:creationId xmlns:p14="http://schemas.microsoft.com/office/powerpoint/2010/main" val="2757797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80D67D-648A-4D40-B43F-22BD53F43591}"/>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6" name="Group 5">
            <a:extLst>
              <a:ext uri="{FF2B5EF4-FFF2-40B4-BE49-F238E27FC236}">
                <a16:creationId xmlns:a16="http://schemas.microsoft.com/office/drawing/2014/main" id="{30F8E2AD-F48E-4A0F-8A1F-154FA32B590F}"/>
              </a:ext>
            </a:extLst>
          </p:cNvPr>
          <p:cNvGrpSpPr/>
          <p:nvPr/>
        </p:nvGrpSpPr>
        <p:grpSpPr>
          <a:xfrm>
            <a:off x="9248482" y="6273830"/>
            <a:ext cx="1415160" cy="476766"/>
            <a:chOff x="8882864" y="6158525"/>
            <a:chExt cx="1780778" cy="599942"/>
          </a:xfrm>
        </p:grpSpPr>
        <p:pic>
          <p:nvPicPr>
            <p:cNvPr id="7" name="Picture 6">
              <a:extLst>
                <a:ext uri="{FF2B5EF4-FFF2-40B4-BE49-F238E27FC236}">
                  <a16:creationId xmlns:a16="http://schemas.microsoft.com/office/drawing/2014/main" id="{23F6D0FE-C939-4AB6-9863-760E262F52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5821"/>
            <a:stretch/>
          </p:blipFill>
          <p:spPr>
            <a:xfrm>
              <a:off x="8882864" y="6158525"/>
              <a:ext cx="1142880" cy="599942"/>
            </a:xfrm>
            <a:prstGeom prst="rect">
              <a:avLst/>
            </a:prstGeom>
          </p:spPr>
        </p:pic>
        <p:pic>
          <p:nvPicPr>
            <p:cNvPr id="8" name="Picture 7">
              <a:extLst>
                <a:ext uri="{FF2B5EF4-FFF2-40B4-BE49-F238E27FC236}">
                  <a16:creationId xmlns:a16="http://schemas.microsoft.com/office/drawing/2014/main" id="{4CDB655C-A0BE-4A9C-99E8-9C70448DFB45}"/>
                </a:ext>
              </a:extLst>
            </p:cNvPr>
            <p:cNvPicPr>
              <a:picLocks noChangeAspect="1"/>
            </p:cNvPicPr>
            <p:nvPr/>
          </p:nvPicPr>
          <p:blipFill rotWithShape="1">
            <a:blip r:embed="rId3" cstate="print">
              <a:lum bright="-100000"/>
              <a:extLst>
                <a:ext uri="{28A0092B-C50C-407E-A947-70E740481C1C}">
                  <a14:useLocalDpi xmlns:a14="http://schemas.microsoft.com/office/drawing/2010/main" val="0"/>
                </a:ext>
              </a:extLst>
            </a:blip>
            <a:srcRect l="64179"/>
            <a:stretch/>
          </p:blipFill>
          <p:spPr>
            <a:xfrm>
              <a:off x="10025744" y="6158525"/>
              <a:ext cx="637898" cy="599942"/>
            </a:xfrm>
            <a:prstGeom prst="rect">
              <a:avLst/>
            </a:prstGeom>
          </p:spPr>
        </p:pic>
      </p:grpSp>
      <p:pic>
        <p:nvPicPr>
          <p:cNvPr id="10" name="Picture 9">
            <a:extLst>
              <a:ext uri="{FF2B5EF4-FFF2-40B4-BE49-F238E27FC236}">
                <a16:creationId xmlns:a16="http://schemas.microsoft.com/office/drawing/2014/main" id="{660E5364-80FC-4C19-8BE3-0405995D0663}"/>
              </a:ext>
            </a:extLst>
          </p:cNvPr>
          <p:cNvPicPr>
            <a:picLocks noChangeAspect="1"/>
          </p:cNvPicPr>
          <p:nvPr/>
        </p:nvPicPr>
        <p:blipFill>
          <a:blip r:embed="rId4"/>
          <a:stretch>
            <a:fillRect/>
          </a:stretch>
        </p:blipFill>
        <p:spPr>
          <a:xfrm>
            <a:off x="451370" y="1548815"/>
            <a:ext cx="11032707" cy="4725015"/>
          </a:xfrm>
          <a:prstGeom prst="rect">
            <a:avLst/>
          </a:prstGeom>
        </p:spPr>
      </p:pic>
      <p:pic>
        <p:nvPicPr>
          <p:cNvPr id="14" name="Picture 13">
            <a:extLst>
              <a:ext uri="{FF2B5EF4-FFF2-40B4-BE49-F238E27FC236}">
                <a16:creationId xmlns:a16="http://schemas.microsoft.com/office/drawing/2014/main" id="{BC4B7F16-7574-4B80-9DC3-C7E448830D38}"/>
              </a:ext>
            </a:extLst>
          </p:cNvPr>
          <p:cNvPicPr>
            <a:picLocks noChangeAspect="1"/>
          </p:cNvPicPr>
          <p:nvPr/>
        </p:nvPicPr>
        <p:blipFill>
          <a:blip r:embed="rId5"/>
          <a:stretch>
            <a:fillRect/>
          </a:stretch>
        </p:blipFill>
        <p:spPr>
          <a:xfrm>
            <a:off x="3596119" y="4023838"/>
            <a:ext cx="5180834" cy="2249992"/>
          </a:xfrm>
          <a:prstGeom prst="rect">
            <a:avLst/>
          </a:prstGeom>
        </p:spPr>
      </p:pic>
      <p:sp>
        <p:nvSpPr>
          <p:cNvPr id="15" name="Arrow: Left-Right 14">
            <a:extLst>
              <a:ext uri="{FF2B5EF4-FFF2-40B4-BE49-F238E27FC236}">
                <a16:creationId xmlns:a16="http://schemas.microsoft.com/office/drawing/2014/main" id="{5C12C07B-CFDF-43CD-BAE4-C8648A15F6AB}"/>
              </a:ext>
            </a:extLst>
          </p:cNvPr>
          <p:cNvSpPr/>
          <p:nvPr/>
        </p:nvSpPr>
        <p:spPr>
          <a:xfrm rot="5400000">
            <a:off x="5131220" y="4074178"/>
            <a:ext cx="828348" cy="465434"/>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9DF7A52A-E8FD-4172-B21F-CED7A63EC2FA}"/>
              </a:ext>
            </a:extLst>
          </p:cNvPr>
          <p:cNvSpPr/>
          <p:nvPr/>
        </p:nvSpPr>
        <p:spPr>
          <a:xfrm>
            <a:off x="1533833" y="1457209"/>
            <a:ext cx="314632" cy="31602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87EB3DF1-88DD-407C-A82A-FEF32181BF5D}"/>
              </a:ext>
            </a:extLst>
          </p:cNvPr>
          <p:cNvSpPr txBox="1">
            <a:spLocks/>
          </p:cNvSpPr>
          <p:nvPr/>
        </p:nvSpPr>
        <p:spPr>
          <a:xfrm>
            <a:off x="2391889" y="260801"/>
            <a:ext cx="7241436" cy="140053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100" b="1" dirty="0">
                <a:solidFill>
                  <a:srgbClr val="0070C0"/>
                </a:solidFill>
                <a:latin typeface="Politica" panose="02000506060000020004"/>
              </a:rPr>
              <a:t>Library   </a:t>
            </a:r>
            <a:r>
              <a:rPr lang="en-US" sz="3600" b="1" dirty="0">
                <a:solidFill>
                  <a:srgbClr val="0070C0"/>
                </a:solidFill>
                <a:latin typeface="Politica" panose="02000506060000020004"/>
              </a:rPr>
              <a:t>  </a:t>
            </a:r>
            <a:r>
              <a:rPr lang="ar-QA" sz="3600" b="1" dirty="0">
                <a:solidFill>
                  <a:srgbClr val="0070C0"/>
                </a:solidFill>
                <a:latin typeface="Politica" panose="02000506060000020004"/>
              </a:rPr>
              <a:t>المكتبة   </a:t>
            </a:r>
            <a:endParaRPr lang="ar-QA" sz="4100" b="1" dirty="0">
              <a:latin typeface="Politica" panose="02000506060000020004"/>
            </a:endParaRPr>
          </a:p>
          <a:p>
            <a:pPr algn="ctr"/>
            <a:r>
              <a:rPr lang="en-US" sz="3600" dirty="0">
                <a:latin typeface="Politica" panose="02000506060000020004"/>
              </a:rPr>
              <a:t>This is what comes out from materials UI</a:t>
            </a:r>
            <a:br>
              <a:rPr lang="ar-QA" sz="3600" dirty="0">
                <a:latin typeface="Politica" panose="02000506060000020004"/>
              </a:rPr>
            </a:br>
            <a:r>
              <a:rPr lang="ar-QA" sz="3600" dirty="0">
                <a:latin typeface="Politica" panose="02000506060000020004"/>
              </a:rPr>
              <a:t>هذا هو ما يمكن عمله في وضع </a:t>
            </a:r>
            <a:r>
              <a:rPr lang="ar-QA" sz="3600" dirty="0"/>
              <a:t>واجهة المستخدم المادية</a:t>
            </a:r>
          </a:p>
          <a:p>
            <a:pPr algn="ctr"/>
            <a:r>
              <a:rPr lang="ar-QA" sz="3000" dirty="0">
                <a:latin typeface="Politica" panose="02000506060000020004"/>
              </a:rPr>
              <a:t>  </a:t>
            </a:r>
            <a:endParaRPr lang="en-US" sz="3000" dirty="0">
              <a:latin typeface="Politica" panose="02000506060000020004"/>
            </a:endParaRPr>
          </a:p>
        </p:txBody>
      </p:sp>
    </p:spTree>
    <p:extLst>
      <p:ext uri="{BB962C8B-B14F-4D97-AF65-F5344CB8AC3E}">
        <p14:creationId xmlns:p14="http://schemas.microsoft.com/office/powerpoint/2010/main" val="1983168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2024" y="-269000"/>
            <a:ext cx="4862110" cy="1400530"/>
          </a:xfrm>
        </p:spPr>
        <p:txBody>
          <a:bodyPr>
            <a:normAutofit/>
          </a:bodyPr>
          <a:lstStyle/>
          <a:p>
            <a:pPr algn="ctr"/>
            <a:r>
              <a:rPr lang="en-US" sz="4000" b="1" dirty="0">
                <a:solidFill>
                  <a:srgbClr val="0070C0"/>
                </a:solidFill>
                <a:latin typeface="Politica" panose="02000506060000020004"/>
              </a:rPr>
              <a:t>Library   </a:t>
            </a:r>
            <a:r>
              <a:rPr lang="en-US" sz="3600" b="1" dirty="0">
                <a:solidFill>
                  <a:srgbClr val="0070C0"/>
                </a:solidFill>
                <a:latin typeface="Politica" panose="02000506060000020004"/>
              </a:rPr>
              <a:t>  </a:t>
            </a:r>
            <a:r>
              <a:rPr lang="ar-QA" sz="3200" b="1" dirty="0">
                <a:solidFill>
                  <a:srgbClr val="0070C0"/>
                </a:solidFill>
                <a:latin typeface="Politica" panose="02000506060000020004"/>
              </a:rPr>
              <a:t>المكتبة</a:t>
            </a:r>
            <a:r>
              <a:rPr lang="ar-QA" sz="3600" b="1" dirty="0">
                <a:solidFill>
                  <a:srgbClr val="0070C0"/>
                </a:solidFill>
                <a:latin typeface="Politica" panose="02000506060000020004"/>
              </a:rPr>
              <a:t>   </a:t>
            </a:r>
            <a:endParaRPr lang="en-US" sz="3600" b="1" dirty="0">
              <a:solidFill>
                <a:srgbClr val="0070C0"/>
              </a:solidFill>
              <a:latin typeface="Politica" panose="02000506060000020004"/>
            </a:endParaRPr>
          </a:p>
        </p:txBody>
      </p:sp>
      <p:sp>
        <p:nvSpPr>
          <p:cNvPr id="5" name="TextBox 4">
            <a:extLst>
              <a:ext uri="{FF2B5EF4-FFF2-40B4-BE49-F238E27FC236}">
                <a16:creationId xmlns:a16="http://schemas.microsoft.com/office/drawing/2014/main" id="{FD80D67D-648A-4D40-B43F-22BD53F43591}"/>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6" name="Group 5">
            <a:extLst>
              <a:ext uri="{FF2B5EF4-FFF2-40B4-BE49-F238E27FC236}">
                <a16:creationId xmlns:a16="http://schemas.microsoft.com/office/drawing/2014/main" id="{30F8E2AD-F48E-4A0F-8A1F-154FA32B590F}"/>
              </a:ext>
            </a:extLst>
          </p:cNvPr>
          <p:cNvGrpSpPr/>
          <p:nvPr/>
        </p:nvGrpSpPr>
        <p:grpSpPr>
          <a:xfrm>
            <a:off x="9248482" y="6273830"/>
            <a:ext cx="1415160" cy="476766"/>
            <a:chOff x="8882864" y="6158525"/>
            <a:chExt cx="1780778" cy="599942"/>
          </a:xfrm>
        </p:grpSpPr>
        <p:pic>
          <p:nvPicPr>
            <p:cNvPr id="7" name="Picture 6">
              <a:extLst>
                <a:ext uri="{FF2B5EF4-FFF2-40B4-BE49-F238E27FC236}">
                  <a16:creationId xmlns:a16="http://schemas.microsoft.com/office/drawing/2014/main" id="{23F6D0FE-C939-4AB6-9863-760E262F52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5821"/>
            <a:stretch/>
          </p:blipFill>
          <p:spPr>
            <a:xfrm>
              <a:off x="8882864" y="6158525"/>
              <a:ext cx="1142880" cy="599942"/>
            </a:xfrm>
            <a:prstGeom prst="rect">
              <a:avLst/>
            </a:prstGeom>
          </p:spPr>
        </p:pic>
        <p:pic>
          <p:nvPicPr>
            <p:cNvPr id="8" name="Picture 7">
              <a:extLst>
                <a:ext uri="{FF2B5EF4-FFF2-40B4-BE49-F238E27FC236}">
                  <a16:creationId xmlns:a16="http://schemas.microsoft.com/office/drawing/2014/main" id="{4CDB655C-A0BE-4A9C-99E8-9C70448DFB45}"/>
                </a:ext>
              </a:extLst>
            </p:cNvPr>
            <p:cNvPicPr>
              <a:picLocks noChangeAspect="1"/>
            </p:cNvPicPr>
            <p:nvPr/>
          </p:nvPicPr>
          <p:blipFill rotWithShape="1">
            <a:blip r:embed="rId3" cstate="print">
              <a:lum bright="-100000"/>
              <a:extLst>
                <a:ext uri="{28A0092B-C50C-407E-A947-70E740481C1C}">
                  <a14:useLocalDpi xmlns:a14="http://schemas.microsoft.com/office/drawing/2010/main" val="0"/>
                </a:ext>
              </a:extLst>
            </a:blip>
            <a:srcRect l="64179"/>
            <a:stretch/>
          </p:blipFill>
          <p:spPr>
            <a:xfrm>
              <a:off x="10025744" y="6158525"/>
              <a:ext cx="637898" cy="599942"/>
            </a:xfrm>
            <a:prstGeom prst="rect">
              <a:avLst/>
            </a:prstGeom>
          </p:spPr>
        </p:pic>
      </p:grpSp>
      <p:pic>
        <p:nvPicPr>
          <p:cNvPr id="4" name="Picture 3">
            <a:extLst>
              <a:ext uri="{FF2B5EF4-FFF2-40B4-BE49-F238E27FC236}">
                <a16:creationId xmlns:a16="http://schemas.microsoft.com/office/drawing/2014/main" id="{368283BE-0BBD-464D-B9A6-40AF234B8497}"/>
              </a:ext>
            </a:extLst>
          </p:cNvPr>
          <p:cNvPicPr>
            <a:picLocks noChangeAspect="1"/>
          </p:cNvPicPr>
          <p:nvPr/>
        </p:nvPicPr>
        <p:blipFill>
          <a:blip r:embed="rId4"/>
          <a:stretch>
            <a:fillRect/>
          </a:stretch>
        </p:blipFill>
        <p:spPr>
          <a:xfrm>
            <a:off x="0" y="953966"/>
            <a:ext cx="12192000" cy="5212430"/>
          </a:xfrm>
          <a:prstGeom prst="rect">
            <a:avLst/>
          </a:prstGeom>
        </p:spPr>
      </p:pic>
      <p:pic>
        <p:nvPicPr>
          <p:cNvPr id="11" name="Picture 10">
            <a:extLst>
              <a:ext uri="{FF2B5EF4-FFF2-40B4-BE49-F238E27FC236}">
                <a16:creationId xmlns:a16="http://schemas.microsoft.com/office/drawing/2014/main" id="{4607D532-D7AD-4360-BF88-831400130CD9}"/>
              </a:ext>
            </a:extLst>
          </p:cNvPr>
          <p:cNvPicPr>
            <a:picLocks noChangeAspect="1"/>
          </p:cNvPicPr>
          <p:nvPr/>
        </p:nvPicPr>
        <p:blipFill>
          <a:blip r:embed="rId5"/>
          <a:stretch>
            <a:fillRect/>
          </a:stretch>
        </p:blipFill>
        <p:spPr>
          <a:xfrm>
            <a:off x="3115503" y="3980047"/>
            <a:ext cx="5960994" cy="2002401"/>
          </a:xfrm>
          <a:prstGeom prst="rect">
            <a:avLst/>
          </a:prstGeom>
        </p:spPr>
      </p:pic>
    </p:spTree>
    <p:extLst>
      <p:ext uri="{BB962C8B-B14F-4D97-AF65-F5344CB8AC3E}">
        <p14:creationId xmlns:p14="http://schemas.microsoft.com/office/powerpoint/2010/main" val="2761371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4789" y="-88490"/>
            <a:ext cx="6702421" cy="1400530"/>
          </a:xfrm>
        </p:spPr>
        <p:txBody>
          <a:bodyPr>
            <a:normAutofit/>
          </a:bodyPr>
          <a:lstStyle/>
          <a:p>
            <a:pPr algn="ctr"/>
            <a:r>
              <a:rPr lang="en-US" sz="4000" b="1" dirty="0">
                <a:solidFill>
                  <a:srgbClr val="0070C0"/>
                </a:solidFill>
                <a:latin typeface="Politica" panose="02000506060000020004"/>
              </a:rPr>
              <a:t>Fabric bow tie   </a:t>
            </a:r>
            <a:r>
              <a:rPr lang="en-US" sz="3600" b="1" dirty="0">
                <a:solidFill>
                  <a:srgbClr val="0070C0"/>
                </a:solidFill>
                <a:latin typeface="Politica" panose="02000506060000020004"/>
              </a:rPr>
              <a:t>  </a:t>
            </a:r>
            <a:r>
              <a:rPr lang="ar-QA" sz="3200" b="1" dirty="0">
                <a:solidFill>
                  <a:srgbClr val="0070C0"/>
                </a:solidFill>
                <a:latin typeface="Politica" panose="02000506060000020004"/>
              </a:rPr>
              <a:t>ربطة عنق من القماش</a:t>
            </a:r>
            <a:r>
              <a:rPr lang="ar-QA" sz="3600" b="1" dirty="0">
                <a:solidFill>
                  <a:srgbClr val="0070C0"/>
                </a:solidFill>
                <a:latin typeface="Politica" panose="02000506060000020004"/>
              </a:rPr>
              <a:t>   </a:t>
            </a:r>
            <a:endParaRPr lang="en-US" sz="3600" b="1" dirty="0">
              <a:solidFill>
                <a:srgbClr val="0070C0"/>
              </a:solidFill>
              <a:latin typeface="Politica" panose="02000506060000020004"/>
            </a:endParaRPr>
          </a:p>
        </p:txBody>
      </p:sp>
      <p:sp>
        <p:nvSpPr>
          <p:cNvPr id="5" name="TextBox 4">
            <a:extLst>
              <a:ext uri="{FF2B5EF4-FFF2-40B4-BE49-F238E27FC236}">
                <a16:creationId xmlns:a16="http://schemas.microsoft.com/office/drawing/2014/main" id="{FD80D67D-648A-4D40-B43F-22BD53F43591}"/>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6" name="Group 5">
            <a:extLst>
              <a:ext uri="{FF2B5EF4-FFF2-40B4-BE49-F238E27FC236}">
                <a16:creationId xmlns:a16="http://schemas.microsoft.com/office/drawing/2014/main" id="{30F8E2AD-F48E-4A0F-8A1F-154FA32B590F}"/>
              </a:ext>
            </a:extLst>
          </p:cNvPr>
          <p:cNvGrpSpPr/>
          <p:nvPr/>
        </p:nvGrpSpPr>
        <p:grpSpPr>
          <a:xfrm>
            <a:off x="9248482" y="6273830"/>
            <a:ext cx="1415160" cy="476766"/>
            <a:chOff x="8882864" y="6158525"/>
            <a:chExt cx="1780778" cy="599942"/>
          </a:xfrm>
        </p:grpSpPr>
        <p:pic>
          <p:nvPicPr>
            <p:cNvPr id="7" name="Picture 6">
              <a:extLst>
                <a:ext uri="{FF2B5EF4-FFF2-40B4-BE49-F238E27FC236}">
                  <a16:creationId xmlns:a16="http://schemas.microsoft.com/office/drawing/2014/main" id="{23F6D0FE-C939-4AB6-9863-760E262F52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5821"/>
            <a:stretch/>
          </p:blipFill>
          <p:spPr>
            <a:xfrm>
              <a:off x="8882864" y="6158525"/>
              <a:ext cx="1142880" cy="599942"/>
            </a:xfrm>
            <a:prstGeom prst="rect">
              <a:avLst/>
            </a:prstGeom>
          </p:spPr>
        </p:pic>
        <p:pic>
          <p:nvPicPr>
            <p:cNvPr id="8" name="Picture 7">
              <a:extLst>
                <a:ext uri="{FF2B5EF4-FFF2-40B4-BE49-F238E27FC236}">
                  <a16:creationId xmlns:a16="http://schemas.microsoft.com/office/drawing/2014/main" id="{4CDB655C-A0BE-4A9C-99E8-9C70448DFB45}"/>
                </a:ext>
              </a:extLst>
            </p:cNvPr>
            <p:cNvPicPr>
              <a:picLocks noChangeAspect="1"/>
            </p:cNvPicPr>
            <p:nvPr/>
          </p:nvPicPr>
          <p:blipFill rotWithShape="1">
            <a:blip r:embed="rId3" cstate="print">
              <a:lum bright="-100000"/>
              <a:extLst>
                <a:ext uri="{28A0092B-C50C-407E-A947-70E740481C1C}">
                  <a14:useLocalDpi xmlns:a14="http://schemas.microsoft.com/office/drawing/2010/main" val="0"/>
                </a:ext>
              </a:extLst>
            </a:blip>
            <a:srcRect l="64179"/>
            <a:stretch/>
          </p:blipFill>
          <p:spPr>
            <a:xfrm>
              <a:off x="10025744" y="6158525"/>
              <a:ext cx="637898" cy="599942"/>
            </a:xfrm>
            <a:prstGeom prst="rect">
              <a:avLst/>
            </a:prstGeom>
          </p:spPr>
        </p:pic>
      </p:grpSp>
      <p:pic>
        <p:nvPicPr>
          <p:cNvPr id="9" name="Picture 8">
            <a:extLst>
              <a:ext uri="{FF2B5EF4-FFF2-40B4-BE49-F238E27FC236}">
                <a16:creationId xmlns:a16="http://schemas.microsoft.com/office/drawing/2014/main" id="{2F04380A-122B-4274-9781-8687F92AA163}"/>
              </a:ext>
            </a:extLst>
          </p:cNvPr>
          <p:cNvPicPr>
            <a:picLocks noChangeAspect="1"/>
          </p:cNvPicPr>
          <p:nvPr/>
        </p:nvPicPr>
        <p:blipFill>
          <a:blip r:embed="rId4"/>
          <a:stretch>
            <a:fillRect/>
          </a:stretch>
        </p:blipFill>
        <p:spPr>
          <a:xfrm>
            <a:off x="1744292" y="1131530"/>
            <a:ext cx="4299969" cy="2436864"/>
          </a:xfrm>
          <a:prstGeom prst="rect">
            <a:avLst/>
          </a:prstGeom>
        </p:spPr>
      </p:pic>
      <p:pic>
        <p:nvPicPr>
          <p:cNvPr id="12" name="Picture 11">
            <a:extLst>
              <a:ext uri="{FF2B5EF4-FFF2-40B4-BE49-F238E27FC236}">
                <a16:creationId xmlns:a16="http://schemas.microsoft.com/office/drawing/2014/main" id="{EBF86540-3689-4B06-AE3A-20403CE5E734}"/>
              </a:ext>
            </a:extLst>
          </p:cNvPr>
          <p:cNvPicPr>
            <a:picLocks noChangeAspect="1"/>
          </p:cNvPicPr>
          <p:nvPr/>
        </p:nvPicPr>
        <p:blipFill>
          <a:blip r:embed="rId5"/>
          <a:stretch>
            <a:fillRect/>
          </a:stretch>
        </p:blipFill>
        <p:spPr>
          <a:xfrm>
            <a:off x="6501617" y="1131530"/>
            <a:ext cx="4045072" cy="2436864"/>
          </a:xfrm>
          <a:prstGeom prst="rect">
            <a:avLst/>
          </a:prstGeom>
        </p:spPr>
      </p:pic>
      <p:pic>
        <p:nvPicPr>
          <p:cNvPr id="14" name="Picture 13">
            <a:extLst>
              <a:ext uri="{FF2B5EF4-FFF2-40B4-BE49-F238E27FC236}">
                <a16:creationId xmlns:a16="http://schemas.microsoft.com/office/drawing/2014/main" id="{DEEAB407-2E75-4040-9411-9B8174514411}"/>
              </a:ext>
            </a:extLst>
          </p:cNvPr>
          <p:cNvPicPr>
            <a:picLocks noChangeAspect="1"/>
          </p:cNvPicPr>
          <p:nvPr/>
        </p:nvPicPr>
        <p:blipFill>
          <a:blip r:embed="rId6"/>
          <a:stretch>
            <a:fillRect/>
          </a:stretch>
        </p:blipFill>
        <p:spPr>
          <a:xfrm>
            <a:off x="3844171" y="3855568"/>
            <a:ext cx="4377338" cy="2602928"/>
          </a:xfrm>
          <a:prstGeom prst="rect">
            <a:avLst/>
          </a:prstGeom>
        </p:spPr>
      </p:pic>
      <p:pic>
        <p:nvPicPr>
          <p:cNvPr id="16" name="Picture 15">
            <a:extLst>
              <a:ext uri="{FF2B5EF4-FFF2-40B4-BE49-F238E27FC236}">
                <a16:creationId xmlns:a16="http://schemas.microsoft.com/office/drawing/2014/main" id="{045374E7-85CC-4878-BF3D-8BD2B1C21D9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489587" cy="6858000"/>
          </a:xfrm>
          <a:prstGeom prst="rect">
            <a:avLst/>
          </a:prstGeom>
        </p:spPr>
      </p:pic>
    </p:spTree>
    <p:extLst>
      <p:ext uri="{BB962C8B-B14F-4D97-AF65-F5344CB8AC3E}">
        <p14:creationId xmlns:p14="http://schemas.microsoft.com/office/powerpoint/2010/main" val="1898157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517" y="701107"/>
            <a:ext cx="5769946" cy="698090"/>
          </a:xfrm>
        </p:spPr>
        <p:txBody>
          <a:bodyPr>
            <a:normAutofit/>
          </a:bodyPr>
          <a:lstStyle/>
          <a:p>
            <a:pPr algn="ctr"/>
            <a:r>
              <a:rPr lang="en-US" sz="3200" dirty="0">
                <a:latin typeface="Politica" panose="02000506060000020004"/>
              </a:rPr>
              <a:t>Create many copy of different textures</a:t>
            </a:r>
            <a:endParaRPr lang="en-US" sz="2800" dirty="0">
              <a:latin typeface="Politica" panose="02000506060000020004"/>
            </a:endParaRPr>
          </a:p>
        </p:txBody>
      </p:sp>
      <p:sp>
        <p:nvSpPr>
          <p:cNvPr id="5" name="TextBox 4">
            <a:extLst>
              <a:ext uri="{FF2B5EF4-FFF2-40B4-BE49-F238E27FC236}">
                <a16:creationId xmlns:a16="http://schemas.microsoft.com/office/drawing/2014/main" id="{FD80D67D-648A-4D40-B43F-22BD53F43591}"/>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6" name="Group 5">
            <a:extLst>
              <a:ext uri="{FF2B5EF4-FFF2-40B4-BE49-F238E27FC236}">
                <a16:creationId xmlns:a16="http://schemas.microsoft.com/office/drawing/2014/main" id="{30F8E2AD-F48E-4A0F-8A1F-154FA32B590F}"/>
              </a:ext>
            </a:extLst>
          </p:cNvPr>
          <p:cNvGrpSpPr/>
          <p:nvPr/>
        </p:nvGrpSpPr>
        <p:grpSpPr>
          <a:xfrm>
            <a:off x="9248482" y="6273830"/>
            <a:ext cx="1415160" cy="476766"/>
            <a:chOff x="8882864" y="6158525"/>
            <a:chExt cx="1780778" cy="599942"/>
          </a:xfrm>
        </p:grpSpPr>
        <p:pic>
          <p:nvPicPr>
            <p:cNvPr id="7" name="Picture 6">
              <a:extLst>
                <a:ext uri="{FF2B5EF4-FFF2-40B4-BE49-F238E27FC236}">
                  <a16:creationId xmlns:a16="http://schemas.microsoft.com/office/drawing/2014/main" id="{23F6D0FE-C939-4AB6-9863-760E262F52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5821"/>
            <a:stretch/>
          </p:blipFill>
          <p:spPr>
            <a:xfrm>
              <a:off x="8882864" y="6158525"/>
              <a:ext cx="1142880" cy="599942"/>
            </a:xfrm>
            <a:prstGeom prst="rect">
              <a:avLst/>
            </a:prstGeom>
          </p:spPr>
        </p:pic>
        <p:pic>
          <p:nvPicPr>
            <p:cNvPr id="8" name="Picture 7">
              <a:extLst>
                <a:ext uri="{FF2B5EF4-FFF2-40B4-BE49-F238E27FC236}">
                  <a16:creationId xmlns:a16="http://schemas.microsoft.com/office/drawing/2014/main" id="{4CDB655C-A0BE-4A9C-99E8-9C70448DFB45}"/>
                </a:ext>
              </a:extLst>
            </p:cNvPr>
            <p:cNvPicPr>
              <a:picLocks noChangeAspect="1"/>
            </p:cNvPicPr>
            <p:nvPr/>
          </p:nvPicPr>
          <p:blipFill rotWithShape="1">
            <a:blip r:embed="rId3" cstate="print">
              <a:lum bright="-100000"/>
              <a:extLst>
                <a:ext uri="{28A0092B-C50C-407E-A947-70E740481C1C}">
                  <a14:useLocalDpi xmlns:a14="http://schemas.microsoft.com/office/drawing/2010/main" val="0"/>
                </a:ext>
              </a:extLst>
            </a:blip>
            <a:srcRect l="64179"/>
            <a:stretch/>
          </p:blipFill>
          <p:spPr>
            <a:xfrm>
              <a:off x="10025744" y="6158525"/>
              <a:ext cx="637898" cy="599942"/>
            </a:xfrm>
            <a:prstGeom prst="rect">
              <a:avLst/>
            </a:prstGeom>
          </p:spPr>
        </p:pic>
      </p:grpSp>
      <p:pic>
        <p:nvPicPr>
          <p:cNvPr id="16" name="Picture 15">
            <a:extLst>
              <a:ext uri="{FF2B5EF4-FFF2-40B4-BE49-F238E27FC236}">
                <a16:creationId xmlns:a16="http://schemas.microsoft.com/office/drawing/2014/main" id="{045374E7-85CC-4878-BF3D-8BD2B1C21D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489587" cy="6858000"/>
          </a:xfrm>
          <a:prstGeom prst="rect">
            <a:avLst/>
          </a:prstGeom>
        </p:spPr>
      </p:pic>
      <p:sp>
        <p:nvSpPr>
          <p:cNvPr id="17" name="TextBox 16">
            <a:extLst>
              <a:ext uri="{FF2B5EF4-FFF2-40B4-BE49-F238E27FC236}">
                <a16:creationId xmlns:a16="http://schemas.microsoft.com/office/drawing/2014/main" id="{5F697327-02C5-4A82-ACAB-B7C7B8C23FF5}"/>
              </a:ext>
            </a:extLst>
          </p:cNvPr>
          <p:cNvSpPr txBox="1"/>
          <p:nvPr/>
        </p:nvSpPr>
        <p:spPr>
          <a:xfrm>
            <a:off x="7442877" y="843077"/>
            <a:ext cx="3424950" cy="461665"/>
          </a:xfrm>
          <a:prstGeom prst="rect">
            <a:avLst/>
          </a:prstGeom>
          <a:noFill/>
        </p:spPr>
        <p:txBody>
          <a:bodyPr wrap="square">
            <a:spAutoFit/>
          </a:bodyPr>
          <a:lstStyle/>
          <a:p>
            <a:pPr algn="r" rtl="1"/>
            <a:r>
              <a:rPr lang="ar-QA" sz="2400" dirty="0"/>
              <a:t>إنشاء نسخ عديدة من مواد مختلفة</a:t>
            </a:r>
            <a:endParaRPr lang="en-US" sz="2400" dirty="0"/>
          </a:p>
        </p:txBody>
      </p:sp>
      <p:pic>
        <p:nvPicPr>
          <p:cNvPr id="11" name="Picture 10">
            <a:extLst>
              <a:ext uri="{FF2B5EF4-FFF2-40B4-BE49-F238E27FC236}">
                <a16:creationId xmlns:a16="http://schemas.microsoft.com/office/drawing/2014/main" id="{9617B4A3-8E37-44BE-A008-9D3CBFE93899}"/>
              </a:ext>
            </a:extLst>
          </p:cNvPr>
          <p:cNvPicPr>
            <a:picLocks noChangeAspect="1"/>
          </p:cNvPicPr>
          <p:nvPr/>
        </p:nvPicPr>
        <p:blipFill>
          <a:blip r:embed="rId5"/>
          <a:stretch>
            <a:fillRect/>
          </a:stretch>
        </p:blipFill>
        <p:spPr>
          <a:xfrm>
            <a:off x="2536723" y="1696492"/>
            <a:ext cx="7708490" cy="4318431"/>
          </a:xfrm>
          <a:prstGeom prst="rect">
            <a:avLst/>
          </a:prstGeom>
        </p:spPr>
      </p:pic>
    </p:spTree>
    <p:extLst>
      <p:ext uri="{BB962C8B-B14F-4D97-AF65-F5344CB8AC3E}">
        <p14:creationId xmlns:p14="http://schemas.microsoft.com/office/powerpoint/2010/main" val="30572358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1982</TotalTime>
  <Words>470</Words>
  <Application>Microsoft Office PowerPoint</Application>
  <PresentationFormat>Widescreen</PresentationFormat>
  <Paragraphs>71</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Politica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Library     المكتبة   </vt:lpstr>
      <vt:lpstr>Fabric bow tie     ربطة عنق من القماش   </vt:lpstr>
      <vt:lpstr>Create many copy of different textures</vt:lpstr>
      <vt:lpstr>Create different scenes</vt:lpstr>
      <vt:lpstr>Create many copy of different textures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Ilaria La Manna</dc:creator>
  <cp:lastModifiedBy>Moath Almomani</cp:lastModifiedBy>
  <cp:revision>81</cp:revision>
  <dcterms:created xsi:type="dcterms:W3CDTF">2019-11-10T09:18:20Z</dcterms:created>
  <dcterms:modified xsi:type="dcterms:W3CDTF">2021-04-19T11:55:32Z</dcterms:modified>
</cp:coreProperties>
</file>