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73" r:id="rId2"/>
    <p:sldId id="301" r:id="rId3"/>
    <p:sldId id="302" r:id="rId4"/>
    <p:sldId id="27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as R M Mestariheh" initials="FRMM" lastIdx="2" clrIdx="0">
    <p:extLst>
      <p:ext uri="{19B8F6BF-5375-455C-9EA6-DF929625EA0E}">
        <p15:presenceInfo xmlns:p15="http://schemas.microsoft.com/office/powerpoint/2012/main" userId="S-1-5-21-462441751-3627588554-4051305203-8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64C"/>
    <a:srgbClr val="F3B12F"/>
    <a:srgbClr val="D2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5" autoAdjust="0"/>
    <p:restoredTop sz="84959" autoAdjust="0"/>
  </p:normalViewPr>
  <p:slideViewPr>
    <p:cSldViewPr snapToGrid="0" snapToObjects="1">
      <p:cViewPr varScale="1">
        <p:scale>
          <a:sx n="97" d="100"/>
          <a:sy n="97" d="100"/>
        </p:scale>
        <p:origin x="11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Almomani" userId="ff116c73-3ed4-4407-a8d2-899e4a260434" providerId="ADAL" clId="{842DB2A6-20EF-45B8-BF70-DA25B6758F18}"/>
    <pc:docChg chg="modSld">
      <pc:chgData name="Moath Almomani" userId="ff116c73-3ed4-4407-a8d2-899e4a260434" providerId="ADAL" clId="{842DB2A6-20EF-45B8-BF70-DA25B6758F18}" dt="2021-04-19T11:57:22.545" v="0" actId="207"/>
      <pc:docMkLst>
        <pc:docMk/>
      </pc:docMkLst>
      <pc:sldChg chg="modSp mod">
        <pc:chgData name="Moath Almomani" userId="ff116c73-3ed4-4407-a8d2-899e4a260434" providerId="ADAL" clId="{842DB2A6-20EF-45B8-BF70-DA25B6758F18}" dt="2021-04-19T11:57:22.545" v="0" actId="207"/>
        <pc:sldMkLst>
          <pc:docMk/>
          <pc:sldMk cId="911208218" sldId="273"/>
        </pc:sldMkLst>
        <pc:spChg chg="mod">
          <ac:chgData name="Moath Almomani" userId="ff116c73-3ed4-4407-a8d2-899e4a260434" providerId="ADAL" clId="{842DB2A6-20EF-45B8-BF70-DA25B6758F18}" dt="2021-04-19T11:57:22.545" v="0" actId="207"/>
          <ac:spMkLst>
            <pc:docMk/>
            <pc:sldMk cId="911208218" sldId="273"/>
            <ac:spMk id="6" creationId="{A4131900-6A4A-4509-97D0-B9BAF02B6E12}"/>
          </ac:spMkLst>
        </pc:spChg>
      </pc:sldChg>
    </pc:docChg>
  </pc:docChgLst>
  <pc:docChgLst>
    <pc:chgData name="moath momani" userId="720708e143949568" providerId="LiveId" clId="{02494459-B6B2-463C-9C1F-2F04792D32D2}"/>
    <pc:docChg chg="undo custSel addSld delSld modSld sldOrd">
      <pc:chgData name="moath momani" userId="720708e143949568" providerId="LiveId" clId="{02494459-B6B2-463C-9C1F-2F04792D32D2}" dt="2020-11-04T07:13:08.519" v="1452" actId="403"/>
      <pc:docMkLst>
        <pc:docMk/>
      </pc:docMkLst>
      <pc:sldChg chg="modSp mod">
        <pc:chgData name="moath momani" userId="720708e143949568" providerId="LiveId" clId="{02494459-B6B2-463C-9C1F-2F04792D32D2}" dt="2020-11-04T05:14:04.003" v="1" actId="1076"/>
        <pc:sldMkLst>
          <pc:docMk/>
          <pc:sldMk cId="1825782188" sldId="259"/>
        </pc:sldMkLst>
        <pc:spChg chg="mod">
          <ac:chgData name="moath momani" userId="720708e143949568" providerId="LiveId" clId="{02494459-B6B2-463C-9C1F-2F04792D32D2}" dt="2020-11-04T05:14:04.003" v="1" actId="1076"/>
          <ac:spMkLst>
            <pc:docMk/>
            <pc:sldMk cId="1825782188" sldId="259"/>
            <ac:spMk id="19" creationId="{78502A33-B4DF-4044-8A0C-46E01A06850A}"/>
          </ac:spMkLst>
        </pc:spChg>
      </pc:sldChg>
      <pc:sldChg chg="addSp delSp add mod">
        <pc:chgData name="moath momani" userId="720708e143949568" providerId="LiveId" clId="{02494459-B6B2-463C-9C1F-2F04792D32D2}" dt="2020-11-04T05:21:04.739" v="150" actId="22"/>
        <pc:sldMkLst>
          <pc:docMk/>
          <pc:sldMk cId="2036179745" sldId="264"/>
        </pc:sldMkLst>
        <pc:picChg chg="add">
          <ac:chgData name="moath momani" userId="720708e143949568" providerId="LiveId" clId="{02494459-B6B2-463C-9C1F-2F04792D32D2}" dt="2020-11-04T05:21:04.739" v="150" actId="22"/>
          <ac:picMkLst>
            <pc:docMk/>
            <pc:sldMk cId="2036179745" sldId="264"/>
            <ac:picMk id="2" creationId="{01DF8ABF-D874-48D7-9508-4C31D54A0356}"/>
          </ac:picMkLst>
        </pc:picChg>
        <pc:picChg chg="del">
          <ac:chgData name="moath momani" userId="720708e143949568" providerId="LiveId" clId="{02494459-B6B2-463C-9C1F-2F04792D32D2}" dt="2020-11-04T05:21:04.230" v="149" actId="478"/>
          <ac:picMkLst>
            <pc:docMk/>
            <pc:sldMk cId="2036179745" sldId="264"/>
            <ac:picMk id="6" creationId="{00000000-0000-0000-0000-000000000000}"/>
          </ac:picMkLst>
        </pc:picChg>
      </pc:sldChg>
      <pc:sldChg chg="del">
        <pc:chgData name="moath momani" userId="720708e143949568" providerId="LiveId" clId="{02494459-B6B2-463C-9C1F-2F04792D32D2}" dt="2020-11-04T05:13:45.186" v="0" actId="47"/>
        <pc:sldMkLst>
          <pc:docMk/>
          <pc:sldMk cId="894173370" sldId="270"/>
        </pc:sldMkLst>
      </pc:sldChg>
      <pc:sldChg chg="del">
        <pc:chgData name="moath momani" userId="720708e143949568" providerId="LiveId" clId="{02494459-B6B2-463C-9C1F-2F04792D32D2}" dt="2020-11-04T05:13:45.186" v="0" actId="47"/>
        <pc:sldMkLst>
          <pc:docMk/>
          <pc:sldMk cId="4124230599" sldId="272"/>
        </pc:sldMkLst>
      </pc:sldChg>
      <pc:sldChg chg="delSp modSp add mod modNotesTx">
        <pc:chgData name="moath momani" userId="720708e143949568" providerId="LiveId" clId="{02494459-B6B2-463C-9C1F-2F04792D32D2}" dt="2020-11-04T05:22:47.289" v="159" actId="1076"/>
        <pc:sldMkLst>
          <pc:docMk/>
          <pc:sldMk cId="2293705616" sldId="277"/>
        </pc:sldMkLst>
        <pc:spChg chg="mod">
          <ac:chgData name="moath momani" userId="720708e143949568" providerId="LiveId" clId="{02494459-B6B2-463C-9C1F-2F04792D32D2}" dt="2020-11-04T05:22:13.574" v="157" actId="403"/>
          <ac:spMkLst>
            <pc:docMk/>
            <pc:sldMk cId="2293705616" sldId="277"/>
            <ac:spMk id="12" creationId="{3E969209-77B6-4539-8ACE-44A3F8688896}"/>
          </ac:spMkLst>
        </pc:spChg>
        <pc:picChg chg="mod">
          <ac:chgData name="moath momani" userId="720708e143949568" providerId="LiveId" clId="{02494459-B6B2-463C-9C1F-2F04792D32D2}" dt="2020-11-04T05:22:16.908" v="158" actId="1076"/>
          <ac:picMkLst>
            <pc:docMk/>
            <pc:sldMk cId="2293705616" sldId="277"/>
            <ac:picMk id="3" creationId="{FAA65F2C-77CB-4A2E-B256-3F565B6B986A}"/>
          </ac:picMkLst>
        </pc:picChg>
        <pc:picChg chg="mod">
          <ac:chgData name="moath momani" userId="720708e143949568" providerId="LiveId" clId="{02494459-B6B2-463C-9C1F-2F04792D32D2}" dt="2020-11-04T05:22:47.289" v="159" actId="1076"/>
          <ac:picMkLst>
            <pc:docMk/>
            <pc:sldMk cId="2293705616" sldId="277"/>
            <ac:picMk id="7" creationId="{00000000-0000-0000-0000-000000000000}"/>
          </ac:picMkLst>
        </pc:picChg>
        <pc:picChg chg="del">
          <ac:chgData name="moath momani" userId="720708e143949568" providerId="LiveId" clId="{02494459-B6B2-463C-9C1F-2F04792D32D2}" dt="2020-11-04T05:19:02.595" v="40" actId="478"/>
          <ac:picMkLst>
            <pc:docMk/>
            <pc:sldMk cId="2293705616" sldId="277"/>
            <ac:picMk id="1026" creationId="{D467BB56-4EB1-4AF8-900F-C7A20771220E}"/>
          </ac:picMkLst>
        </pc:picChg>
      </pc:sldChg>
      <pc:sldChg chg="addSp modSp mod">
        <pc:chgData name="moath momani" userId="720708e143949568" providerId="LiveId" clId="{02494459-B6B2-463C-9C1F-2F04792D32D2}" dt="2020-11-04T05:15:02.243" v="37" actId="1076"/>
        <pc:sldMkLst>
          <pc:docMk/>
          <pc:sldMk cId="1982408467" sldId="281"/>
        </pc:sldMkLst>
        <pc:spChg chg="add mod">
          <ac:chgData name="moath momani" userId="720708e143949568" providerId="LiveId" clId="{02494459-B6B2-463C-9C1F-2F04792D32D2}" dt="2020-11-04T05:15:02.243" v="37" actId="1076"/>
          <ac:spMkLst>
            <pc:docMk/>
            <pc:sldMk cId="1982408467" sldId="281"/>
            <ac:spMk id="4" creationId="{A073F8D6-E1B1-40E5-9C96-FCE7B72540D8}"/>
          </ac:spMkLst>
        </pc:spChg>
      </pc:sldChg>
      <pc:sldChg chg="del">
        <pc:chgData name="moath momani" userId="720708e143949568" providerId="LiveId" clId="{02494459-B6B2-463C-9C1F-2F04792D32D2}" dt="2020-11-04T05:13:45.186" v="0" actId="47"/>
        <pc:sldMkLst>
          <pc:docMk/>
          <pc:sldMk cId="2921388132" sldId="283"/>
        </pc:sldMkLst>
      </pc:sldChg>
      <pc:sldChg chg="addSp delSp modSp add mod ord">
        <pc:chgData name="moath momani" userId="720708e143949568" providerId="LiveId" clId="{02494459-B6B2-463C-9C1F-2F04792D32D2}" dt="2020-11-04T05:28:30.531" v="298" actId="20577"/>
        <pc:sldMkLst>
          <pc:docMk/>
          <pc:sldMk cId="1995653795" sldId="285"/>
        </pc:sldMkLst>
        <pc:spChg chg="add mod">
          <ac:chgData name="moath momani" userId="720708e143949568" providerId="LiveId" clId="{02494459-B6B2-463C-9C1F-2F04792D32D2}" dt="2020-11-04T05:28:30.531" v="298" actId="20577"/>
          <ac:spMkLst>
            <pc:docMk/>
            <pc:sldMk cId="1995653795" sldId="285"/>
            <ac:spMk id="11" creationId="{9B281AF9-C699-4FD6-A037-F59C5593206F}"/>
          </ac:spMkLst>
        </pc:spChg>
        <pc:spChg chg="mod">
          <ac:chgData name="moath momani" userId="720708e143949568" providerId="LiveId" clId="{02494459-B6B2-463C-9C1F-2F04792D32D2}" dt="2020-11-04T05:27:06.125" v="200" actId="1076"/>
          <ac:spMkLst>
            <pc:docMk/>
            <pc:sldMk cId="1995653795" sldId="285"/>
            <ac:spMk id="12" creationId="{3E969209-77B6-4539-8ACE-44A3F8688896}"/>
          </ac:spMkLst>
        </pc:spChg>
        <pc:picChg chg="add del">
          <ac:chgData name="moath momani" userId="720708e143949568" providerId="LiveId" clId="{02494459-B6B2-463C-9C1F-2F04792D32D2}" dt="2020-11-04T05:25:49.484" v="189" actId="478"/>
          <ac:picMkLst>
            <pc:docMk/>
            <pc:sldMk cId="1995653795" sldId="285"/>
            <ac:picMk id="2" creationId="{C1E34907-5FD4-41E8-9148-4A822990243D}"/>
          </ac:picMkLst>
        </pc:picChg>
        <pc:picChg chg="del">
          <ac:chgData name="moath momani" userId="720708e143949568" providerId="LiveId" clId="{02494459-B6B2-463C-9C1F-2F04792D32D2}" dt="2020-11-04T05:23:40.736" v="187" actId="478"/>
          <ac:picMkLst>
            <pc:docMk/>
            <pc:sldMk cId="1995653795" sldId="285"/>
            <ac:picMk id="3" creationId="{FAA65F2C-77CB-4A2E-B256-3F565B6B986A}"/>
          </ac:picMkLst>
        </pc:picChg>
        <pc:picChg chg="add mod">
          <ac:chgData name="moath momani" userId="720708e143949568" providerId="LiveId" clId="{02494459-B6B2-463C-9C1F-2F04792D32D2}" dt="2020-11-04T05:27:02.462" v="199" actId="1076"/>
          <ac:picMkLst>
            <pc:docMk/>
            <pc:sldMk cId="1995653795" sldId="285"/>
            <ac:picMk id="5" creationId="{2683901D-07C4-4875-8F9B-B95CD52D7B6B}"/>
          </ac:picMkLst>
        </pc:picChg>
        <pc:picChg chg="del">
          <ac:chgData name="moath momani" userId="720708e143949568" providerId="LiveId" clId="{02494459-B6B2-463C-9C1F-2F04792D32D2}" dt="2020-11-04T05:26:55.516" v="196" actId="478"/>
          <ac:picMkLst>
            <pc:docMk/>
            <pc:sldMk cId="1995653795" sldId="285"/>
            <ac:picMk id="7" creationId="{00000000-0000-0000-0000-000000000000}"/>
          </ac:picMkLst>
        </pc:picChg>
      </pc:sldChg>
      <pc:sldChg chg="del">
        <pc:chgData name="moath momani" userId="720708e143949568" providerId="LiveId" clId="{02494459-B6B2-463C-9C1F-2F04792D32D2}" dt="2020-11-04T05:13:45.186" v="0" actId="47"/>
        <pc:sldMkLst>
          <pc:docMk/>
          <pc:sldMk cId="2276950543" sldId="285"/>
        </pc:sldMkLst>
      </pc:sldChg>
      <pc:sldChg chg="addSp delSp modSp add del mod modNotesTx">
        <pc:chgData name="moath momani" userId="720708e143949568" providerId="LiveId" clId="{02494459-B6B2-463C-9C1F-2F04792D32D2}" dt="2020-11-04T05:39:49.895" v="559" actId="114"/>
        <pc:sldMkLst>
          <pc:docMk/>
          <pc:sldMk cId="2857569542" sldId="286"/>
        </pc:sldMkLst>
        <pc:spChg chg="add del mod">
          <ac:chgData name="moath momani" userId="720708e143949568" providerId="LiveId" clId="{02494459-B6B2-463C-9C1F-2F04792D32D2}" dt="2020-11-04T05:37:31.413" v="409" actId="478"/>
          <ac:spMkLst>
            <pc:docMk/>
            <pc:sldMk cId="2857569542" sldId="286"/>
            <ac:spMk id="4" creationId="{C18BD013-58B7-48D8-B6D4-0FF2A50142E9}"/>
          </ac:spMkLst>
        </pc:spChg>
        <pc:spChg chg="del mod">
          <ac:chgData name="moath momani" userId="720708e143949568" providerId="LiveId" clId="{02494459-B6B2-463C-9C1F-2F04792D32D2}" dt="2020-11-04T05:36:30.739" v="307" actId="21"/>
          <ac:spMkLst>
            <pc:docMk/>
            <pc:sldMk cId="2857569542" sldId="286"/>
            <ac:spMk id="11" creationId="{9B281AF9-C699-4FD6-A037-F59C5593206F}"/>
          </ac:spMkLst>
        </pc:spChg>
        <pc:spChg chg="add mod">
          <ac:chgData name="moath momani" userId="720708e143949568" providerId="LiveId" clId="{02494459-B6B2-463C-9C1F-2F04792D32D2}" dt="2020-11-04T05:39:49.895" v="559" actId="114"/>
          <ac:spMkLst>
            <pc:docMk/>
            <pc:sldMk cId="2857569542" sldId="286"/>
            <ac:spMk id="14" creationId="{F9A9F4DE-53FB-43CA-8185-4068C5531BEB}"/>
          </ac:spMkLst>
        </pc:spChg>
        <pc:spChg chg="add mod">
          <ac:chgData name="moath momani" userId="720708e143949568" providerId="LiveId" clId="{02494459-B6B2-463C-9C1F-2F04792D32D2}" dt="2020-11-04T05:39:39.199" v="550" actId="113"/>
          <ac:spMkLst>
            <pc:docMk/>
            <pc:sldMk cId="2857569542" sldId="286"/>
            <ac:spMk id="16" creationId="{69D6E9B2-8E9C-4E22-A719-A16318450566}"/>
          </ac:spMkLst>
        </pc:spChg>
        <pc:spChg chg="add mod">
          <ac:chgData name="moath momani" userId="720708e143949568" providerId="LiveId" clId="{02494459-B6B2-463C-9C1F-2F04792D32D2}" dt="2020-11-04T05:39:29.964" v="545" actId="1076"/>
          <ac:spMkLst>
            <pc:docMk/>
            <pc:sldMk cId="2857569542" sldId="286"/>
            <ac:spMk id="17" creationId="{5D0D3526-C543-4182-87F4-DFA625BC3D4A}"/>
          </ac:spMkLst>
        </pc:spChg>
        <pc:picChg chg="add mod">
          <ac:chgData name="moath momani" userId="720708e143949568" providerId="LiveId" clId="{02494459-B6B2-463C-9C1F-2F04792D32D2}" dt="2020-11-04T05:36:27.166" v="305" actId="1076"/>
          <ac:picMkLst>
            <pc:docMk/>
            <pc:sldMk cId="2857569542" sldId="286"/>
            <ac:picMk id="3" creationId="{DFADE603-E461-4000-AD4F-ADCDFA8D78D2}"/>
          </ac:picMkLst>
        </pc:picChg>
        <pc:picChg chg="del">
          <ac:chgData name="moath momani" userId="720708e143949568" providerId="LiveId" clId="{02494459-B6B2-463C-9C1F-2F04792D32D2}" dt="2020-11-04T05:36:21.660" v="302" actId="478"/>
          <ac:picMkLst>
            <pc:docMk/>
            <pc:sldMk cId="2857569542" sldId="286"/>
            <ac:picMk id="5" creationId="{2683901D-07C4-4875-8F9B-B95CD52D7B6B}"/>
          </ac:picMkLst>
        </pc:picChg>
      </pc:sldChg>
      <pc:sldChg chg="addSp delSp modSp add mod ord">
        <pc:chgData name="moath momani" userId="720708e143949568" providerId="LiveId" clId="{02494459-B6B2-463C-9C1F-2F04792D32D2}" dt="2020-11-04T06:52:48.340" v="851" actId="208"/>
        <pc:sldMkLst>
          <pc:docMk/>
          <pc:sldMk cId="1494324908" sldId="287"/>
        </pc:sldMkLst>
        <pc:spChg chg="add mod">
          <ac:chgData name="moath momani" userId="720708e143949568" providerId="LiveId" clId="{02494459-B6B2-463C-9C1F-2F04792D32D2}" dt="2020-11-04T06:42:38.220" v="756" actId="20577"/>
          <ac:spMkLst>
            <pc:docMk/>
            <pc:sldMk cId="1494324908" sldId="287"/>
            <ac:spMk id="4" creationId="{E3729A81-4A55-4302-B5F6-94CD3E53D983}"/>
          </ac:spMkLst>
        </pc:spChg>
        <pc:spChg chg="del">
          <ac:chgData name="moath momani" userId="720708e143949568" providerId="LiveId" clId="{02494459-B6B2-463C-9C1F-2F04792D32D2}" dt="2020-11-04T06:26:59.369" v="563" actId="478"/>
          <ac:spMkLst>
            <pc:docMk/>
            <pc:sldMk cId="1494324908" sldId="287"/>
            <ac:spMk id="11" creationId="{9B281AF9-C699-4FD6-A037-F59C5593206F}"/>
          </ac:spMkLst>
        </pc:spChg>
        <pc:spChg chg="mod">
          <ac:chgData name="moath momani" userId="720708e143949568" providerId="LiveId" clId="{02494459-B6B2-463C-9C1F-2F04792D32D2}" dt="2020-11-04T06:27:14.361" v="591" actId="20577"/>
          <ac:spMkLst>
            <pc:docMk/>
            <pc:sldMk cId="1494324908" sldId="287"/>
            <ac:spMk id="12" creationId="{3E969209-77B6-4539-8ACE-44A3F8688896}"/>
          </ac:spMkLst>
        </pc:spChg>
        <pc:spChg chg="add mod">
          <ac:chgData name="moath momani" userId="720708e143949568" providerId="LiveId" clId="{02494459-B6B2-463C-9C1F-2F04792D32D2}" dt="2020-11-04T06:44:33.412" v="844" actId="1076"/>
          <ac:spMkLst>
            <pc:docMk/>
            <pc:sldMk cId="1494324908" sldId="287"/>
            <ac:spMk id="13" creationId="{ACD01D4F-5B73-4E2B-B1DD-E2BB8446B545}"/>
          </ac:spMkLst>
        </pc:spChg>
        <pc:picChg chg="add mod">
          <ac:chgData name="moath momani" userId="720708e143949568" providerId="LiveId" clId="{02494459-B6B2-463C-9C1F-2F04792D32D2}" dt="2020-11-04T06:29:06.461" v="595" actId="1076"/>
          <ac:picMkLst>
            <pc:docMk/>
            <pc:sldMk cId="1494324908" sldId="287"/>
            <ac:picMk id="3" creationId="{7D2407F2-85AB-4C2D-93EE-FEAFFF8AEF31}"/>
          </ac:picMkLst>
        </pc:picChg>
        <pc:picChg chg="del">
          <ac:chgData name="moath momani" userId="720708e143949568" providerId="LiveId" clId="{02494459-B6B2-463C-9C1F-2F04792D32D2}" dt="2020-11-04T06:26:59.369" v="563" actId="478"/>
          <ac:picMkLst>
            <pc:docMk/>
            <pc:sldMk cId="1494324908" sldId="287"/>
            <ac:picMk id="5" creationId="{2683901D-07C4-4875-8F9B-B95CD52D7B6B}"/>
          </ac:picMkLst>
        </pc:picChg>
        <pc:cxnChg chg="add mod">
          <ac:chgData name="moath momani" userId="720708e143949568" providerId="LiveId" clId="{02494459-B6B2-463C-9C1F-2F04792D32D2}" dt="2020-11-04T06:52:28.939" v="847" actId="208"/>
          <ac:cxnSpMkLst>
            <pc:docMk/>
            <pc:sldMk cId="1494324908" sldId="287"/>
            <ac:cxnSpMk id="14" creationId="{2159C85C-B6C9-4280-933B-516DE8D92600}"/>
          </ac:cxnSpMkLst>
        </pc:cxnChg>
        <pc:cxnChg chg="add mod">
          <ac:chgData name="moath momani" userId="720708e143949568" providerId="LiveId" clId="{02494459-B6B2-463C-9C1F-2F04792D32D2}" dt="2020-11-04T06:52:48.340" v="851" actId="208"/>
          <ac:cxnSpMkLst>
            <pc:docMk/>
            <pc:sldMk cId="1494324908" sldId="287"/>
            <ac:cxnSpMk id="16" creationId="{21F1AA98-694F-4311-930B-EDF2014CE4AD}"/>
          </ac:cxnSpMkLst>
        </pc:cxnChg>
      </pc:sldChg>
      <pc:sldChg chg="addSp delSp modSp add mod ord">
        <pc:chgData name="moath momani" userId="720708e143949568" providerId="LiveId" clId="{02494459-B6B2-463C-9C1F-2F04792D32D2}" dt="2020-11-04T06:58:10.392" v="1029" actId="20577"/>
        <pc:sldMkLst>
          <pc:docMk/>
          <pc:sldMk cId="2272806566" sldId="288"/>
        </pc:sldMkLst>
        <pc:spChg chg="add mod">
          <ac:chgData name="moath momani" userId="720708e143949568" providerId="LiveId" clId="{02494459-B6B2-463C-9C1F-2F04792D32D2}" dt="2020-11-04T06:58:10.392" v="1029" actId="20577"/>
          <ac:spMkLst>
            <pc:docMk/>
            <pc:sldMk cId="2272806566" sldId="288"/>
            <ac:spMk id="4" creationId="{361E1363-622A-4D89-9103-60E57B7261FE}"/>
          </ac:spMkLst>
        </pc:spChg>
        <pc:spChg chg="del">
          <ac:chgData name="moath momani" userId="720708e143949568" providerId="LiveId" clId="{02494459-B6B2-463C-9C1F-2F04792D32D2}" dt="2020-11-04T06:53:34.945" v="856" actId="478"/>
          <ac:spMkLst>
            <pc:docMk/>
            <pc:sldMk cId="2272806566" sldId="288"/>
            <ac:spMk id="11" creationId="{9B281AF9-C699-4FD6-A037-F59C5593206F}"/>
          </ac:spMkLst>
        </pc:spChg>
        <pc:spChg chg="add mod">
          <ac:chgData name="moath momani" userId="720708e143949568" providerId="LiveId" clId="{02494459-B6B2-463C-9C1F-2F04792D32D2}" dt="2020-11-04T06:56:59.252" v="952" actId="208"/>
          <ac:spMkLst>
            <pc:docMk/>
            <pc:sldMk cId="2272806566" sldId="288"/>
            <ac:spMk id="14" creationId="{730372B7-4CBB-4BEA-9314-96FCF9976893}"/>
          </ac:spMkLst>
        </pc:spChg>
        <pc:spChg chg="add mod">
          <ac:chgData name="moath momani" userId="720708e143949568" providerId="LiveId" clId="{02494459-B6B2-463C-9C1F-2F04792D32D2}" dt="2020-11-04T06:57:21.981" v="980" actId="14100"/>
          <ac:spMkLst>
            <pc:docMk/>
            <pc:sldMk cId="2272806566" sldId="288"/>
            <ac:spMk id="15" creationId="{6772984A-45D0-4356-AFAA-4CEE162E1C9C}"/>
          </ac:spMkLst>
        </pc:spChg>
        <pc:picChg chg="add mod">
          <ac:chgData name="moath momani" userId="720708e143949568" providerId="LiveId" clId="{02494459-B6B2-463C-9C1F-2F04792D32D2}" dt="2020-11-04T06:56:34.789" v="948" actId="1076"/>
          <ac:picMkLst>
            <pc:docMk/>
            <pc:sldMk cId="2272806566" sldId="288"/>
            <ac:picMk id="3" creationId="{81C0E98F-155C-4A90-8959-98BDBC455BE2}"/>
          </ac:picMkLst>
        </pc:picChg>
        <pc:picChg chg="del">
          <ac:chgData name="moath momani" userId="720708e143949568" providerId="LiveId" clId="{02494459-B6B2-463C-9C1F-2F04792D32D2}" dt="2020-11-04T06:53:34.131" v="855" actId="478"/>
          <ac:picMkLst>
            <pc:docMk/>
            <pc:sldMk cId="2272806566" sldId="288"/>
            <ac:picMk id="5" creationId="{2683901D-07C4-4875-8F9B-B95CD52D7B6B}"/>
          </ac:picMkLst>
        </pc:picChg>
        <pc:picChg chg="add mod">
          <ac:chgData name="moath momani" userId="720708e143949568" providerId="LiveId" clId="{02494459-B6B2-463C-9C1F-2F04792D32D2}" dt="2020-11-04T06:56:28.277" v="946" actId="1076"/>
          <ac:picMkLst>
            <pc:docMk/>
            <pc:sldMk cId="2272806566" sldId="288"/>
            <ac:picMk id="13" creationId="{A5BD248E-9D08-435D-B01B-97E18DF826EB}"/>
          </ac:picMkLst>
        </pc:picChg>
      </pc:sldChg>
      <pc:sldChg chg="addSp delSp modSp add mod">
        <pc:chgData name="moath momani" userId="720708e143949568" providerId="LiveId" clId="{02494459-B6B2-463C-9C1F-2F04792D32D2}" dt="2020-11-04T07:02:48.381" v="1350" actId="1076"/>
        <pc:sldMkLst>
          <pc:docMk/>
          <pc:sldMk cId="4176583791" sldId="289"/>
        </pc:sldMkLst>
        <pc:spChg chg="del">
          <ac:chgData name="moath momani" userId="720708e143949568" providerId="LiveId" clId="{02494459-B6B2-463C-9C1F-2F04792D32D2}" dt="2020-11-04T06:59:17.338" v="1031" actId="478"/>
          <ac:spMkLst>
            <pc:docMk/>
            <pc:sldMk cId="4176583791" sldId="289"/>
            <ac:spMk id="4" creationId="{361E1363-622A-4D89-9103-60E57B7261FE}"/>
          </ac:spMkLst>
        </pc:spChg>
        <pc:spChg chg="add mod">
          <ac:chgData name="moath momani" userId="720708e143949568" providerId="LiveId" clId="{02494459-B6B2-463C-9C1F-2F04792D32D2}" dt="2020-11-04T07:02:48.381" v="1350" actId="1076"/>
          <ac:spMkLst>
            <pc:docMk/>
            <pc:sldMk cId="4176583791" sldId="289"/>
            <ac:spMk id="7" creationId="{F38DA29A-B447-4711-A2D0-D34B39248E15}"/>
          </ac:spMkLst>
        </pc:spChg>
        <pc:spChg chg="del">
          <ac:chgData name="moath momani" userId="720708e143949568" providerId="LiveId" clId="{02494459-B6B2-463C-9C1F-2F04792D32D2}" dt="2020-11-04T06:59:17.338" v="1031" actId="478"/>
          <ac:spMkLst>
            <pc:docMk/>
            <pc:sldMk cId="4176583791" sldId="289"/>
            <ac:spMk id="14" creationId="{730372B7-4CBB-4BEA-9314-96FCF9976893}"/>
          </ac:spMkLst>
        </pc:spChg>
        <pc:spChg chg="del">
          <ac:chgData name="moath momani" userId="720708e143949568" providerId="LiveId" clId="{02494459-B6B2-463C-9C1F-2F04792D32D2}" dt="2020-11-04T06:59:17.338" v="1031" actId="478"/>
          <ac:spMkLst>
            <pc:docMk/>
            <pc:sldMk cId="4176583791" sldId="289"/>
            <ac:spMk id="15" creationId="{6772984A-45D0-4356-AFAA-4CEE162E1C9C}"/>
          </ac:spMkLst>
        </pc:spChg>
        <pc:picChg chg="del">
          <ac:chgData name="moath momani" userId="720708e143949568" providerId="LiveId" clId="{02494459-B6B2-463C-9C1F-2F04792D32D2}" dt="2020-11-04T06:59:17.338" v="1031" actId="478"/>
          <ac:picMkLst>
            <pc:docMk/>
            <pc:sldMk cId="4176583791" sldId="289"/>
            <ac:picMk id="3" creationId="{81C0E98F-155C-4A90-8959-98BDBC455BE2}"/>
          </ac:picMkLst>
        </pc:picChg>
        <pc:picChg chg="add mod">
          <ac:chgData name="moath momani" userId="720708e143949568" providerId="LiveId" clId="{02494459-B6B2-463C-9C1F-2F04792D32D2}" dt="2020-11-04T06:59:21.045" v="1033" actId="1076"/>
          <ac:picMkLst>
            <pc:docMk/>
            <pc:sldMk cId="4176583791" sldId="289"/>
            <ac:picMk id="5" creationId="{07AC7BF8-B2C9-43E4-906F-C5E2D494234B}"/>
          </ac:picMkLst>
        </pc:picChg>
        <pc:picChg chg="del">
          <ac:chgData name="moath momani" userId="720708e143949568" providerId="LiveId" clId="{02494459-B6B2-463C-9C1F-2F04792D32D2}" dt="2020-11-04T06:59:17.338" v="1031" actId="478"/>
          <ac:picMkLst>
            <pc:docMk/>
            <pc:sldMk cId="4176583791" sldId="289"/>
            <ac:picMk id="13" creationId="{A5BD248E-9D08-435D-B01B-97E18DF826EB}"/>
          </ac:picMkLst>
        </pc:picChg>
      </pc:sldChg>
      <pc:sldChg chg="addSp delSp modSp add mod">
        <pc:chgData name="moath momani" userId="720708e143949568" providerId="LiveId" clId="{02494459-B6B2-463C-9C1F-2F04792D32D2}" dt="2020-11-04T07:13:08.519" v="1452" actId="403"/>
        <pc:sldMkLst>
          <pc:docMk/>
          <pc:sldMk cId="549436865" sldId="290"/>
        </pc:sldMkLst>
        <pc:spChg chg="add mod">
          <ac:chgData name="moath momani" userId="720708e143949568" providerId="LiveId" clId="{02494459-B6B2-463C-9C1F-2F04792D32D2}" dt="2020-11-04T07:13:08.519" v="1452" actId="403"/>
          <ac:spMkLst>
            <pc:docMk/>
            <pc:sldMk cId="549436865" sldId="290"/>
            <ac:spMk id="4" creationId="{6B14CD2C-5577-4F86-944D-3F4551192690}"/>
          </ac:spMkLst>
        </pc:spChg>
        <pc:spChg chg="del">
          <ac:chgData name="moath momani" userId="720708e143949568" providerId="LiveId" clId="{02494459-B6B2-463C-9C1F-2F04792D32D2}" dt="2020-11-04T07:11:44.592" v="1353" actId="478"/>
          <ac:spMkLst>
            <pc:docMk/>
            <pc:sldMk cId="549436865" sldId="290"/>
            <ac:spMk id="7" creationId="{F38DA29A-B447-4711-A2D0-D34B39248E15}"/>
          </ac:spMkLst>
        </pc:spChg>
        <pc:picChg chg="add mod">
          <ac:chgData name="moath momani" userId="720708e143949568" providerId="LiveId" clId="{02494459-B6B2-463C-9C1F-2F04792D32D2}" dt="2020-11-04T07:11:49.558" v="1355" actId="1076"/>
          <ac:picMkLst>
            <pc:docMk/>
            <pc:sldMk cId="549436865" sldId="290"/>
            <ac:picMk id="3" creationId="{7D641C93-6D85-4A3F-99B9-183E1CA00A57}"/>
          </ac:picMkLst>
        </pc:picChg>
        <pc:picChg chg="del">
          <ac:chgData name="moath momani" userId="720708e143949568" providerId="LiveId" clId="{02494459-B6B2-463C-9C1F-2F04792D32D2}" dt="2020-11-04T07:11:42.595" v="1352" actId="478"/>
          <ac:picMkLst>
            <pc:docMk/>
            <pc:sldMk cId="549436865" sldId="290"/>
            <ac:picMk id="5" creationId="{07AC7BF8-B2C9-43E4-906F-C5E2D494234B}"/>
          </ac:picMkLst>
        </pc:picChg>
      </pc:sldChg>
    </pc:docChg>
  </pc:docChgLst>
  <pc:docChgLst>
    <pc:chgData name="moath momani" userId="720708e143949568" providerId="LiveId" clId="{6CE257DF-D1B8-4D22-8710-4E904AFD101B}"/>
    <pc:docChg chg="custSel addSld delSld modSld">
      <pc:chgData name="moath momani" userId="720708e143949568" providerId="LiveId" clId="{6CE257DF-D1B8-4D22-8710-4E904AFD101B}" dt="2020-11-17T06:33:48.704" v="530" actId="14100"/>
      <pc:docMkLst>
        <pc:docMk/>
      </pc:docMkLst>
      <pc:sldChg chg="modSp mod">
        <pc:chgData name="moath momani" userId="720708e143949568" providerId="LiveId" clId="{6CE257DF-D1B8-4D22-8710-4E904AFD101B}" dt="2020-11-16T08:27:24.797" v="473" actId="20577"/>
        <pc:sldMkLst>
          <pc:docMk/>
          <pc:sldMk cId="911208218" sldId="273"/>
        </pc:sldMkLst>
        <pc:spChg chg="mod">
          <ac:chgData name="moath momani" userId="720708e143949568" providerId="LiveId" clId="{6CE257DF-D1B8-4D22-8710-4E904AFD101B}" dt="2020-11-16T08:27:24.797" v="473" actId="20577"/>
          <ac:spMkLst>
            <pc:docMk/>
            <pc:sldMk cId="911208218" sldId="273"/>
            <ac:spMk id="6" creationId="{A4131900-6A4A-4509-97D0-B9BAF02B6E12}"/>
          </ac:spMkLst>
        </pc:spChg>
        <pc:spChg chg="mod">
          <ac:chgData name="moath momani" userId="720708e143949568" providerId="LiveId" clId="{6CE257DF-D1B8-4D22-8710-4E904AFD101B}" dt="2020-11-15T05:55:35.455" v="29" actId="20577"/>
          <ac:spMkLst>
            <pc:docMk/>
            <pc:sldMk cId="911208218" sldId="273"/>
            <ac:spMk id="12" creationId="{5CACE3BA-F8DE-4A14-B149-65EF53A3CC1B}"/>
          </ac:spMkLst>
        </pc:spChg>
      </pc:sldChg>
      <pc:sldChg chg="del">
        <pc:chgData name="moath momani" userId="720708e143949568" providerId="LiveId" clId="{6CE257DF-D1B8-4D22-8710-4E904AFD101B}" dt="2020-11-15T05:57:10.557" v="40" actId="47"/>
        <pc:sldMkLst>
          <pc:docMk/>
          <pc:sldMk cId="674610973" sldId="292"/>
        </pc:sldMkLst>
      </pc:sldChg>
      <pc:sldChg chg="addSp delSp modSp del mod">
        <pc:chgData name="moath momani" userId="720708e143949568" providerId="LiveId" clId="{6CE257DF-D1B8-4D22-8710-4E904AFD101B}" dt="2020-11-15T06:03:18.283" v="264" actId="47"/>
        <pc:sldMkLst>
          <pc:docMk/>
          <pc:sldMk cId="2757797331" sldId="295"/>
        </pc:sldMkLst>
        <pc:picChg chg="add mod">
          <ac:chgData name="moath momani" userId="720708e143949568" providerId="LiveId" clId="{6CE257DF-D1B8-4D22-8710-4E904AFD101B}" dt="2020-11-15T05:56:10.169" v="32" actId="1076"/>
          <ac:picMkLst>
            <pc:docMk/>
            <pc:sldMk cId="2757797331" sldId="295"/>
            <ac:picMk id="3" creationId="{83F375DB-C79A-4F04-83C7-C4870B459568}"/>
          </ac:picMkLst>
        </pc:picChg>
        <pc:picChg chg="del">
          <ac:chgData name="moath momani" userId="720708e143949568" providerId="LiveId" clId="{6CE257DF-D1B8-4D22-8710-4E904AFD101B}" dt="2020-11-15T05:55:57.980" v="30" actId="478"/>
          <ac:picMkLst>
            <pc:docMk/>
            <pc:sldMk cId="2757797331" sldId="295"/>
            <ac:picMk id="16" creationId="{0ACFF7C9-D0C0-4155-BCAD-1950A89DF01A}"/>
          </ac:picMkLst>
        </pc:picChg>
      </pc:sldChg>
      <pc:sldChg chg="addSp delSp modSp add del mod">
        <pc:chgData name="moath momani" userId="720708e143949568" providerId="LiveId" clId="{6CE257DF-D1B8-4D22-8710-4E904AFD101B}" dt="2020-11-15T06:09:15.822" v="305" actId="47"/>
        <pc:sldMkLst>
          <pc:docMk/>
          <pc:sldMk cId="1855836027" sldId="298"/>
        </pc:sldMkLst>
        <pc:spChg chg="del mod">
          <ac:chgData name="moath momani" userId="720708e143949568" providerId="LiveId" clId="{6CE257DF-D1B8-4D22-8710-4E904AFD101B}" dt="2020-11-15T06:08:16.432" v="297" actId="478"/>
          <ac:spMkLst>
            <pc:docMk/>
            <pc:sldMk cId="1855836027" sldId="298"/>
            <ac:spMk id="2" creationId="{00000000-0000-0000-0000-000000000000}"/>
          </ac:spMkLst>
        </pc:spChg>
        <pc:spChg chg="add mod">
          <ac:chgData name="moath momani" userId="720708e143949568" providerId="LiveId" clId="{6CE257DF-D1B8-4D22-8710-4E904AFD101B}" dt="2020-11-15T06:08:16.432" v="297" actId="478"/>
          <ac:spMkLst>
            <pc:docMk/>
            <pc:sldMk cId="1855836027" sldId="298"/>
            <ac:spMk id="4" creationId="{F461A030-3BB2-4B7F-AD79-EBBC2CE992D5}"/>
          </ac:spMkLst>
        </pc:spChg>
        <pc:spChg chg="mod">
          <ac:chgData name="moath momani" userId="720708e143949568" providerId="LiveId" clId="{6CE257DF-D1B8-4D22-8710-4E904AFD101B}" dt="2020-11-15T06:05:37.161" v="285" actId="1076"/>
          <ac:spMkLst>
            <pc:docMk/>
            <pc:sldMk cId="1855836027" sldId="298"/>
            <ac:spMk id="10" creationId="{DD134933-B669-4C40-91B7-A8638E6460E8}"/>
          </ac:spMkLst>
        </pc:spChg>
        <pc:spChg chg="mod">
          <ac:chgData name="moath momani" userId="720708e143949568" providerId="LiveId" clId="{6CE257DF-D1B8-4D22-8710-4E904AFD101B}" dt="2020-11-15T06:05:44.369" v="286" actId="1076"/>
          <ac:spMkLst>
            <pc:docMk/>
            <pc:sldMk cId="1855836027" sldId="298"/>
            <ac:spMk id="12" creationId="{FC8DA732-C4E4-44B9-8920-21E3E6BE0F0B}"/>
          </ac:spMkLst>
        </pc:spChg>
        <pc:picChg chg="del">
          <ac:chgData name="moath momani" userId="720708e143949568" providerId="LiveId" clId="{6CE257DF-D1B8-4D22-8710-4E904AFD101B}" dt="2020-11-15T06:04:39.924" v="270" actId="478"/>
          <ac:picMkLst>
            <pc:docMk/>
            <pc:sldMk cId="1855836027" sldId="298"/>
            <ac:picMk id="5" creationId="{5ABE4DF6-35FF-4FC3-B301-DB07ED8743C6}"/>
          </ac:picMkLst>
        </pc:picChg>
        <pc:picChg chg="mod">
          <ac:chgData name="moath momani" userId="720708e143949568" providerId="LiveId" clId="{6CE257DF-D1B8-4D22-8710-4E904AFD101B}" dt="2020-11-15T06:06:51.865" v="287" actId="1076"/>
          <ac:picMkLst>
            <pc:docMk/>
            <pc:sldMk cId="1855836027" sldId="298"/>
            <ac:picMk id="6" creationId="{8FDCDB41-9F2D-4FD2-A1BF-32C90550C897}"/>
          </ac:picMkLst>
        </pc:picChg>
      </pc:sldChg>
      <pc:sldChg chg="del">
        <pc:chgData name="moath momani" userId="720708e143949568" providerId="LiveId" clId="{6CE257DF-D1B8-4D22-8710-4E904AFD101B}" dt="2020-11-15T06:03:18.867" v="265" actId="47"/>
        <pc:sldMkLst>
          <pc:docMk/>
          <pc:sldMk cId="1983168192" sldId="299"/>
        </pc:sldMkLst>
      </pc:sldChg>
      <pc:sldChg chg="del">
        <pc:chgData name="moath momani" userId="720708e143949568" providerId="LiveId" clId="{6CE257DF-D1B8-4D22-8710-4E904AFD101B}" dt="2020-11-15T06:03:19.820" v="266" actId="47"/>
        <pc:sldMkLst>
          <pc:docMk/>
          <pc:sldMk cId="2761371224" sldId="300"/>
        </pc:sldMkLst>
      </pc:sldChg>
      <pc:sldChg chg="addSp delSp modSp mod">
        <pc:chgData name="moath momani" userId="720708e143949568" providerId="LiveId" clId="{6CE257DF-D1B8-4D22-8710-4E904AFD101B}" dt="2020-11-17T06:10:04.740" v="513" actId="20577"/>
        <pc:sldMkLst>
          <pc:docMk/>
          <pc:sldMk cId="38760368" sldId="301"/>
        </pc:sldMkLst>
        <pc:spChg chg="mod">
          <ac:chgData name="moath momani" userId="720708e143949568" providerId="LiveId" clId="{6CE257DF-D1B8-4D22-8710-4E904AFD101B}" dt="2020-11-17T06:10:04.740" v="513" actId="20577"/>
          <ac:spMkLst>
            <pc:docMk/>
            <pc:sldMk cId="38760368" sldId="301"/>
            <ac:spMk id="16" creationId="{B7E3EFD7-4862-4127-8133-573624CAEE57}"/>
          </ac:spMkLst>
        </pc:spChg>
        <pc:spChg chg="del mod">
          <ac:chgData name="moath momani" userId="720708e143949568" providerId="LiveId" clId="{6CE257DF-D1B8-4D22-8710-4E904AFD101B}" dt="2020-11-15T06:09:04.829" v="302" actId="478"/>
          <ac:spMkLst>
            <pc:docMk/>
            <pc:sldMk cId="38760368" sldId="301"/>
            <ac:spMk id="23" creationId="{44953863-9348-4813-8B7D-1A85A2756738}"/>
          </ac:spMkLst>
        </pc:spChg>
        <pc:picChg chg="add mod">
          <ac:chgData name="moath momani" userId="720708e143949568" providerId="LiveId" clId="{6CE257DF-D1B8-4D22-8710-4E904AFD101B}" dt="2020-11-15T06:07:38.241" v="289" actId="14100"/>
          <ac:picMkLst>
            <pc:docMk/>
            <pc:sldMk cId="38760368" sldId="301"/>
            <ac:picMk id="2" creationId="{EE6D832C-280D-40CE-BBE6-8BE66B4FE433}"/>
          </ac:picMkLst>
        </pc:picChg>
        <pc:picChg chg="add del mod">
          <ac:chgData name="moath momani" userId="720708e143949568" providerId="LiveId" clId="{6CE257DF-D1B8-4D22-8710-4E904AFD101B}" dt="2020-11-15T06:07:57.019" v="296" actId="478"/>
          <ac:picMkLst>
            <pc:docMk/>
            <pc:sldMk cId="38760368" sldId="301"/>
            <ac:picMk id="4" creationId="{FF7E97AE-04C0-4C93-8C43-6C35FEDC5168}"/>
          </ac:picMkLst>
        </pc:picChg>
        <pc:picChg chg="add mod">
          <ac:chgData name="moath momani" userId="720708e143949568" providerId="LiveId" clId="{6CE257DF-D1B8-4D22-8710-4E904AFD101B}" dt="2020-11-15T06:18:19.258" v="420" actId="14100"/>
          <ac:picMkLst>
            <pc:docMk/>
            <pc:sldMk cId="38760368" sldId="301"/>
            <ac:picMk id="10" creationId="{99E171A0-92EC-4430-A390-C4D97AE32469}"/>
          </ac:picMkLst>
        </pc:picChg>
        <pc:picChg chg="del">
          <ac:chgData name="moath momani" userId="720708e143949568" providerId="LiveId" clId="{6CE257DF-D1B8-4D22-8710-4E904AFD101B}" dt="2020-11-15T05:56:39.698" v="33" actId="478"/>
          <ac:picMkLst>
            <pc:docMk/>
            <pc:sldMk cId="38760368" sldId="301"/>
            <ac:picMk id="15" creationId="{56A0EDA0-8990-4078-AF62-23A621EE3D6A}"/>
          </ac:picMkLst>
        </pc:picChg>
        <pc:picChg chg="del mod">
          <ac:chgData name="moath momani" userId="720708e143949568" providerId="LiveId" clId="{6CE257DF-D1B8-4D22-8710-4E904AFD101B}" dt="2020-11-15T06:07:36.076" v="288" actId="478"/>
          <ac:picMkLst>
            <pc:docMk/>
            <pc:sldMk cId="38760368" sldId="301"/>
            <ac:picMk id="19" creationId="{D00B2492-1815-4273-ACCD-9C37C1DC2485}"/>
          </ac:picMkLst>
        </pc:picChg>
        <pc:picChg chg="mod">
          <ac:chgData name="moath momani" userId="720708e143949568" providerId="LiveId" clId="{6CE257DF-D1B8-4D22-8710-4E904AFD101B}" dt="2020-11-15T06:09:20.546" v="307" actId="14100"/>
          <ac:picMkLst>
            <pc:docMk/>
            <pc:sldMk cId="38760368" sldId="301"/>
            <ac:picMk id="21" creationId="{D647E6A6-3CA2-4259-BC79-FBB83375B589}"/>
          </ac:picMkLst>
        </pc:picChg>
      </pc:sldChg>
      <pc:sldChg chg="del">
        <pc:chgData name="moath momani" userId="720708e143949568" providerId="LiveId" clId="{6CE257DF-D1B8-4D22-8710-4E904AFD101B}" dt="2020-11-15T06:03:20.666" v="267" actId="47"/>
        <pc:sldMkLst>
          <pc:docMk/>
          <pc:sldMk cId="1898157941" sldId="302"/>
        </pc:sldMkLst>
      </pc:sldChg>
      <pc:sldChg chg="addSp delSp modSp add mod">
        <pc:chgData name="moath momani" userId="720708e143949568" providerId="LiveId" clId="{6CE257DF-D1B8-4D22-8710-4E904AFD101B}" dt="2020-11-17T06:33:48.704" v="530" actId="14100"/>
        <pc:sldMkLst>
          <pc:docMk/>
          <pc:sldMk cId="3749776794" sldId="302"/>
        </pc:sldMkLst>
        <pc:spChg chg="add mod">
          <ac:chgData name="moath momani" userId="720708e143949568" providerId="LiveId" clId="{6CE257DF-D1B8-4D22-8710-4E904AFD101B}" dt="2020-11-17T06:33:34.637" v="527" actId="1076"/>
          <ac:spMkLst>
            <pc:docMk/>
            <pc:sldMk cId="3749776794" sldId="302"/>
            <ac:spMk id="14" creationId="{0C241B8D-74EB-44B3-ADD7-E63E6AF02D1D}"/>
          </ac:spMkLst>
        </pc:spChg>
        <pc:spChg chg="mod">
          <ac:chgData name="moath momani" userId="720708e143949568" providerId="LiveId" clId="{6CE257DF-D1B8-4D22-8710-4E904AFD101B}" dt="2020-11-17T06:11:24.788" v="519" actId="14100"/>
          <ac:spMkLst>
            <pc:docMk/>
            <pc:sldMk cId="3749776794" sldId="302"/>
            <ac:spMk id="16" creationId="{B7E3EFD7-4862-4127-8133-573624CAEE57}"/>
          </ac:spMkLst>
        </pc:spChg>
        <pc:spChg chg="add mod">
          <ac:chgData name="moath momani" userId="720708e143949568" providerId="LiveId" clId="{6CE257DF-D1B8-4D22-8710-4E904AFD101B}" dt="2020-11-17T06:33:48.704" v="530" actId="14100"/>
          <ac:spMkLst>
            <pc:docMk/>
            <pc:sldMk cId="3749776794" sldId="302"/>
            <ac:spMk id="17" creationId="{6AB12604-611A-494B-9ED3-0265B0841D55}"/>
          </ac:spMkLst>
        </pc:spChg>
        <pc:picChg chg="del">
          <ac:chgData name="moath momani" userId="720708e143949568" providerId="LiveId" clId="{6CE257DF-D1B8-4D22-8710-4E904AFD101B}" dt="2020-11-17T06:10:52.744" v="515" actId="478"/>
          <ac:picMkLst>
            <pc:docMk/>
            <pc:sldMk cId="3749776794" sldId="302"/>
            <ac:picMk id="2" creationId="{EE6D832C-280D-40CE-BBE6-8BE66B4FE433}"/>
          </ac:picMkLst>
        </pc:picChg>
        <pc:picChg chg="add mod">
          <ac:chgData name="moath momani" userId="720708e143949568" providerId="LiveId" clId="{6CE257DF-D1B8-4D22-8710-4E904AFD101B}" dt="2020-11-17T06:11:33.255" v="523" actId="1076"/>
          <ac:picMkLst>
            <pc:docMk/>
            <pc:sldMk cId="3749776794" sldId="302"/>
            <ac:picMk id="4" creationId="{3C73D2E5-B305-47C2-B29F-3526A62933F8}"/>
          </ac:picMkLst>
        </pc:picChg>
        <pc:picChg chg="del">
          <ac:chgData name="moath momani" userId="720708e143949568" providerId="LiveId" clId="{6CE257DF-D1B8-4D22-8710-4E904AFD101B}" dt="2020-11-17T06:10:53.556" v="517" actId="478"/>
          <ac:picMkLst>
            <pc:docMk/>
            <pc:sldMk cId="3749776794" sldId="302"/>
            <ac:picMk id="10" creationId="{99E171A0-92EC-4430-A390-C4D97AE32469}"/>
          </ac:picMkLst>
        </pc:picChg>
        <pc:picChg chg="del">
          <ac:chgData name="moath momani" userId="720708e143949568" providerId="LiveId" clId="{6CE257DF-D1B8-4D22-8710-4E904AFD101B}" dt="2020-11-17T06:10:53.119" v="516" actId="478"/>
          <ac:picMkLst>
            <pc:docMk/>
            <pc:sldMk cId="3749776794" sldId="302"/>
            <ac:picMk id="21" creationId="{D647E6A6-3CA2-4259-BC79-FBB83375B589}"/>
          </ac:picMkLst>
        </pc:picChg>
      </pc:sldChg>
      <pc:sldChg chg="del">
        <pc:chgData name="moath momani" userId="720708e143949568" providerId="LiveId" clId="{6CE257DF-D1B8-4D22-8710-4E904AFD101B}" dt="2020-11-15T06:03:21.874" v="268" actId="47"/>
        <pc:sldMkLst>
          <pc:docMk/>
          <pc:sldMk cId="4130266575" sldId="303"/>
        </pc:sldMkLst>
      </pc:sldChg>
      <pc:sldChg chg="del">
        <pc:chgData name="moath momani" userId="720708e143949568" providerId="LiveId" clId="{6CE257DF-D1B8-4D22-8710-4E904AFD101B}" dt="2020-11-15T06:03:17.440" v="263" actId="47"/>
        <pc:sldMkLst>
          <pc:docMk/>
          <pc:sldMk cId="2583755090" sldId="304"/>
        </pc:sldMkLst>
      </pc:sldChg>
    </pc:docChg>
  </pc:docChgLst>
  <pc:docChgLst>
    <pc:chgData name="moath momani" userId="720708e143949568" providerId="LiveId" clId="{F87D9C28-CE8E-415A-B4CF-7AC76B0E8D6D}"/>
    <pc:docChg chg="custSel modSld">
      <pc:chgData name="moath momani" userId="720708e143949568" providerId="LiveId" clId="{F87D9C28-CE8E-415A-B4CF-7AC76B0E8D6D}" dt="2020-10-17T12:46:24.105" v="401" actId="20577"/>
      <pc:docMkLst>
        <pc:docMk/>
      </pc:docMkLst>
      <pc:sldChg chg="modSp mod">
        <pc:chgData name="moath momani" userId="720708e143949568" providerId="LiveId" clId="{F87D9C28-CE8E-415A-B4CF-7AC76B0E8D6D}" dt="2020-10-17T07:34:31.745" v="54" actId="20577"/>
        <pc:sldMkLst>
          <pc:docMk/>
          <pc:sldMk cId="1259126751" sldId="258"/>
        </pc:sldMkLst>
        <pc:spChg chg="mod">
          <ac:chgData name="moath momani" userId="720708e143949568" providerId="LiveId" clId="{F87D9C28-CE8E-415A-B4CF-7AC76B0E8D6D}" dt="2020-10-17T07:34:31.745" v="54" actId="20577"/>
          <ac:spMkLst>
            <pc:docMk/>
            <pc:sldMk cId="1259126751" sldId="258"/>
            <ac:spMk id="13" creationId="{CF8DF623-03E8-4688-BADC-09A9A4417BCD}"/>
          </ac:spMkLst>
        </pc:spChg>
      </pc:sldChg>
      <pc:sldChg chg="modNotesTx">
        <pc:chgData name="moath momani" userId="720708e143949568" providerId="LiveId" clId="{F87D9C28-CE8E-415A-B4CF-7AC76B0E8D6D}" dt="2020-10-17T12:46:24.105" v="401" actId="20577"/>
        <pc:sldMkLst>
          <pc:docMk/>
          <pc:sldMk cId="2284319360" sldId="269"/>
        </pc:sldMkLst>
      </pc:sldChg>
      <pc:sldChg chg="addSp modSp mod">
        <pc:chgData name="moath momani" userId="720708e143949568" providerId="LiveId" clId="{F87D9C28-CE8E-415A-B4CF-7AC76B0E8D6D}" dt="2020-10-17T07:43:03.194" v="231" actId="1037"/>
        <pc:sldMkLst>
          <pc:docMk/>
          <pc:sldMk cId="894173370" sldId="270"/>
        </pc:sldMkLst>
        <pc:spChg chg="add mod">
          <ac:chgData name="moath momani" userId="720708e143949568" providerId="LiveId" clId="{F87D9C28-CE8E-415A-B4CF-7AC76B0E8D6D}" dt="2020-10-17T07:42:53.470" v="224" actId="1076"/>
          <ac:spMkLst>
            <pc:docMk/>
            <pc:sldMk cId="894173370" sldId="270"/>
            <ac:spMk id="14" creationId="{BF4AF6A2-8479-495B-BC24-4BC4DEB2A005}"/>
          </ac:spMkLst>
        </pc:spChg>
        <pc:spChg chg="add mod">
          <ac:chgData name="moath momani" userId="720708e143949568" providerId="LiveId" clId="{F87D9C28-CE8E-415A-B4CF-7AC76B0E8D6D}" dt="2020-10-17T07:37:23.021" v="91" actId="571"/>
          <ac:spMkLst>
            <pc:docMk/>
            <pc:sldMk cId="894173370" sldId="270"/>
            <ac:spMk id="15" creationId="{3DE0F76F-AA79-4EEB-837F-9E1407BA58FE}"/>
          </ac:spMkLst>
        </pc:spChg>
        <pc:spChg chg="add mod">
          <ac:chgData name="moath momani" userId="720708e143949568" providerId="LiveId" clId="{F87D9C28-CE8E-415A-B4CF-7AC76B0E8D6D}" dt="2020-10-17T07:41:31.359" v="181" actId="1076"/>
          <ac:spMkLst>
            <pc:docMk/>
            <pc:sldMk cId="894173370" sldId="270"/>
            <ac:spMk id="16" creationId="{19102796-ED25-4FB4-9960-EC4DBE0ED571}"/>
          </ac:spMkLst>
        </pc:spChg>
        <pc:spChg chg="add mod">
          <ac:chgData name="moath momani" userId="720708e143949568" providerId="LiveId" clId="{F87D9C28-CE8E-415A-B4CF-7AC76B0E8D6D}" dt="2020-10-17T07:42:51.578" v="223" actId="1076"/>
          <ac:spMkLst>
            <pc:docMk/>
            <pc:sldMk cId="894173370" sldId="270"/>
            <ac:spMk id="17" creationId="{496AA3EC-73BE-427F-BDE8-D4690904AE5D}"/>
          </ac:spMkLst>
        </pc:spChg>
        <pc:spChg chg="mod">
          <ac:chgData name="moath momani" userId="720708e143949568" providerId="LiveId" clId="{F87D9C28-CE8E-415A-B4CF-7AC76B0E8D6D}" dt="2020-10-17T07:36:56.977" v="80" actId="20577"/>
          <ac:spMkLst>
            <pc:docMk/>
            <pc:sldMk cId="894173370" sldId="270"/>
            <ac:spMk id="22" creationId="{1C9DE95B-AA72-4B22-9958-7124FED21CBD}"/>
          </ac:spMkLst>
        </pc:spChg>
        <pc:spChg chg="mod">
          <ac:chgData name="moath momani" userId="720708e143949568" providerId="LiveId" clId="{F87D9C28-CE8E-415A-B4CF-7AC76B0E8D6D}" dt="2020-10-17T07:39:49.871" v="131" actId="1076"/>
          <ac:spMkLst>
            <pc:docMk/>
            <pc:sldMk cId="894173370" sldId="270"/>
            <ac:spMk id="24" creationId="{5D593910-6467-4B20-9C20-1CE0D7D3FC07}"/>
          </ac:spMkLst>
        </pc:spChg>
        <pc:picChg chg="mod">
          <ac:chgData name="moath momani" userId="720708e143949568" providerId="LiveId" clId="{F87D9C28-CE8E-415A-B4CF-7AC76B0E8D6D}" dt="2020-10-17T07:43:03.194" v="231" actId="1037"/>
          <ac:picMkLst>
            <pc:docMk/>
            <pc:sldMk cId="894173370" sldId="270"/>
            <ac:picMk id="2" creationId="{00000000-0000-0000-0000-000000000000}"/>
          </ac:picMkLst>
        </pc:picChg>
        <pc:picChg chg="add mod">
          <ac:chgData name="moath momani" userId="720708e143949568" providerId="LiveId" clId="{F87D9C28-CE8E-415A-B4CF-7AC76B0E8D6D}" dt="2020-10-17T07:40:06.939" v="137" actId="1440"/>
          <ac:picMkLst>
            <pc:docMk/>
            <pc:sldMk cId="894173370" sldId="270"/>
            <ac:picMk id="5" creationId="{FB4CA9A6-AB36-428A-8611-1DCB45DD4525}"/>
          </ac:picMkLst>
        </pc:picChg>
        <pc:picChg chg="mod">
          <ac:chgData name="moath momani" userId="720708e143949568" providerId="LiveId" clId="{F87D9C28-CE8E-415A-B4CF-7AC76B0E8D6D}" dt="2020-10-17T07:40:04.339" v="135" actId="1076"/>
          <ac:picMkLst>
            <pc:docMk/>
            <pc:sldMk cId="894173370" sldId="270"/>
            <ac:picMk id="23" creationId="{FA661E88-2D09-4971-8507-43B65DF7CD8A}"/>
          </ac:picMkLst>
        </pc:picChg>
      </pc:sldChg>
      <pc:sldChg chg="modSp mod">
        <pc:chgData name="moath momani" userId="720708e143949568" providerId="LiveId" clId="{F87D9C28-CE8E-415A-B4CF-7AC76B0E8D6D}" dt="2020-10-17T07:43:12.678" v="233" actId="1076"/>
        <pc:sldMkLst>
          <pc:docMk/>
          <pc:sldMk cId="708451443" sldId="271"/>
        </pc:sldMkLst>
        <pc:picChg chg="mod">
          <ac:chgData name="moath momani" userId="720708e143949568" providerId="LiveId" clId="{F87D9C28-CE8E-415A-B4CF-7AC76B0E8D6D}" dt="2020-10-17T07:43:12.678" v="233" actId="1076"/>
          <ac:picMkLst>
            <pc:docMk/>
            <pc:sldMk cId="708451443" sldId="271"/>
            <ac:picMk id="8" creationId="{545212FA-AC3F-4DF6-92A3-EEB25F02C8E1}"/>
          </ac:picMkLst>
        </pc:picChg>
      </pc:sldChg>
      <pc:sldChg chg="modNotesTx">
        <pc:chgData name="moath momani" userId="720708e143949568" providerId="LiveId" clId="{F87D9C28-CE8E-415A-B4CF-7AC76B0E8D6D}" dt="2020-10-17T06:49:35.565" v="0" actId="20577"/>
        <pc:sldMkLst>
          <pc:docMk/>
          <pc:sldMk cId="1982408467" sldId="281"/>
        </pc:sldMkLst>
      </pc:sldChg>
    </pc:docChg>
  </pc:docChgLst>
  <pc:docChgLst>
    <pc:chgData name="moath momani" userId="720708e143949568" providerId="LiveId" clId="{0DA0E40D-0C9C-4AE0-B189-F14C9B165B7E}"/>
    <pc:docChg chg="undo custSel addSld delSld modSld sldOrd">
      <pc:chgData name="moath momani" userId="720708e143949568" providerId="LiveId" clId="{0DA0E40D-0C9C-4AE0-B189-F14C9B165B7E}" dt="2020-11-04T04:55:14.025" v="483" actId="47"/>
      <pc:docMkLst>
        <pc:docMk/>
      </pc:docMkLst>
      <pc:sldChg chg="del">
        <pc:chgData name="moath momani" userId="720708e143949568" providerId="LiveId" clId="{0DA0E40D-0C9C-4AE0-B189-F14C9B165B7E}" dt="2020-10-29T08:57:13.934" v="373" actId="47"/>
        <pc:sldMkLst>
          <pc:docMk/>
          <pc:sldMk cId="197467808" sldId="256"/>
        </pc:sldMkLst>
      </pc:sldChg>
      <pc:sldChg chg="addSp delSp modSp add del mod">
        <pc:chgData name="moath momani" userId="720708e143949568" providerId="LiveId" clId="{0DA0E40D-0C9C-4AE0-B189-F14C9B165B7E}" dt="2020-11-04T04:48:44.528" v="463"/>
        <pc:sldMkLst>
          <pc:docMk/>
          <pc:sldMk cId="1259126751" sldId="258"/>
        </pc:sldMkLst>
        <pc:spChg chg="mod">
          <ac:chgData name="moath momani" userId="720708e143949568" providerId="LiveId" clId="{0DA0E40D-0C9C-4AE0-B189-F14C9B165B7E}" dt="2020-10-29T06:24:09.024" v="89" actId="1076"/>
          <ac:spMkLst>
            <pc:docMk/>
            <pc:sldMk cId="1259126751" sldId="258"/>
            <ac:spMk id="12" creationId="{06594FC6-F4CB-4E85-AAD7-70B20A110168}"/>
          </ac:spMkLst>
        </pc:spChg>
        <pc:spChg chg="mod">
          <ac:chgData name="moath momani" userId="720708e143949568" providerId="LiveId" clId="{0DA0E40D-0C9C-4AE0-B189-F14C9B165B7E}" dt="2020-10-29T06:24:05.607" v="88" actId="1076"/>
          <ac:spMkLst>
            <pc:docMk/>
            <pc:sldMk cId="1259126751" sldId="258"/>
            <ac:spMk id="13" creationId="{CF8DF623-03E8-4688-BADC-09A9A4417BCD}"/>
          </ac:spMkLst>
        </pc:spChg>
        <pc:spChg chg="mod">
          <ac:chgData name="moath momani" userId="720708e143949568" providerId="LiveId" clId="{0DA0E40D-0C9C-4AE0-B189-F14C9B165B7E}" dt="2020-10-29T06:23:34.248" v="82" actId="14100"/>
          <ac:spMkLst>
            <pc:docMk/>
            <pc:sldMk cId="1259126751" sldId="258"/>
            <ac:spMk id="19" creationId="{09088DA4-5BE1-4CF5-83BB-0C17EA144419}"/>
          </ac:spMkLst>
        </pc:spChg>
        <pc:picChg chg="mod">
          <ac:chgData name="moath momani" userId="720708e143949568" providerId="LiveId" clId="{0DA0E40D-0C9C-4AE0-B189-F14C9B165B7E}" dt="2020-10-29T06:22:34.872" v="58" actId="14100"/>
          <ac:picMkLst>
            <pc:docMk/>
            <pc:sldMk cId="1259126751" sldId="258"/>
            <ac:picMk id="5" creationId="{00000000-0000-0000-0000-000000000000}"/>
          </ac:picMkLst>
        </pc:picChg>
        <pc:picChg chg="add del">
          <ac:chgData name="moath momani" userId="720708e143949568" providerId="LiveId" clId="{0DA0E40D-0C9C-4AE0-B189-F14C9B165B7E}" dt="2020-10-29T06:21:53.612" v="44" actId="478"/>
          <ac:picMkLst>
            <pc:docMk/>
            <pc:sldMk cId="1259126751" sldId="258"/>
            <ac:picMk id="10" creationId="{50BB823C-2AC4-4FD3-8D8E-92BDDAC12002}"/>
          </ac:picMkLst>
        </pc:picChg>
        <pc:picChg chg="del">
          <ac:chgData name="moath momani" userId="720708e143949568" providerId="LiveId" clId="{0DA0E40D-0C9C-4AE0-B189-F14C9B165B7E}" dt="2020-10-29T06:21:53.612" v="44" actId="478"/>
          <ac:picMkLst>
            <pc:docMk/>
            <pc:sldMk cId="1259126751" sldId="258"/>
            <ac:picMk id="11" creationId="{6BAF3F15-3850-47C1-9FC1-FEDEA3134BAE}"/>
          </ac:picMkLst>
        </pc:picChg>
        <pc:picChg chg="add mod">
          <ac:chgData name="moath momani" userId="720708e143949568" providerId="LiveId" clId="{0DA0E40D-0C9C-4AE0-B189-F14C9B165B7E}" dt="2020-10-29T06:23:27.855" v="80" actId="14100"/>
          <ac:picMkLst>
            <pc:docMk/>
            <pc:sldMk cId="1259126751" sldId="258"/>
            <ac:picMk id="1026" creationId="{4319F4D9-90C2-4A64-8B53-626A91C821FE}"/>
          </ac:picMkLst>
        </pc:picChg>
      </pc:sldChg>
      <pc:sldChg chg="addSp delSp modSp mod ord">
        <pc:chgData name="moath momani" userId="720708e143949568" providerId="LiveId" clId="{0DA0E40D-0C9C-4AE0-B189-F14C9B165B7E}" dt="2020-10-29T08:57:53.146" v="375"/>
        <pc:sldMkLst>
          <pc:docMk/>
          <pc:sldMk cId="1825782188" sldId="259"/>
        </pc:sldMkLst>
        <pc:spChg chg="mod">
          <ac:chgData name="moath momani" userId="720708e143949568" providerId="LiveId" clId="{0DA0E40D-0C9C-4AE0-B189-F14C9B165B7E}" dt="2020-10-29T06:25:51.384" v="91" actId="1076"/>
          <ac:spMkLst>
            <pc:docMk/>
            <pc:sldMk cId="1825782188" sldId="259"/>
            <ac:spMk id="10" creationId="{000FF15E-A267-4FB8-8F62-6058042044B3}"/>
          </ac:spMkLst>
        </pc:spChg>
        <pc:spChg chg="mod">
          <ac:chgData name="moath momani" userId="720708e143949568" providerId="LiveId" clId="{0DA0E40D-0C9C-4AE0-B189-F14C9B165B7E}" dt="2020-10-29T06:49:22.106" v="115" actId="403"/>
          <ac:spMkLst>
            <pc:docMk/>
            <pc:sldMk cId="1825782188" sldId="259"/>
            <ac:spMk id="12" creationId="{05FE2D00-F684-4AE0-8830-D761C2B4DB57}"/>
          </ac:spMkLst>
        </pc:spChg>
        <pc:spChg chg="mod">
          <ac:chgData name="moath momani" userId="720708e143949568" providerId="LiveId" clId="{0DA0E40D-0C9C-4AE0-B189-F14C9B165B7E}" dt="2020-10-29T06:49:44.383" v="119" actId="1076"/>
          <ac:spMkLst>
            <pc:docMk/>
            <pc:sldMk cId="1825782188" sldId="259"/>
            <ac:spMk id="13" creationId="{F47D9517-258D-4B68-8CB2-F1B6CD24FEB7}"/>
          </ac:spMkLst>
        </pc:spChg>
        <pc:spChg chg="mod">
          <ac:chgData name="moath momani" userId="720708e143949568" providerId="LiveId" clId="{0DA0E40D-0C9C-4AE0-B189-F14C9B165B7E}" dt="2020-10-29T07:25:38.790" v="126" actId="1076"/>
          <ac:spMkLst>
            <pc:docMk/>
            <pc:sldMk cId="1825782188" sldId="259"/>
            <ac:spMk id="15" creationId="{68E1D4DC-B5FB-4723-919D-8D448EA6ED59}"/>
          </ac:spMkLst>
        </pc:spChg>
        <pc:spChg chg="mod">
          <ac:chgData name="moath momani" userId="720708e143949568" providerId="LiveId" clId="{0DA0E40D-0C9C-4AE0-B189-F14C9B165B7E}" dt="2020-10-29T06:49:22.106" v="115" actId="403"/>
          <ac:spMkLst>
            <pc:docMk/>
            <pc:sldMk cId="1825782188" sldId="259"/>
            <ac:spMk id="19" creationId="{78502A33-B4DF-4044-8A0C-46E01A06850A}"/>
          </ac:spMkLst>
        </pc:spChg>
        <pc:spChg chg="mod">
          <ac:chgData name="moath momani" userId="720708e143949568" providerId="LiveId" clId="{0DA0E40D-0C9C-4AE0-B189-F14C9B165B7E}" dt="2020-10-29T06:49:40.439" v="118" actId="1076"/>
          <ac:spMkLst>
            <pc:docMk/>
            <pc:sldMk cId="1825782188" sldId="259"/>
            <ac:spMk id="20" creationId="{D509EB5F-95E9-40BD-840E-3F417F229B0D}"/>
          </ac:spMkLst>
        </pc:spChg>
        <pc:spChg chg="mod">
          <ac:chgData name="moath momani" userId="720708e143949568" providerId="LiveId" clId="{0DA0E40D-0C9C-4AE0-B189-F14C9B165B7E}" dt="2020-10-29T07:25:44.726" v="128" actId="1076"/>
          <ac:spMkLst>
            <pc:docMk/>
            <pc:sldMk cId="1825782188" sldId="259"/>
            <ac:spMk id="21" creationId="{0D69A002-78D1-4DF4-AE92-EBC258B7EFFA}"/>
          </ac:spMkLst>
        </pc:spChg>
        <pc:grpChg chg="mod">
          <ac:chgData name="moath momani" userId="720708e143949568" providerId="LiveId" clId="{0DA0E40D-0C9C-4AE0-B189-F14C9B165B7E}" dt="2020-10-29T06:28:07.728" v="104" actId="1076"/>
          <ac:grpSpMkLst>
            <pc:docMk/>
            <pc:sldMk cId="1825782188" sldId="259"/>
            <ac:grpSpMk id="22" creationId="{F9C1B65E-8F5C-4FF5-A1F4-1D4CC342CB7C}"/>
          </ac:grpSpMkLst>
        </pc:grpChg>
        <pc:grpChg chg="mod">
          <ac:chgData name="moath momani" userId="720708e143949568" providerId="LiveId" clId="{0DA0E40D-0C9C-4AE0-B189-F14C9B165B7E}" dt="2020-10-29T06:27:58.807" v="103" actId="1076"/>
          <ac:grpSpMkLst>
            <pc:docMk/>
            <pc:sldMk cId="1825782188" sldId="259"/>
            <ac:grpSpMk id="23" creationId="{C4C8F569-E2FA-4C52-A282-C4726F4E02BC}"/>
          </ac:grpSpMkLst>
        </pc:grpChg>
        <pc:picChg chg="del">
          <ac:chgData name="moath momani" userId="720708e143949568" providerId="LiveId" clId="{0DA0E40D-0C9C-4AE0-B189-F14C9B165B7E}" dt="2020-10-29T06:25:55.135" v="92" actId="478"/>
          <ac:picMkLst>
            <pc:docMk/>
            <pc:sldMk cId="1825782188" sldId="259"/>
            <ac:picMk id="11" creationId="{BA22787E-9868-409F-A579-270BE4F6E221}"/>
          </ac:picMkLst>
        </pc:picChg>
        <pc:picChg chg="add mod">
          <ac:chgData name="moath momani" userId="720708e143949568" providerId="LiveId" clId="{0DA0E40D-0C9C-4AE0-B189-F14C9B165B7E}" dt="2020-10-29T07:25:47.094" v="129" actId="1076"/>
          <ac:picMkLst>
            <pc:docMk/>
            <pc:sldMk cId="1825782188" sldId="259"/>
            <ac:picMk id="14" creationId="{928637AA-042C-444F-809E-993E1A6C2935}"/>
          </ac:picMkLst>
        </pc:picChg>
        <pc:picChg chg="del">
          <ac:chgData name="moath momani" userId="720708e143949568" providerId="LiveId" clId="{0DA0E40D-0C9C-4AE0-B189-F14C9B165B7E}" dt="2020-10-29T06:27:15.619" v="93" actId="478"/>
          <ac:picMkLst>
            <pc:docMk/>
            <pc:sldMk cId="1825782188" sldId="259"/>
            <ac:picMk id="17" creationId="{3DAD08A8-A17F-4E66-8B2A-4D9653E62518}"/>
          </ac:picMkLst>
        </pc:picChg>
        <pc:picChg chg="add mod">
          <ac:chgData name="moath momani" userId="720708e143949568" providerId="LiveId" clId="{0DA0E40D-0C9C-4AE0-B189-F14C9B165B7E}" dt="2020-10-29T06:33:34.118" v="111" actId="1076"/>
          <ac:picMkLst>
            <pc:docMk/>
            <pc:sldMk cId="1825782188" sldId="259"/>
            <ac:picMk id="25" creationId="{CAFB630D-79B1-4D38-A670-FA0F84327AFD}"/>
          </ac:picMkLst>
        </pc:picChg>
      </pc:sldChg>
      <pc:sldChg chg="del">
        <pc:chgData name="moath momani" userId="720708e143949568" providerId="LiveId" clId="{0DA0E40D-0C9C-4AE0-B189-F14C9B165B7E}" dt="2020-11-04T04:48:42.507" v="460" actId="47"/>
        <pc:sldMkLst>
          <pc:docMk/>
          <pc:sldMk cId="1375915362" sldId="260"/>
        </pc:sldMkLst>
      </pc:sldChg>
      <pc:sldChg chg="del">
        <pc:chgData name="moath momani" userId="720708e143949568" providerId="LiveId" clId="{0DA0E40D-0C9C-4AE0-B189-F14C9B165B7E}" dt="2020-10-29T08:56:32.356" v="368" actId="47"/>
        <pc:sldMkLst>
          <pc:docMk/>
          <pc:sldMk cId="2147215869" sldId="264"/>
        </pc:sldMkLst>
      </pc:sldChg>
      <pc:sldChg chg="addSp delSp modSp del mod ord">
        <pc:chgData name="moath momani" userId="720708e143949568" providerId="LiveId" clId="{0DA0E40D-0C9C-4AE0-B189-F14C9B165B7E}" dt="2020-11-04T04:48:42.507" v="460" actId="47"/>
        <pc:sldMkLst>
          <pc:docMk/>
          <pc:sldMk cId="738361665" sldId="268"/>
        </pc:sldMkLst>
        <pc:spChg chg="mod">
          <ac:chgData name="moath momani" userId="720708e143949568" providerId="LiveId" clId="{0DA0E40D-0C9C-4AE0-B189-F14C9B165B7E}" dt="2020-10-29T08:53:32.844" v="365" actId="1076"/>
          <ac:spMkLst>
            <pc:docMk/>
            <pc:sldMk cId="738361665" sldId="268"/>
            <ac:spMk id="2" creationId="{82C2EA83-CD59-41C5-BA23-74C274A31C51}"/>
          </ac:spMkLst>
        </pc:spChg>
        <pc:spChg chg="mod">
          <ac:chgData name="moath momani" userId="720708e143949568" providerId="LiveId" clId="{0DA0E40D-0C9C-4AE0-B189-F14C9B165B7E}" dt="2020-10-29T08:53:32.844" v="365" actId="1076"/>
          <ac:spMkLst>
            <pc:docMk/>
            <pc:sldMk cId="738361665" sldId="268"/>
            <ac:spMk id="5" creationId="{C821038D-AA31-4069-BA9D-92E666202629}"/>
          </ac:spMkLst>
        </pc:spChg>
        <pc:spChg chg="mod">
          <ac:chgData name="moath momani" userId="720708e143949568" providerId="LiveId" clId="{0DA0E40D-0C9C-4AE0-B189-F14C9B165B7E}" dt="2020-10-29T08:50:42.188" v="354" actId="1076"/>
          <ac:spMkLst>
            <pc:docMk/>
            <pc:sldMk cId="738361665" sldId="268"/>
            <ac:spMk id="17" creationId="{935AE7CF-9ACB-45FC-8DBE-EA60AB833E50}"/>
          </ac:spMkLst>
        </pc:spChg>
        <pc:spChg chg="mod">
          <ac:chgData name="moath momani" userId="720708e143949568" providerId="LiveId" clId="{0DA0E40D-0C9C-4AE0-B189-F14C9B165B7E}" dt="2020-10-29T08:50:48.654" v="355" actId="1076"/>
          <ac:spMkLst>
            <pc:docMk/>
            <pc:sldMk cId="738361665" sldId="268"/>
            <ac:spMk id="18" creationId="{C3823797-B0FA-4FAA-A8CE-BFCA521E4DAE}"/>
          </ac:spMkLst>
        </pc:spChg>
        <pc:spChg chg="mod">
          <ac:chgData name="moath momani" userId="720708e143949568" providerId="LiveId" clId="{0DA0E40D-0C9C-4AE0-B189-F14C9B165B7E}" dt="2020-10-29T08:50:26.665" v="350" actId="1076"/>
          <ac:spMkLst>
            <pc:docMk/>
            <pc:sldMk cId="738361665" sldId="268"/>
            <ac:spMk id="19" creationId="{229B6706-E1C0-4705-B828-1F590669EE70}"/>
          </ac:spMkLst>
        </pc:spChg>
        <pc:spChg chg="mod">
          <ac:chgData name="moath momani" userId="720708e143949568" providerId="LiveId" clId="{0DA0E40D-0C9C-4AE0-B189-F14C9B165B7E}" dt="2020-10-29T08:50:26.665" v="350" actId="1076"/>
          <ac:spMkLst>
            <pc:docMk/>
            <pc:sldMk cId="738361665" sldId="268"/>
            <ac:spMk id="20" creationId="{4EA04B26-7AD7-4193-A813-67B6E34F952A}"/>
          </ac:spMkLst>
        </pc:spChg>
        <pc:grpChg chg="mod">
          <ac:chgData name="moath momani" userId="720708e143949568" providerId="LiveId" clId="{0DA0E40D-0C9C-4AE0-B189-F14C9B165B7E}" dt="2020-10-29T08:50:26.665" v="350" actId="1076"/>
          <ac:grpSpMkLst>
            <pc:docMk/>
            <pc:sldMk cId="738361665" sldId="268"/>
            <ac:grpSpMk id="11" creationId="{DE204D6D-6C13-47FB-86EE-2537E05E7D90}"/>
          </ac:grpSpMkLst>
        </pc:grpChg>
        <pc:picChg chg="del">
          <ac:chgData name="moath momani" userId="720708e143949568" providerId="LiveId" clId="{0DA0E40D-0C9C-4AE0-B189-F14C9B165B7E}" dt="2020-10-29T08:50:20.672" v="349" actId="478"/>
          <ac:picMkLst>
            <pc:docMk/>
            <pc:sldMk cId="738361665" sldId="268"/>
            <ac:picMk id="6" creationId="{00000000-0000-0000-0000-000000000000}"/>
          </ac:picMkLst>
        </pc:picChg>
        <pc:picChg chg="add del">
          <ac:chgData name="moath momani" userId="720708e143949568" providerId="LiveId" clId="{0DA0E40D-0C9C-4AE0-B189-F14C9B165B7E}" dt="2020-10-29T08:50:28.906" v="352" actId="478"/>
          <ac:picMkLst>
            <pc:docMk/>
            <pc:sldMk cId="738361665" sldId="268"/>
            <ac:picMk id="14" creationId="{CC4757CA-8094-402F-9605-8747E7A674D8}"/>
          </ac:picMkLst>
        </pc:picChg>
        <pc:picChg chg="del">
          <ac:chgData name="moath momani" userId="720708e143949568" providerId="LiveId" clId="{0DA0E40D-0C9C-4AE0-B189-F14C9B165B7E}" dt="2020-10-29T08:50:52.037" v="356" actId="478"/>
          <ac:picMkLst>
            <pc:docMk/>
            <pc:sldMk cId="738361665" sldId="268"/>
            <ac:picMk id="15" creationId="{43F25CCB-8A43-4D73-9F45-26D43F3D2478}"/>
          </ac:picMkLst>
        </pc:picChg>
        <pc:picChg chg="add">
          <ac:chgData name="moath momani" userId="720708e143949568" providerId="LiveId" clId="{0DA0E40D-0C9C-4AE0-B189-F14C9B165B7E}" dt="2020-10-29T08:50:35.124" v="353" actId="22"/>
          <ac:picMkLst>
            <pc:docMk/>
            <pc:sldMk cId="738361665" sldId="268"/>
            <ac:picMk id="22" creationId="{8A68D160-261F-4C1B-9352-F551AF0AF81A}"/>
          </ac:picMkLst>
        </pc:picChg>
        <pc:picChg chg="add del mod">
          <ac:chgData name="moath momani" userId="720708e143949568" providerId="LiveId" clId="{0DA0E40D-0C9C-4AE0-B189-F14C9B165B7E}" dt="2020-10-29T08:51:29.393" v="359" actId="478"/>
          <ac:picMkLst>
            <pc:docMk/>
            <pc:sldMk cId="738361665" sldId="268"/>
            <ac:picMk id="3074" creationId="{F72E3922-E7AC-45BA-9A04-2EFE8C72E2AE}"/>
          </ac:picMkLst>
        </pc:picChg>
        <pc:picChg chg="add mod">
          <ac:chgData name="moath momani" userId="720708e143949568" providerId="LiveId" clId="{0DA0E40D-0C9C-4AE0-B189-F14C9B165B7E}" dt="2020-10-29T08:53:27.723" v="364" actId="1076"/>
          <ac:picMkLst>
            <pc:docMk/>
            <pc:sldMk cId="738361665" sldId="268"/>
            <ac:picMk id="3076" creationId="{56659759-9B84-47F4-9240-543CA3F319B9}"/>
          </ac:picMkLst>
        </pc:picChg>
      </pc:sldChg>
      <pc:sldChg chg="addSp delSp modSp del mod">
        <pc:chgData name="moath momani" userId="720708e143949568" providerId="LiveId" clId="{0DA0E40D-0C9C-4AE0-B189-F14C9B165B7E}" dt="2020-11-04T04:48:42.507" v="460" actId="47"/>
        <pc:sldMkLst>
          <pc:docMk/>
          <pc:sldMk cId="2284319360" sldId="269"/>
        </pc:sldMkLst>
        <pc:spChg chg="mod">
          <ac:chgData name="moath momani" userId="720708e143949568" providerId="LiveId" clId="{0DA0E40D-0C9C-4AE0-B189-F14C9B165B7E}" dt="2020-10-29T06:21:35.351" v="28" actId="1076"/>
          <ac:spMkLst>
            <pc:docMk/>
            <pc:sldMk cId="2284319360" sldId="269"/>
            <ac:spMk id="3" creationId="{00000000-0000-0000-0000-000000000000}"/>
          </ac:spMkLst>
        </pc:spChg>
        <pc:spChg chg="mod">
          <ac:chgData name="moath momani" userId="720708e143949568" providerId="LiveId" clId="{0DA0E40D-0C9C-4AE0-B189-F14C9B165B7E}" dt="2020-10-29T06:21:45.624" v="43" actId="1076"/>
          <ac:spMkLst>
            <pc:docMk/>
            <pc:sldMk cId="2284319360" sldId="269"/>
            <ac:spMk id="10" creationId="{54850724-3125-41A2-9A7B-7C5C23C4C615}"/>
          </ac:spMkLst>
        </pc:spChg>
        <pc:spChg chg="mod">
          <ac:chgData name="moath momani" userId="720708e143949568" providerId="LiveId" clId="{0DA0E40D-0C9C-4AE0-B189-F14C9B165B7E}" dt="2020-10-29T06:21:45.624" v="43" actId="1076"/>
          <ac:spMkLst>
            <pc:docMk/>
            <pc:sldMk cId="2284319360" sldId="269"/>
            <ac:spMk id="11" creationId="{CE2B866A-84E3-4C87-BA43-0CDEA406EEE1}"/>
          </ac:spMkLst>
        </pc:spChg>
        <pc:spChg chg="mod">
          <ac:chgData name="moath momani" userId="720708e143949568" providerId="LiveId" clId="{0DA0E40D-0C9C-4AE0-B189-F14C9B165B7E}" dt="2020-10-29T06:21:45.624" v="43" actId="1076"/>
          <ac:spMkLst>
            <pc:docMk/>
            <pc:sldMk cId="2284319360" sldId="269"/>
            <ac:spMk id="12" creationId="{3F617055-1511-40E8-BC92-7C4E055CDCDF}"/>
          </ac:spMkLst>
        </pc:spChg>
        <pc:spChg chg="mod">
          <ac:chgData name="moath momani" userId="720708e143949568" providerId="LiveId" clId="{0DA0E40D-0C9C-4AE0-B189-F14C9B165B7E}" dt="2020-10-29T06:21:45.624" v="43" actId="1076"/>
          <ac:spMkLst>
            <pc:docMk/>
            <pc:sldMk cId="2284319360" sldId="269"/>
            <ac:spMk id="13" creationId="{5C400CF0-E394-4CE8-86CE-2BF92A96FBA3}"/>
          </ac:spMkLst>
        </pc:spChg>
        <pc:spChg chg="mod">
          <ac:chgData name="moath momani" userId="720708e143949568" providerId="LiveId" clId="{0DA0E40D-0C9C-4AE0-B189-F14C9B165B7E}" dt="2020-10-29T06:21:45.624" v="43" actId="1076"/>
          <ac:spMkLst>
            <pc:docMk/>
            <pc:sldMk cId="2284319360" sldId="269"/>
            <ac:spMk id="15" creationId="{1ED92882-2E84-449D-A942-B069FB5482EA}"/>
          </ac:spMkLst>
        </pc:spChg>
        <pc:spChg chg="mod">
          <ac:chgData name="moath momani" userId="720708e143949568" providerId="LiveId" clId="{0DA0E40D-0C9C-4AE0-B189-F14C9B165B7E}" dt="2020-10-29T06:21:45.624" v="43" actId="1076"/>
          <ac:spMkLst>
            <pc:docMk/>
            <pc:sldMk cId="2284319360" sldId="269"/>
            <ac:spMk id="25" creationId="{FD5F4147-FA9C-4835-87AB-68FF1CF32C2F}"/>
          </ac:spMkLst>
        </pc:spChg>
        <pc:grpChg chg="mod">
          <ac:chgData name="moath momani" userId="720708e143949568" providerId="LiveId" clId="{0DA0E40D-0C9C-4AE0-B189-F14C9B165B7E}" dt="2020-10-29T06:21:35.351" v="28" actId="1076"/>
          <ac:grpSpMkLst>
            <pc:docMk/>
            <pc:sldMk cId="2284319360" sldId="269"/>
            <ac:grpSpMk id="6" creationId="{00000000-0000-0000-0000-000000000000}"/>
          </ac:grpSpMkLst>
        </pc:grpChg>
        <pc:picChg chg="add del mod">
          <ac:chgData name="moath momani" userId="720708e143949568" providerId="LiveId" clId="{0DA0E40D-0C9C-4AE0-B189-F14C9B165B7E}" dt="2020-10-29T06:21:37.835" v="37"/>
          <ac:picMkLst>
            <pc:docMk/>
            <pc:sldMk cId="2284319360" sldId="269"/>
            <ac:picMk id="2" creationId="{9A14794E-D6AD-4155-A161-9FD34FDC9DD8}"/>
          </ac:picMkLst>
        </pc:picChg>
        <pc:picChg chg="add del mod">
          <ac:chgData name="moath momani" userId="720708e143949568" providerId="LiveId" clId="{0DA0E40D-0C9C-4AE0-B189-F14C9B165B7E}" dt="2020-10-29T06:21:32.291" v="22"/>
          <ac:picMkLst>
            <pc:docMk/>
            <pc:sldMk cId="2284319360" sldId="269"/>
            <ac:picMk id="4" creationId="{E3C17A53-64FD-4B7F-B336-D67C6A659180}"/>
          </ac:picMkLst>
        </pc:picChg>
        <pc:picChg chg="mod">
          <ac:chgData name="moath momani" userId="720708e143949568" providerId="LiveId" clId="{0DA0E40D-0C9C-4AE0-B189-F14C9B165B7E}" dt="2020-10-29T07:52:33.789" v="201" actId="14100"/>
          <ac:picMkLst>
            <pc:docMk/>
            <pc:sldMk cId="2284319360" sldId="269"/>
            <ac:picMk id="5" creationId="{00000000-0000-0000-0000-000000000000}"/>
          </ac:picMkLst>
        </pc:picChg>
        <pc:picChg chg="add del mod">
          <ac:chgData name="moath momani" userId="720708e143949568" providerId="LiveId" clId="{0DA0E40D-0C9C-4AE0-B189-F14C9B165B7E}" dt="2020-10-29T06:21:45.624" v="43" actId="1076"/>
          <ac:picMkLst>
            <pc:docMk/>
            <pc:sldMk cId="2284319360" sldId="269"/>
            <ac:picMk id="16" creationId="{3F20C9CD-959E-4C7A-8982-CA99BBEF9239}"/>
          </ac:picMkLst>
        </pc:picChg>
        <pc:picChg chg="add del mod">
          <ac:chgData name="moath momani" userId="720708e143949568" providerId="LiveId" clId="{0DA0E40D-0C9C-4AE0-B189-F14C9B165B7E}" dt="2020-10-29T06:21:45.624" v="43" actId="1076"/>
          <ac:picMkLst>
            <pc:docMk/>
            <pc:sldMk cId="2284319360" sldId="269"/>
            <ac:picMk id="17" creationId="{C179D197-1908-4A05-8412-1AC0ADEA9C71}"/>
          </ac:picMkLst>
        </pc:picChg>
      </pc:sldChg>
      <pc:sldChg chg="add del">
        <pc:chgData name="moath momani" userId="720708e143949568" providerId="LiveId" clId="{0DA0E40D-0C9C-4AE0-B189-F14C9B165B7E}" dt="2020-11-04T04:48:44.528" v="463"/>
        <pc:sldMkLst>
          <pc:docMk/>
          <pc:sldMk cId="894173370" sldId="270"/>
        </pc:sldMkLst>
      </pc:sldChg>
      <pc:sldChg chg="addSp delSp del mod">
        <pc:chgData name="moath momani" userId="720708e143949568" providerId="LiveId" clId="{0DA0E40D-0C9C-4AE0-B189-F14C9B165B7E}" dt="2020-11-04T04:48:49.225" v="464" actId="47"/>
        <pc:sldMkLst>
          <pc:docMk/>
          <pc:sldMk cId="708451443" sldId="271"/>
        </pc:sldMkLst>
        <pc:picChg chg="del">
          <ac:chgData name="moath momani" userId="720708e143949568" providerId="LiveId" clId="{0DA0E40D-0C9C-4AE0-B189-F14C9B165B7E}" dt="2020-10-29T07:52:41.525" v="202" actId="478"/>
          <ac:picMkLst>
            <pc:docMk/>
            <pc:sldMk cId="708451443" sldId="271"/>
            <ac:picMk id="2" creationId="{00000000-0000-0000-0000-000000000000}"/>
          </ac:picMkLst>
        </pc:picChg>
        <pc:picChg chg="add">
          <ac:chgData name="moath momani" userId="720708e143949568" providerId="LiveId" clId="{0DA0E40D-0C9C-4AE0-B189-F14C9B165B7E}" dt="2020-10-29T07:52:41.836" v="203" actId="22"/>
          <ac:picMkLst>
            <pc:docMk/>
            <pc:sldMk cId="708451443" sldId="271"/>
            <ac:picMk id="4" creationId="{6482B201-2958-4245-97E4-59ABADB5FE8F}"/>
          </ac:picMkLst>
        </pc:picChg>
      </pc:sldChg>
      <pc:sldChg chg="addSp delSp mod ord">
        <pc:chgData name="moath momani" userId="720708e143949568" providerId="LiveId" clId="{0DA0E40D-0C9C-4AE0-B189-F14C9B165B7E}" dt="2020-11-04T04:49:30.033" v="470"/>
        <pc:sldMkLst>
          <pc:docMk/>
          <pc:sldMk cId="4124230599" sldId="272"/>
        </pc:sldMkLst>
        <pc:picChg chg="del">
          <ac:chgData name="moath momani" userId="720708e143949568" providerId="LiveId" clId="{0DA0E40D-0C9C-4AE0-B189-F14C9B165B7E}" dt="2020-10-29T07:52:44.165" v="204" actId="478"/>
          <ac:picMkLst>
            <pc:docMk/>
            <pc:sldMk cId="4124230599" sldId="272"/>
            <ac:picMk id="2" creationId="{00000000-0000-0000-0000-000000000000}"/>
          </ac:picMkLst>
        </pc:picChg>
        <pc:picChg chg="add">
          <ac:chgData name="moath momani" userId="720708e143949568" providerId="LiveId" clId="{0DA0E40D-0C9C-4AE0-B189-F14C9B165B7E}" dt="2020-10-29T07:52:44.408" v="205" actId="22"/>
          <ac:picMkLst>
            <pc:docMk/>
            <pc:sldMk cId="4124230599" sldId="272"/>
            <ac:picMk id="4" creationId="{EDA9A070-EB2D-4454-A42F-F1FF13418BD1}"/>
          </ac:picMkLst>
        </pc:picChg>
      </pc:sldChg>
      <pc:sldChg chg="addSp delSp modSp add mod">
        <pc:chgData name="moath momani" userId="720708e143949568" providerId="LiveId" clId="{0DA0E40D-0C9C-4AE0-B189-F14C9B165B7E}" dt="2020-11-02T09:29:58.853" v="459"/>
        <pc:sldMkLst>
          <pc:docMk/>
          <pc:sldMk cId="911208218" sldId="273"/>
        </pc:sldMkLst>
        <pc:spChg chg="del">
          <ac:chgData name="moath momani" userId="720708e143949568" providerId="LiveId" clId="{0DA0E40D-0C9C-4AE0-B189-F14C9B165B7E}" dt="2020-10-29T08:57:06.415" v="371" actId="478"/>
          <ac:spMkLst>
            <pc:docMk/>
            <pc:sldMk cId="911208218" sldId="273"/>
            <ac:spMk id="4" creationId="{00000000-0000-0000-0000-000000000000}"/>
          </ac:spMkLst>
        </pc:spChg>
        <pc:spChg chg="add mod">
          <ac:chgData name="moath momani" userId="720708e143949568" providerId="LiveId" clId="{0DA0E40D-0C9C-4AE0-B189-F14C9B165B7E}" dt="2020-11-02T09:29:58.295" v="457" actId="255"/>
          <ac:spMkLst>
            <pc:docMk/>
            <pc:sldMk cId="911208218" sldId="273"/>
            <ac:spMk id="6" creationId="{A4131900-6A4A-4509-97D0-B9BAF02B6E12}"/>
          </ac:spMkLst>
        </pc:spChg>
        <pc:spChg chg="add del mod">
          <ac:chgData name="moath momani" userId="720708e143949568" providerId="LiveId" clId="{0DA0E40D-0C9C-4AE0-B189-F14C9B165B7E}" dt="2020-11-02T09:29:58.853" v="459"/>
          <ac:spMkLst>
            <pc:docMk/>
            <pc:sldMk cId="911208218" sldId="273"/>
            <ac:spMk id="10" creationId="{D509EA31-2923-4F7A-8829-A9342F51946A}"/>
          </ac:spMkLst>
        </pc:spChg>
        <pc:spChg chg="add mod">
          <ac:chgData name="moath momani" userId="720708e143949568" providerId="LiveId" clId="{0DA0E40D-0C9C-4AE0-B189-F14C9B165B7E}" dt="2020-11-02T09:29:21.676" v="437" actId="313"/>
          <ac:spMkLst>
            <pc:docMk/>
            <pc:sldMk cId="911208218" sldId="273"/>
            <ac:spMk id="12" creationId="{5CACE3BA-F8DE-4A14-B149-65EF53A3CC1B}"/>
          </ac:spMkLst>
        </pc:spChg>
        <pc:spChg chg="del">
          <ac:chgData name="moath momani" userId="720708e143949568" providerId="LiveId" clId="{0DA0E40D-0C9C-4AE0-B189-F14C9B165B7E}" dt="2020-10-29T08:57:06.415" v="371" actId="478"/>
          <ac:spMkLst>
            <pc:docMk/>
            <pc:sldMk cId="911208218" sldId="273"/>
            <ac:spMk id="14" creationId="{00000000-0000-0000-0000-000000000000}"/>
          </ac:spMkLst>
        </pc:spChg>
      </pc:sldChg>
      <pc:sldChg chg="add">
        <pc:chgData name="moath momani" userId="720708e143949568" providerId="LiveId" clId="{0DA0E40D-0C9C-4AE0-B189-F14C9B165B7E}" dt="2020-10-29T08:56:34.700" v="369"/>
        <pc:sldMkLst>
          <pc:docMk/>
          <pc:sldMk cId="1582608556" sldId="274"/>
        </pc:sldMkLst>
      </pc:sldChg>
      <pc:sldChg chg="addSp delSp del mod">
        <pc:chgData name="moath momani" userId="720708e143949568" providerId="LiveId" clId="{0DA0E40D-0C9C-4AE0-B189-F14C9B165B7E}" dt="2020-11-04T04:48:52.786" v="465" actId="47"/>
        <pc:sldMkLst>
          <pc:docMk/>
          <pc:sldMk cId="106721241" sldId="275"/>
        </pc:sldMkLst>
        <pc:picChg chg="del">
          <ac:chgData name="moath momani" userId="720708e143949568" providerId="LiveId" clId="{0DA0E40D-0C9C-4AE0-B189-F14C9B165B7E}" dt="2020-10-29T07:52:48.160" v="206" actId="478"/>
          <ac:picMkLst>
            <pc:docMk/>
            <pc:sldMk cId="106721241" sldId="275"/>
            <ac:picMk id="2" creationId="{00000000-0000-0000-0000-000000000000}"/>
          </ac:picMkLst>
        </pc:picChg>
        <pc:picChg chg="add">
          <ac:chgData name="moath momani" userId="720708e143949568" providerId="LiveId" clId="{0DA0E40D-0C9C-4AE0-B189-F14C9B165B7E}" dt="2020-10-29T07:52:48.356" v="207" actId="22"/>
          <ac:picMkLst>
            <pc:docMk/>
            <pc:sldMk cId="106721241" sldId="275"/>
            <ac:picMk id="4" creationId="{E4A10D6C-60EC-4FE4-80ED-34756A90C6BD}"/>
          </ac:picMkLst>
        </pc:picChg>
      </pc:sldChg>
      <pc:sldChg chg="addSp delSp mod">
        <pc:chgData name="moath momani" userId="720708e143949568" providerId="LiveId" clId="{0DA0E40D-0C9C-4AE0-B189-F14C9B165B7E}" dt="2020-10-29T08:55:18.172" v="367"/>
        <pc:sldMkLst>
          <pc:docMk/>
          <pc:sldMk cId="1982408467" sldId="281"/>
        </pc:sldMkLst>
        <pc:picChg chg="del">
          <ac:chgData name="moath momani" userId="720708e143949568" providerId="LiveId" clId="{0DA0E40D-0C9C-4AE0-B189-F14C9B165B7E}" dt="2020-10-29T08:55:15.893" v="366" actId="478"/>
          <ac:picMkLst>
            <pc:docMk/>
            <pc:sldMk cId="1982408467" sldId="281"/>
            <ac:picMk id="4" creationId="{A8B81111-DBE8-4C48-895B-F2E60EE405B7}"/>
          </ac:picMkLst>
        </pc:picChg>
        <pc:picChg chg="add">
          <ac:chgData name="moath momani" userId="720708e143949568" providerId="LiveId" clId="{0DA0E40D-0C9C-4AE0-B189-F14C9B165B7E}" dt="2020-10-29T08:55:18.172" v="367"/>
          <ac:picMkLst>
            <pc:docMk/>
            <pc:sldMk cId="1982408467" sldId="281"/>
            <ac:picMk id="4098" creationId="{083D5CFC-2F42-4AE9-8B65-56A9E00B6A09}"/>
          </ac:picMkLst>
        </pc:picChg>
      </pc:sldChg>
      <pc:sldChg chg="addSp delSp modSp add del mod">
        <pc:chgData name="moath momani" userId="720708e143949568" providerId="LiveId" clId="{0DA0E40D-0C9C-4AE0-B189-F14C9B165B7E}" dt="2020-11-04T04:48:54.127" v="466" actId="47"/>
        <pc:sldMkLst>
          <pc:docMk/>
          <pc:sldMk cId="603920196" sldId="282"/>
        </pc:sldMkLst>
        <pc:spChg chg="mod">
          <ac:chgData name="moath momani" userId="720708e143949568" providerId="LiveId" clId="{0DA0E40D-0C9C-4AE0-B189-F14C9B165B7E}" dt="2020-10-29T07:56:38.437" v="306" actId="14100"/>
          <ac:spMkLst>
            <pc:docMk/>
            <pc:sldMk cId="603920196" sldId="282"/>
            <ac:spMk id="8" creationId="{72A92FB9-7B40-4858-B502-0E8A8BC68B2F}"/>
          </ac:spMkLst>
        </pc:spChg>
        <pc:spChg chg="mod">
          <ac:chgData name="moath momani" userId="720708e143949568" providerId="LiveId" clId="{0DA0E40D-0C9C-4AE0-B189-F14C9B165B7E}" dt="2020-10-29T07:57:03.637" v="307"/>
          <ac:spMkLst>
            <pc:docMk/>
            <pc:sldMk cId="603920196" sldId="282"/>
            <ac:spMk id="14" creationId="{457D4CC6-67F2-4892-948F-6D9814D3CB9D}"/>
          </ac:spMkLst>
        </pc:spChg>
        <pc:picChg chg="del mod">
          <ac:chgData name="moath momani" userId="720708e143949568" providerId="LiveId" clId="{0DA0E40D-0C9C-4AE0-B189-F14C9B165B7E}" dt="2020-10-29T07:52:50.576" v="208" actId="478"/>
          <ac:picMkLst>
            <pc:docMk/>
            <pc:sldMk cId="603920196" sldId="282"/>
            <ac:picMk id="2" creationId="{00000000-0000-0000-0000-000000000000}"/>
          </ac:picMkLst>
        </pc:picChg>
        <pc:picChg chg="add mod">
          <ac:chgData name="moath momani" userId="720708e143949568" providerId="LiveId" clId="{0DA0E40D-0C9C-4AE0-B189-F14C9B165B7E}" dt="2020-10-29T07:59:41.961" v="345" actId="1035"/>
          <ac:picMkLst>
            <pc:docMk/>
            <pc:sldMk cId="603920196" sldId="282"/>
            <ac:picMk id="5" creationId="{E01A6479-BD0C-4C9B-BACE-ED4F73434372}"/>
          </ac:picMkLst>
        </pc:picChg>
        <pc:picChg chg="add del">
          <ac:chgData name="moath momani" userId="720708e143949568" providerId="LiveId" clId="{0DA0E40D-0C9C-4AE0-B189-F14C9B165B7E}" dt="2020-10-29T07:59:26.494" v="334" actId="478"/>
          <ac:picMkLst>
            <pc:docMk/>
            <pc:sldMk cId="603920196" sldId="282"/>
            <ac:picMk id="6" creationId="{BB31B9A2-B444-43A7-8FBB-6FD1EBD8A8E2}"/>
          </ac:picMkLst>
        </pc:picChg>
        <pc:picChg chg="del">
          <ac:chgData name="moath momani" userId="720708e143949568" providerId="LiveId" clId="{0DA0E40D-0C9C-4AE0-B189-F14C9B165B7E}" dt="2020-10-29T07:50:49.771" v="131" actId="478"/>
          <ac:picMkLst>
            <pc:docMk/>
            <pc:sldMk cId="603920196" sldId="282"/>
            <ac:picMk id="9" creationId="{2FEAEF21-BE9E-42F9-9EA2-A2D9076E9995}"/>
          </ac:picMkLst>
        </pc:picChg>
        <pc:picChg chg="add mod">
          <ac:chgData name="moath momani" userId="720708e143949568" providerId="LiveId" clId="{0DA0E40D-0C9C-4AE0-B189-F14C9B165B7E}" dt="2020-10-29T07:59:43.056" v="348" actId="1035"/>
          <ac:picMkLst>
            <pc:docMk/>
            <pc:sldMk cId="603920196" sldId="282"/>
            <ac:picMk id="16" creationId="{7106613A-3E1E-4CF7-AE6B-855763D536D2}"/>
          </ac:picMkLst>
        </pc:picChg>
        <pc:picChg chg="add del mod">
          <ac:chgData name="moath momani" userId="720708e143949568" providerId="LiveId" clId="{0DA0E40D-0C9C-4AE0-B189-F14C9B165B7E}" dt="2020-10-29T07:58:37.040" v="316" actId="478"/>
          <ac:picMkLst>
            <pc:docMk/>
            <pc:sldMk cId="603920196" sldId="282"/>
            <ac:picMk id="2050" creationId="{6ECD8E0F-4427-42B1-B61E-F1AF6F3EB9CA}"/>
          </ac:picMkLst>
        </pc:picChg>
      </pc:sldChg>
      <pc:sldChg chg="delSp add setBg delDesignElem">
        <pc:chgData name="moath momani" userId="720708e143949568" providerId="LiveId" clId="{0DA0E40D-0C9C-4AE0-B189-F14C9B165B7E}" dt="2020-11-04T04:48:44.528" v="463"/>
        <pc:sldMkLst>
          <pc:docMk/>
          <pc:sldMk cId="2921388132" sldId="283"/>
        </pc:sldMkLst>
        <pc:spChg chg="del">
          <ac:chgData name="moath momani" userId="720708e143949568" providerId="LiveId" clId="{0DA0E40D-0C9C-4AE0-B189-F14C9B165B7E}" dt="2020-11-04T04:48:44.528" v="463"/>
          <ac:spMkLst>
            <pc:docMk/>
            <pc:sldMk cId="2921388132" sldId="283"/>
            <ac:spMk id="71" creationId="{42A4FC2C-047E-45A5-965D-8E1E3BF09BC6}"/>
          </ac:spMkLst>
        </pc:spChg>
      </pc:sldChg>
      <pc:sldChg chg="add ord">
        <pc:chgData name="moath momani" userId="720708e143949568" providerId="LiveId" clId="{0DA0E40D-0C9C-4AE0-B189-F14C9B165B7E}" dt="2020-11-04T04:49:02.453" v="468"/>
        <pc:sldMkLst>
          <pc:docMk/>
          <pc:sldMk cId="1014880555" sldId="284"/>
        </pc:sldMkLst>
      </pc:sldChg>
      <pc:sldChg chg="delSp add setBg delDesignElem">
        <pc:chgData name="moath momani" userId="720708e143949568" providerId="LiveId" clId="{0DA0E40D-0C9C-4AE0-B189-F14C9B165B7E}" dt="2020-11-04T04:48:44.528" v="463"/>
        <pc:sldMkLst>
          <pc:docMk/>
          <pc:sldMk cId="2276950543" sldId="285"/>
        </pc:sldMkLst>
        <pc:spChg chg="del">
          <ac:chgData name="moath momani" userId="720708e143949568" providerId="LiveId" clId="{0DA0E40D-0C9C-4AE0-B189-F14C9B165B7E}" dt="2020-11-04T04:48:44.528" v="463"/>
          <ac:spMkLst>
            <pc:docMk/>
            <pc:sldMk cId="2276950543" sldId="285"/>
            <ac:spMk id="1028" creationId="{42A4FC2C-047E-45A5-965D-8E1E3BF09BC6}"/>
          </ac:spMkLst>
        </pc:spChg>
      </pc:sldChg>
      <pc:sldChg chg="addSp delSp modSp add del mod">
        <pc:chgData name="moath momani" userId="720708e143949568" providerId="LiveId" clId="{0DA0E40D-0C9C-4AE0-B189-F14C9B165B7E}" dt="2020-11-04T04:55:14.025" v="483" actId="47"/>
        <pc:sldMkLst>
          <pc:docMk/>
          <pc:sldMk cId="2977424751" sldId="286"/>
        </pc:sldMkLst>
        <pc:spChg chg="mod">
          <ac:chgData name="moath momani" userId="720708e143949568" providerId="LiveId" clId="{0DA0E40D-0C9C-4AE0-B189-F14C9B165B7E}" dt="2020-11-04T04:55:00.173" v="481" actId="1076"/>
          <ac:spMkLst>
            <pc:docMk/>
            <pc:sldMk cId="2977424751" sldId="286"/>
            <ac:spMk id="13" creationId="{F47D9517-258D-4B68-8CB2-F1B6CD24FEB7}"/>
          </ac:spMkLst>
        </pc:spChg>
        <pc:spChg chg="mod">
          <ac:chgData name="moath momani" userId="720708e143949568" providerId="LiveId" clId="{0DA0E40D-0C9C-4AE0-B189-F14C9B165B7E}" dt="2020-11-04T04:54:55.836" v="479" actId="20577"/>
          <ac:spMkLst>
            <pc:docMk/>
            <pc:sldMk cId="2977424751" sldId="286"/>
            <ac:spMk id="20" creationId="{D509EB5F-95E9-40BD-840E-3F417F229B0D}"/>
          </ac:spMkLst>
        </pc:spChg>
        <pc:grpChg chg="mod">
          <ac:chgData name="moath momani" userId="720708e143949568" providerId="LiveId" clId="{0DA0E40D-0C9C-4AE0-B189-F14C9B165B7E}" dt="2020-11-04T04:55:03.637" v="482" actId="1076"/>
          <ac:grpSpMkLst>
            <pc:docMk/>
            <pc:sldMk cId="2977424751" sldId="286"/>
            <ac:grpSpMk id="5" creationId="{1D1B02D8-9B8A-42DB-8984-0670E8E21596}"/>
          </ac:grpSpMkLst>
        </pc:grpChg>
        <pc:picChg chg="add mod">
          <ac:chgData name="moath momani" userId="720708e143949568" providerId="LiveId" clId="{0DA0E40D-0C9C-4AE0-B189-F14C9B165B7E}" dt="2020-11-04T04:54:42.060" v="478" actId="14100"/>
          <ac:picMkLst>
            <pc:docMk/>
            <pc:sldMk cId="2977424751" sldId="286"/>
            <ac:picMk id="4" creationId="{84FBC29F-46BB-46E0-8980-C8444DC21A7E}"/>
          </ac:picMkLst>
        </pc:picChg>
        <pc:picChg chg="del">
          <ac:chgData name="moath momani" userId="720708e143949568" providerId="LiveId" clId="{0DA0E40D-0C9C-4AE0-B189-F14C9B165B7E}" dt="2020-11-04T04:49:36.888" v="471" actId="478"/>
          <ac:picMkLst>
            <pc:docMk/>
            <pc:sldMk cId="2977424751" sldId="286"/>
            <ac:picMk id="14" creationId="{45AF6029-A8D0-445B-9042-4BD689686B6F}"/>
          </ac:picMkLst>
        </pc:picChg>
      </pc:sldChg>
    </pc:docChg>
  </pc:docChgLst>
  <pc:docChgLst>
    <pc:chgData name="moath momani" userId="720708e143949568" providerId="LiveId" clId="{E4087F7F-A588-4693-BC9C-F9E17186E068}"/>
    <pc:docChg chg="modSld">
      <pc:chgData name="moath momani" userId="720708e143949568" providerId="LiveId" clId="{E4087F7F-A588-4693-BC9C-F9E17186E068}" dt="2021-01-28T13:14:20.851" v="0" actId="14100"/>
      <pc:docMkLst>
        <pc:docMk/>
      </pc:docMkLst>
      <pc:sldChg chg="modSp mod">
        <pc:chgData name="moath momani" userId="720708e143949568" providerId="LiveId" clId="{E4087F7F-A588-4693-BC9C-F9E17186E068}" dt="2021-01-28T13:14:20.851" v="0" actId="14100"/>
        <pc:sldMkLst>
          <pc:docMk/>
          <pc:sldMk cId="3749776794" sldId="302"/>
        </pc:sldMkLst>
        <pc:picChg chg="mod">
          <ac:chgData name="moath momani" userId="720708e143949568" providerId="LiveId" clId="{E4087F7F-A588-4693-BC9C-F9E17186E068}" dt="2021-01-28T13:14:20.851" v="0" actId="14100"/>
          <ac:picMkLst>
            <pc:docMk/>
            <pc:sldMk cId="3749776794" sldId="302"/>
            <ac:picMk id="4" creationId="{3C73D2E5-B305-47C2-B29F-3526A62933F8}"/>
          </ac:picMkLst>
        </pc:picChg>
      </pc:sldChg>
    </pc:docChg>
  </pc:docChgLst>
  <pc:docChgLst>
    <pc:chgData name="moath momani" userId="720708e143949568" providerId="LiveId" clId="{70D0E77C-1B8E-4276-9FFC-B7164D5CDCD4}"/>
    <pc:docChg chg="undo custSel addSld delSld modSld sldOrd">
      <pc:chgData name="moath momani" userId="720708e143949568" providerId="LiveId" clId="{70D0E77C-1B8E-4276-9FFC-B7164D5CDCD4}" dt="2020-11-11T07:35:36.092" v="2565" actId="20577"/>
      <pc:docMkLst>
        <pc:docMk/>
      </pc:docMkLst>
      <pc:sldChg chg="del">
        <pc:chgData name="moath momani" userId="720708e143949568" providerId="LiveId" clId="{70D0E77C-1B8E-4276-9FFC-B7164D5CDCD4}" dt="2020-11-04T07:22:35.379" v="0" actId="47"/>
        <pc:sldMkLst>
          <pc:docMk/>
          <pc:sldMk cId="1259126751" sldId="258"/>
        </pc:sldMkLst>
      </pc:sldChg>
      <pc:sldChg chg="del">
        <pc:chgData name="moath momani" userId="720708e143949568" providerId="LiveId" clId="{70D0E77C-1B8E-4276-9FFC-B7164D5CDCD4}" dt="2020-11-04T08:42:07.811" v="718" actId="47"/>
        <pc:sldMkLst>
          <pc:docMk/>
          <pc:sldMk cId="1825782188" sldId="259"/>
        </pc:sldMkLst>
      </pc:sldChg>
      <pc:sldChg chg="del">
        <pc:chgData name="moath momani" userId="720708e143949568" providerId="LiveId" clId="{70D0E77C-1B8E-4276-9FFC-B7164D5CDCD4}" dt="2020-11-04T08:42:08.690" v="719" actId="47"/>
        <pc:sldMkLst>
          <pc:docMk/>
          <pc:sldMk cId="2036179745" sldId="264"/>
        </pc:sldMkLst>
      </pc:sldChg>
      <pc:sldChg chg="modSp mod">
        <pc:chgData name="moath momani" userId="720708e143949568" providerId="LiveId" clId="{70D0E77C-1B8E-4276-9FFC-B7164D5CDCD4}" dt="2020-11-11T06:45:44.252" v="2120" actId="782"/>
        <pc:sldMkLst>
          <pc:docMk/>
          <pc:sldMk cId="911208218" sldId="273"/>
        </pc:sldMkLst>
        <pc:spChg chg="mod">
          <ac:chgData name="moath momani" userId="720708e143949568" providerId="LiveId" clId="{70D0E77C-1B8E-4276-9FFC-B7164D5CDCD4}" dt="2020-11-11T06:45:10.438" v="2117" actId="255"/>
          <ac:spMkLst>
            <pc:docMk/>
            <pc:sldMk cId="911208218" sldId="273"/>
            <ac:spMk id="6" creationId="{A4131900-6A4A-4509-97D0-B9BAF02B6E12}"/>
          </ac:spMkLst>
        </pc:spChg>
        <pc:spChg chg="mod">
          <ac:chgData name="moath momani" userId="720708e143949568" providerId="LiveId" clId="{70D0E77C-1B8E-4276-9FFC-B7164D5CDCD4}" dt="2020-11-11T06:45:44.252" v="2120" actId="782"/>
          <ac:spMkLst>
            <pc:docMk/>
            <pc:sldMk cId="911208218" sldId="273"/>
            <ac:spMk id="12" creationId="{5CACE3BA-F8DE-4A14-B149-65EF53A3CC1B}"/>
          </ac:spMkLst>
        </pc:spChg>
      </pc:sldChg>
      <pc:sldChg chg="del">
        <pc:chgData name="moath momani" userId="720708e143949568" providerId="LiveId" clId="{70D0E77C-1B8E-4276-9FFC-B7164D5CDCD4}" dt="2020-11-04T08:42:10.005" v="720" actId="47"/>
        <pc:sldMkLst>
          <pc:docMk/>
          <pc:sldMk cId="2293705616" sldId="277"/>
        </pc:sldMkLst>
      </pc:sldChg>
      <pc:sldChg chg="del">
        <pc:chgData name="moath momani" userId="720708e143949568" providerId="LiveId" clId="{70D0E77C-1B8E-4276-9FFC-B7164D5CDCD4}" dt="2020-11-04T08:42:53.563" v="721" actId="47"/>
        <pc:sldMkLst>
          <pc:docMk/>
          <pc:sldMk cId="1982408467" sldId="281"/>
        </pc:sldMkLst>
      </pc:sldChg>
      <pc:sldChg chg="modSp add del mod">
        <pc:chgData name="moath momani" userId="720708e143949568" providerId="LiveId" clId="{70D0E77C-1B8E-4276-9FFC-B7164D5CDCD4}" dt="2020-11-04T08:53:38.449" v="910" actId="47"/>
        <pc:sldMkLst>
          <pc:docMk/>
          <pc:sldMk cId="726861172" sldId="282"/>
        </pc:sldMkLst>
        <pc:spChg chg="mod">
          <ac:chgData name="moath momani" userId="720708e143949568" providerId="LiveId" clId="{70D0E77C-1B8E-4276-9FFC-B7164D5CDCD4}" dt="2020-11-04T08:16:59.403" v="230" actId="20577"/>
          <ac:spMkLst>
            <pc:docMk/>
            <pc:sldMk cId="726861172" sldId="282"/>
            <ac:spMk id="9" creationId="{8C86B758-F35E-4F64-B765-9552F9E6979B}"/>
          </ac:spMkLst>
        </pc:spChg>
      </pc:sldChg>
      <pc:sldChg chg="del">
        <pc:chgData name="moath momani" userId="720708e143949568" providerId="LiveId" clId="{70D0E77C-1B8E-4276-9FFC-B7164D5CDCD4}" dt="2020-11-04T08:42:05.730" v="717" actId="47"/>
        <pc:sldMkLst>
          <pc:docMk/>
          <pc:sldMk cId="1014880555" sldId="284"/>
        </pc:sldMkLst>
      </pc:sldChg>
      <pc:sldChg chg="del">
        <pc:chgData name="moath momani" userId="720708e143949568" providerId="LiveId" clId="{70D0E77C-1B8E-4276-9FFC-B7164D5CDCD4}" dt="2020-11-04T09:04:24.483" v="967" actId="47"/>
        <pc:sldMkLst>
          <pc:docMk/>
          <pc:sldMk cId="1995653795" sldId="285"/>
        </pc:sldMkLst>
      </pc:sldChg>
      <pc:sldChg chg="del">
        <pc:chgData name="moath momani" userId="720708e143949568" providerId="LiveId" clId="{70D0E77C-1B8E-4276-9FFC-B7164D5CDCD4}" dt="2020-11-04T09:45:11.108" v="968" actId="47"/>
        <pc:sldMkLst>
          <pc:docMk/>
          <pc:sldMk cId="2857569542" sldId="286"/>
        </pc:sldMkLst>
      </pc:sldChg>
      <pc:sldChg chg="del">
        <pc:chgData name="moath momani" userId="720708e143949568" providerId="LiveId" clId="{70D0E77C-1B8E-4276-9FFC-B7164D5CDCD4}" dt="2020-11-04T09:45:25.219" v="969" actId="47"/>
        <pc:sldMkLst>
          <pc:docMk/>
          <pc:sldMk cId="1494324908" sldId="287"/>
        </pc:sldMkLst>
      </pc:sldChg>
      <pc:sldChg chg="addSp delSp modSp del mod ord">
        <pc:chgData name="moath momani" userId="720708e143949568" providerId="LiveId" clId="{70D0E77C-1B8E-4276-9FFC-B7164D5CDCD4}" dt="2020-11-10T12:21:42.685" v="2053" actId="47"/>
        <pc:sldMkLst>
          <pc:docMk/>
          <pc:sldMk cId="2272806566" sldId="288"/>
        </pc:sldMkLst>
        <pc:spChg chg="del">
          <ac:chgData name="moath momani" userId="720708e143949568" providerId="LiveId" clId="{70D0E77C-1B8E-4276-9FFC-B7164D5CDCD4}" dt="2020-11-04T09:46:41.907" v="970" actId="478"/>
          <ac:spMkLst>
            <pc:docMk/>
            <pc:sldMk cId="2272806566" sldId="288"/>
            <ac:spMk id="4" creationId="{361E1363-622A-4D89-9103-60E57B7261FE}"/>
          </ac:spMkLst>
        </pc:spChg>
        <pc:spChg chg="add mod">
          <ac:chgData name="moath momani" userId="720708e143949568" providerId="LiveId" clId="{70D0E77C-1B8E-4276-9FFC-B7164D5CDCD4}" dt="2020-11-04T09:47:11.207" v="979" actId="208"/>
          <ac:spMkLst>
            <pc:docMk/>
            <pc:sldMk cId="2272806566" sldId="288"/>
            <ac:spMk id="7" creationId="{5610A601-5561-4EBF-B8AE-DB1D4985CFC9}"/>
          </ac:spMkLst>
        </pc:spChg>
        <pc:spChg chg="add mod">
          <ac:chgData name="moath momani" userId="720708e143949568" providerId="LiveId" clId="{70D0E77C-1B8E-4276-9FFC-B7164D5CDCD4}" dt="2020-11-04T09:47:41.390" v="982" actId="207"/>
          <ac:spMkLst>
            <pc:docMk/>
            <pc:sldMk cId="2272806566" sldId="288"/>
            <ac:spMk id="11" creationId="{85A145C8-AF29-418E-8E68-57529944E672}"/>
          </ac:spMkLst>
        </pc:spChg>
        <pc:spChg chg="del mod">
          <ac:chgData name="moath momani" userId="720708e143949568" providerId="LiveId" clId="{70D0E77C-1B8E-4276-9FFC-B7164D5CDCD4}" dt="2020-11-04T10:02:18.514" v="1210" actId="478"/>
          <ac:spMkLst>
            <pc:docMk/>
            <pc:sldMk cId="2272806566" sldId="288"/>
            <ac:spMk id="12" creationId="{3E969209-77B6-4539-8ACE-44A3F8688896}"/>
          </ac:spMkLst>
        </pc:spChg>
        <pc:spChg chg="del">
          <ac:chgData name="moath momani" userId="720708e143949568" providerId="LiveId" clId="{70D0E77C-1B8E-4276-9FFC-B7164D5CDCD4}" dt="2020-11-04T09:46:41.907" v="970" actId="478"/>
          <ac:spMkLst>
            <pc:docMk/>
            <pc:sldMk cId="2272806566" sldId="288"/>
            <ac:spMk id="14" creationId="{730372B7-4CBB-4BEA-9314-96FCF9976893}"/>
          </ac:spMkLst>
        </pc:spChg>
        <pc:spChg chg="del">
          <ac:chgData name="moath momani" userId="720708e143949568" providerId="LiveId" clId="{70D0E77C-1B8E-4276-9FFC-B7164D5CDCD4}" dt="2020-11-04T09:46:41.907" v="970" actId="478"/>
          <ac:spMkLst>
            <pc:docMk/>
            <pc:sldMk cId="2272806566" sldId="288"/>
            <ac:spMk id="15" creationId="{6772984A-45D0-4356-AFAA-4CEE162E1C9C}"/>
          </ac:spMkLst>
        </pc:spChg>
        <pc:spChg chg="add mod">
          <ac:chgData name="moath momani" userId="720708e143949568" providerId="LiveId" clId="{70D0E77C-1B8E-4276-9FFC-B7164D5CDCD4}" dt="2020-11-04T09:47:49.845" v="1005" actId="1038"/>
          <ac:spMkLst>
            <pc:docMk/>
            <pc:sldMk cId="2272806566" sldId="288"/>
            <ac:spMk id="16" creationId="{61B887D0-98A5-4A32-B77A-613187051D7D}"/>
          </ac:spMkLst>
        </pc:spChg>
        <pc:spChg chg="add mod">
          <ac:chgData name="moath momani" userId="720708e143949568" providerId="LiveId" clId="{70D0E77C-1B8E-4276-9FFC-B7164D5CDCD4}" dt="2020-11-04T09:48:25.719" v="1103" actId="1038"/>
          <ac:spMkLst>
            <pc:docMk/>
            <pc:sldMk cId="2272806566" sldId="288"/>
            <ac:spMk id="17" creationId="{15A5AF9C-A843-4A05-A8EC-E925B0C31800}"/>
          </ac:spMkLst>
        </pc:spChg>
        <pc:spChg chg="add mod">
          <ac:chgData name="moath momani" userId="720708e143949568" providerId="LiveId" clId="{70D0E77C-1B8E-4276-9FFC-B7164D5CDCD4}" dt="2020-11-04T09:48:21.435" v="1099" actId="1037"/>
          <ac:spMkLst>
            <pc:docMk/>
            <pc:sldMk cId="2272806566" sldId="288"/>
            <ac:spMk id="18" creationId="{FF7452AC-D44A-442D-9BAF-097866A30275}"/>
          </ac:spMkLst>
        </pc:spChg>
        <pc:spChg chg="add mod">
          <ac:chgData name="moath momani" userId="720708e143949568" providerId="LiveId" clId="{70D0E77C-1B8E-4276-9FFC-B7164D5CDCD4}" dt="2020-11-04T09:48:14.375" v="1079" actId="1035"/>
          <ac:spMkLst>
            <pc:docMk/>
            <pc:sldMk cId="2272806566" sldId="288"/>
            <ac:spMk id="19" creationId="{183C24F6-4FB4-4ACF-976A-596D84D9C271}"/>
          </ac:spMkLst>
        </pc:spChg>
        <pc:spChg chg="add del mod">
          <ac:chgData name="moath momani" userId="720708e143949568" providerId="LiveId" clId="{70D0E77C-1B8E-4276-9FFC-B7164D5CDCD4}" dt="2020-11-05T07:34:40.397" v="1344" actId="478"/>
          <ac:spMkLst>
            <pc:docMk/>
            <pc:sldMk cId="2272806566" sldId="288"/>
            <ac:spMk id="21" creationId="{96E05EF8-05B0-48CB-975A-944230107210}"/>
          </ac:spMkLst>
        </pc:spChg>
        <pc:spChg chg="add mod">
          <ac:chgData name="moath momani" userId="720708e143949568" providerId="LiveId" clId="{70D0E77C-1B8E-4276-9FFC-B7164D5CDCD4}" dt="2020-11-04T10:02:52.729" v="1213" actId="207"/>
          <ac:spMkLst>
            <pc:docMk/>
            <pc:sldMk cId="2272806566" sldId="288"/>
            <ac:spMk id="23" creationId="{73AEFD71-D903-4E28-94CF-2CDDEF4C00A4}"/>
          </ac:spMkLst>
        </pc:spChg>
        <pc:spChg chg="add mod">
          <ac:chgData name="moath momani" userId="720708e143949568" providerId="LiveId" clId="{70D0E77C-1B8E-4276-9FFC-B7164D5CDCD4}" dt="2020-11-04T10:03:12.303" v="1217" actId="1076"/>
          <ac:spMkLst>
            <pc:docMk/>
            <pc:sldMk cId="2272806566" sldId="288"/>
            <ac:spMk id="25" creationId="{EDA50405-5622-4E73-A2E1-C879A2AD3F10}"/>
          </ac:spMkLst>
        </pc:spChg>
        <pc:picChg chg="del">
          <ac:chgData name="moath momani" userId="720708e143949568" providerId="LiveId" clId="{70D0E77C-1B8E-4276-9FFC-B7164D5CDCD4}" dt="2020-11-04T09:46:41.907" v="970" actId="478"/>
          <ac:picMkLst>
            <pc:docMk/>
            <pc:sldMk cId="2272806566" sldId="288"/>
            <ac:picMk id="3" creationId="{81C0E98F-155C-4A90-8959-98BDBC455BE2}"/>
          </ac:picMkLst>
        </pc:picChg>
        <pc:picChg chg="add del">
          <ac:chgData name="moath momani" userId="720708e143949568" providerId="LiveId" clId="{70D0E77C-1B8E-4276-9FFC-B7164D5CDCD4}" dt="2020-11-05T07:34:36.953" v="1342" actId="478"/>
          <ac:picMkLst>
            <pc:docMk/>
            <pc:sldMk cId="2272806566" sldId="288"/>
            <ac:picMk id="5" creationId="{834E5DFB-AB1D-42E3-9DC4-0C0D09E0B2AB}"/>
          </ac:picMkLst>
        </pc:picChg>
        <pc:picChg chg="del">
          <ac:chgData name="moath momani" userId="720708e143949568" providerId="LiveId" clId="{70D0E77C-1B8E-4276-9FFC-B7164D5CDCD4}" dt="2020-11-04T09:46:41.907" v="970" actId="478"/>
          <ac:picMkLst>
            <pc:docMk/>
            <pc:sldMk cId="2272806566" sldId="288"/>
            <ac:picMk id="13" creationId="{A5BD248E-9D08-435D-B01B-97E18DF826EB}"/>
          </ac:picMkLst>
        </pc:picChg>
      </pc:sldChg>
      <pc:sldChg chg="addSp delSp modSp del mod ord">
        <pc:chgData name="moath momani" userId="720708e143949568" providerId="LiveId" clId="{70D0E77C-1B8E-4276-9FFC-B7164D5CDCD4}" dt="2020-11-10T12:21:43.625" v="2054" actId="47"/>
        <pc:sldMkLst>
          <pc:docMk/>
          <pc:sldMk cId="4176583791" sldId="289"/>
        </pc:sldMkLst>
        <pc:spChg chg="del">
          <ac:chgData name="moath momani" userId="720708e143949568" providerId="LiveId" clId="{70D0E77C-1B8E-4276-9FFC-B7164D5CDCD4}" dt="2020-11-04T09:58:16.660" v="1112" actId="478"/>
          <ac:spMkLst>
            <pc:docMk/>
            <pc:sldMk cId="4176583791" sldId="289"/>
            <ac:spMk id="7" creationId="{F38DA29A-B447-4711-A2D0-D34B39248E15}"/>
          </ac:spMkLst>
        </pc:spChg>
        <pc:spChg chg="add del mod">
          <ac:chgData name="moath momani" userId="720708e143949568" providerId="LiveId" clId="{70D0E77C-1B8E-4276-9FFC-B7164D5CDCD4}" dt="2020-11-04T09:59:16.369" v="1197" actId="478"/>
          <ac:spMkLst>
            <pc:docMk/>
            <pc:sldMk cId="4176583791" sldId="289"/>
            <ac:spMk id="11" creationId="{C9DA96EC-C01A-4913-ADD6-B082C8ED21C0}"/>
          </ac:spMkLst>
        </pc:spChg>
        <pc:spChg chg="del">
          <ac:chgData name="moath momani" userId="720708e143949568" providerId="LiveId" clId="{70D0E77C-1B8E-4276-9FFC-B7164D5CDCD4}" dt="2020-11-04T09:58:23.027" v="1115" actId="21"/>
          <ac:spMkLst>
            <pc:docMk/>
            <pc:sldMk cId="4176583791" sldId="289"/>
            <ac:spMk id="12" creationId="{3E969209-77B6-4539-8ACE-44A3F8688896}"/>
          </ac:spMkLst>
        </pc:spChg>
        <pc:spChg chg="add mod">
          <ac:chgData name="moath momani" userId="720708e143949568" providerId="LiveId" clId="{70D0E77C-1B8E-4276-9FFC-B7164D5CDCD4}" dt="2020-11-04T09:59:25.188" v="1200" actId="14100"/>
          <ac:spMkLst>
            <pc:docMk/>
            <pc:sldMk cId="4176583791" sldId="289"/>
            <ac:spMk id="13" creationId="{1DCC1D2C-DA89-4A02-AF79-7957E68C0768}"/>
          </ac:spMkLst>
        </pc:spChg>
        <pc:picChg chg="add mod">
          <ac:chgData name="moath momani" userId="720708e143949568" providerId="LiveId" clId="{70D0E77C-1B8E-4276-9FFC-B7164D5CDCD4}" dt="2020-11-04T09:58:34.499" v="1119" actId="1076"/>
          <ac:picMkLst>
            <pc:docMk/>
            <pc:sldMk cId="4176583791" sldId="289"/>
            <ac:picMk id="3" creationId="{E2EC0B8D-9909-4E3B-A29F-C6730831F3AC}"/>
          </ac:picMkLst>
        </pc:picChg>
        <pc:picChg chg="del">
          <ac:chgData name="moath momani" userId="720708e143949568" providerId="LiveId" clId="{70D0E77C-1B8E-4276-9FFC-B7164D5CDCD4}" dt="2020-11-04T09:58:14.912" v="1111" actId="478"/>
          <ac:picMkLst>
            <pc:docMk/>
            <pc:sldMk cId="4176583791" sldId="289"/>
            <ac:picMk id="5" creationId="{07AC7BF8-B2C9-43E4-906F-C5E2D494234B}"/>
          </ac:picMkLst>
        </pc:picChg>
      </pc:sldChg>
      <pc:sldChg chg="del">
        <pc:chgData name="moath momani" userId="720708e143949568" providerId="LiveId" clId="{70D0E77C-1B8E-4276-9FFC-B7164D5CDCD4}" dt="2020-11-04T09:59:32.708" v="1201" actId="47"/>
        <pc:sldMkLst>
          <pc:docMk/>
          <pc:sldMk cId="549436865" sldId="290"/>
        </pc:sldMkLst>
      </pc:sldChg>
      <pc:sldChg chg="addSp delSp modSp add mod">
        <pc:chgData name="moath momani" userId="720708e143949568" providerId="LiveId" clId="{70D0E77C-1B8E-4276-9FFC-B7164D5CDCD4}" dt="2020-11-11T07:28:28.306" v="2408" actId="22"/>
        <pc:sldMkLst>
          <pc:docMk/>
          <pc:sldMk cId="674610973" sldId="292"/>
        </pc:sldMkLst>
        <pc:spChg chg="mod">
          <ac:chgData name="moath momani" userId="720708e143949568" providerId="LiveId" clId="{70D0E77C-1B8E-4276-9FFC-B7164D5CDCD4}" dt="2020-11-05T07:34:06.788" v="1336" actId="1036"/>
          <ac:spMkLst>
            <pc:docMk/>
            <pc:sldMk cId="674610973" sldId="292"/>
            <ac:spMk id="5" creationId="{FD80D67D-648A-4D40-B43F-22BD53F43591}"/>
          </ac:spMkLst>
        </pc:spChg>
        <pc:grpChg chg="mod">
          <ac:chgData name="moath momani" userId="720708e143949568" providerId="LiveId" clId="{70D0E77C-1B8E-4276-9FFC-B7164D5CDCD4}" dt="2020-11-05T07:34:06.788" v="1336" actId="1036"/>
          <ac:grpSpMkLst>
            <pc:docMk/>
            <pc:sldMk cId="674610973" sldId="292"/>
            <ac:grpSpMk id="6" creationId="{30F8E2AD-F48E-4A0F-8A1F-154FA32B590F}"/>
          </ac:grpSpMkLst>
        </pc:grpChg>
        <pc:graphicFrameChg chg="mod">
          <ac:chgData name="moath momani" userId="720708e143949568" providerId="LiveId" clId="{70D0E77C-1B8E-4276-9FFC-B7164D5CDCD4}" dt="2020-11-11T07:15:10.885" v="2265" actId="1076"/>
          <ac:graphicFrameMkLst>
            <pc:docMk/>
            <pc:sldMk cId="674610973" sldId="292"/>
            <ac:graphicFrameMk id="12" creationId="{C66B1251-B2A5-4026-A6D7-B22504781E3A}"/>
          </ac:graphicFrameMkLst>
        </pc:graphicFrameChg>
        <pc:picChg chg="add del mod">
          <ac:chgData name="moath momani" userId="720708e143949568" providerId="LiveId" clId="{70D0E77C-1B8E-4276-9FFC-B7164D5CDCD4}" dt="2020-11-10T12:12:22.177" v="2019" actId="478"/>
          <ac:picMkLst>
            <pc:docMk/>
            <pc:sldMk cId="674610973" sldId="292"/>
            <ac:picMk id="2" creationId="{13A49472-C28D-4D20-933B-3C845A031AEC}"/>
          </ac:picMkLst>
        </pc:picChg>
        <pc:picChg chg="add">
          <ac:chgData name="moath momani" userId="720708e143949568" providerId="LiveId" clId="{70D0E77C-1B8E-4276-9FFC-B7164D5CDCD4}" dt="2020-11-11T07:28:28.306" v="2408" actId="22"/>
          <ac:picMkLst>
            <pc:docMk/>
            <pc:sldMk cId="674610973" sldId="292"/>
            <ac:picMk id="2" creationId="{4C610969-62DB-40AF-9D5A-1C8C0F43275E}"/>
          </ac:picMkLst>
        </pc:picChg>
        <pc:picChg chg="add del mod">
          <ac:chgData name="moath momani" userId="720708e143949568" providerId="LiveId" clId="{70D0E77C-1B8E-4276-9FFC-B7164D5CDCD4}" dt="2020-11-05T07:33:04.292" v="1316" actId="478"/>
          <ac:picMkLst>
            <pc:docMk/>
            <pc:sldMk cId="674610973" sldId="292"/>
            <ac:picMk id="3" creationId="{A275E2E4-E727-4ACB-A4F3-31F932DBE671}"/>
          </ac:picMkLst>
        </pc:picChg>
        <pc:picChg chg="add del mod">
          <ac:chgData name="moath momani" userId="720708e143949568" providerId="LiveId" clId="{70D0E77C-1B8E-4276-9FFC-B7164D5CDCD4}" dt="2020-11-10T12:12:22.747" v="2020" actId="478"/>
          <ac:picMkLst>
            <pc:docMk/>
            <pc:sldMk cId="674610973" sldId="292"/>
            <ac:picMk id="4" creationId="{5218061E-C951-4069-A51B-8401E0F8C87F}"/>
          </ac:picMkLst>
        </pc:picChg>
        <pc:picChg chg="add del mod">
          <ac:chgData name="moath momani" userId="720708e143949568" providerId="LiveId" clId="{70D0E77C-1B8E-4276-9FFC-B7164D5CDCD4}" dt="2020-11-11T06:51:37.408" v="2188" actId="478"/>
          <ac:picMkLst>
            <pc:docMk/>
            <pc:sldMk cId="674610973" sldId="292"/>
            <ac:picMk id="9" creationId="{19618E61-C463-4D58-AE8F-C19167BB1F20}"/>
          </ac:picMkLst>
        </pc:picChg>
        <pc:picChg chg="del">
          <ac:chgData name="moath momani" userId="720708e143949568" providerId="LiveId" clId="{70D0E77C-1B8E-4276-9FFC-B7164D5CDCD4}" dt="2020-11-04T07:25:08.173" v="180" actId="478"/>
          <ac:picMkLst>
            <pc:docMk/>
            <pc:sldMk cId="674610973" sldId="292"/>
            <ac:picMk id="10" creationId="{4A88E683-5EFE-420D-89A9-7FCCCB685A1C}"/>
          </ac:picMkLst>
        </pc:picChg>
        <pc:picChg chg="add del mod">
          <ac:chgData name="moath momani" userId="720708e143949568" providerId="LiveId" clId="{70D0E77C-1B8E-4276-9FFC-B7164D5CDCD4}" dt="2020-11-10T12:12:23.176" v="2021" actId="478"/>
          <ac:picMkLst>
            <pc:docMk/>
            <pc:sldMk cId="674610973" sldId="292"/>
            <ac:picMk id="10" creationId="{D38EB702-0656-4440-8E70-5AE9E17B8012}"/>
          </ac:picMkLst>
        </pc:picChg>
        <pc:picChg chg="del">
          <ac:chgData name="moath momani" userId="720708e143949568" providerId="LiveId" clId="{70D0E77C-1B8E-4276-9FFC-B7164D5CDCD4}" dt="2020-11-11T07:28:28.105" v="2407" actId="478"/>
          <ac:picMkLst>
            <pc:docMk/>
            <pc:sldMk cId="674610973" sldId="292"/>
            <ac:picMk id="17" creationId="{CF676154-980B-4106-900B-FA1C37E30CF3}"/>
          </ac:picMkLst>
        </pc:picChg>
      </pc:sldChg>
      <pc:sldChg chg="addSp delSp modSp add del mod">
        <pc:chgData name="moath momani" userId="720708e143949568" providerId="LiveId" clId="{70D0E77C-1B8E-4276-9FFC-B7164D5CDCD4}" dt="2020-11-11T06:54:44.259" v="2220" actId="47"/>
        <pc:sldMkLst>
          <pc:docMk/>
          <pc:sldMk cId="2974894659" sldId="293"/>
        </pc:sldMkLst>
        <pc:spChg chg="mod">
          <ac:chgData name="moath momani" userId="720708e143949568" providerId="LiveId" clId="{70D0E77C-1B8E-4276-9FFC-B7164D5CDCD4}" dt="2020-11-04T08:32:19.331" v="442" actId="113"/>
          <ac:spMkLst>
            <pc:docMk/>
            <pc:sldMk cId="2974894659" sldId="293"/>
            <ac:spMk id="2" creationId="{00000000-0000-0000-0000-000000000000}"/>
          </ac:spMkLst>
        </pc:spChg>
        <pc:spChg chg="add del mod">
          <ac:chgData name="moath momani" userId="720708e143949568" providerId="LiveId" clId="{70D0E77C-1B8E-4276-9FFC-B7164D5CDCD4}" dt="2020-11-04T08:17:10.210" v="234" actId="478"/>
          <ac:spMkLst>
            <pc:docMk/>
            <pc:sldMk cId="2974894659" sldId="293"/>
            <ac:spMk id="3" creationId="{30355026-489C-46EF-937B-1A00A2106617}"/>
          </ac:spMkLst>
        </pc:spChg>
        <pc:spChg chg="mod">
          <ac:chgData name="moath momani" userId="720708e143949568" providerId="LiveId" clId="{70D0E77C-1B8E-4276-9FFC-B7164D5CDCD4}" dt="2020-11-05T07:39:45.459" v="1446" actId="20577"/>
          <ac:spMkLst>
            <pc:docMk/>
            <pc:sldMk cId="2974894659" sldId="293"/>
            <ac:spMk id="9" creationId="{8C86B758-F35E-4F64-B765-9552F9E6979B}"/>
          </ac:spMkLst>
        </pc:spChg>
        <pc:spChg chg="mod">
          <ac:chgData name="moath momani" userId="720708e143949568" providerId="LiveId" clId="{70D0E77C-1B8E-4276-9FFC-B7164D5CDCD4}" dt="2020-11-05T07:43:09.920" v="1537" actId="20577"/>
          <ac:spMkLst>
            <pc:docMk/>
            <pc:sldMk cId="2974894659" sldId="293"/>
            <ac:spMk id="15" creationId="{25E41919-33CC-4848-B429-AE373B607F71}"/>
          </ac:spMkLst>
        </pc:spChg>
        <pc:picChg chg="del">
          <ac:chgData name="moath momani" userId="720708e143949568" providerId="LiveId" clId="{70D0E77C-1B8E-4276-9FFC-B7164D5CDCD4}" dt="2020-11-04T08:17:03.930" v="232" actId="478"/>
          <ac:picMkLst>
            <pc:docMk/>
            <pc:sldMk cId="2974894659" sldId="293"/>
            <ac:picMk id="11" creationId="{7CD33244-0A29-4753-97CF-76841B4E545A}"/>
          </ac:picMkLst>
        </pc:picChg>
      </pc:sldChg>
      <pc:sldChg chg="addSp delSp modSp add del mod ord modNotesTx">
        <pc:chgData name="moath momani" userId="720708e143949568" providerId="LiveId" clId="{70D0E77C-1B8E-4276-9FFC-B7164D5CDCD4}" dt="2020-11-11T06:54:47.598" v="2221" actId="47"/>
        <pc:sldMkLst>
          <pc:docMk/>
          <pc:sldMk cId="434220920" sldId="294"/>
        </pc:sldMkLst>
        <pc:spChg chg="mod">
          <ac:chgData name="moath momani" userId="720708e143949568" providerId="LiveId" clId="{70D0E77C-1B8E-4276-9FFC-B7164D5CDCD4}" dt="2020-11-05T07:45:51.756" v="1580" actId="20577"/>
          <ac:spMkLst>
            <pc:docMk/>
            <pc:sldMk cId="434220920" sldId="294"/>
            <ac:spMk id="2" creationId="{00000000-0000-0000-0000-000000000000}"/>
          </ac:spMkLst>
        </pc:spChg>
        <pc:spChg chg="del">
          <ac:chgData name="moath momani" userId="720708e143949568" providerId="LiveId" clId="{70D0E77C-1B8E-4276-9FFC-B7164D5CDCD4}" dt="2020-11-05T07:46:46.908" v="1583" actId="478"/>
          <ac:spMkLst>
            <pc:docMk/>
            <pc:sldMk cId="434220920" sldId="294"/>
            <ac:spMk id="5" creationId="{FD80D67D-648A-4D40-B43F-22BD53F43591}"/>
          </ac:spMkLst>
        </pc:spChg>
        <pc:spChg chg="del mod">
          <ac:chgData name="moath momani" userId="720708e143949568" providerId="LiveId" clId="{70D0E77C-1B8E-4276-9FFC-B7164D5CDCD4}" dt="2020-11-05T07:47:37.320" v="1614" actId="478"/>
          <ac:spMkLst>
            <pc:docMk/>
            <pc:sldMk cId="434220920" sldId="294"/>
            <ac:spMk id="9" creationId="{8C86B758-F35E-4F64-B765-9552F9E6979B}"/>
          </ac:spMkLst>
        </pc:spChg>
        <pc:spChg chg="add mod">
          <ac:chgData name="moath momani" userId="720708e143949568" providerId="LiveId" clId="{70D0E77C-1B8E-4276-9FFC-B7164D5CDCD4}" dt="2020-11-05T07:47:14.882" v="1609" actId="14100"/>
          <ac:spMkLst>
            <pc:docMk/>
            <pc:sldMk cId="434220920" sldId="294"/>
            <ac:spMk id="10" creationId="{EE635814-8BB1-4549-BD61-F8A9F1646F6F}"/>
          </ac:spMkLst>
        </pc:spChg>
        <pc:spChg chg="add mod">
          <ac:chgData name="moath momani" userId="720708e143949568" providerId="LiveId" clId="{70D0E77C-1B8E-4276-9FFC-B7164D5CDCD4}" dt="2020-11-05T07:47:35.005" v="1613" actId="14100"/>
          <ac:spMkLst>
            <pc:docMk/>
            <pc:sldMk cId="434220920" sldId="294"/>
            <ac:spMk id="11" creationId="{9D2C61C8-72A6-499F-B83E-5CFE2057AA31}"/>
          </ac:spMkLst>
        </pc:spChg>
        <pc:spChg chg="del mod">
          <ac:chgData name="moath momani" userId="720708e143949568" providerId="LiveId" clId="{70D0E77C-1B8E-4276-9FFC-B7164D5CDCD4}" dt="2020-11-05T07:47:39.944" v="1615" actId="478"/>
          <ac:spMkLst>
            <pc:docMk/>
            <pc:sldMk cId="434220920" sldId="294"/>
            <ac:spMk id="15" creationId="{25E41919-33CC-4848-B429-AE373B607F71}"/>
          </ac:spMkLst>
        </pc:spChg>
        <pc:spChg chg="add del mod">
          <ac:chgData name="moath momani" userId="720708e143949568" providerId="LiveId" clId="{70D0E77C-1B8E-4276-9FFC-B7164D5CDCD4}" dt="2020-11-05T07:45:10.587" v="1543" actId="478"/>
          <ac:spMkLst>
            <pc:docMk/>
            <pc:sldMk cId="434220920" sldId="294"/>
            <ac:spMk id="19" creationId="{F55DBEAC-639C-478F-BD1F-D01C93EE3EF1}"/>
          </ac:spMkLst>
        </pc:spChg>
        <pc:grpChg chg="del">
          <ac:chgData name="moath momani" userId="720708e143949568" providerId="LiveId" clId="{70D0E77C-1B8E-4276-9FFC-B7164D5CDCD4}" dt="2020-11-05T07:46:46.908" v="1583" actId="478"/>
          <ac:grpSpMkLst>
            <pc:docMk/>
            <pc:sldMk cId="434220920" sldId="294"/>
            <ac:grpSpMk id="6" creationId="{30F8E2AD-F48E-4A0F-8A1F-154FA32B590F}"/>
          </ac:grpSpMkLst>
        </pc:grpChg>
        <pc:picChg chg="add del mod">
          <ac:chgData name="moath momani" userId="720708e143949568" providerId="LiveId" clId="{70D0E77C-1B8E-4276-9FFC-B7164D5CDCD4}" dt="2020-11-04T08:38:25.782" v="574" actId="478"/>
          <ac:picMkLst>
            <pc:docMk/>
            <pc:sldMk cId="434220920" sldId="294"/>
            <ac:picMk id="4" creationId="{2E9EF843-B127-4669-8385-28C088A03135}"/>
          </ac:picMkLst>
        </pc:picChg>
        <pc:picChg chg="add mod">
          <ac:chgData name="moath momani" userId="720708e143949568" providerId="LiveId" clId="{70D0E77C-1B8E-4276-9FFC-B7164D5CDCD4}" dt="2020-11-05T07:46:48.428" v="1584" actId="1076"/>
          <ac:picMkLst>
            <pc:docMk/>
            <pc:sldMk cId="434220920" sldId="294"/>
            <ac:picMk id="4" creationId="{757D5929-8BB9-4B31-BA6C-C97D09763C24}"/>
          </ac:picMkLst>
        </pc:picChg>
        <pc:picChg chg="add del mod">
          <ac:chgData name="moath momani" userId="720708e143949568" providerId="LiveId" clId="{70D0E77C-1B8E-4276-9FFC-B7164D5CDCD4}" dt="2020-11-04T08:38:25.402" v="573" actId="478"/>
          <ac:picMkLst>
            <pc:docMk/>
            <pc:sldMk cId="434220920" sldId="294"/>
            <ac:picMk id="11" creationId="{71152AAB-C3B5-4436-9B06-DED602E440E6}"/>
          </ac:picMkLst>
        </pc:picChg>
        <pc:picChg chg="add del mod">
          <ac:chgData name="moath momani" userId="720708e143949568" providerId="LiveId" clId="{70D0E77C-1B8E-4276-9FFC-B7164D5CDCD4}" dt="2020-11-05T07:43:59.883" v="1538" actId="478"/>
          <ac:picMkLst>
            <pc:docMk/>
            <pc:sldMk cId="434220920" sldId="294"/>
            <ac:picMk id="13" creationId="{1E3DAF96-337E-4293-9192-FC5C88944271}"/>
          </ac:picMkLst>
        </pc:picChg>
        <pc:picChg chg="add del mod">
          <ac:chgData name="moath momani" userId="720708e143949568" providerId="LiveId" clId="{70D0E77C-1B8E-4276-9FFC-B7164D5CDCD4}" dt="2020-11-05T07:44:00.305" v="1539" actId="478"/>
          <ac:picMkLst>
            <pc:docMk/>
            <pc:sldMk cId="434220920" sldId="294"/>
            <ac:picMk id="18" creationId="{E64F035F-3567-4052-A64E-7BB425C33B6B}"/>
          </ac:picMkLst>
        </pc:picChg>
      </pc:sldChg>
      <pc:sldChg chg="addSp delSp modSp add mod">
        <pc:chgData name="moath momani" userId="720708e143949568" providerId="LiveId" clId="{70D0E77C-1B8E-4276-9FFC-B7164D5CDCD4}" dt="2020-11-11T07:30:39.167" v="2432" actId="1076"/>
        <pc:sldMkLst>
          <pc:docMk/>
          <pc:sldMk cId="2757797331" sldId="295"/>
        </pc:sldMkLst>
        <pc:spChg chg="del mod">
          <ac:chgData name="moath momani" userId="720708e143949568" providerId="LiveId" clId="{70D0E77C-1B8E-4276-9FFC-B7164D5CDCD4}" dt="2020-11-05T08:12:56.029" v="1635" actId="478"/>
          <ac:spMkLst>
            <pc:docMk/>
            <pc:sldMk cId="2757797331" sldId="295"/>
            <ac:spMk id="2" creationId="{00000000-0000-0000-0000-000000000000}"/>
          </ac:spMkLst>
        </pc:spChg>
        <pc:spChg chg="add del mod">
          <ac:chgData name="moath momani" userId="720708e143949568" providerId="LiveId" clId="{70D0E77C-1B8E-4276-9FFC-B7164D5CDCD4}" dt="2020-11-05T08:12:42.087" v="1629" actId="478"/>
          <ac:spMkLst>
            <pc:docMk/>
            <pc:sldMk cId="2757797331" sldId="295"/>
            <ac:spMk id="3" creationId="{7D65E516-2927-4FE1-A80A-CFF3BE8656EC}"/>
          </ac:spMkLst>
        </pc:spChg>
        <pc:spChg chg="del mod">
          <ac:chgData name="moath momani" userId="720708e143949568" providerId="LiveId" clId="{70D0E77C-1B8E-4276-9FFC-B7164D5CDCD4}" dt="2020-11-05T08:12:42.087" v="1629" actId="478"/>
          <ac:spMkLst>
            <pc:docMk/>
            <pc:sldMk cId="2757797331" sldId="295"/>
            <ac:spMk id="9" creationId="{8C86B758-F35E-4F64-B765-9552F9E6979B}"/>
          </ac:spMkLst>
        </pc:spChg>
        <pc:spChg chg="add del mod">
          <ac:chgData name="moath momani" userId="720708e143949568" providerId="LiveId" clId="{70D0E77C-1B8E-4276-9FFC-B7164D5CDCD4}" dt="2020-11-11T07:27:38.239" v="2393" actId="478"/>
          <ac:spMkLst>
            <pc:docMk/>
            <pc:sldMk cId="2757797331" sldId="295"/>
            <ac:spMk id="9" creationId="{DEC4B54A-A77A-4330-9166-A09E68BCFEA2}"/>
          </ac:spMkLst>
        </pc:spChg>
        <pc:spChg chg="add del mod">
          <ac:chgData name="moath momani" userId="720708e143949568" providerId="LiveId" clId="{70D0E77C-1B8E-4276-9FFC-B7164D5CDCD4}" dt="2020-11-05T08:12:58.064" v="1636" actId="478"/>
          <ac:spMkLst>
            <pc:docMk/>
            <pc:sldMk cId="2757797331" sldId="295"/>
            <ac:spMk id="13" creationId="{9987ECEC-DA1D-4876-8FAB-5C8956A814EC}"/>
          </ac:spMkLst>
        </pc:spChg>
        <pc:spChg chg="add mod">
          <ac:chgData name="moath momani" userId="720708e143949568" providerId="LiveId" clId="{70D0E77C-1B8E-4276-9FFC-B7164D5CDCD4}" dt="2020-11-11T07:29:25.775" v="2418" actId="27107"/>
          <ac:spMkLst>
            <pc:docMk/>
            <pc:sldMk cId="2757797331" sldId="295"/>
            <ac:spMk id="13" creationId="{B89AE16D-2065-4033-AAA1-8D0D731DFBDC}"/>
          </ac:spMkLst>
        </pc:spChg>
        <pc:spChg chg="del mod">
          <ac:chgData name="moath momani" userId="720708e143949568" providerId="LiveId" clId="{70D0E77C-1B8E-4276-9FFC-B7164D5CDCD4}" dt="2020-11-04T08:48:15.532" v="838" actId="478"/>
          <ac:spMkLst>
            <pc:docMk/>
            <pc:sldMk cId="2757797331" sldId="295"/>
            <ac:spMk id="15" creationId="{25E41919-33CC-4848-B429-AE373B607F71}"/>
          </ac:spMkLst>
        </pc:spChg>
        <pc:spChg chg="add mod">
          <ac:chgData name="moath momani" userId="720708e143949568" providerId="LiveId" clId="{70D0E77C-1B8E-4276-9FFC-B7164D5CDCD4}" dt="2020-11-11T07:29:31.687" v="2419" actId="1076"/>
          <ac:spMkLst>
            <pc:docMk/>
            <pc:sldMk cId="2757797331" sldId="295"/>
            <ac:spMk id="17" creationId="{7CFBD61D-0E56-4482-A360-E7BEE0A90DB0}"/>
          </ac:spMkLst>
        </pc:spChg>
        <pc:spChg chg="add del mod">
          <ac:chgData name="moath momani" userId="720708e143949568" providerId="LiveId" clId="{70D0E77C-1B8E-4276-9FFC-B7164D5CDCD4}" dt="2020-11-11T07:27:36.266" v="2392" actId="478"/>
          <ac:spMkLst>
            <pc:docMk/>
            <pc:sldMk cId="2757797331" sldId="295"/>
            <ac:spMk id="19" creationId="{A8A6FC16-B201-49C0-9E97-FA27C1544DD8}"/>
          </ac:spMkLst>
        </pc:spChg>
        <pc:spChg chg="del">
          <ac:chgData name="moath momani" userId="720708e143949568" providerId="LiveId" clId="{70D0E77C-1B8E-4276-9FFC-B7164D5CDCD4}" dt="2020-11-04T08:43:00.212" v="723" actId="478"/>
          <ac:spMkLst>
            <pc:docMk/>
            <pc:sldMk cId="2757797331" sldId="295"/>
            <ac:spMk id="19" creationId="{F55DBEAC-639C-478F-BD1F-D01C93EE3EF1}"/>
          </ac:spMkLst>
        </pc:spChg>
        <pc:spChg chg="add del mod">
          <ac:chgData name="moath momani" userId="720708e143949568" providerId="LiveId" clId="{70D0E77C-1B8E-4276-9FFC-B7164D5CDCD4}" dt="2020-11-05T08:12:42.087" v="1629" actId="478"/>
          <ac:spMkLst>
            <pc:docMk/>
            <pc:sldMk cId="2757797331" sldId="295"/>
            <ac:spMk id="20" creationId="{2547286C-7DB6-4D8B-A5E1-BBAD1D418E3E}"/>
          </ac:spMkLst>
        </pc:spChg>
        <pc:spChg chg="add del mod">
          <ac:chgData name="moath momani" userId="720708e143949568" providerId="LiveId" clId="{70D0E77C-1B8E-4276-9FFC-B7164D5CDCD4}" dt="2020-11-05T08:12:42.087" v="1629" actId="478"/>
          <ac:spMkLst>
            <pc:docMk/>
            <pc:sldMk cId="2757797331" sldId="295"/>
            <ac:spMk id="21" creationId="{357D0925-A214-47F0-ACC2-763E6F3F046F}"/>
          </ac:spMkLst>
        </pc:spChg>
        <pc:spChg chg="add del mod">
          <ac:chgData name="moath momani" userId="720708e143949568" providerId="LiveId" clId="{70D0E77C-1B8E-4276-9FFC-B7164D5CDCD4}" dt="2020-11-05T08:12:42.087" v="1629" actId="478"/>
          <ac:spMkLst>
            <pc:docMk/>
            <pc:sldMk cId="2757797331" sldId="295"/>
            <ac:spMk id="22" creationId="{6C1F2B96-410A-42B9-8DFC-CD8A36E05E73}"/>
          </ac:spMkLst>
        </pc:spChg>
        <pc:picChg chg="add del mod">
          <ac:chgData name="moath momani" userId="720708e143949568" providerId="LiveId" clId="{70D0E77C-1B8E-4276-9FFC-B7164D5CDCD4}" dt="2020-11-11T06:58:49.359" v="2228" actId="478"/>
          <ac:picMkLst>
            <pc:docMk/>
            <pc:sldMk cId="2757797331" sldId="295"/>
            <ac:picMk id="3" creationId="{675C26FA-5666-42BD-A900-53B4E912F896}"/>
          </ac:picMkLst>
        </pc:picChg>
        <pc:picChg chg="add del mod">
          <ac:chgData name="moath momani" userId="720708e143949568" providerId="LiveId" clId="{70D0E77C-1B8E-4276-9FFC-B7164D5CDCD4}" dt="2020-11-05T08:12:42.087" v="1629" actId="478"/>
          <ac:picMkLst>
            <pc:docMk/>
            <pc:sldMk cId="2757797331" sldId="295"/>
            <ac:picMk id="10" creationId="{CCC935D5-DCD8-417A-816A-3F5D83461349}"/>
          </ac:picMkLst>
        </pc:picChg>
        <pc:picChg chg="add del mod">
          <ac:chgData name="moath momani" userId="720708e143949568" providerId="LiveId" clId="{70D0E77C-1B8E-4276-9FFC-B7164D5CDCD4}" dt="2020-11-11T07:27:33.887" v="2391" actId="478"/>
          <ac:picMkLst>
            <pc:docMk/>
            <pc:sldMk cId="2757797331" sldId="295"/>
            <ac:picMk id="11" creationId="{066E091A-732F-40F6-8FEC-51083B291125}"/>
          </ac:picMkLst>
        </pc:picChg>
        <pc:picChg chg="add">
          <ac:chgData name="moath momani" userId="720708e143949568" providerId="LiveId" clId="{70D0E77C-1B8E-4276-9FFC-B7164D5CDCD4}" dt="2020-11-11T07:28:14.838" v="2401" actId="22"/>
          <ac:picMkLst>
            <pc:docMk/>
            <pc:sldMk cId="2757797331" sldId="295"/>
            <ac:picMk id="12" creationId="{D749199A-B37C-4B4D-A4E4-DFF8715BE535}"/>
          </ac:picMkLst>
        </pc:picChg>
        <pc:picChg chg="del">
          <ac:chgData name="moath momani" userId="720708e143949568" providerId="LiveId" clId="{70D0E77C-1B8E-4276-9FFC-B7164D5CDCD4}" dt="2020-11-04T08:43:23.457" v="726" actId="478"/>
          <ac:picMkLst>
            <pc:docMk/>
            <pc:sldMk cId="2757797331" sldId="295"/>
            <ac:picMk id="13" creationId="{1E3DAF96-337E-4293-9192-FC5C88944271}"/>
          </ac:picMkLst>
        </pc:picChg>
        <pc:picChg chg="add mod">
          <ac:chgData name="moath momani" userId="720708e143949568" providerId="LiveId" clId="{70D0E77C-1B8E-4276-9FFC-B7164D5CDCD4}" dt="2020-11-11T07:30:19.984" v="2428" actId="1076"/>
          <ac:picMkLst>
            <pc:docMk/>
            <pc:sldMk cId="2757797331" sldId="295"/>
            <ac:picMk id="16" creationId="{0ACFF7C9-D0C0-4155-BCAD-1950A89DF01A}"/>
          </ac:picMkLst>
        </pc:picChg>
        <pc:picChg chg="del">
          <ac:chgData name="moath momani" userId="720708e143949568" providerId="LiveId" clId="{70D0E77C-1B8E-4276-9FFC-B7164D5CDCD4}" dt="2020-11-04T08:45:24.027" v="733" actId="478"/>
          <ac:picMkLst>
            <pc:docMk/>
            <pc:sldMk cId="2757797331" sldId="295"/>
            <ac:picMk id="16" creationId="{74C8FCC3-7586-40DB-A757-B9E8C36DF27D}"/>
          </ac:picMkLst>
        </pc:picChg>
        <pc:picChg chg="del">
          <ac:chgData name="moath momani" userId="720708e143949568" providerId="LiveId" clId="{70D0E77C-1B8E-4276-9FFC-B7164D5CDCD4}" dt="2020-11-05T08:12:50.984" v="1633" actId="478"/>
          <ac:picMkLst>
            <pc:docMk/>
            <pc:sldMk cId="2757797331" sldId="295"/>
            <ac:picMk id="17" creationId="{CF676154-980B-4106-900B-FA1C37E30CF3}"/>
          </ac:picMkLst>
        </pc:picChg>
        <pc:picChg chg="add mod">
          <ac:chgData name="moath momani" userId="720708e143949568" providerId="LiveId" clId="{70D0E77C-1B8E-4276-9FFC-B7164D5CDCD4}" dt="2020-11-11T07:30:25.694" v="2430" actId="14100"/>
          <ac:picMkLst>
            <pc:docMk/>
            <pc:sldMk cId="2757797331" sldId="295"/>
            <ac:picMk id="18" creationId="{5DB10FC7-C445-45B1-B2B0-CFE23C584AFA}"/>
          </ac:picMkLst>
        </pc:picChg>
        <pc:picChg chg="del mod">
          <ac:chgData name="moath momani" userId="720708e143949568" providerId="LiveId" clId="{70D0E77C-1B8E-4276-9FFC-B7164D5CDCD4}" dt="2020-11-05T08:12:42.087" v="1629" actId="478"/>
          <ac:picMkLst>
            <pc:docMk/>
            <pc:sldMk cId="2757797331" sldId="295"/>
            <ac:picMk id="18" creationId="{E64F035F-3567-4052-A64E-7BB425C33B6B}"/>
          </ac:picMkLst>
        </pc:picChg>
        <pc:picChg chg="add mod">
          <ac:chgData name="moath momani" userId="720708e143949568" providerId="LiveId" clId="{70D0E77C-1B8E-4276-9FFC-B7164D5CDCD4}" dt="2020-11-11T07:30:39.167" v="2432" actId="1076"/>
          <ac:picMkLst>
            <pc:docMk/>
            <pc:sldMk cId="2757797331" sldId="295"/>
            <ac:picMk id="22" creationId="{584BCF2E-9B5C-4A57-96AE-CB19132612FE}"/>
          </ac:picMkLst>
        </pc:picChg>
      </pc:sldChg>
      <pc:sldChg chg="addSp delSp modSp add del mod modNotesTx">
        <pc:chgData name="moath momani" userId="720708e143949568" providerId="LiveId" clId="{70D0E77C-1B8E-4276-9FFC-B7164D5CDCD4}" dt="2020-11-05T08:15:19.949" v="1638" actId="47"/>
        <pc:sldMkLst>
          <pc:docMk/>
          <pc:sldMk cId="1160694557" sldId="296"/>
        </pc:sldMkLst>
        <pc:spChg chg="mod">
          <ac:chgData name="moath momani" userId="720708e143949568" providerId="LiveId" clId="{70D0E77C-1B8E-4276-9FFC-B7164D5CDCD4}" dt="2020-11-04T08:54:40.865" v="931" actId="1076"/>
          <ac:spMkLst>
            <pc:docMk/>
            <pc:sldMk cId="1160694557" sldId="296"/>
            <ac:spMk id="2" creationId="{00000000-0000-0000-0000-000000000000}"/>
          </ac:spMkLst>
        </pc:spChg>
        <pc:spChg chg="mod">
          <ac:chgData name="moath momani" userId="720708e143949568" providerId="LiveId" clId="{70D0E77C-1B8E-4276-9FFC-B7164D5CDCD4}" dt="2020-11-04T08:54:30.391" v="925" actId="1076"/>
          <ac:spMkLst>
            <pc:docMk/>
            <pc:sldMk cId="1160694557" sldId="296"/>
            <ac:spMk id="3" creationId="{7D65E516-2927-4FE1-A80A-CFF3BE8656EC}"/>
          </ac:spMkLst>
        </pc:spChg>
        <pc:spChg chg="add del mod">
          <ac:chgData name="moath momani" userId="720708e143949568" providerId="LiveId" clId="{70D0E77C-1B8E-4276-9FFC-B7164D5CDCD4}" dt="2020-11-04T08:54:30.391" v="925" actId="1076"/>
          <ac:spMkLst>
            <pc:docMk/>
            <pc:sldMk cId="1160694557" sldId="296"/>
            <ac:spMk id="9" creationId="{8C86B758-F35E-4F64-B765-9552F9E6979B}"/>
          </ac:spMkLst>
        </pc:spChg>
        <pc:spChg chg="mod">
          <ac:chgData name="moath momani" userId="720708e143949568" providerId="LiveId" clId="{70D0E77C-1B8E-4276-9FFC-B7164D5CDCD4}" dt="2020-11-04T08:54:30.391" v="925" actId="1076"/>
          <ac:spMkLst>
            <pc:docMk/>
            <pc:sldMk cId="1160694557" sldId="296"/>
            <ac:spMk id="20" creationId="{2547286C-7DB6-4D8B-A5E1-BBAD1D418E3E}"/>
          </ac:spMkLst>
        </pc:spChg>
        <pc:spChg chg="mod">
          <ac:chgData name="moath momani" userId="720708e143949568" providerId="LiveId" clId="{70D0E77C-1B8E-4276-9FFC-B7164D5CDCD4}" dt="2020-11-04T08:54:30.391" v="925" actId="1076"/>
          <ac:spMkLst>
            <pc:docMk/>
            <pc:sldMk cId="1160694557" sldId="296"/>
            <ac:spMk id="21" creationId="{357D0925-A214-47F0-ACC2-763E6F3F046F}"/>
          </ac:spMkLst>
        </pc:spChg>
        <pc:spChg chg="add del mod">
          <ac:chgData name="moath momani" userId="720708e143949568" providerId="LiveId" clId="{70D0E77C-1B8E-4276-9FFC-B7164D5CDCD4}" dt="2020-11-04T08:54:30.391" v="925" actId="1076"/>
          <ac:spMkLst>
            <pc:docMk/>
            <pc:sldMk cId="1160694557" sldId="296"/>
            <ac:spMk id="22" creationId="{6C1F2B96-410A-42B9-8DFC-CD8A36E05E73}"/>
          </ac:spMkLst>
        </pc:spChg>
        <pc:picChg chg="del">
          <ac:chgData name="moath momani" userId="720708e143949568" providerId="LiveId" clId="{70D0E77C-1B8E-4276-9FFC-B7164D5CDCD4}" dt="2020-11-04T08:51:28.804" v="863" actId="478"/>
          <ac:picMkLst>
            <pc:docMk/>
            <pc:sldMk cId="1160694557" sldId="296"/>
            <ac:picMk id="10" creationId="{CCC935D5-DCD8-417A-816A-3F5D83461349}"/>
          </ac:picMkLst>
        </pc:picChg>
        <pc:picChg chg="add mod">
          <ac:chgData name="moath momani" userId="720708e143949568" providerId="LiveId" clId="{70D0E77C-1B8E-4276-9FFC-B7164D5CDCD4}" dt="2020-11-04T08:54:30.391" v="925" actId="1076"/>
          <ac:picMkLst>
            <pc:docMk/>
            <pc:sldMk cId="1160694557" sldId="296"/>
            <ac:picMk id="11" creationId="{22B0D139-32F7-4C86-9E26-08411E88403C}"/>
          </ac:picMkLst>
        </pc:picChg>
        <pc:picChg chg="add mod">
          <ac:chgData name="moath momani" userId="720708e143949568" providerId="LiveId" clId="{70D0E77C-1B8E-4276-9FFC-B7164D5CDCD4}" dt="2020-11-04T08:54:30.391" v="925" actId="1076"/>
          <ac:picMkLst>
            <pc:docMk/>
            <pc:sldMk cId="1160694557" sldId="296"/>
            <ac:picMk id="13" creationId="{86628F2D-5F53-40D8-98DB-44E3EB0747C5}"/>
          </ac:picMkLst>
        </pc:picChg>
        <pc:picChg chg="del">
          <ac:chgData name="moath momani" userId="720708e143949568" providerId="LiveId" clId="{70D0E77C-1B8E-4276-9FFC-B7164D5CDCD4}" dt="2020-11-04T08:51:56.540" v="869" actId="478"/>
          <ac:picMkLst>
            <pc:docMk/>
            <pc:sldMk cId="1160694557" sldId="296"/>
            <ac:picMk id="18" creationId="{E64F035F-3567-4052-A64E-7BB425C33B6B}"/>
          </ac:picMkLst>
        </pc:picChg>
      </pc:sldChg>
      <pc:sldChg chg="addSp delSp modSp add del mod">
        <pc:chgData name="moath momani" userId="720708e143949568" providerId="LiveId" clId="{70D0E77C-1B8E-4276-9FFC-B7164D5CDCD4}" dt="2020-11-11T06:54:58.742" v="2223" actId="47"/>
        <pc:sldMkLst>
          <pc:docMk/>
          <pc:sldMk cId="1101161628" sldId="297"/>
        </pc:sldMkLst>
        <pc:spChg chg="mod">
          <ac:chgData name="moath momani" userId="720708e143949568" providerId="LiveId" clId="{70D0E77C-1B8E-4276-9FFC-B7164D5CDCD4}" dt="2020-11-05T08:16:57.857" v="1678" actId="20577"/>
          <ac:spMkLst>
            <pc:docMk/>
            <pc:sldMk cId="1101161628" sldId="297"/>
            <ac:spMk id="2" creationId="{00000000-0000-0000-0000-000000000000}"/>
          </ac:spMkLst>
        </pc:spChg>
        <pc:spChg chg="mod">
          <ac:chgData name="moath momani" userId="720708e143949568" providerId="LiveId" clId="{70D0E77C-1B8E-4276-9FFC-B7164D5CDCD4}" dt="2020-11-05T08:16:10.673" v="1655" actId="1076"/>
          <ac:spMkLst>
            <pc:docMk/>
            <pc:sldMk cId="1101161628" sldId="297"/>
            <ac:spMk id="3" creationId="{7D65E516-2927-4FE1-A80A-CFF3BE8656EC}"/>
          </ac:spMkLst>
        </pc:spChg>
        <pc:spChg chg="mod">
          <ac:chgData name="moath momani" userId="720708e143949568" providerId="LiveId" clId="{70D0E77C-1B8E-4276-9FFC-B7164D5CDCD4}" dt="2020-11-05T08:15:43.905" v="1649" actId="1076"/>
          <ac:spMkLst>
            <pc:docMk/>
            <pc:sldMk cId="1101161628" sldId="297"/>
            <ac:spMk id="9" creationId="{8C86B758-F35E-4F64-B765-9552F9E6979B}"/>
          </ac:spMkLst>
        </pc:spChg>
        <pc:spChg chg="add del mod">
          <ac:chgData name="moath momani" userId="720708e143949568" providerId="LiveId" clId="{70D0E77C-1B8E-4276-9FFC-B7164D5CDCD4}" dt="2020-11-05T08:16:20.426" v="1659" actId="1076"/>
          <ac:spMkLst>
            <pc:docMk/>
            <pc:sldMk cId="1101161628" sldId="297"/>
            <ac:spMk id="20" creationId="{2547286C-7DB6-4D8B-A5E1-BBAD1D418E3E}"/>
          </ac:spMkLst>
        </pc:spChg>
        <pc:spChg chg="add del mod">
          <ac:chgData name="moath momani" userId="720708e143949568" providerId="LiveId" clId="{70D0E77C-1B8E-4276-9FFC-B7164D5CDCD4}" dt="2020-11-05T08:16:20.426" v="1659" actId="1076"/>
          <ac:spMkLst>
            <pc:docMk/>
            <pc:sldMk cId="1101161628" sldId="297"/>
            <ac:spMk id="21" creationId="{357D0925-A214-47F0-ACC2-763E6F3F046F}"/>
          </ac:spMkLst>
        </pc:spChg>
        <pc:spChg chg="mod">
          <ac:chgData name="moath momani" userId="720708e143949568" providerId="LiveId" clId="{70D0E77C-1B8E-4276-9FFC-B7164D5CDCD4}" dt="2020-11-05T08:15:43.905" v="1649" actId="1076"/>
          <ac:spMkLst>
            <pc:docMk/>
            <pc:sldMk cId="1101161628" sldId="297"/>
            <ac:spMk id="22" creationId="{6C1F2B96-410A-42B9-8DFC-CD8A36E05E73}"/>
          </ac:spMkLst>
        </pc:spChg>
        <pc:picChg chg="add del">
          <ac:chgData name="moath momani" userId="720708e143949568" providerId="LiveId" clId="{70D0E77C-1B8E-4276-9FFC-B7164D5CDCD4}" dt="2020-11-05T07:33:37.083" v="1325" actId="22"/>
          <ac:picMkLst>
            <pc:docMk/>
            <pc:sldMk cId="1101161628" sldId="297"/>
            <ac:picMk id="4" creationId="{B9352BC6-038B-45AA-BF3D-32AA95B91EDB}"/>
          </ac:picMkLst>
        </pc:picChg>
        <pc:picChg chg="add del mod">
          <ac:chgData name="moath momani" userId="720708e143949568" providerId="LiveId" clId="{70D0E77C-1B8E-4276-9FFC-B7164D5CDCD4}" dt="2020-11-05T08:15:29.620" v="1641" actId="478"/>
          <ac:picMkLst>
            <pc:docMk/>
            <pc:sldMk cId="1101161628" sldId="297"/>
            <ac:picMk id="10" creationId="{48C86DC3-EDE8-4600-9047-F66DA56E4416}"/>
          </ac:picMkLst>
        </pc:picChg>
        <pc:picChg chg="del">
          <ac:chgData name="moath momani" userId="720708e143949568" providerId="LiveId" clId="{70D0E77C-1B8E-4276-9FFC-B7164D5CDCD4}" dt="2020-11-04T09:01:16.981" v="953" actId="478"/>
          <ac:picMkLst>
            <pc:docMk/>
            <pc:sldMk cId="1101161628" sldId="297"/>
            <ac:picMk id="11" creationId="{22B0D139-32F7-4C86-9E26-08411E88403C}"/>
          </ac:picMkLst>
        </pc:picChg>
        <pc:picChg chg="add mod">
          <ac:chgData name="moath momani" userId="720708e143949568" providerId="LiveId" clId="{70D0E77C-1B8E-4276-9FFC-B7164D5CDCD4}" dt="2020-11-05T08:16:08.547" v="1654" actId="1076"/>
          <ac:picMkLst>
            <pc:docMk/>
            <pc:sldMk cId="1101161628" sldId="297"/>
            <ac:picMk id="12" creationId="{04E6A83D-C05D-459A-9CA1-3B2EB26FD06A}"/>
          </ac:picMkLst>
        </pc:picChg>
        <pc:picChg chg="del">
          <ac:chgData name="moath momani" userId="720708e143949568" providerId="LiveId" clId="{70D0E77C-1B8E-4276-9FFC-B7164D5CDCD4}" dt="2020-11-04T09:01:28.773" v="961" actId="478"/>
          <ac:picMkLst>
            <pc:docMk/>
            <pc:sldMk cId="1101161628" sldId="297"/>
            <ac:picMk id="13" creationId="{86628F2D-5F53-40D8-98DB-44E3EB0747C5}"/>
          </ac:picMkLst>
        </pc:picChg>
        <pc:picChg chg="add del mod">
          <ac:chgData name="moath momani" userId="720708e143949568" providerId="LiveId" clId="{70D0E77C-1B8E-4276-9FFC-B7164D5CDCD4}" dt="2020-11-05T08:15:45.173" v="1650" actId="478"/>
          <ac:picMkLst>
            <pc:docMk/>
            <pc:sldMk cId="1101161628" sldId="297"/>
            <ac:picMk id="14" creationId="{82F8FFC5-A82F-4D26-9CAA-9A0D68D1E9D5}"/>
          </ac:picMkLst>
        </pc:picChg>
        <pc:picChg chg="add mod">
          <ac:chgData name="moath momani" userId="720708e143949568" providerId="LiveId" clId="{70D0E77C-1B8E-4276-9FFC-B7164D5CDCD4}" dt="2020-11-05T08:16:14.913" v="1658" actId="1076"/>
          <ac:picMkLst>
            <pc:docMk/>
            <pc:sldMk cId="1101161628" sldId="297"/>
            <ac:picMk id="16" creationId="{6BEF3523-DE06-445F-8794-C4ED511217AE}"/>
          </ac:picMkLst>
        </pc:picChg>
        <pc:picChg chg="del">
          <ac:chgData name="moath momani" userId="720708e143949568" providerId="LiveId" clId="{70D0E77C-1B8E-4276-9FFC-B7164D5CDCD4}" dt="2020-11-05T08:15:34.586" v="1645" actId="478"/>
          <ac:picMkLst>
            <pc:docMk/>
            <pc:sldMk cId="1101161628" sldId="297"/>
            <ac:picMk id="17" creationId="{CF676154-980B-4106-900B-FA1C37E30CF3}"/>
          </ac:picMkLst>
        </pc:picChg>
      </pc:sldChg>
      <pc:sldChg chg="addSp delSp modSp add del mod modAnim">
        <pc:chgData name="moath momani" userId="720708e143949568" providerId="LiveId" clId="{70D0E77C-1B8E-4276-9FFC-B7164D5CDCD4}" dt="2020-11-11T06:54:48.377" v="2222" actId="47"/>
        <pc:sldMkLst>
          <pc:docMk/>
          <pc:sldMk cId="1855836027" sldId="298"/>
        </pc:sldMkLst>
        <pc:spChg chg="mod">
          <ac:chgData name="moath momani" userId="720708e143949568" providerId="LiveId" clId="{70D0E77C-1B8E-4276-9FFC-B7164D5CDCD4}" dt="2020-11-05T08:00:14.577" v="1628" actId="1076"/>
          <ac:spMkLst>
            <pc:docMk/>
            <pc:sldMk cId="1855836027" sldId="298"/>
            <ac:spMk id="2" creationId="{00000000-0000-0000-0000-000000000000}"/>
          </ac:spMkLst>
        </pc:spChg>
        <pc:spChg chg="del">
          <ac:chgData name="moath momani" userId="720708e143949568" providerId="LiveId" clId="{70D0E77C-1B8E-4276-9FFC-B7164D5CDCD4}" dt="2020-11-05T07:59:52.042" v="1618" actId="478"/>
          <ac:spMkLst>
            <pc:docMk/>
            <pc:sldMk cId="1855836027" sldId="298"/>
            <ac:spMk id="10" creationId="{EE635814-8BB1-4549-BD61-F8A9F1646F6F}"/>
          </ac:spMkLst>
        </pc:spChg>
        <pc:spChg chg="del">
          <ac:chgData name="moath momani" userId="720708e143949568" providerId="LiveId" clId="{70D0E77C-1B8E-4276-9FFC-B7164D5CDCD4}" dt="2020-11-05T07:59:52.042" v="1618" actId="478"/>
          <ac:spMkLst>
            <pc:docMk/>
            <pc:sldMk cId="1855836027" sldId="298"/>
            <ac:spMk id="11" creationId="{9D2C61C8-72A6-499F-B83E-5CFE2057AA31}"/>
          </ac:spMkLst>
        </pc:spChg>
        <pc:picChg chg="add mod">
          <ac:chgData name="moath momani" userId="720708e143949568" providerId="LiveId" clId="{70D0E77C-1B8E-4276-9FFC-B7164D5CDCD4}" dt="2020-11-05T09:39:14.570" v="2017"/>
          <ac:picMkLst>
            <pc:docMk/>
            <pc:sldMk cId="1855836027" sldId="298"/>
            <ac:picMk id="3" creationId="{13700043-757A-47D2-AE3B-892AFB1F15A0}"/>
          </ac:picMkLst>
        </pc:picChg>
        <pc:picChg chg="del">
          <ac:chgData name="moath momani" userId="720708e143949568" providerId="LiveId" clId="{70D0E77C-1B8E-4276-9FFC-B7164D5CDCD4}" dt="2020-11-05T07:59:50.828" v="1617" actId="478"/>
          <ac:picMkLst>
            <pc:docMk/>
            <pc:sldMk cId="1855836027" sldId="298"/>
            <ac:picMk id="4" creationId="{757D5929-8BB9-4B31-BA6C-C97D09763C24}"/>
          </ac:picMkLst>
        </pc:picChg>
        <pc:picChg chg="add del mod">
          <ac:chgData name="moath momani" userId="720708e143949568" providerId="LiveId" clId="{70D0E77C-1B8E-4276-9FFC-B7164D5CDCD4}" dt="2020-11-05T09:39:15.097" v="2018" actId="478"/>
          <ac:picMkLst>
            <pc:docMk/>
            <pc:sldMk cId="1855836027" sldId="298"/>
            <ac:picMk id="5" creationId="{5ABE4DF6-35FF-4FC3-B301-DB07ED8743C6}"/>
          </ac:picMkLst>
        </pc:picChg>
        <pc:picChg chg="add del">
          <ac:chgData name="moath momani" userId="720708e143949568" providerId="LiveId" clId="{70D0E77C-1B8E-4276-9FFC-B7164D5CDCD4}" dt="2020-11-05T09:39:12.357" v="2013" actId="478"/>
          <ac:picMkLst>
            <pc:docMk/>
            <pc:sldMk cId="1855836027" sldId="298"/>
            <ac:picMk id="16" creationId="{74C8FCC3-7586-40DB-A757-B9E8C36DF27D}"/>
          </ac:picMkLst>
        </pc:picChg>
      </pc:sldChg>
      <pc:sldChg chg="addSp delSp modSp add mod">
        <pc:chgData name="moath momani" userId="720708e143949568" providerId="LiveId" clId="{70D0E77C-1B8E-4276-9FFC-B7164D5CDCD4}" dt="2020-11-11T07:35:36.092" v="2565" actId="20577"/>
        <pc:sldMkLst>
          <pc:docMk/>
          <pc:sldMk cId="1983168192" sldId="299"/>
        </pc:sldMkLst>
        <pc:spChg chg="add del mod">
          <ac:chgData name="moath momani" userId="720708e143949568" providerId="LiveId" clId="{70D0E77C-1B8E-4276-9FFC-B7164D5CDCD4}" dt="2020-11-11T07:33:34.015" v="2514" actId="478"/>
          <ac:spMkLst>
            <pc:docMk/>
            <pc:sldMk cId="1983168192" sldId="299"/>
            <ac:spMk id="2" creationId="{00000000-0000-0000-0000-000000000000}"/>
          </ac:spMkLst>
        </pc:spChg>
        <pc:spChg chg="del mod">
          <ac:chgData name="moath momani" userId="720708e143949568" providerId="LiveId" clId="{70D0E77C-1B8E-4276-9FFC-B7164D5CDCD4}" dt="2020-11-05T09:17:57.098" v="1900" actId="21"/>
          <ac:spMkLst>
            <pc:docMk/>
            <pc:sldMk cId="1983168192" sldId="299"/>
            <ac:spMk id="3" creationId="{7D65E516-2927-4FE1-A80A-CFF3BE8656EC}"/>
          </ac:spMkLst>
        </pc:spChg>
        <pc:spChg chg="add del">
          <ac:chgData name="moath momani" userId="720708e143949568" providerId="LiveId" clId="{70D0E77C-1B8E-4276-9FFC-B7164D5CDCD4}" dt="2020-11-05T09:17:31.777" v="1887" actId="478"/>
          <ac:spMkLst>
            <pc:docMk/>
            <pc:sldMk cId="1983168192" sldId="299"/>
            <ac:spMk id="9" creationId="{8C86B758-F35E-4F64-B765-9552F9E6979B}"/>
          </ac:spMkLst>
        </pc:spChg>
        <pc:spChg chg="add mod">
          <ac:chgData name="moath momani" userId="720708e143949568" providerId="LiveId" clId="{70D0E77C-1B8E-4276-9FFC-B7164D5CDCD4}" dt="2020-11-11T07:35:36.092" v="2565" actId="20577"/>
          <ac:spMkLst>
            <pc:docMk/>
            <pc:sldMk cId="1983168192" sldId="299"/>
            <ac:spMk id="11" creationId="{87EB3DF1-88DD-407C-A82A-FEF32181BF5D}"/>
          </ac:spMkLst>
        </pc:spChg>
        <pc:spChg chg="add del mod">
          <ac:chgData name="moath momani" userId="720708e143949568" providerId="LiveId" clId="{70D0E77C-1B8E-4276-9FFC-B7164D5CDCD4}" dt="2020-11-05T09:17:26.942" v="1886" actId="478"/>
          <ac:spMkLst>
            <pc:docMk/>
            <pc:sldMk cId="1983168192" sldId="299"/>
            <ac:spMk id="13" creationId="{AE7EABDF-DE31-4DC2-85D1-7BF0D63E471D}"/>
          </ac:spMkLst>
        </pc:spChg>
        <pc:spChg chg="add mod">
          <ac:chgData name="moath momani" userId="720708e143949568" providerId="LiveId" clId="{70D0E77C-1B8E-4276-9FFC-B7164D5CDCD4}" dt="2020-11-05T09:18:09.699" v="1904" actId="688"/>
          <ac:spMkLst>
            <pc:docMk/>
            <pc:sldMk cId="1983168192" sldId="299"/>
            <ac:spMk id="15" creationId="{5C12C07B-CFDF-43CD-BAE4-C8648A15F6AB}"/>
          </ac:spMkLst>
        </pc:spChg>
        <pc:spChg chg="add mod">
          <ac:chgData name="moath momani" userId="720708e143949568" providerId="LiveId" clId="{70D0E77C-1B8E-4276-9FFC-B7164D5CDCD4}" dt="2020-11-05T09:22:01.467" v="1952" actId="1076"/>
          <ac:spMkLst>
            <pc:docMk/>
            <pc:sldMk cId="1983168192" sldId="299"/>
            <ac:spMk id="17" creationId="{9DF7A52A-E8FD-4172-B21F-CED7A63EC2FA}"/>
          </ac:spMkLst>
        </pc:spChg>
        <pc:spChg chg="add del">
          <ac:chgData name="moath momani" userId="720708e143949568" providerId="LiveId" clId="{70D0E77C-1B8E-4276-9FFC-B7164D5CDCD4}" dt="2020-11-05T09:17:31.777" v="1887" actId="478"/>
          <ac:spMkLst>
            <pc:docMk/>
            <pc:sldMk cId="1983168192" sldId="299"/>
            <ac:spMk id="20" creationId="{2547286C-7DB6-4D8B-A5E1-BBAD1D418E3E}"/>
          </ac:spMkLst>
        </pc:spChg>
        <pc:spChg chg="add del">
          <ac:chgData name="moath momani" userId="720708e143949568" providerId="LiveId" clId="{70D0E77C-1B8E-4276-9FFC-B7164D5CDCD4}" dt="2020-11-05T09:17:31.777" v="1887" actId="478"/>
          <ac:spMkLst>
            <pc:docMk/>
            <pc:sldMk cId="1983168192" sldId="299"/>
            <ac:spMk id="21" creationId="{357D0925-A214-47F0-ACC2-763E6F3F046F}"/>
          </ac:spMkLst>
        </pc:spChg>
        <pc:spChg chg="add del">
          <ac:chgData name="moath momani" userId="720708e143949568" providerId="LiveId" clId="{70D0E77C-1B8E-4276-9FFC-B7164D5CDCD4}" dt="2020-11-05T09:17:31.777" v="1887" actId="478"/>
          <ac:spMkLst>
            <pc:docMk/>
            <pc:sldMk cId="1983168192" sldId="299"/>
            <ac:spMk id="22" creationId="{6C1F2B96-410A-42B9-8DFC-CD8A36E05E73}"/>
          </ac:spMkLst>
        </pc:spChg>
        <pc:picChg chg="add mod">
          <ac:chgData name="moath momani" userId="720708e143949568" providerId="LiveId" clId="{70D0E77C-1B8E-4276-9FFC-B7164D5CDCD4}" dt="2020-11-11T07:33:39.047" v="2516" actId="14100"/>
          <ac:picMkLst>
            <pc:docMk/>
            <pc:sldMk cId="1983168192" sldId="299"/>
            <ac:picMk id="10" creationId="{660E5364-80FC-4C19-8BE3-0405995D0663}"/>
          </ac:picMkLst>
        </pc:picChg>
        <pc:picChg chg="del">
          <ac:chgData name="moath momani" userId="720708e143949568" providerId="LiveId" clId="{70D0E77C-1B8E-4276-9FFC-B7164D5CDCD4}" dt="2020-11-05T09:16:41.810" v="1858" actId="478"/>
          <ac:picMkLst>
            <pc:docMk/>
            <pc:sldMk cId="1983168192" sldId="299"/>
            <ac:picMk id="12" creationId="{04E6A83D-C05D-459A-9CA1-3B2EB26FD06A}"/>
          </ac:picMkLst>
        </pc:picChg>
        <pc:picChg chg="add mod">
          <ac:chgData name="moath momani" userId="720708e143949568" providerId="LiveId" clId="{70D0E77C-1B8E-4276-9FFC-B7164D5CDCD4}" dt="2020-11-05T09:18:25.986" v="1908" actId="1076"/>
          <ac:picMkLst>
            <pc:docMk/>
            <pc:sldMk cId="1983168192" sldId="299"/>
            <ac:picMk id="14" creationId="{BC4B7F16-7574-4B80-9DC3-C7E448830D38}"/>
          </ac:picMkLst>
        </pc:picChg>
        <pc:picChg chg="del mod">
          <ac:chgData name="moath momani" userId="720708e143949568" providerId="LiveId" clId="{70D0E77C-1B8E-4276-9FFC-B7164D5CDCD4}" dt="2020-11-05T09:17:36.970" v="1890" actId="21"/>
          <ac:picMkLst>
            <pc:docMk/>
            <pc:sldMk cId="1983168192" sldId="299"/>
            <ac:picMk id="16" creationId="{6BEF3523-DE06-445F-8794-C4ED511217AE}"/>
          </ac:picMkLst>
        </pc:picChg>
      </pc:sldChg>
      <pc:sldChg chg="addSp delSp modSp add mod">
        <pc:chgData name="moath momani" userId="720708e143949568" providerId="LiveId" clId="{70D0E77C-1B8E-4276-9FFC-B7164D5CDCD4}" dt="2020-11-11T07:26:29.057" v="2389" actId="14100"/>
        <pc:sldMkLst>
          <pc:docMk/>
          <pc:sldMk cId="2761371224" sldId="300"/>
        </pc:sldMkLst>
        <pc:spChg chg="mod">
          <ac:chgData name="moath momani" userId="720708e143949568" providerId="LiveId" clId="{70D0E77C-1B8E-4276-9FFC-B7164D5CDCD4}" dt="2020-11-05T09:19:33.619" v="1945" actId="1035"/>
          <ac:spMkLst>
            <pc:docMk/>
            <pc:sldMk cId="2761371224" sldId="300"/>
            <ac:spMk id="2" creationId="{00000000-0000-0000-0000-000000000000}"/>
          </ac:spMkLst>
        </pc:spChg>
        <pc:spChg chg="del">
          <ac:chgData name="moath momani" userId="720708e143949568" providerId="LiveId" clId="{70D0E77C-1B8E-4276-9FFC-B7164D5CDCD4}" dt="2020-11-05T09:19:18.800" v="1912" actId="478"/>
          <ac:spMkLst>
            <pc:docMk/>
            <pc:sldMk cId="2761371224" sldId="300"/>
            <ac:spMk id="15" creationId="{5C12C07B-CFDF-43CD-BAE4-C8648A15F6AB}"/>
          </ac:spMkLst>
        </pc:spChg>
        <pc:picChg chg="add del mod">
          <ac:chgData name="moath momani" userId="720708e143949568" providerId="LiveId" clId="{70D0E77C-1B8E-4276-9FFC-B7164D5CDCD4}" dt="2020-11-11T07:26:29.057" v="2389" actId="14100"/>
          <ac:picMkLst>
            <pc:docMk/>
            <pc:sldMk cId="2761371224" sldId="300"/>
            <ac:picMk id="4" creationId="{368283BE-0BBD-464D-B9A6-40AF234B8497}"/>
          </ac:picMkLst>
        </pc:picChg>
        <pc:picChg chg="add del mod">
          <ac:chgData name="moath momani" userId="720708e143949568" providerId="LiveId" clId="{70D0E77C-1B8E-4276-9FFC-B7164D5CDCD4}" dt="2020-11-11T07:26:27.488" v="2385" actId="22"/>
          <ac:picMkLst>
            <pc:docMk/>
            <pc:sldMk cId="2761371224" sldId="300"/>
            <ac:picMk id="9" creationId="{1E335107-8A9D-415B-B9A8-4B1921977D42}"/>
          </ac:picMkLst>
        </pc:picChg>
        <pc:picChg chg="del">
          <ac:chgData name="moath momani" userId="720708e143949568" providerId="LiveId" clId="{70D0E77C-1B8E-4276-9FFC-B7164D5CDCD4}" dt="2020-11-05T09:19:17.864" v="1910" actId="478"/>
          <ac:picMkLst>
            <pc:docMk/>
            <pc:sldMk cId="2761371224" sldId="300"/>
            <ac:picMk id="10" creationId="{660E5364-80FC-4C19-8BE3-0405995D0663}"/>
          </ac:picMkLst>
        </pc:picChg>
        <pc:picChg chg="add del">
          <ac:chgData name="moath momani" userId="720708e143949568" providerId="LiveId" clId="{70D0E77C-1B8E-4276-9FFC-B7164D5CDCD4}" dt="2020-11-11T07:26:26.307" v="2380"/>
          <ac:picMkLst>
            <pc:docMk/>
            <pc:sldMk cId="2761371224" sldId="300"/>
            <ac:picMk id="10" creationId="{DF62551A-D142-4B72-B9EA-DC0BF52A9232}"/>
          </ac:picMkLst>
        </pc:picChg>
        <pc:picChg chg="add del mod">
          <ac:chgData name="moath momani" userId="720708e143949568" providerId="LiveId" clId="{70D0E77C-1B8E-4276-9FFC-B7164D5CDCD4}" dt="2020-11-11T07:26:27.782" v="2386" actId="478"/>
          <ac:picMkLst>
            <pc:docMk/>
            <pc:sldMk cId="2761371224" sldId="300"/>
            <ac:picMk id="11" creationId="{4607D532-D7AD-4360-BF88-831400130CD9}"/>
          </ac:picMkLst>
        </pc:picChg>
        <pc:picChg chg="del">
          <ac:chgData name="moath momani" userId="720708e143949568" providerId="LiveId" clId="{70D0E77C-1B8E-4276-9FFC-B7164D5CDCD4}" dt="2020-11-05T09:19:18.411" v="1911" actId="478"/>
          <ac:picMkLst>
            <pc:docMk/>
            <pc:sldMk cId="2761371224" sldId="300"/>
            <ac:picMk id="14" creationId="{BC4B7F16-7574-4B80-9DC3-C7E448830D38}"/>
          </ac:picMkLst>
        </pc:picChg>
      </pc:sldChg>
      <pc:sldChg chg="addSp delSp modSp add mod">
        <pc:chgData name="moath momani" userId="720708e143949568" providerId="LiveId" clId="{70D0E77C-1B8E-4276-9FFC-B7164D5CDCD4}" dt="2020-11-11T07:28:25.705" v="2406" actId="22"/>
        <pc:sldMkLst>
          <pc:docMk/>
          <pc:sldMk cId="38760368" sldId="301"/>
        </pc:sldMkLst>
        <pc:spChg chg="add mod">
          <ac:chgData name="moath momani" userId="720708e143949568" providerId="LiveId" clId="{70D0E77C-1B8E-4276-9FFC-B7164D5CDCD4}" dt="2020-11-11T07:18:45.200" v="2296" actId="14100"/>
          <ac:spMkLst>
            <pc:docMk/>
            <pc:sldMk cId="38760368" sldId="301"/>
            <ac:spMk id="16" creationId="{B7E3EFD7-4862-4127-8133-573624CAEE57}"/>
          </ac:spMkLst>
        </pc:spChg>
        <pc:spChg chg="add mod">
          <ac:chgData name="moath momani" userId="720708e143949568" providerId="LiveId" clId="{70D0E77C-1B8E-4276-9FFC-B7164D5CDCD4}" dt="2020-11-11T07:19:14.712" v="2309" actId="1076"/>
          <ac:spMkLst>
            <pc:docMk/>
            <pc:sldMk cId="38760368" sldId="301"/>
            <ac:spMk id="23" creationId="{44953863-9348-4813-8B7D-1A85A2756738}"/>
          </ac:spMkLst>
        </pc:spChg>
        <pc:graphicFrameChg chg="del">
          <ac:chgData name="moath momani" userId="720708e143949568" providerId="LiveId" clId="{70D0E77C-1B8E-4276-9FFC-B7164D5CDCD4}" dt="2020-11-11T06:47:54.214" v="2125" actId="478"/>
          <ac:graphicFrameMkLst>
            <pc:docMk/>
            <pc:sldMk cId="38760368" sldId="301"/>
            <ac:graphicFrameMk id="12" creationId="{C66B1251-B2A5-4026-A6D7-B22504781E3A}"/>
          </ac:graphicFrameMkLst>
        </pc:graphicFrameChg>
        <pc:picChg chg="add del mod">
          <ac:chgData name="moath momani" userId="720708e143949568" providerId="LiveId" clId="{70D0E77C-1B8E-4276-9FFC-B7164D5CDCD4}" dt="2020-11-11T07:17:00.011" v="2268" actId="478"/>
          <ac:picMkLst>
            <pc:docMk/>
            <pc:sldMk cId="38760368" sldId="301"/>
            <ac:picMk id="2" creationId="{F5DACF50-0004-4A78-BBA5-A11BE8A2A077}"/>
          </ac:picMkLst>
        </pc:picChg>
        <pc:picChg chg="add del mod">
          <ac:chgData name="moath momani" userId="720708e143949568" providerId="LiveId" clId="{70D0E77C-1B8E-4276-9FFC-B7164D5CDCD4}" dt="2020-11-11T07:16:57.621" v="2266" actId="478"/>
          <ac:picMkLst>
            <pc:docMk/>
            <pc:sldMk cId="38760368" sldId="301"/>
            <ac:picMk id="3" creationId="{D8B8BA41-BD45-48AF-8A8D-A78805D5367F}"/>
          </ac:picMkLst>
        </pc:picChg>
        <pc:picChg chg="add del mod">
          <ac:chgData name="moath momani" userId="720708e143949568" providerId="LiveId" clId="{70D0E77C-1B8E-4276-9FFC-B7164D5CDCD4}" dt="2020-11-11T07:16:59.277" v="2267" actId="478"/>
          <ac:picMkLst>
            <pc:docMk/>
            <pc:sldMk cId="38760368" sldId="301"/>
            <ac:picMk id="4" creationId="{9BAB66CA-0493-463D-97CD-D432B7DBA6A4}"/>
          </ac:picMkLst>
        </pc:picChg>
        <pc:picChg chg="del">
          <ac:chgData name="moath momani" userId="720708e143949568" providerId="LiveId" clId="{70D0E77C-1B8E-4276-9FFC-B7164D5CDCD4}" dt="2020-11-11T06:47:45.315" v="2122" actId="478"/>
          <ac:picMkLst>
            <pc:docMk/>
            <pc:sldMk cId="38760368" sldId="301"/>
            <ac:picMk id="9" creationId="{19618E61-C463-4D58-AE8F-C19167BB1F20}"/>
          </ac:picMkLst>
        </pc:picChg>
        <pc:picChg chg="add mod">
          <ac:chgData name="moath momani" userId="720708e143949568" providerId="LiveId" clId="{70D0E77C-1B8E-4276-9FFC-B7164D5CDCD4}" dt="2020-11-11T07:17:29.238" v="2278" actId="1076"/>
          <ac:picMkLst>
            <pc:docMk/>
            <pc:sldMk cId="38760368" sldId="301"/>
            <ac:picMk id="15" creationId="{56A0EDA0-8990-4078-AF62-23A621EE3D6A}"/>
          </ac:picMkLst>
        </pc:picChg>
        <pc:picChg chg="del">
          <ac:chgData name="moath momani" userId="720708e143949568" providerId="LiveId" clId="{70D0E77C-1B8E-4276-9FFC-B7164D5CDCD4}" dt="2020-11-11T07:28:25.495" v="2405" actId="478"/>
          <ac:picMkLst>
            <pc:docMk/>
            <pc:sldMk cId="38760368" sldId="301"/>
            <ac:picMk id="17" creationId="{CF676154-980B-4106-900B-FA1C37E30CF3}"/>
          </ac:picMkLst>
        </pc:picChg>
        <pc:picChg chg="add mod">
          <ac:chgData name="moath momani" userId="720708e143949568" providerId="LiveId" clId="{70D0E77C-1B8E-4276-9FFC-B7164D5CDCD4}" dt="2020-11-11T07:18:04.449" v="2288" actId="14100"/>
          <ac:picMkLst>
            <pc:docMk/>
            <pc:sldMk cId="38760368" sldId="301"/>
            <ac:picMk id="19" creationId="{D00B2492-1815-4273-ACCD-9C37C1DC2485}"/>
          </ac:picMkLst>
        </pc:picChg>
        <pc:picChg chg="add mod">
          <ac:chgData name="moath momani" userId="720708e143949568" providerId="LiveId" clId="{70D0E77C-1B8E-4276-9FFC-B7164D5CDCD4}" dt="2020-11-11T07:18:06.393" v="2289" actId="14100"/>
          <ac:picMkLst>
            <pc:docMk/>
            <pc:sldMk cId="38760368" sldId="301"/>
            <ac:picMk id="21" creationId="{D647E6A6-3CA2-4259-BC79-FBB83375B589}"/>
          </ac:picMkLst>
        </pc:picChg>
        <pc:picChg chg="add">
          <ac:chgData name="moath momani" userId="720708e143949568" providerId="LiveId" clId="{70D0E77C-1B8E-4276-9FFC-B7164D5CDCD4}" dt="2020-11-11T07:28:25.705" v="2406" actId="22"/>
          <ac:picMkLst>
            <pc:docMk/>
            <pc:sldMk cId="38760368" sldId="301"/>
            <ac:picMk id="25" creationId="{66B85CB0-15DC-4854-9514-1B567E6D06CF}"/>
          </ac:picMkLst>
        </pc:picChg>
      </pc:sldChg>
      <pc:sldChg chg="addSp delSp modSp add mod">
        <pc:chgData name="moath momani" userId="720708e143949568" providerId="LiveId" clId="{70D0E77C-1B8E-4276-9FFC-B7164D5CDCD4}" dt="2020-11-11T07:32:19.511" v="2478" actId="22"/>
        <pc:sldMkLst>
          <pc:docMk/>
          <pc:sldMk cId="1898157941" sldId="302"/>
        </pc:sldMkLst>
        <pc:spChg chg="mod">
          <ac:chgData name="moath momani" userId="720708e143949568" providerId="LiveId" clId="{70D0E77C-1B8E-4276-9FFC-B7164D5CDCD4}" dt="2020-11-11T07:32:11.542" v="2475" actId="1076"/>
          <ac:spMkLst>
            <pc:docMk/>
            <pc:sldMk cId="1898157941" sldId="302"/>
            <ac:spMk id="2" creationId="{00000000-0000-0000-0000-000000000000}"/>
          </ac:spMkLst>
        </pc:spChg>
        <pc:picChg chg="del">
          <ac:chgData name="moath momani" userId="720708e143949568" providerId="LiveId" clId="{70D0E77C-1B8E-4276-9FFC-B7164D5CDCD4}" dt="2020-11-11T06:59:03.398" v="2232" actId="478"/>
          <ac:picMkLst>
            <pc:docMk/>
            <pc:sldMk cId="1898157941" sldId="302"/>
            <ac:picMk id="4" creationId="{368283BE-0BBD-464D-B9A6-40AF234B8497}"/>
          </ac:picMkLst>
        </pc:picChg>
        <pc:picChg chg="add mod">
          <ac:chgData name="moath momani" userId="720708e143949568" providerId="LiveId" clId="{70D0E77C-1B8E-4276-9FFC-B7164D5CDCD4}" dt="2020-11-11T07:32:13.159" v="2476" actId="1076"/>
          <ac:picMkLst>
            <pc:docMk/>
            <pc:sldMk cId="1898157941" sldId="302"/>
            <ac:picMk id="9" creationId="{2F04380A-122B-4274-9781-8687F92AA163}"/>
          </ac:picMkLst>
        </pc:picChg>
        <pc:picChg chg="del">
          <ac:chgData name="moath momani" userId="720708e143949568" providerId="LiveId" clId="{70D0E77C-1B8E-4276-9FFC-B7164D5CDCD4}" dt="2020-11-11T06:59:04.947" v="2233" actId="478"/>
          <ac:picMkLst>
            <pc:docMk/>
            <pc:sldMk cId="1898157941" sldId="302"/>
            <ac:picMk id="11" creationId="{4607D532-D7AD-4360-BF88-831400130CD9}"/>
          </ac:picMkLst>
        </pc:picChg>
        <pc:picChg chg="add mod">
          <ac:chgData name="moath momani" userId="720708e143949568" providerId="LiveId" clId="{70D0E77C-1B8E-4276-9FFC-B7164D5CDCD4}" dt="2020-11-11T07:32:14.887" v="2477" actId="1076"/>
          <ac:picMkLst>
            <pc:docMk/>
            <pc:sldMk cId="1898157941" sldId="302"/>
            <ac:picMk id="12" creationId="{EBF86540-3689-4B06-AE3A-20403CE5E734}"/>
          </ac:picMkLst>
        </pc:picChg>
        <pc:picChg chg="add mod">
          <ac:chgData name="moath momani" userId="720708e143949568" providerId="LiveId" clId="{70D0E77C-1B8E-4276-9FFC-B7164D5CDCD4}" dt="2020-11-11T07:01:03.363" v="2254" actId="1076"/>
          <ac:picMkLst>
            <pc:docMk/>
            <pc:sldMk cId="1898157941" sldId="302"/>
            <ac:picMk id="14" creationId="{DEEAB407-2E75-4040-9411-9B8174514411}"/>
          </ac:picMkLst>
        </pc:picChg>
        <pc:picChg chg="add">
          <ac:chgData name="moath momani" userId="720708e143949568" providerId="LiveId" clId="{70D0E77C-1B8E-4276-9FFC-B7164D5CDCD4}" dt="2020-11-11T07:32:19.511" v="2478" actId="22"/>
          <ac:picMkLst>
            <pc:docMk/>
            <pc:sldMk cId="1898157941" sldId="302"/>
            <ac:picMk id="16" creationId="{045374E7-85CC-4878-BF3D-8BD2B1C21D9A}"/>
          </ac:picMkLst>
        </pc:picChg>
      </pc:sldChg>
      <pc:sldChg chg="addSp delSp modSp add mod">
        <pc:chgData name="moath momani" userId="720708e143949568" providerId="LiveId" clId="{70D0E77C-1B8E-4276-9FFC-B7164D5CDCD4}" dt="2020-11-11T07:32:41.964" v="2499" actId="1076"/>
        <pc:sldMkLst>
          <pc:docMk/>
          <pc:sldMk cId="4130266575" sldId="303"/>
        </pc:sldMkLst>
        <pc:spChg chg="mod">
          <ac:chgData name="moath momani" userId="720708e143949568" providerId="LiveId" clId="{70D0E77C-1B8E-4276-9FFC-B7164D5CDCD4}" dt="2020-11-11T07:32:41.964" v="2499" actId="1076"/>
          <ac:spMkLst>
            <pc:docMk/>
            <pc:sldMk cId="4130266575" sldId="303"/>
            <ac:spMk id="2" creationId="{00000000-0000-0000-0000-000000000000}"/>
          </ac:spMkLst>
        </pc:spChg>
        <pc:picChg chg="add mod">
          <ac:chgData name="moath momani" userId="720708e143949568" providerId="LiveId" clId="{70D0E77C-1B8E-4276-9FFC-B7164D5CDCD4}" dt="2020-11-11T07:17:41.230" v="2279" actId="1076"/>
          <ac:picMkLst>
            <pc:docMk/>
            <pc:sldMk cId="4130266575" sldId="303"/>
            <ac:picMk id="4" creationId="{BE2AC447-80F5-457B-82C4-0A85BE8C1226}"/>
          </ac:picMkLst>
        </pc:picChg>
        <pc:picChg chg="del">
          <ac:chgData name="moath momani" userId="720708e143949568" providerId="LiveId" clId="{70D0E77C-1B8E-4276-9FFC-B7164D5CDCD4}" dt="2020-11-11T07:01:10.984" v="2256" actId="478"/>
          <ac:picMkLst>
            <pc:docMk/>
            <pc:sldMk cId="4130266575" sldId="303"/>
            <ac:picMk id="9" creationId="{2F04380A-122B-4274-9781-8687F92AA163}"/>
          </ac:picMkLst>
        </pc:picChg>
        <pc:picChg chg="add mod">
          <ac:chgData name="moath momani" userId="720708e143949568" providerId="LiveId" clId="{70D0E77C-1B8E-4276-9FFC-B7164D5CDCD4}" dt="2020-11-11T07:07:56.195" v="2263" actId="14100"/>
          <ac:picMkLst>
            <pc:docMk/>
            <pc:sldMk cId="4130266575" sldId="303"/>
            <ac:picMk id="11" creationId="{D3C240A4-6567-41B6-986C-417E9E3C6921}"/>
          </ac:picMkLst>
        </pc:picChg>
        <pc:picChg chg="del">
          <ac:chgData name="moath momani" userId="720708e143949568" providerId="LiveId" clId="{70D0E77C-1B8E-4276-9FFC-B7164D5CDCD4}" dt="2020-11-11T07:01:10.984" v="2256" actId="478"/>
          <ac:picMkLst>
            <pc:docMk/>
            <pc:sldMk cId="4130266575" sldId="303"/>
            <ac:picMk id="12" creationId="{EBF86540-3689-4B06-AE3A-20403CE5E734}"/>
          </ac:picMkLst>
        </pc:picChg>
        <pc:picChg chg="add">
          <ac:chgData name="moath momani" userId="720708e143949568" providerId="LiveId" clId="{70D0E77C-1B8E-4276-9FFC-B7164D5CDCD4}" dt="2020-11-11T07:32:21.369" v="2479" actId="22"/>
          <ac:picMkLst>
            <pc:docMk/>
            <pc:sldMk cId="4130266575" sldId="303"/>
            <ac:picMk id="13" creationId="{50DCB056-099C-465C-961A-4778957D9D24}"/>
          </ac:picMkLst>
        </pc:picChg>
        <pc:picChg chg="del mod">
          <ac:chgData name="moath momani" userId="720708e143949568" providerId="LiveId" clId="{70D0E77C-1B8E-4276-9FFC-B7164D5CDCD4}" dt="2020-11-11T07:01:11.489" v="2258" actId="478"/>
          <ac:picMkLst>
            <pc:docMk/>
            <pc:sldMk cId="4130266575" sldId="303"/>
            <ac:picMk id="14" creationId="{DEEAB407-2E75-4040-9411-9B8174514411}"/>
          </ac:picMkLst>
        </pc:picChg>
      </pc:sldChg>
      <pc:sldChg chg="addSp delSp modSp add mod">
        <pc:chgData name="moath momani" userId="720708e143949568" providerId="LiveId" clId="{70D0E77C-1B8E-4276-9FFC-B7164D5CDCD4}" dt="2020-11-11T07:28:23.141" v="2404" actId="22"/>
        <pc:sldMkLst>
          <pc:docMk/>
          <pc:sldMk cId="2583755090" sldId="304"/>
        </pc:sldMkLst>
        <pc:spChg chg="mod">
          <ac:chgData name="moath momani" userId="720708e143949568" providerId="LiveId" clId="{70D0E77C-1B8E-4276-9FFC-B7164D5CDCD4}" dt="2020-11-11T07:22:16.093" v="2324"/>
          <ac:spMkLst>
            <pc:docMk/>
            <pc:sldMk cId="2583755090" sldId="304"/>
            <ac:spMk id="5" creationId="{FD80D67D-648A-4D40-B43F-22BD53F43591}"/>
          </ac:spMkLst>
        </pc:spChg>
        <pc:spChg chg="add mod">
          <ac:chgData name="moath momani" userId="720708e143949568" providerId="LiveId" clId="{70D0E77C-1B8E-4276-9FFC-B7164D5CDCD4}" dt="2020-11-11T07:24:37.810" v="2357" actId="113"/>
          <ac:spMkLst>
            <pc:docMk/>
            <pc:sldMk cId="2583755090" sldId="304"/>
            <ac:spMk id="13" creationId="{DDC32F08-B61D-49B4-8CD9-BEC376CFB64A}"/>
          </ac:spMkLst>
        </pc:spChg>
        <pc:spChg chg="mod">
          <ac:chgData name="moath momani" userId="720708e143949568" providerId="LiveId" clId="{70D0E77C-1B8E-4276-9FFC-B7164D5CDCD4}" dt="2020-11-11T07:23:27.776" v="2343" actId="404"/>
          <ac:spMkLst>
            <pc:docMk/>
            <pc:sldMk cId="2583755090" sldId="304"/>
            <ac:spMk id="16" creationId="{B7E3EFD7-4862-4127-8133-573624CAEE57}"/>
          </ac:spMkLst>
        </pc:spChg>
        <pc:spChg chg="add mod">
          <ac:chgData name="moath momani" userId="720708e143949568" providerId="LiveId" clId="{70D0E77C-1B8E-4276-9FFC-B7164D5CDCD4}" dt="2020-11-11T07:24:42.711" v="2358" actId="207"/>
          <ac:spMkLst>
            <pc:docMk/>
            <pc:sldMk cId="2583755090" sldId="304"/>
            <ac:spMk id="18" creationId="{45AB6F70-9C3F-4354-98C6-31C8B7C07220}"/>
          </ac:spMkLst>
        </pc:spChg>
        <pc:spChg chg="mod">
          <ac:chgData name="moath momani" userId="720708e143949568" providerId="LiveId" clId="{70D0E77C-1B8E-4276-9FFC-B7164D5CDCD4}" dt="2020-11-11T07:23:34.684" v="2346" actId="1076"/>
          <ac:spMkLst>
            <pc:docMk/>
            <pc:sldMk cId="2583755090" sldId="304"/>
            <ac:spMk id="23" creationId="{44953863-9348-4813-8B7D-1A85A2756738}"/>
          </ac:spMkLst>
        </pc:spChg>
        <pc:picChg chg="add">
          <ac:chgData name="moath momani" userId="720708e143949568" providerId="LiveId" clId="{70D0E77C-1B8E-4276-9FFC-B7164D5CDCD4}" dt="2020-11-11T07:28:23.141" v="2404" actId="22"/>
          <ac:picMkLst>
            <pc:docMk/>
            <pc:sldMk cId="2583755090" sldId="304"/>
            <ac:picMk id="4" creationId="{DF4709D3-F707-4C79-9AB4-31E71CB6D349}"/>
          </ac:picMkLst>
        </pc:picChg>
        <pc:picChg chg="del">
          <ac:chgData name="moath momani" userId="720708e143949568" providerId="LiveId" clId="{70D0E77C-1B8E-4276-9FFC-B7164D5CDCD4}" dt="2020-11-11T07:20:19.011" v="2311" actId="478"/>
          <ac:picMkLst>
            <pc:docMk/>
            <pc:sldMk cId="2583755090" sldId="304"/>
            <ac:picMk id="15" creationId="{56A0EDA0-8990-4078-AF62-23A621EE3D6A}"/>
          </ac:picMkLst>
        </pc:picChg>
        <pc:picChg chg="del">
          <ac:chgData name="moath momani" userId="720708e143949568" providerId="LiveId" clId="{70D0E77C-1B8E-4276-9FFC-B7164D5CDCD4}" dt="2020-11-11T07:28:22.902" v="2403" actId="478"/>
          <ac:picMkLst>
            <pc:docMk/>
            <pc:sldMk cId="2583755090" sldId="304"/>
            <ac:picMk id="17" creationId="{CF676154-980B-4106-900B-FA1C37E30CF3}"/>
          </ac:picMkLst>
        </pc:picChg>
        <pc:picChg chg="del">
          <ac:chgData name="moath momani" userId="720708e143949568" providerId="LiveId" clId="{70D0E77C-1B8E-4276-9FFC-B7164D5CDCD4}" dt="2020-11-11T07:20:19.408" v="2312" actId="478"/>
          <ac:picMkLst>
            <pc:docMk/>
            <pc:sldMk cId="2583755090" sldId="304"/>
            <ac:picMk id="19" creationId="{D00B2492-1815-4273-ACCD-9C37C1DC2485}"/>
          </ac:picMkLst>
        </pc:picChg>
        <pc:picChg chg="del">
          <ac:chgData name="moath momani" userId="720708e143949568" providerId="LiveId" clId="{70D0E77C-1B8E-4276-9FFC-B7164D5CDCD4}" dt="2020-11-11T07:21:43.124" v="2322" actId="478"/>
          <ac:picMkLst>
            <pc:docMk/>
            <pc:sldMk cId="2583755090" sldId="304"/>
            <ac:picMk id="21" creationId="{D647E6A6-3CA2-4259-BC79-FBB83375B589}"/>
          </ac:picMkLst>
        </pc:picChg>
        <pc:picChg chg="add mod">
          <ac:chgData name="moath momani" userId="720708e143949568" providerId="LiveId" clId="{70D0E77C-1B8E-4276-9FFC-B7164D5CDCD4}" dt="2020-11-11T07:24:45.573" v="2359" actId="1076"/>
          <ac:picMkLst>
            <pc:docMk/>
            <pc:sldMk cId="2583755090" sldId="304"/>
            <ac:picMk id="1026" creationId="{E90DD451-BEE0-44F4-A61D-079F9164DA2B}"/>
          </ac:picMkLst>
        </pc:picChg>
      </pc:sldChg>
      <pc:sldChg chg="delSp modSp add del mod">
        <pc:chgData name="moath momani" userId="720708e143949568" providerId="LiveId" clId="{70D0E77C-1B8E-4276-9FFC-B7164D5CDCD4}" dt="2020-11-11T07:34:07.843" v="2524" actId="47"/>
        <pc:sldMkLst>
          <pc:docMk/>
          <pc:sldMk cId="1520585326" sldId="305"/>
        </pc:sldMkLst>
        <pc:spChg chg="mod">
          <ac:chgData name="moath momani" userId="720708e143949568" providerId="LiveId" clId="{70D0E77C-1B8E-4276-9FFC-B7164D5CDCD4}" dt="2020-11-11T07:32:53.823" v="2500" actId="1076"/>
          <ac:spMkLst>
            <pc:docMk/>
            <pc:sldMk cId="1520585326" sldId="305"/>
            <ac:spMk id="19" creationId="{A8A6FC16-B201-49C0-9E97-FA27C1544DD8}"/>
          </ac:spMkLst>
        </pc:spChg>
        <pc:picChg chg="del mod">
          <ac:chgData name="moath momani" userId="720708e143949568" providerId="LiveId" clId="{70D0E77C-1B8E-4276-9FFC-B7164D5CDCD4}" dt="2020-11-11T07:33:02.480" v="2503" actId="478"/>
          <ac:picMkLst>
            <pc:docMk/>
            <pc:sldMk cId="1520585326" sldId="305"/>
            <ac:picMk id="11" creationId="{066E091A-732F-40F6-8FEC-51083B29112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8AAAB-A382-FC40-AAE5-751CE1CF36C6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0378D-BA1D-F143-A08D-3F1E4FE066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8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o56.qa/media-center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Take the attendance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Have you attended workshops before?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9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12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98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WRAP UP  </a:t>
            </a:r>
            <a:r>
              <a:rPr lang="ar-JO" dirty="0"/>
              <a:t>الخاتمة</a:t>
            </a:r>
            <a:endParaRPr lang="en-US" dirty="0">
              <a:latin typeface="Politica"/>
            </a:endParaRPr>
          </a:p>
          <a:p>
            <a:endParaRPr lang="en-US" b="1" dirty="0"/>
          </a:p>
          <a:p>
            <a:r>
              <a:rPr lang="en-US" b="1" dirty="0"/>
              <a:t>Debrief</a:t>
            </a:r>
            <a:r>
              <a:rPr lang="en-US" dirty="0"/>
              <a:t> </a:t>
            </a:r>
            <a:r>
              <a:rPr lang="ar-JO" dirty="0"/>
              <a:t>    استجواب  </a:t>
            </a:r>
          </a:p>
          <a:p>
            <a:r>
              <a:rPr lang="en-US" dirty="0"/>
              <a:t>Ask students to reflect on the day’s activities. What did they learn about Programming? Debugging? How do they feel about computer science and code after spending one hour exploring? </a:t>
            </a:r>
            <a:endParaRPr lang="ar-JO" dirty="0"/>
          </a:p>
          <a:p>
            <a:endParaRPr lang="ar-JO" dirty="0"/>
          </a:p>
          <a:p>
            <a:r>
              <a:rPr lang="en-US" dirty="0"/>
              <a:t>Next Steps Let students know that if they enjoyed today’s activity, they have many options for continuing to code and learn. Encourage students to visit </a:t>
            </a:r>
            <a:r>
              <a:rPr lang="en-US" dirty="0">
                <a:hlinkClick r:id="rId3"/>
              </a:rPr>
              <a:t>studio56.qa/media-center</a:t>
            </a:r>
            <a:r>
              <a:rPr lang="en-US" dirty="0"/>
              <a:t> </a:t>
            </a:r>
          </a:p>
          <a:p>
            <a:r>
              <a:rPr lang="en-US" dirty="0"/>
              <a:t>tell students what’s coming next in your classroom.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566F8-A159-374A-93FD-CDE22B7453F0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" y="1007392"/>
            <a:ext cx="12192001" cy="5434048"/>
            <a:chOff x="-1" y="1007392"/>
            <a:chExt cx="12192001" cy="54340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46"/>
            <a:stretch/>
          </p:blipFill>
          <p:spPr>
            <a:xfrm>
              <a:off x="5736698" y="1007392"/>
              <a:ext cx="6455302" cy="5434048"/>
            </a:xfrm>
            <a:prstGeom prst="rect">
              <a:avLst/>
            </a:prstGeom>
            <a:solidFill>
              <a:srgbClr val="4A5695"/>
            </a:solidFill>
          </p:spPr>
        </p:pic>
        <p:sp>
          <p:nvSpPr>
            <p:cNvPr id="7" name="Rectangle 6"/>
            <p:cNvSpPr/>
            <p:nvPr/>
          </p:nvSpPr>
          <p:spPr>
            <a:xfrm>
              <a:off x="-1" y="1007392"/>
              <a:ext cx="5974081" cy="5434048"/>
            </a:xfrm>
            <a:prstGeom prst="rect">
              <a:avLst/>
            </a:prstGeom>
            <a:solidFill>
              <a:srgbClr val="4D55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131900-6A4A-4509-97D0-B9BAF02B6E12}"/>
              </a:ext>
            </a:extLst>
          </p:cNvPr>
          <p:cNvSpPr txBox="1"/>
          <p:nvPr/>
        </p:nvSpPr>
        <p:spPr>
          <a:xfrm>
            <a:off x="45024" y="1116718"/>
            <a:ext cx="80065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Politica" charset="0"/>
                <a:ea typeface="Politica" charset="0"/>
                <a:cs typeface="Politica" charset="0"/>
              </a:rPr>
              <a:t>CREATE A NEW AVATAR FRIEND</a:t>
            </a:r>
          </a:p>
          <a:p>
            <a:r>
              <a:rPr lang="en-US" sz="2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Age 7-10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ACE3BA-F8DE-4A14-B149-65EF53A3CC1B}"/>
              </a:ext>
            </a:extLst>
          </p:cNvPr>
          <p:cNvSpPr txBox="1"/>
          <p:nvPr/>
        </p:nvSpPr>
        <p:spPr>
          <a:xfrm>
            <a:off x="8071603" y="1132107"/>
            <a:ext cx="3065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QA" sz="4000" dirty="0">
                <a:solidFill>
                  <a:schemeClr val="bg1"/>
                </a:solidFill>
                <a:cs typeface="+mj-cs"/>
              </a:rPr>
              <a:t>تخصيص</a:t>
            </a:r>
            <a:r>
              <a:rPr lang="en-US" sz="4000" dirty="0">
                <a:solidFill>
                  <a:schemeClr val="bg1"/>
                </a:solidFill>
                <a:cs typeface="+mj-cs"/>
              </a:rPr>
              <a:t> </a:t>
            </a:r>
            <a:r>
              <a:rPr lang="ar-QA" sz="4000" dirty="0">
                <a:solidFill>
                  <a:schemeClr val="bg1"/>
                </a:solidFill>
                <a:cs typeface="+mj-cs"/>
              </a:rPr>
              <a:t> النماذج</a:t>
            </a:r>
            <a:endParaRPr lang="en-US" sz="4000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120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303326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303326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7E3EFD7-4862-4127-8133-573624CAEE57}"/>
              </a:ext>
            </a:extLst>
          </p:cNvPr>
          <p:cNvSpPr txBox="1"/>
          <p:nvPr/>
        </p:nvSpPr>
        <p:spPr>
          <a:xfrm>
            <a:off x="2047575" y="554674"/>
            <a:ext cx="671296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400" dirty="0">
                <a:solidFill>
                  <a:srgbClr val="4F4F4F"/>
                </a:solidFill>
                <a:latin typeface="Politica" panose="02000506060000020004" pitchFamily="2" charset="0"/>
              </a:rPr>
              <a:t>Today is the final project and you will need to design a new 3D models r</a:t>
            </a:r>
            <a:r>
              <a:rPr lang="en-US" sz="2400" b="0" i="0" dirty="0">
                <a:solidFill>
                  <a:srgbClr val="4F4F4F"/>
                </a:solidFill>
                <a:effectLst/>
                <a:latin typeface="Politica" panose="02000506060000020004" pitchFamily="2" charset="0"/>
              </a:rPr>
              <a:t>elated to fashion and customize their texture.</a:t>
            </a:r>
          </a:p>
          <a:p>
            <a:pPr algn="just" fontAlgn="base"/>
            <a:endParaRPr lang="en-US" sz="2400" dirty="0">
              <a:solidFill>
                <a:srgbClr val="4F4F4F"/>
              </a:solidFill>
              <a:latin typeface="Politica" panose="02000506060000020004" pitchFamily="2" charset="0"/>
            </a:endParaRP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F4F4F"/>
                </a:solidFill>
                <a:effectLst/>
                <a:latin typeface="Politica" panose="02000506060000020004" pitchFamily="2" charset="0"/>
              </a:rPr>
              <a:t>import new 3d accessories and modify them in edit mode.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F4F4F"/>
                </a:solidFill>
                <a:effectLst/>
                <a:latin typeface="Politica" panose="02000506060000020004" pitchFamily="2" charset="0"/>
              </a:rPr>
              <a:t>The new fashion accessories should be designed with different colors, textures, and patterns.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F4F4F"/>
                </a:solidFill>
                <a:latin typeface="Politica" panose="02000506060000020004" pitchFamily="2" charset="0"/>
              </a:rPr>
              <a:t>Decorate your avatar with the new fashion. </a:t>
            </a:r>
            <a:endParaRPr lang="en-US" sz="2400" b="0" i="0" dirty="0">
              <a:solidFill>
                <a:srgbClr val="4F4F4F"/>
              </a:solidFill>
              <a:effectLst/>
              <a:latin typeface="Politica" panose="02000506060000020004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647E6A6-3CA2-4259-BC79-FBB83375B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946" y="4168876"/>
            <a:ext cx="1403867" cy="21344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B85CB0-15DC-4854-9514-1B567E6D0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6D832C-280D-40CE-BBE6-8BE66B4FE4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0049" y="4168876"/>
            <a:ext cx="3589073" cy="21344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E171A0-92EC-4430-A390-C4D97AE324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5127" y="2467897"/>
            <a:ext cx="2700228" cy="383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303326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303326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7E3EFD7-4862-4127-8133-573624CAEE57}"/>
              </a:ext>
            </a:extLst>
          </p:cNvPr>
          <p:cNvSpPr txBox="1"/>
          <p:nvPr/>
        </p:nvSpPr>
        <p:spPr>
          <a:xfrm>
            <a:off x="1723110" y="181048"/>
            <a:ext cx="101739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400" dirty="0">
                <a:solidFill>
                  <a:srgbClr val="4F4F4F"/>
                </a:solidFill>
                <a:latin typeface="Politica" panose="02000506060000020004" pitchFamily="2" charset="0"/>
              </a:rPr>
              <a:t>Today is the final project and you will need to design a new 3D models r</a:t>
            </a:r>
            <a:r>
              <a:rPr lang="en-US" sz="2400" b="0" i="0" dirty="0">
                <a:solidFill>
                  <a:srgbClr val="4F4F4F"/>
                </a:solidFill>
                <a:effectLst/>
                <a:latin typeface="Politica" panose="02000506060000020004" pitchFamily="2" charset="0"/>
              </a:rPr>
              <a:t>elated to fashion and customize their texture.</a:t>
            </a:r>
          </a:p>
          <a:p>
            <a:pPr algn="just" fontAlgn="base"/>
            <a:endParaRPr lang="en-US" sz="2400" dirty="0">
              <a:solidFill>
                <a:srgbClr val="4F4F4F"/>
              </a:solidFill>
              <a:latin typeface="Politica" panose="02000506060000020004" pitchFamily="2" charset="0"/>
            </a:endParaRP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F4F4F"/>
                </a:solidFill>
                <a:effectLst/>
                <a:latin typeface="Politica" panose="02000506060000020004" pitchFamily="2" charset="0"/>
              </a:rPr>
              <a:t>import new 3d accessories and modify them in edit mode.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F4F4F"/>
                </a:solidFill>
                <a:effectLst/>
                <a:latin typeface="Politica" panose="02000506060000020004" pitchFamily="2" charset="0"/>
              </a:rPr>
              <a:t>The new fashion accessories should be designed with different colors, textures, and patterns.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F4F4F"/>
                </a:solidFill>
                <a:latin typeface="Politica" panose="02000506060000020004" pitchFamily="2" charset="0"/>
              </a:rPr>
              <a:t>Decorate your avatar with the new fashion. </a:t>
            </a:r>
            <a:endParaRPr lang="en-US" sz="2400" b="0" i="0" dirty="0">
              <a:solidFill>
                <a:srgbClr val="4F4F4F"/>
              </a:solidFill>
              <a:effectLst/>
              <a:latin typeface="Politica" panose="02000506060000020004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6B85CB0-15DC-4854-9514-1B567E6D0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73D2E5-B305-47C2-B29F-3526A6293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894" y="2905864"/>
            <a:ext cx="4522374" cy="37667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241B8D-74EB-44B3-ADD7-E63E6AF02D1D}"/>
              </a:ext>
            </a:extLst>
          </p:cNvPr>
          <p:cNvSpPr txBox="1"/>
          <p:nvPr/>
        </p:nvSpPr>
        <p:spPr>
          <a:xfrm>
            <a:off x="7334860" y="2752042"/>
            <a:ext cx="248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https://free3d.com/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B12604-611A-494B-9ED3-0265B0841D55}"/>
              </a:ext>
            </a:extLst>
          </p:cNvPr>
          <p:cNvSpPr txBox="1"/>
          <p:nvPr/>
        </p:nvSpPr>
        <p:spPr>
          <a:xfrm>
            <a:off x="7334860" y="3199378"/>
            <a:ext cx="4414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https://www.cgtrader.com/free-3d-models</a:t>
            </a:r>
          </a:p>
        </p:txBody>
      </p:sp>
    </p:spTree>
    <p:extLst>
      <p:ext uri="{BB962C8B-B14F-4D97-AF65-F5344CB8AC3E}">
        <p14:creationId xmlns:p14="http://schemas.microsoft.com/office/powerpoint/2010/main" val="374977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437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401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info@studio56.qa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email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608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250</Words>
  <Application>Microsoft Office PowerPoint</Application>
  <PresentationFormat>Widescreen</PresentationFormat>
  <Paragraphs>34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Politica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Ilaria La Manna</dc:creator>
  <cp:lastModifiedBy>Moath Almomani</cp:lastModifiedBy>
  <cp:revision>81</cp:revision>
  <dcterms:created xsi:type="dcterms:W3CDTF">2019-11-10T09:18:20Z</dcterms:created>
  <dcterms:modified xsi:type="dcterms:W3CDTF">2021-04-19T11:57:47Z</dcterms:modified>
</cp:coreProperties>
</file>