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4" r:id="rId4"/>
    <p:sldId id="262" r:id="rId5"/>
    <p:sldId id="261" r:id="rId6"/>
    <p:sldId id="257" r:id="rId7"/>
    <p:sldId id="258" r:id="rId8"/>
    <p:sldId id="259" r:id="rId9"/>
    <p:sldId id="260" r:id="rId10"/>
    <p:sldId id="266" r:id="rId11"/>
    <p:sldId id="267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87D63477-FDDF-41DB-8DA1-9711F19DDCA4}"/>
    <pc:docChg chg="modSld">
      <pc:chgData name="moath momani" userId="720708e143949568" providerId="LiveId" clId="{87D63477-FDDF-41DB-8DA1-9711F19DDCA4}" dt="2020-06-25T09:13:08.776" v="19" actId="14100"/>
      <pc:docMkLst>
        <pc:docMk/>
      </pc:docMkLst>
      <pc:sldChg chg="modSp mod">
        <pc:chgData name="moath momani" userId="720708e143949568" providerId="LiveId" clId="{87D63477-FDDF-41DB-8DA1-9711F19DDCA4}" dt="2020-06-25T09:13:08.776" v="19" actId="14100"/>
        <pc:sldMkLst>
          <pc:docMk/>
          <pc:sldMk cId="0" sldId="256"/>
        </pc:sldMkLst>
        <pc:spChg chg="mod">
          <ac:chgData name="moath momani" userId="720708e143949568" providerId="LiveId" clId="{87D63477-FDDF-41DB-8DA1-9711F19DDCA4}" dt="2020-06-25T09:13:00.116" v="18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87D63477-FDDF-41DB-8DA1-9711F19DDCA4}" dt="2020-06-25T09:13:08.776" v="19" actId="14100"/>
          <ac:grpSpMkLst>
            <pc:docMk/>
            <pc:sldMk cId="0" sldId="256"/>
            <ac:grpSpMk id="104" creationId="{00000000-0000-0000-0000-000000000000}"/>
          </ac:grpSpMkLst>
        </pc:grpChg>
      </pc:sldChg>
    </pc:docChg>
  </pc:docChgLst>
  <pc:docChgLst>
    <pc:chgData name="moath momani" userId="720708e143949568" providerId="LiveId" clId="{753F1A8C-7C78-4539-AE81-57D98E2FB03F}"/>
    <pc:docChg chg="sldOrd">
      <pc:chgData name="moath momani" userId="720708e143949568" providerId="LiveId" clId="{753F1A8C-7C78-4539-AE81-57D98E2FB03F}" dt="2020-04-09T10:21:27.359" v="0" actId="20578"/>
      <pc:docMkLst>
        <pc:docMk/>
      </pc:docMkLst>
      <pc:sldChg chg="ord">
        <pc:chgData name="moath momani" userId="720708e143949568" providerId="LiveId" clId="{753F1A8C-7C78-4539-AE81-57D98E2FB03F}" dt="2020-04-09T10:21:27.359" v="0" actId="20578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69C388A9-4848-43C2-8793-A2B6F2CDDE39}"/>
    <pc:docChg chg="custSel addSld modSld">
      <pc:chgData name="moath momani" userId="720708e143949568" providerId="LiveId" clId="{69C388A9-4848-43C2-8793-A2B6F2CDDE39}" dt="2020-06-25T12:35:41.045" v="84" actId="11"/>
      <pc:docMkLst>
        <pc:docMk/>
      </pc:docMkLst>
      <pc:sldChg chg="modSp mod">
        <pc:chgData name="moath momani" userId="720708e143949568" providerId="LiveId" clId="{69C388A9-4848-43C2-8793-A2B6F2CDDE39}" dt="2020-06-25T12:34:26.803" v="54" actId="20577"/>
        <pc:sldMkLst>
          <pc:docMk/>
          <pc:sldMk cId="1368490105" sldId="258"/>
        </pc:sldMkLst>
        <pc:graphicFrameChg chg="modGraphic">
          <ac:chgData name="moath momani" userId="720708e143949568" providerId="LiveId" clId="{69C388A9-4848-43C2-8793-A2B6F2CDDE39}" dt="2020-06-25T12:34:26.803" v="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69C388A9-4848-43C2-8793-A2B6F2CDDE39}" dt="2020-06-25T12:35:02.945" v="83" actId="20577"/>
        <pc:sldMkLst>
          <pc:docMk/>
          <pc:sldMk cId="3704995808" sldId="260"/>
        </pc:sldMkLst>
        <pc:graphicFrameChg chg="modGraphic">
          <ac:chgData name="moath momani" userId="720708e143949568" providerId="LiveId" clId="{69C388A9-4848-43C2-8793-A2B6F2CDDE39}" dt="2020-06-25T12:35:02.945" v="83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">
        <pc:chgData name="moath momani" userId="720708e143949568" providerId="LiveId" clId="{69C388A9-4848-43C2-8793-A2B6F2CDDE39}" dt="2020-06-25T12:32:30.248" v="6"/>
        <pc:sldMkLst>
          <pc:docMk/>
          <pc:sldMk cId="4027102162" sldId="266"/>
        </pc:sldMkLst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0" creationId="{9D7E174E-AFFB-4815-93E6-758F1C7F88AB}"/>
          </ac:spMkLst>
        </pc:spChg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2" creationId="{EAA786CF-BDF9-4604-921C-1F1DE4C1C29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4" creationId="{B5AC5E12-24AB-4606-8335-AEB2970CA2D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5" creationId="{8671E96A-BF37-41FB-92B8-0C37A4E93A72}"/>
          </ac:spMkLst>
        </pc:spChg>
        <pc:spChg chg="add mod">
          <ac:chgData name="moath momani" userId="720708e143949568" providerId="LiveId" clId="{69C388A9-4848-43C2-8793-A2B6F2CDDE39}" dt="2020-06-25T12:32:30.248" v="6"/>
          <ac:spMkLst>
            <pc:docMk/>
            <pc:sldMk cId="4027102162" sldId="266"/>
            <ac:spMk id="16" creationId="{79F93827-5C9D-46E5-AC23-4889FBFC9122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19.832" v="5"/>
          <ac:grpSpMkLst>
            <pc:docMk/>
            <pc:sldMk cId="4027102162" sldId="266"/>
            <ac:grpSpMk id="13" creationId="{AD781103-0814-41FD-B7F8-2A810A23A6BF}"/>
          </ac:grpSpMkLst>
        </pc:grpChg>
        <pc:grpChg chg="del">
          <ac:chgData name="moath momani" userId="720708e143949568" providerId="LiveId" clId="{69C388A9-4848-43C2-8793-A2B6F2CDDE39}" dt="2020-06-25T12:31:57.904" v="3" actId="478"/>
          <ac:grpSpMkLst>
            <pc:docMk/>
            <pc:sldMk cId="4027102162" sldId="266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7.904" v="3" actId="478"/>
          <ac:graphicFrameMkLst>
            <pc:docMk/>
            <pc:sldMk cId="4027102162" sldId="266"/>
            <ac:graphicFrameMk id="9" creationId="{AFF9E331-2F6D-4237-9C3A-352475C82492}"/>
          </ac:graphicFrameMkLst>
        </pc:graphicFrameChg>
        <pc:picChg chg="add mod">
          <ac:chgData name="moath momani" userId="720708e143949568" providerId="LiveId" clId="{69C388A9-4848-43C2-8793-A2B6F2CDDE39}" dt="2020-06-25T12:32:09.792" v="4"/>
          <ac:picMkLst>
            <pc:docMk/>
            <pc:sldMk cId="4027102162" sldId="266"/>
            <ac:picMk id="11" creationId="{78A25FA2-5138-48F5-A37E-A4A006086A5D}"/>
          </ac:picMkLst>
        </pc:picChg>
        <pc:picChg chg="del">
          <ac:chgData name="moath momani" userId="720708e143949568" providerId="LiveId" clId="{69C388A9-4848-43C2-8793-A2B6F2CDDE39}" dt="2020-06-25T12:31:57.904" v="3" actId="478"/>
          <ac:picMkLst>
            <pc:docMk/>
            <pc:sldMk cId="4027102162" sldId="266"/>
            <ac:picMk id="115" creationId="{00000000-0000-0000-0000-000000000000}"/>
          </ac:picMkLst>
        </pc:picChg>
      </pc:sldChg>
      <pc:sldChg chg="addSp delSp modSp add mod">
        <pc:chgData name="moath momani" userId="720708e143949568" providerId="LiveId" clId="{69C388A9-4848-43C2-8793-A2B6F2CDDE39}" dt="2020-06-25T12:35:41.045" v="84" actId="11"/>
        <pc:sldMkLst>
          <pc:docMk/>
          <pc:sldMk cId="2983114971" sldId="267"/>
        </pc:sldMkLst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0" creationId="{4520B65B-FB47-4A30-821D-E86797BB747B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2" creationId="{5056E231-171D-4483-8900-6A802D160699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3" creationId="{4F3E5250-AAB2-487F-9416-DA996CC17C11}"/>
          </ac:spMkLst>
        </pc:spChg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5" creationId="{AD13471E-04CD-428C-ABF4-62B28D5C3016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42.792" v="7"/>
          <ac:grpSpMkLst>
            <pc:docMk/>
            <pc:sldMk cId="2983114971" sldId="267"/>
            <ac:grpSpMk id="11" creationId="{DCC475F0-962E-46A0-ADF2-BD6B14A68A68}"/>
          </ac:grpSpMkLst>
        </pc:grpChg>
        <pc:grpChg chg="del">
          <ac:chgData name="moath momani" userId="720708e143949568" providerId="LiveId" clId="{69C388A9-4848-43C2-8793-A2B6F2CDDE39}" dt="2020-06-25T12:31:54.222" v="2" actId="478"/>
          <ac:grpSpMkLst>
            <pc:docMk/>
            <pc:sldMk cId="2983114971" sldId="267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4.222" v="2" actId="478"/>
          <ac:graphicFrameMkLst>
            <pc:docMk/>
            <pc:sldMk cId="2983114971" sldId="267"/>
            <ac:graphicFrameMk id="9" creationId="{AFF9E331-2F6D-4237-9C3A-352475C82492}"/>
          </ac:graphicFrameMkLst>
        </pc:graphicFrameChg>
        <pc:graphicFrameChg chg="add mod modGraphic">
          <ac:chgData name="moath momani" userId="720708e143949568" providerId="LiveId" clId="{69C388A9-4848-43C2-8793-A2B6F2CDDE39}" dt="2020-06-25T12:35:41.045" v="84" actId="11"/>
          <ac:graphicFrameMkLst>
            <pc:docMk/>
            <pc:sldMk cId="2983114971" sldId="267"/>
            <ac:graphicFrameMk id="16" creationId="{8A0EDEE8-F79A-4E20-8E6F-D0692D2840F8}"/>
          </ac:graphicFrameMkLst>
        </pc:graphicFrameChg>
        <pc:picChg chg="add mod">
          <ac:chgData name="moath momani" userId="720708e143949568" providerId="LiveId" clId="{69C388A9-4848-43C2-8793-A2B6F2CDDE39}" dt="2020-06-25T12:32:42.792" v="7"/>
          <ac:picMkLst>
            <pc:docMk/>
            <pc:sldMk cId="2983114971" sldId="267"/>
            <ac:picMk id="14" creationId="{6E7AB1BB-AB3E-44C8-AF15-4BFB4D2FE053}"/>
          </ac:picMkLst>
        </pc:picChg>
        <pc:picChg chg="del">
          <ac:chgData name="moath momani" userId="720708e143949568" providerId="LiveId" clId="{69C388A9-4848-43C2-8793-A2B6F2CDDE39}" dt="2020-06-25T12:31:54.222" v="2" actId="478"/>
          <ac:picMkLst>
            <pc:docMk/>
            <pc:sldMk cId="2983114971" sldId="267"/>
            <ac:picMk id="115" creationId="{00000000-0000-0000-0000-000000000000}"/>
          </ac:picMkLst>
        </pc:pic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1051649133" sldId="259"/>
        </pc:sldMkLst>
      </pc:sldChg>
    </pc:docChg>
  </pc:docChgLst>
  <pc:docChgLst>
    <pc:chgData name="moath momani" userId="720708e143949568" providerId="LiveId" clId="{BF92555B-D453-4F32-99B2-E06E230181E1}"/>
    <pc:docChg chg="undo custSel modSld">
      <pc:chgData name="moath momani" userId="720708e143949568" providerId="LiveId" clId="{BF92555B-D453-4F32-99B2-E06E230181E1}" dt="2020-06-25T09:37:38.182" v="106" actId="1037"/>
      <pc:docMkLst>
        <pc:docMk/>
      </pc:docMkLst>
      <pc:sldChg chg="modSp mod">
        <pc:chgData name="moath momani" userId="720708e143949568" providerId="LiveId" clId="{BF92555B-D453-4F32-99B2-E06E230181E1}" dt="2020-06-25T09:37:38.182" v="106" actId="1037"/>
        <pc:sldMkLst>
          <pc:docMk/>
          <pc:sldMk cId="0" sldId="256"/>
        </pc:sldMkLst>
        <pc:spChg chg="mod">
          <ac:chgData name="moath momani" userId="720708e143949568" providerId="LiveId" clId="{BF92555B-D453-4F32-99B2-E06E230181E1}" dt="2020-06-25T09:36:50.435" v="51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BF92555B-D453-4F32-99B2-E06E230181E1}" dt="2020-06-25T09:37:33.513" v="104" actId="14100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momani" userId="720708e143949568" providerId="LiveId" clId="{BF92555B-D453-4F32-99B2-E06E230181E1}" dt="2020-06-25T09:37:38.182" v="106" actId="1037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16.025" v="99" actId="1037"/>
          <ac:picMkLst>
            <pc:docMk/>
            <pc:sldMk cId="0" sldId="256"/>
            <ac:picMk id="107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06.943" v="62" actId="1036"/>
          <ac:picMkLst>
            <pc:docMk/>
            <pc:sldMk cId="0" sldId="256"/>
            <ac:picMk id="108" creationId="{00000000-0000-0000-0000-000000000000}"/>
          </ac:picMkLst>
        </pc:picChg>
      </pc:sldChg>
    </pc:docChg>
  </pc:docChgLst>
  <pc:docChgLst>
    <pc:chgData name="moath momani" userId="720708e143949568" providerId="LiveId" clId="{72EF3514-E23E-4230-8E8A-5A4FAC8CD36B}"/>
    <pc:docChg chg="custSel modSld">
      <pc:chgData name="moath momani" userId="720708e143949568" providerId="LiveId" clId="{72EF3514-E23E-4230-8E8A-5A4FAC8CD36B}" dt="2021-02-02T09:03:14.136" v="6" actId="403"/>
      <pc:docMkLst>
        <pc:docMk/>
      </pc:docMkLst>
      <pc:sldChg chg="modSp mod">
        <pc:chgData name="moath momani" userId="720708e143949568" providerId="LiveId" clId="{72EF3514-E23E-4230-8E8A-5A4FAC8CD36B}" dt="2021-02-02T09:03:14.136" v="6" actId="403"/>
        <pc:sldMkLst>
          <pc:docMk/>
          <pc:sldMk cId="1051649133" sldId="259"/>
        </pc:sldMkLst>
        <pc:spChg chg="mod">
          <ac:chgData name="moath momani" userId="720708e143949568" providerId="LiveId" clId="{72EF3514-E23E-4230-8E8A-5A4FAC8CD36B}" dt="2021-02-02T09:03:14.136" v="6" actId="403"/>
          <ac:spMkLst>
            <pc:docMk/>
            <pc:sldMk cId="1051649133" sldId="259"/>
            <ac:spMk id="2" creationId="{7DF578D1-C995-46E9-956B-D856A40923D9}"/>
          </ac:spMkLst>
        </pc:spChg>
      </pc:sldChg>
      <pc:sldChg chg="modSp mod">
        <pc:chgData name="moath momani" userId="720708e143949568" providerId="LiveId" clId="{72EF3514-E23E-4230-8E8A-5A4FAC8CD36B}" dt="2021-02-02T09:02:36.561" v="1" actId="1076"/>
        <pc:sldMkLst>
          <pc:docMk/>
          <pc:sldMk cId="2975555803" sldId="261"/>
        </pc:sldMkLst>
        <pc:graphicFrameChg chg="mod">
          <ac:chgData name="moath momani" userId="720708e143949568" providerId="LiveId" clId="{72EF3514-E23E-4230-8E8A-5A4FAC8CD36B}" dt="2021-02-02T09:02:36.561" v="1" actId="1076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delSp modSp mod">
        <pc:chgData name="moath momani" userId="720708e143949568" providerId="LiveId" clId="{72EF3514-E23E-4230-8E8A-5A4FAC8CD36B}" dt="2021-02-02T09:02:47.339" v="3" actId="1076"/>
        <pc:sldMkLst>
          <pc:docMk/>
          <pc:sldMk cId="3299758773" sldId="264"/>
        </pc:sldMkLst>
        <pc:spChg chg="del">
          <ac:chgData name="moath momani" userId="720708e143949568" providerId="LiveId" clId="{72EF3514-E23E-4230-8E8A-5A4FAC8CD36B}" dt="2021-02-02T09:02:42.005" v="2" actId="478"/>
          <ac:spMkLst>
            <pc:docMk/>
            <pc:sldMk cId="3299758773" sldId="264"/>
            <ac:spMk id="3" creationId="{1C4DAAF2-358E-4E98-83E8-869377BE0F62}"/>
          </ac:spMkLst>
        </pc:spChg>
        <pc:graphicFrameChg chg="mod">
          <ac:chgData name="moath momani" userId="720708e143949568" providerId="LiveId" clId="{72EF3514-E23E-4230-8E8A-5A4FAC8CD36B}" dt="2021-02-02T09:02:47.339" v="3" actId="1076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del">
          <ac:chgData name="moath momani" userId="720708e143949568" providerId="LiveId" clId="{72EF3514-E23E-4230-8E8A-5A4FAC8CD36B}" dt="2021-02-02T09:02:42.005" v="2" actId="478"/>
          <ac:picMkLst>
            <pc:docMk/>
            <pc:sldMk cId="3299758773" sldId="264"/>
            <ac:picMk id="2" creationId="{D1AB80B4-64B8-437E-B171-FAC765D6F73F}"/>
          </ac:picMkLst>
        </pc:picChg>
      </pc:sldChg>
      <pc:sldChg chg="modSp mod">
        <pc:chgData name="moath momani" userId="720708e143949568" providerId="LiveId" clId="{72EF3514-E23E-4230-8E8A-5A4FAC8CD36B}" dt="2021-02-02T09:02:23.381" v="0" actId="1076"/>
        <pc:sldMkLst>
          <pc:docMk/>
          <pc:sldMk cId="2396038251" sldId="265"/>
        </pc:sldMkLst>
        <pc:spChg chg="mod">
          <ac:chgData name="moath momani" userId="720708e143949568" providerId="LiveId" clId="{72EF3514-E23E-4230-8E8A-5A4FAC8CD36B}" dt="2021-02-02T09:02:23.381" v="0" actId="1076"/>
          <ac:spMkLst>
            <pc:docMk/>
            <pc:sldMk cId="2396038251" sldId="265"/>
            <ac:spMk id="2" creationId="{FC84119A-9C00-4A4D-B8A1-A3CEF39C8A71}"/>
          </ac:spMkLst>
        </pc:spChg>
      </pc:sldChg>
    </pc:docChg>
  </pc:docChgLst>
  <pc:docChgLst>
    <pc:chgData name="Moath Almomani" userId="ff116c73-3ed4-4407-a8d2-899e4a260434" providerId="ADAL" clId="{D022740D-6C06-46C2-A123-F6368738A3E6}"/>
    <pc:docChg chg="modSld">
      <pc:chgData name="Moath Almomani" userId="ff116c73-3ed4-4407-a8d2-899e4a260434" providerId="ADAL" clId="{D022740D-6C06-46C2-A123-F6368738A3E6}" dt="2021-04-19T11:57:04.028" v="11" actId="207"/>
      <pc:docMkLst>
        <pc:docMk/>
      </pc:docMkLst>
      <pc:sldChg chg="modSp mod">
        <pc:chgData name="Moath Almomani" userId="ff116c73-3ed4-4407-a8d2-899e4a260434" providerId="ADAL" clId="{D022740D-6C06-46C2-A123-F6368738A3E6}" dt="2021-04-19T11:41:48.486" v="9" actId="207"/>
        <pc:sldMkLst>
          <pc:docMk/>
          <pc:sldMk cId="0" sldId="257"/>
        </pc:sldMkLst>
        <pc:spChg chg="mod">
          <ac:chgData name="Moath Almomani" userId="ff116c73-3ed4-4407-a8d2-899e4a260434" providerId="ADAL" clId="{D022740D-6C06-46C2-A123-F6368738A3E6}" dt="2021-04-19T11:41:48.486" v="9" actId="20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Almomani" userId="ff116c73-3ed4-4407-a8d2-899e4a260434" providerId="ADAL" clId="{D022740D-6C06-46C2-A123-F6368738A3E6}" dt="2021-04-19T11:41:29.321" v="8" actId="20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Almomani" userId="ff116c73-3ed4-4407-a8d2-899e4a260434" providerId="ADAL" clId="{D022740D-6C06-46C2-A123-F6368738A3E6}" dt="2021-04-19T11:52:26.757" v="10" actId="207"/>
        <pc:sldMkLst>
          <pc:docMk/>
          <pc:sldMk cId="1051649133" sldId="259"/>
        </pc:sldMkLst>
        <pc:spChg chg="mod">
          <ac:chgData name="Moath Almomani" userId="ff116c73-3ed4-4407-a8d2-899e4a260434" providerId="ADAL" clId="{D022740D-6C06-46C2-A123-F6368738A3E6}" dt="2021-04-19T11:52:26.757" v="10" actId="207"/>
          <ac:spMkLst>
            <pc:docMk/>
            <pc:sldMk cId="1051649133" sldId="259"/>
            <ac:spMk id="2" creationId="{7DF578D1-C995-46E9-956B-D856A40923D9}"/>
          </ac:spMkLst>
        </pc:spChg>
      </pc:sldChg>
      <pc:sldChg chg="modSp mod">
        <pc:chgData name="Moath Almomani" userId="ff116c73-3ed4-4407-a8d2-899e4a260434" providerId="ADAL" clId="{D022740D-6C06-46C2-A123-F6368738A3E6}" dt="2021-04-19T11:33:47.122" v="7" actId="20577"/>
        <pc:sldMkLst>
          <pc:docMk/>
          <pc:sldMk cId="3395007616" sldId="262"/>
        </pc:sldMkLst>
        <pc:spChg chg="mod">
          <ac:chgData name="Moath Almomani" userId="ff116c73-3ed4-4407-a8d2-899e4a260434" providerId="ADAL" clId="{D022740D-6C06-46C2-A123-F6368738A3E6}" dt="2021-04-19T11:33:47.122" v="7" actId="20577"/>
          <ac:spMkLst>
            <pc:docMk/>
            <pc:sldMk cId="3395007616" sldId="262"/>
            <ac:spMk id="10" creationId="{CA2989F7-5D56-441E-9E1C-B92A7AC5048D}"/>
          </ac:spMkLst>
        </pc:spChg>
      </pc:sldChg>
      <pc:sldChg chg="modSp mod">
        <pc:chgData name="Moath Almomani" userId="ff116c73-3ed4-4407-a8d2-899e4a260434" providerId="ADAL" clId="{D022740D-6C06-46C2-A123-F6368738A3E6}" dt="2021-04-19T11:18:41.688" v="2" actId="207"/>
        <pc:sldMkLst>
          <pc:docMk/>
          <pc:sldMk cId="2396038251" sldId="265"/>
        </pc:sldMkLst>
        <pc:spChg chg="mod">
          <ac:chgData name="Moath Almomani" userId="ff116c73-3ed4-4407-a8d2-899e4a260434" providerId="ADAL" clId="{D022740D-6C06-46C2-A123-F6368738A3E6}" dt="2021-04-19T11:18:41.688" v="2" actId="207"/>
          <ac:spMkLst>
            <pc:docMk/>
            <pc:sldMk cId="2396038251" sldId="265"/>
            <ac:spMk id="2" creationId="{FC84119A-9C00-4A4D-B8A1-A3CEF39C8A71}"/>
          </ac:spMkLst>
        </pc:spChg>
      </pc:sldChg>
      <pc:sldChg chg="modSp mod">
        <pc:chgData name="Moath Almomani" userId="ff116c73-3ed4-4407-a8d2-899e4a260434" providerId="ADAL" clId="{D022740D-6C06-46C2-A123-F6368738A3E6}" dt="2021-04-19T11:57:04.028" v="11" actId="207"/>
        <pc:sldMkLst>
          <pc:docMk/>
          <pc:sldMk cId="4027102162" sldId="266"/>
        </pc:sldMkLst>
        <pc:spChg chg="mod">
          <ac:chgData name="Moath Almomani" userId="ff116c73-3ed4-4407-a8d2-899e4a260434" providerId="ADAL" clId="{D022740D-6C06-46C2-A123-F6368738A3E6}" dt="2021-04-19T11:57:04.028" v="11" actId="207"/>
          <ac:spMkLst>
            <pc:docMk/>
            <pc:sldMk cId="4027102162" sldId="266"/>
            <ac:spMk id="10" creationId="{9D7E174E-AFFB-4815-93E6-758F1C7F88AB}"/>
          </ac:spMkLst>
        </pc:spChg>
      </pc:sldChg>
    </pc:docChg>
  </pc:docChgLst>
  <pc:docChgLst>
    <pc:chgData name="moath momani" userId="720708e143949568" providerId="LiveId" clId="{18DCD83D-8650-4A3D-862A-9A23723EBE9C}"/>
    <pc:docChg chg="custSel modSld">
      <pc:chgData name="moath momani" userId="720708e143949568" providerId="LiveId" clId="{18DCD83D-8650-4A3D-862A-9A23723EBE9C}" dt="2020-10-21T18:56:35.854" v="52" actId="20577"/>
      <pc:docMkLst>
        <pc:docMk/>
      </pc:docMkLst>
      <pc:sldChg chg="modSp mod">
        <pc:chgData name="moath momani" userId="720708e143949568" providerId="LiveId" clId="{18DCD83D-8650-4A3D-862A-9A23723EBE9C}" dt="2020-10-21T18:56:35.854" v="52" actId="20577"/>
        <pc:sldMkLst>
          <pc:docMk/>
          <pc:sldMk cId="1368490105" sldId="258"/>
        </pc:sldMkLst>
        <pc:graphicFrameChg chg="modGraphic">
          <ac:chgData name="moath momani" userId="720708e143949568" providerId="LiveId" clId="{18DCD83D-8650-4A3D-862A-9A23723EBE9C}" dt="2020-10-21T18:56:35.854" v="52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8A4CDFA0-D424-4625-B21C-4E10EC16BC3D}"/>
    <pc:docChg chg="custSel modSld">
      <pc:chgData name="moath momani" userId="720708e143949568" providerId="LiveId" clId="{8A4CDFA0-D424-4625-B21C-4E10EC16BC3D}" dt="2020-10-11T09:07:42.953" v="3077" actId="20577"/>
      <pc:docMkLst>
        <pc:docMk/>
      </pc:docMkLst>
      <pc:sldChg chg="modSp mod">
        <pc:chgData name="moath momani" userId="720708e143949568" providerId="LiveId" clId="{8A4CDFA0-D424-4625-B21C-4E10EC16BC3D}" dt="2020-10-06T15:58:23.559" v="473" actId="20577"/>
        <pc:sldMkLst>
          <pc:docMk/>
          <pc:sldMk cId="0" sldId="257"/>
        </pc:sldMkLst>
        <pc:spChg chg="mod">
          <ac:chgData name="moath momani" userId="720708e143949568" providerId="LiveId" clId="{8A4CDFA0-D424-4625-B21C-4E10EC16BC3D}" dt="2020-10-06T15:58:23.559" v="473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8A4CDFA0-D424-4625-B21C-4E10EC16BC3D}" dt="2020-10-06T15:44:31.243" v="39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1:11.418" v="1669" actId="21"/>
        <pc:sldMkLst>
          <pc:docMk/>
          <pc:sldMk cId="1368490105" sldId="258"/>
        </pc:sldMkLst>
        <pc:spChg chg="mod">
          <ac:chgData name="moath momani" userId="720708e143949568" providerId="LiveId" clId="{8A4CDFA0-D424-4625-B21C-4E10EC16BC3D}" dt="2020-10-06T16:11:11.005" v="872" actId="20577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1:11.418" v="1669" actId="21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8A4CDFA0-D424-4625-B21C-4E10EC16BC3D}" dt="2020-10-07T10:33:42.360" v="2458" actId="20577"/>
        <pc:sldMkLst>
          <pc:docMk/>
          <pc:sldMk cId="1051649133" sldId="259"/>
        </pc:sldMkLst>
        <pc:spChg chg="mod">
          <ac:chgData name="moath momani" userId="720708e143949568" providerId="LiveId" clId="{8A4CDFA0-D424-4625-B21C-4E10EC16BC3D}" dt="2020-10-07T10:33:42.360" v="245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8A4CDFA0-D424-4625-B21C-4E10EC16BC3D}" dt="2020-10-07T09:22:06.062" v="926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3:01.645" v="1808" actId="20577"/>
        <pc:sldMkLst>
          <pc:docMk/>
          <pc:sldMk cId="3704995808" sldId="260"/>
        </pc:sldMkLst>
        <pc:spChg chg="mod">
          <ac:chgData name="moath momani" userId="720708e143949568" providerId="LiveId" clId="{8A4CDFA0-D424-4625-B21C-4E10EC16BC3D}" dt="2020-10-07T09:21:52.126" v="924" actId="20577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3:01.645" v="1808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8A4CDFA0-D424-4625-B21C-4E10EC16BC3D}" dt="2020-10-08T08:42:27.394" v="2636" actId="255"/>
        <pc:sldMkLst>
          <pc:docMk/>
          <pc:sldMk cId="2975555803" sldId="261"/>
        </pc:sldMkLst>
        <pc:spChg chg="mod">
          <ac:chgData name="moath momani" userId="720708e143949568" providerId="LiveId" clId="{8A4CDFA0-D424-4625-B21C-4E10EC16BC3D}" dt="2020-10-06T15:41:28.460" v="353" actId="2057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8A4CDFA0-D424-4625-B21C-4E10EC16BC3D}" dt="2020-10-08T08:42:27.394" v="2636" actId="255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8A4CDFA0-D424-4625-B21C-4E10EC16BC3D}" dt="2020-10-11T09:07:42.953" v="3077" actId="20577"/>
        <pc:sldMkLst>
          <pc:docMk/>
          <pc:sldMk cId="3395007616" sldId="262"/>
        </pc:sldMkLst>
        <pc:spChg chg="mod">
          <ac:chgData name="moath momani" userId="720708e143949568" providerId="LiveId" clId="{8A4CDFA0-D424-4625-B21C-4E10EC16BC3D}" dt="2020-10-11T09:07:42.953" v="3077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8A4CDFA0-D424-4625-B21C-4E10EC16BC3D}" dt="2020-10-06T15:42:05.766" v="364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8A4CDFA0-D424-4625-B21C-4E10EC16BC3D}" dt="2020-10-08T08:39:55.722" v="2625" actId="12"/>
        <pc:sldMkLst>
          <pc:docMk/>
          <pc:sldMk cId="3299758773" sldId="264"/>
        </pc:sldMkLst>
        <pc:spChg chg="mod">
          <ac:chgData name="moath momani" userId="720708e143949568" providerId="LiveId" clId="{8A4CDFA0-D424-4625-B21C-4E10EC16BC3D}" dt="2020-10-06T15:41:58.808" v="358" actId="20577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8A4CDFA0-D424-4625-B21C-4E10EC16BC3D}" dt="2020-10-08T08:39:55.722" v="2625" actId="12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8A4CDFA0-D424-4625-B21C-4E10EC16BC3D}" dt="2020-10-10T15:34:25.877" v="3076" actId="20577"/>
        <pc:sldMkLst>
          <pc:docMk/>
          <pc:sldMk cId="2396038251" sldId="265"/>
        </pc:sldMkLst>
        <pc:spChg chg="mod">
          <ac:chgData name="moath momani" userId="720708e143949568" providerId="LiveId" clId="{8A4CDFA0-D424-4625-B21C-4E10EC16BC3D}" dt="2020-10-10T15:34:25.877" v="3076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8A4CDFA0-D424-4625-B21C-4E10EC16BC3D}" dt="2020-10-06T15:41:50.467" v="356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8A4CDFA0-D424-4625-B21C-4E10EC16BC3D}" dt="2020-10-07T10:08:52.891" v="1603" actId="20577"/>
        <pc:sldMkLst>
          <pc:docMk/>
          <pc:sldMk cId="4027102162" sldId="266"/>
        </pc:sldMkLst>
        <pc:spChg chg="mod">
          <ac:chgData name="moath momani" userId="720708e143949568" providerId="LiveId" clId="{8A4CDFA0-D424-4625-B21C-4E10EC16BC3D}" dt="2020-10-07T10:08:52.891" v="1603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8A4CDFA0-D424-4625-B21C-4E10EC16BC3D}" dt="2020-10-07T09:23:38.695" v="941" actId="20577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8A4CDFA0-D424-4625-B21C-4E10EC16BC3D}" dt="2020-10-07T10:15:48.129" v="1998" actId="20577"/>
        <pc:sldMkLst>
          <pc:docMk/>
          <pc:sldMk cId="2983114971" sldId="267"/>
        </pc:sldMkLst>
        <pc:spChg chg="mod">
          <ac:chgData name="moath momani" userId="720708e143949568" providerId="LiveId" clId="{8A4CDFA0-D424-4625-B21C-4E10EC16BC3D}" dt="2020-10-07T09:23:51.390" v="955" actId="20577"/>
          <ac:spMkLst>
            <pc:docMk/>
            <pc:sldMk cId="2983114971" sldId="267"/>
            <ac:spMk id="10" creationId="{4520B65B-FB47-4A30-821D-E86797BB747B}"/>
          </ac:spMkLst>
        </pc:spChg>
        <pc:graphicFrameChg chg="modGraphic">
          <ac:chgData name="moath momani" userId="720708e143949568" providerId="LiveId" clId="{8A4CDFA0-D424-4625-B21C-4E10EC16BC3D}" dt="2020-10-07T10:15:48.129" v="1998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16DC9DAB-C106-475D-B666-BE155EC0BD56}"/>
    <pc:docChg chg="undo custSel addSld delSld modSld">
      <pc:chgData name="moath momani" userId="720708e143949568" providerId="LiveId" clId="{16DC9DAB-C106-475D-B666-BE155EC0BD56}" dt="2020-10-25T08:00:59.386" v="5069" actId="33524"/>
      <pc:docMkLst>
        <pc:docMk/>
      </pc:docMkLst>
      <pc:sldChg chg="modSp mod">
        <pc:chgData name="moath momani" userId="720708e143949568" providerId="LiveId" clId="{16DC9DAB-C106-475D-B666-BE155EC0BD56}" dt="2020-10-20T13:49:53.164" v="1" actId="20577"/>
        <pc:sldMkLst>
          <pc:docMk/>
          <pc:sldMk cId="0" sldId="256"/>
        </pc:sldMkLst>
        <pc:spChg chg="mod">
          <ac:chgData name="moath momani" userId="720708e143949568" providerId="LiveId" clId="{16DC9DAB-C106-475D-B666-BE155EC0BD56}" dt="2020-10-20T13:49:53.164" v="1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16DC9DAB-C106-475D-B666-BE155EC0BD56}" dt="2020-10-25T07:05:11.342" v="4810" actId="20577"/>
        <pc:sldMkLst>
          <pc:docMk/>
          <pc:sldMk cId="0" sldId="257"/>
        </pc:sldMkLst>
        <pc:spChg chg="mod">
          <ac:chgData name="moath momani" userId="720708e143949568" providerId="LiveId" clId="{16DC9DAB-C106-475D-B666-BE155EC0BD56}" dt="2020-10-25T07:05:11.342" v="4810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16DC9DAB-C106-475D-B666-BE155EC0BD56}" dt="2020-10-20T14:25:15.558" v="1390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16DC9DAB-C106-475D-B666-BE155EC0BD56}" dt="2020-10-25T07:07:23.401" v="4813" actId="20577"/>
        <pc:sldMkLst>
          <pc:docMk/>
          <pc:sldMk cId="1368490105" sldId="258"/>
        </pc:sldMkLst>
        <pc:spChg chg="mod">
          <ac:chgData name="moath momani" userId="720708e143949568" providerId="LiveId" clId="{16DC9DAB-C106-475D-B666-BE155EC0BD56}" dt="2020-10-20T14:39:37.590" v="2161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16DC9DAB-C106-475D-B666-BE155EC0BD56}" dt="2020-10-25T07:07:23.401" v="4813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addSp delSp modSp add del mod">
        <pc:chgData name="moath momani" userId="720708e143949568" providerId="LiveId" clId="{16DC9DAB-C106-475D-B666-BE155EC0BD56}" dt="2020-10-25T07:11:25.863" v="4849" actId="20577"/>
        <pc:sldMkLst>
          <pc:docMk/>
          <pc:sldMk cId="1051649133" sldId="259"/>
        </pc:sldMkLst>
        <pc:spChg chg="add mod">
          <ac:chgData name="moath momani" userId="720708e143949568" providerId="LiveId" clId="{16DC9DAB-C106-475D-B666-BE155EC0BD56}" dt="2020-10-25T07:11:25.863" v="4849" actId="20577"/>
          <ac:spMkLst>
            <pc:docMk/>
            <pc:sldMk cId="1051649133" sldId="259"/>
            <ac:spMk id="2" creationId="{7DF578D1-C995-46E9-956B-D856A40923D9}"/>
          </ac:spMkLst>
        </pc:spChg>
        <pc:spChg chg="del mod">
          <ac:chgData name="moath momani" userId="720708e143949568" providerId="LiveId" clId="{16DC9DAB-C106-475D-B666-BE155EC0BD56}" dt="2020-10-20T14:39:03.440" v="2156" actId="478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16DC9DAB-C106-475D-B666-BE155EC0BD56}" dt="2020-10-22T08:14:07.485" v="3849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addSp delSp modSp add del mod">
        <pc:chgData name="moath momani" userId="720708e143949568" providerId="LiveId" clId="{16DC9DAB-C106-475D-B666-BE155EC0BD56}" dt="2020-10-25T07:30:00.588" v="4992" actId="20577"/>
        <pc:sldMkLst>
          <pc:docMk/>
          <pc:sldMk cId="3704995808" sldId="260"/>
        </pc:sldMkLst>
        <pc:spChg chg="mod">
          <ac:chgData name="moath momani" userId="720708e143949568" providerId="LiveId" clId="{16DC9DAB-C106-475D-B666-BE155EC0BD56}" dt="2020-10-20T14:39:43.413" v="2162"/>
          <ac:spMkLst>
            <pc:docMk/>
            <pc:sldMk cId="3704995808" sldId="260"/>
            <ac:spMk id="111" creationId="{00000000-0000-0000-0000-000000000000}"/>
          </ac:spMkLst>
        </pc:spChg>
        <pc:graphicFrameChg chg="add mod modGraphic">
          <ac:chgData name="moath momani" userId="720708e143949568" providerId="LiveId" clId="{16DC9DAB-C106-475D-B666-BE155EC0BD56}" dt="2020-10-25T07:30:00.588" v="4992" actId="20577"/>
          <ac:graphicFrameMkLst>
            <pc:docMk/>
            <pc:sldMk cId="3704995808" sldId="260"/>
            <ac:graphicFrameMk id="2" creationId="{38103DEC-B88E-4548-AD0B-41F0B75E5382}"/>
          </ac:graphicFrameMkLst>
        </pc:graphicFrameChg>
        <pc:graphicFrameChg chg="del">
          <ac:chgData name="moath momani" userId="720708e143949568" providerId="LiveId" clId="{16DC9DAB-C106-475D-B666-BE155EC0BD56}" dt="2020-10-20T14:39:16.888" v="2159" actId="478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16DC9DAB-C106-475D-B666-BE155EC0BD56}" dt="2020-10-25T07:02:45.500" v="4802" actId="12"/>
        <pc:sldMkLst>
          <pc:docMk/>
          <pc:sldMk cId="2975555803" sldId="261"/>
        </pc:sldMkLst>
        <pc:spChg chg="mod">
          <ac:chgData name="moath momani" userId="720708e143949568" providerId="LiveId" clId="{16DC9DAB-C106-475D-B666-BE155EC0BD56}" dt="2020-10-25T05:44:36.585" v="4346" actId="1076"/>
          <ac:spMkLst>
            <pc:docMk/>
            <pc:sldMk cId="2975555803" sldId="261"/>
            <ac:spMk id="10" creationId="{D7A87FB4-AB01-424A-A7EF-A9F633313350}"/>
          </ac:spMkLst>
        </pc:spChg>
        <pc:grpChg chg="mod">
          <ac:chgData name="moath momani" userId="720708e143949568" providerId="LiveId" clId="{16DC9DAB-C106-475D-B666-BE155EC0BD56}" dt="2020-10-25T05:44:36.585" v="4346" actId="1076"/>
          <ac:grpSpMkLst>
            <pc:docMk/>
            <pc:sldMk cId="2975555803" sldId="261"/>
            <ac:grpSpMk id="11" creationId="{DD40D670-B5F0-498E-A587-9EE600551682}"/>
          </ac:grpSpMkLst>
        </pc:grpChg>
        <pc:graphicFrameChg chg="mod modGraphic">
          <ac:chgData name="moath momani" userId="720708e143949568" providerId="LiveId" clId="{16DC9DAB-C106-475D-B666-BE155EC0BD56}" dt="2020-10-25T07:02:45.500" v="4802" actId="12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16DC9DAB-C106-475D-B666-BE155EC0BD56}" dt="2020-10-25T06:52:02.293" v="4759" actId="20577"/>
        <pc:sldMkLst>
          <pc:docMk/>
          <pc:sldMk cId="3395007616" sldId="262"/>
        </pc:sldMkLst>
        <pc:spChg chg="mod">
          <ac:chgData name="moath momani" userId="720708e143949568" providerId="LiveId" clId="{16DC9DAB-C106-475D-B666-BE155EC0BD56}" dt="2020-10-25T06:52:02.293" v="4759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16DC9DAB-C106-475D-B666-BE155EC0BD56}" dt="2020-10-25T06:37:33.800" v="4740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delSp modSp mod">
        <pc:chgData name="moath momani" userId="720708e143949568" providerId="LiveId" clId="{16DC9DAB-C106-475D-B666-BE155EC0BD56}" dt="2020-10-25T06:32:17.401" v="4730" actId="20577"/>
        <pc:sldMkLst>
          <pc:docMk/>
          <pc:sldMk cId="3299758773" sldId="264"/>
        </pc:sldMkLst>
        <pc:spChg chg="mod">
          <ac:chgData name="moath momani" userId="720708e143949568" providerId="LiveId" clId="{16DC9DAB-C106-475D-B666-BE155EC0BD56}" dt="2020-10-25T06:12:28.247" v="4533" actId="20577"/>
          <ac:spMkLst>
            <pc:docMk/>
            <pc:sldMk cId="3299758773" sldId="264"/>
            <ac:spMk id="17" creationId="{3491E9C2-141A-47B4-8AF8-20871943362C}"/>
          </ac:spMkLst>
        </pc:spChg>
        <pc:spChg chg="del">
          <ac:chgData name="moath momani" userId="720708e143949568" providerId="LiveId" clId="{16DC9DAB-C106-475D-B666-BE155EC0BD56}" dt="2020-10-20T14:09:29.415" v="914" actId="478"/>
          <ac:spMkLst>
            <pc:docMk/>
            <pc:sldMk cId="3299758773" sldId="264"/>
            <ac:spMk id="22" creationId="{DD61AAE1-2E64-4ABD-877C-7899B186CE9A}"/>
          </ac:spMkLst>
        </pc:spChg>
        <pc:grpChg chg="mod">
          <ac:chgData name="moath momani" userId="720708e143949568" providerId="LiveId" clId="{16DC9DAB-C106-475D-B666-BE155EC0BD56}" dt="2020-10-25T05:48:17.289" v="4421" actId="1076"/>
          <ac:grpSpMkLst>
            <pc:docMk/>
            <pc:sldMk cId="3299758773" sldId="264"/>
            <ac:grpSpMk id="18" creationId="{82C87080-1F36-471E-9EE2-93A9445BA970}"/>
          </ac:grpSpMkLst>
        </pc:grpChg>
        <pc:graphicFrameChg chg="mod modGraphic">
          <ac:chgData name="moath momani" userId="720708e143949568" providerId="LiveId" clId="{16DC9DAB-C106-475D-B666-BE155EC0BD56}" dt="2020-10-25T06:32:17.401" v="4730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del">
          <ac:chgData name="moath momani" userId="720708e143949568" providerId="LiveId" clId="{16DC9DAB-C106-475D-B666-BE155EC0BD56}" dt="2020-10-20T14:09:29.415" v="914" actId="478"/>
          <ac:picMkLst>
            <pc:docMk/>
            <pc:sldMk cId="3299758773" sldId="264"/>
            <ac:picMk id="21" creationId="{87EACC26-5BEC-466C-93BA-0FC93503BA33}"/>
          </ac:picMkLst>
        </pc:picChg>
      </pc:sldChg>
      <pc:sldChg chg="modSp mod">
        <pc:chgData name="moath momani" userId="720708e143949568" providerId="LiveId" clId="{16DC9DAB-C106-475D-B666-BE155EC0BD56}" dt="2020-10-25T08:00:59.386" v="5069" actId="33524"/>
        <pc:sldMkLst>
          <pc:docMk/>
          <pc:sldMk cId="2396038251" sldId="265"/>
        </pc:sldMkLst>
        <pc:spChg chg="mod">
          <ac:chgData name="moath momani" userId="720708e143949568" providerId="LiveId" clId="{16DC9DAB-C106-475D-B666-BE155EC0BD56}" dt="2020-10-25T08:00:59.386" v="5069" actId="33524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16DC9DAB-C106-475D-B666-BE155EC0BD56}" dt="2020-10-25T06:12:14.928" v="4531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16DC9DAB-C106-475D-B666-BE155EC0BD56}" dt="2020-10-25T07:17:53.841" v="4850"/>
        <pc:sldMkLst>
          <pc:docMk/>
          <pc:sldMk cId="4027102162" sldId="266"/>
        </pc:sldMkLst>
        <pc:spChg chg="mod">
          <ac:chgData name="moath momani" userId="720708e143949568" providerId="LiveId" clId="{16DC9DAB-C106-475D-B666-BE155EC0BD56}" dt="2020-10-25T07:17:53.841" v="4850"/>
          <ac:spMkLst>
            <pc:docMk/>
            <pc:sldMk cId="4027102162" sldId="266"/>
            <ac:spMk id="10" creationId="{9D7E174E-AFFB-4815-93E6-758F1C7F88AB}"/>
          </ac:spMkLst>
        </pc:spChg>
      </pc:sldChg>
      <pc:sldChg chg="modSp mod">
        <pc:chgData name="moath momani" userId="720708e143949568" providerId="LiveId" clId="{16DC9DAB-C106-475D-B666-BE155EC0BD56}" dt="2020-10-25T07:21:45.682" v="4870" actId="20577"/>
        <pc:sldMkLst>
          <pc:docMk/>
          <pc:sldMk cId="2983114971" sldId="267"/>
        </pc:sldMkLst>
        <pc:graphicFrameChg chg="mod modGraphic">
          <ac:chgData name="moath momani" userId="720708e143949568" providerId="LiveId" clId="{16DC9DAB-C106-475D-B666-BE155EC0BD56}" dt="2020-10-25T07:21:45.682" v="4870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  <pc:sldChg chg="add del setBg">
        <pc:chgData name="moath momani" userId="720708e143949568" providerId="LiveId" clId="{16DC9DAB-C106-475D-B666-BE155EC0BD56}" dt="2020-10-20T14:38:33.718" v="2153"/>
        <pc:sldMkLst>
          <pc:docMk/>
          <pc:sldMk cId="0" sldId="268"/>
        </pc:sldMkLst>
      </pc:sldChg>
      <pc:sldChg chg="add del setBg">
        <pc:chgData name="moath momani" userId="720708e143949568" providerId="LiveId" clId="{16DC9DAB-C106-475D-B666-BE155EC0BD56}" dt="2020-10-20T14:38:07.922" v="2149"/>
        <pc:sldMkLst>
          <pc:docMk/>
          <pc:sldMk cId="4181356581" sldId="269"/>
        </pc:sldMkLst>
      </pc:sldChg>
    </pc:docChg>
  </pc:docChgLst>
  <pc:docChgLst>
    <pc:chgData name="moath momani" userId="720708e143949568" providerId="LiveId" clId="{5399783D-F0DE-47F2-95D5-26F50D1FDDE9}"/>
    <pc:docChg chg="undo custSel modSld">
      <pc:chgData name="moath momani" userId="720708e143949568" providerId="LiveId" clId="{5399783D-F0DE-47F2-95D5-26F50D1FDDE9}" dt="2020-11-16T05:29:41.675" v="5416" actId="20577"/>
      <pc:docMkLst>
        <pc:docMk/>
      </pc:docMkLst>
      <pc:sldChg chg="modSp mod">
        <pc:chgData name="moath momani" userId="720708e143949568" providerId="LiveId" clId="{5399783D-F0DE-47F2-95D5-26F50D1FDDE9}" dt="2020-11-01T06:07:32.281" v="48" actId="20577"/>
        <pc:sldMkLst>
          <pc:docMk/>
          <pc:sldMk cId="0" sldId="256"/>
        </pc:sldMkLst>
        <pc:spChg chg="mod">
          <ac:chgData name="moath momani" userId="720708e143949568" providerId="LiveId" clId="{5399783D-F0DE-47F2-95D5-26F50D1FDDE9}" dt="2020-11-01T06:07:32.281" v="48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5399783D-F0DE-47F2-95D5-26F50D1FDDE9}" dt="2020-11-15T11:02:02.203" v="5413" actId="20577"/>
        <pc:sldMkLst>
          <pc:docMk/>
          <pc:sldMk cId="0" sldId="257"/>
        </pc:sldMkLst>
        <pc:spChg chg="mod">
          <ac:chgData name="moath momani" userId="720708e143949568" providerId="LiveId" clId="{5399783D-F0DE-47F2-95D5-26F50D1FDDE9}" dt="2020-11-15T11:02:02.203" v="5413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5399783D-F0DE-47F2-95D5-26F50D1FDDE9}" dt="2020-11-11T07:55:08.577" v="318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5399783D-F0DE-47F2-95D5-26F50D1FDDE9}" dt="2020-11-15T09:56:22.155" v="5168" actId="20577"/>
        <pc:sldMkLst>
          <pc:docMk/>
          <pc:sldMk cId="1368490105" sldId="258"/>
        </pc:sldMkLst>
        <pc:spChg chg="mod">
          <ac:chgData name="moath momani" userId="720708e143949568" providerId="LiveId" clId="{5399783D-F0DE-47F2-95D5-26F50D1FDDE9}" dt="2020-11-11T09:59:51.286" v="4095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5399783D-F0DE-47F2-95D5-26F50D1FDDE9}" dt="2020-11-15T09:56:22.155" v="5168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5399783D-F0DE-47F2-95D5-26F50D1FDDE9}" dt="2020-11-16T05:29:41.675" v="5416" actId="20577"/>
        <pc:sldMkLst>
          <pc:docMk/>
          <pc:sldMk cId="1051649133" sldId="259"/>
        </pc:sldMkLst>
        <pc:spChg chg="mod">
          <ac:chgData name="moath momani" userId="720708e143949568" providerId="LiveId" clId="{5399783D-F0DE-47F2-95D5-26F50D1FDDE9}" dt="2020-11-16T05:29:41.675" v="5416" actId="20577"/>
          <ac:spMkLst>
            <pc:docMk/>
            <pc:sldMk cId="1051649133" sldId="259"/>
            <ac:spMk id="2" creationId="{7DF578D1-C995-46E9-956B-D856A40923D9}"/>
          </ac:spMkLst>
        </pc:spChg>
        <pc:spChg chg="mod">
          <ac:chgData name="moath momani" userId="720708e143949568" providerId="LiveId" clId="{5399783D-F0DE-47F2-95D5-26F50D1FDDE9}" dt="2020-11-11T08:03:54.360" v="3188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5399783D-F0DE-47F2-95D5-26F50D1FDDE9}" dt="2020-11-11T09:59:29.504" v="4094"/>
        <pc:sldMkLst>
          <pc:docMk/>
          <pc:sldMk cId="3704995808" sldId="260"/>
        </pc:sldMkLst>
        <pc:spChg chg="mod">
          <ac:chgData name="moath momani" userId="720708e143949568" providerId="LiveId" clId="{5399783D-F0DE-47F2-95D5-26F50D1FDDE9}" dt="2020-11-11T09:59:29.504" v="4094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5399783D-F0DE-47F2-95D5-26F50D1FDDE9}" dt="2020-11-11T09:57:40.061" v="4093"/>
          <ac:graphicFrameMkLst>
            <pc:docMk/>
            <pc:sldMk cId="3704995808" sldId="260"/>
            <ac:graphicFrameMk id="2" creationId="{38103DEC-B88E-4548-AD0B-41F0B75E5382}"/>
          </ac:graphicFrameMkLst>
        </pc:graphicFrameChg>
      </pc:sldChg>
      <pc:sldChg chg="modSp mod">
        <pc:chgData name="moath momani" userId="720708e143949568" providerId="LiveId" clId="{5399783D-F0DE-47F2-95D5-26F50D1FDDE9}" dt="2020-11-15T10:24:41.516" v="5338" actId="313"/>
        <pc:sldMkLst>
          <pc:docMk/>
          <pc:sldMk cId="2975555803" sldId="261"/>
        </pc:sldMkLst>
        <pc:spChg chg="mod">
          <ac:chgData name="moath momani" userId="720708e143949568" providerId="LiveId" clId="{5399783D-F0DE-47F2-95D5-26F50D1FDDE9}" dt="2020-11-11T10:00:03.578" v="4096"/>
          <ac:spMkLst>
            <pc:docMk/>
            <pc:sldMk cId="2975555803" sldId="261"/>
            <ac:spMk id="10" creationId="{D7A87FB4-AB01-424A-A7EF-A9F633313350}"/>
          </ac:spMkLst>
        </pc:spChg>
        <pc:graphicFrameChg chg="modGraphic">
          <ac:chgData name="moath momani" userId="720708e143949568" providerId="LiveId" clId="{5399783D-F0DE-47F2-95D5-26F50D1FDDE9}" dt="2020-11-15T10:24:41.516" v="5338" actId="313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addSp modSp mod">
        <pc:chgData name="moath momani" userId="720708e143949568" providerId="LiveId" clId="{5399783D-F0DE-47F2-95D5-26F50D1FDDE9}" dt="2020-11-15T09:04:15.641" v="4825" actId="20577"/>
        <pc:sldMkLst>
          <pc:docMk/>
          <pc:sldMk cId="3395007616" sldId="262"/>
        </pc:sldMkLst>
        <pc:spChg chg="add">
          <ac:chgData name="moath momani" userId="720708e143949568" providerId="LiveId" clId="{5399783D-F0DE-47F2-95D5-26F50D1FDDE9}" dt="2020-11-11T09:23:25.236" v="3279" actId="22"/>
          <ac:spMkLst>
            <pc:docMk/>
            <pc:sldMk cId="3395007616" sldId="262"/>
            <ac:spMk id="3" creationId="{C69B1E30-8C43-43A6-80AD-D9BBDD6DD870}"/>
          </ac:spMkLst>
        </pc:spChg>
        <pc:spChg chg="mod">
          <ac:chgData name="moath momani" userId="720708e143949568" providerId="LiveId" clId="{5399783D-F0DE-47F2-95D5-26F50D1FDDE9}" dt="2020-11-15T09:04:15.641" v="4825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5399783D-F0DE-47F2-95D5-26F50D1FDDE9}" dt="2020-11-11T07:43:40.527" v="3176"/>
          <ac:spMkLst>
            <pc:docMk/>
            <pc:sldMk cId="3395007616" sldId="262"/>
            <ac:spMk id="11" creationId="{C33DD1E7-E79F-4DFA-80FA-C346FD1F051B}"/>
          </ac:spMkLst>
        </pc:spChg>
        <pc:picChg chg="add">
          <ac:chgData name="moath momani" userId="720708e143949568" providerId="LiveId" clId="{5399783D-F0DE-47F2-95D5-26F50D1FDDE9}" dt="2020-11-11T09:23:25.236" v="3279" actId="22"/>
          <ac:picMkLst>
            <pc:docMk/>
            <pc:sldMk cId="3395007616" sldId="262"/>
            <ac:picMk id="2" creationId="{C556F75E-A44F-4876-A3C4-7E12ED6DBCA8}"/>
          </ac:picMkLst>
        </pc:picChg>
      </pc:sldChg>
      <pc:sldChg chg="addSp modSp mod">
        <pc:chgData name="moath momani" userId="720708e143949568" providerId="LiveId" clId="{5399783D-F0DE-47F2-95D5-26F50D1FDDE9}" dt="2020-11-15T09:56:37.561" v="5171" actId="20577"/>
        <pc:sldMkLst>
          <pc:docMk/>
          <pc:sldMk cId="3299758773" sldId="264"/>
        </pc:sldMkLst>
        <pc:spChg chg="add">
          <ac:chgData name="moath momani" userId="720708e143949568" providerId="LiveId" clId="{5399783D-F0DE-47F2-95D5-26F50D1FDDE9}" dt="2020-11-11T09:23:23.890" v="3278" actId="22"/>
          <ac:spMkLst>
            <pc:docMk/>
            <pc:sldMk cId="3299758773" sldId="264"/>
            <ac:spMk id="3" creationId="{1C4DAAF2-358E-4E98-83E8-869377BE0F62}"/>
          </ac:spMkLst>
        </pc:spChg>
        <pc:spChg chg="mod">
          <ac:chgData name="moath momani" userId="720708e143949568" providerId="LiveId" clId="{5399783D-F0DE-47F2-95D5-26F50D1FDDE9}" dt="2020-11-11T10:00:15.401" v="4097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5399783D-F0DE-47F2-95D5-26F50D1FDDE9}" dt="2020-11-15T09:56:37.561" v="5171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">
          <ac:chgData name="moath momani" userId="720708e143949568" providerId="LiveId" clId="{5399783D-F0DE-47F2-95D5-26F50D1FDDE9}" dt="2020-11-11T09:23:23.890" v="3278" actId="22"/>
          <ac:picMkLst>
            <pc:docMk/>
            <pc:sldMk cId="3299758773" sldId="264"/>
            <ac:picMk id="2" creationId="{D1AB80B4-64B8-437E-B171-FAC765D6F73F}"/>
          </ac:picMkLst>
        </pc:picChg>
      </pc:sldChg>
      <pc:sldChg chg="modSp mod">
        <pc:chgData name="moath momani" userId="720708e143949568" providerId="LiveId" clId="{5399783D-F0DE-47F2-95D5-26F50D1FDDE9}" dt="2020-11-15T06:37:29.910" v="4434" actId="1076"/>
        <pc:sldMkLst>
          <pc:docMk/>
          <pc:sldMk cId="2396038251" sldId="265"/>
        </pc:sldMkLst>
        <pc:spChg chg="mod">
          <ac:chgData name="moath momani" userId="720708e143949568" providerId="LiveId" clId="{5399783D-F0DE-47F2-95D5-26F50D1FDDE9}" dt="2020-11-15T06:37:29.910" v="4434" actId="1076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5399783D-F0DE-47F2-95D5-26F50D1FDDE9}" dt="2020-11-11T07:43:11.745" v="3175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5399783D-F0DE-47F2-95D5-26F50D1FDDE9}" dt="2020-11-11T08:18:16.302" v="3272" actId="20577"/>
        <pc:sldMkLst>
          <pc:docMk/>
          <pc:sldMk cId="4027102162" sldId="266"/>
        </pc:sldMkLst>
        <pc:spChg chg="mod">
          <ac:chgData name="moath momani" userId="720708e143949568" providerId="LiveId" clId="{5399783D-F0DE-47F2-95D5-26F50D1FDDE9}" dt="2020-11-11T08:18:16.302" v="3272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5399783D-F0DE-47F2-95D5-26F50D1FDDE9}" dt="2020-11-11T08:17:50.186" v="3269" actId="2711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5399783D-F0DE-47F2-95D5-26F50D1FDDE9}" dt="2020-11-15T06:58:43.477" v="4516" actId="20577"/>
        <pc:sldMkLst>
          <pc:docMk/>
          <pc:sldMk cId="2983114971" sldId="267"/>
        </pc:sldMkLst>
        <pc:spChg chg="mod">
          <ac:chgData name="moath momani" userId="720708e143949568" providerId="LiveId" clId="{5399783D-F0DE-47F2-95D5-26F50D1FDDE9}" dt="2020-11-15T05:54:34.197" v="4433" actId="20577"/>
          <ac:spMkLst>
            <pc:docMk/>
            <pc:sldMk cId="2983114971" sldId="267"/>
            <ac:spMk id="10" creationId="{4520B65B-FB47-4A30-821D-E86797BB747B}"/>
          </ac:spMkLst>
        </pc:spChg>
        <pc:graphicFrameChg chg="modGraphic">
          <ac:chgData name="moath momani" userId="720708e143949568" providerId="LiveId" clId="{5399783D-F0DE-47F2-95D5-26F50D1FDDE9}" dt="2020-11-15T06:58:43.477" v="4516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7A736DBF-5AC3-4463-8F7B-ACA07C834241}"/>
    <pc:docChg chg="undo custSel addSld delSld modSld">
      <pc:chgData name="moath momani" userId="720708e143949568" providerId="LiveId" clId="{7A736DBF-5AC3-4463-8F7B-ACA07C834241}" dt="2020-04-19T11:06:42.405" v="114"/>
      <pc:docMkLst>
        <pc:docMk/>
      </pc:docMkLst>
      <pc:sldChg chg="addSp delSp modSp add">
        <pc:chgData name="moath momani" userId="720708e143949568" providerId="LiveId" clId="{7A736DBF-5AC3-4463-8F7B-ACA07C834241}" dt="2020-04-19T11:06:42.405" v="114"/>
        <pc:sldMkLst>
          <pc:docMk/>
          <pc:sldMk cId="1368490105" sldId="258"/>
        </pc:sldMkLst>
        <pc:spChg chg="del">
          <ac:chgData name="moath momani" userId="720708e143949568" providerId="LiveId" clId="{7A736DBF-5AC3-4463-8F7B-ACA07C834241}" dt="2020-04-19T10:53:39.386" v="2" actId="478"/>
          <ac:spMkLst>
            <pc:docMk/>
            <pc:sldMk cId="1368490105" sldId="258"/>
            <ac:spMk id="110" creationId="{00000000-0000-0000-0000-000000000000}"/>
          </ac:spMkLst>
        </pc:spChg>
        <pc:graphicFrameChg chg="add mod modGraphic">
          <ac:chgData name="moath momani" userId="720708e143949568" providerId="LiveId" clId="{7A736DBF-5AC3-4463-8F7B-ACA07C834241}" dt="2020-04-19T11:06:42.405" v="114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del">
        <pc:chgData name="moath momani" userId="720708e143949568" providerId="LiveId" clId="{7A736DBF-5AC3-4463-8F7B-ACA07C834241}" dt="2020-04-19T10:53:31.824" v="0" actId="47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0F7E49B7-4401-481C-BB39-EE638D2530BE}"/>
    <pc:docChg chg="custSel modSld">
      <pc:chgData name="moath momani" userId="720708e143949568" providerId="LiveId" clId="{0F7E49B7-4401-481C-BB39-EE638D2530BE}" dt="2020-05-03T09:22:25.752" v="0" actId="207"/>
      <pc:docMkLst>
        <pc:docMk/>
      </pc:docMkLst>
      <pc:sldChg chg="modSp mod">
        <pc:chgData name="moath momani" userId="720708e143949568" providerId="LiveId" clId="{0F7E49B7-4401-481C-BB39-EE638D2530BE}" dt="2020-05-03T09:22:25.752" v="0" actId="207"/>
        <pc:sldMkLst>
          <pc:docMk/>
          <pc:sldMk cId="1368490105" sldId="258"/>
        </pc:sldMkLst>
        <pc:graphicFrameChg chg="modGraphic">
          <ac:chgData name="moath momani" userId="720708e143949568" providerId="LiveId" clId="{0F7E49B7-4401-481C-BB39-EE638D2530BE}" dt="2020-05-03T09:22:25.752" v="0" actId="20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77310440-B0E1-49DB-AA2D-7BED0FB21575}"/>
    <pc:docChg chg="undo custSel addSld delSld modSld sldOrd">
      <pc:chgData name="moath momani" userId="720708e143949568" providerId="LiveId" clId="{77310440-B0E1-49DB-AA2D-7BED0FB21575}" dt="2020-06-24T12:26:49.561" v="104"/>
      <pc:docMkLst>
        <pc:docMk/>
      </pc:docMkLst>
      <pc:sldChg chg="addSp delSp modSp add mod">
        <pc:chgData name="moath momani" userId="720708e143949568" providerId="LiveId" clId="{77310440-B0E1-49DB-AA2D-7BED0FB21575}" dt="2020-06-24T12:20:23.218" v="12"/>
        <pc:sldMkLst>
          <pc:docMk/>
          <pc:sldMk cId="1051649133" sldId="259"/>
        </pc:sldMkLst>
        <pc:spChg chg="add mod">
          <ac:chgData name="moath momani" userId="720708e143949568" providerId="LiveId" clId="{77310440-B0E1-49DB-AA2D-7BED0FB21575}" dt="2020-06-24T12:20:02.621" v="9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77310440-B0E1-49DB-AA2D-7BED0FB21575}" dt="2020-06-24T12:19:33.634" v="5" actId="207"/>
          <ac:spMkLst>
            <pc:docMk/>
            <pc:sldMk cId="1051649133" sldId="259"/>
            <ac:spMk id="110" creationId="{00000000-0000-0000-0000-000000000000}"/>
          </ac:spMkLst>
        </pc:spChg>
        <pc:spChg chg="mod">
          <ac:chgData name="moath momani" userId="720708e143949568" providerId="LiveId" clId="{77310440-B0E1-49DB-AA2D-7BED0FB21575}" dt="2020-06-24T12:20:23.218" v="12"/>
          <ac:spMkLst>
            <pc:docMk/>
            <pc:sldMk cId="1051649133" sldId="259"/>
            <ac:spMk id="111" creationId="{00000000-0000-0000-0000-000000000000}"/>
          </ac:spMkLst>
        </pc:spChg>
        <pc:graphicFrameChg chg="del">
          <ac:chgData name="moath momani" userId="720708e143949568" providerId="LiveId" clId="{77310440-B0E1-49DB-AA2D-7BED0FB21575}" dt="2020-06-24T12:19:53.690" v="8" actId="478"/>
          <ac:graphicFrameMkLst>
            <pc:docMk/>
            <pc:sldMk cId="1051649133" sldId="259"/>
            <ac:graphicFrameMk id="9" creationId="{D924ADDC-0FC0-4E07-9A6E-A6392502FFAB}"/>
          </ac:graphicFrameMkLst>
        </pc:graphicFrameChg>
      </pc:sldChg>
      <pc:sldChg chg="add del setBg">
        <pc:chgData name="moath momani" userId="720708e143949568" providerId="LiveId" clId="{77310440-B0E1-49DB-AA2D-7BED0FB21575}" dt="2020-06-24T12:19:17.027" v="3"/>
        <pc:sldMkLst>
          <pc:docMk/>
          <pc:sldMk cId="184621246" sldId="260"/>
        </pc:sldMkLst>
      </pc:sldChg>
      <pc:sldChg chg="add del setBg">
        <pc:chgData name="moath momani" userId="720708e143949568" providerId="LiveId" clId="{77310440-B0E1-49DB-AA2D-7BED0FB21575}" dt="2020-06-24T12:19:09.330" v="1"/>
        <pc:sldMkLst>
          <pc:docMk/>
          <pc:sldMk cId="2273473089" sldId="260"/>
        </pc:sldMkLst>
      </pc:sldChg>
      <pc:sldChg chg="add del setBg">
        <pc:chgData name="moath momani" userId="720708e143949568" providerId="LiveId" clId="{77310440-B0E1-49DB-AA2D-7BED0FB21575}" dt="2020-06-24T12:20:47.277" v="14"/>
        <pc:sldMkLst>
          <pc:docMk/>
          <pc:sldMk cId="3196849208" sldId="260"/>
        </pc:sldMkLst>
      </pc:sldChg>
      <pc:sldChg chg="addSp delSp modSp add mod">
        <pc:chgData name="moath momani" userId="720708e143949568" providerId="LiveId" clId="{77310440-B0E1-49DB-AA2D-7BED0FB21575}" dt="2020-06-24T12:21:30.233" v="18" actId="1076"/>
        <pc:sldMkLst>
          <pc:docMk/>
          <pc:sldMk cId="3704995808" sldId="260"/>
        </pc:sldMkLst>
        <pc:spChg chg="del">
          <ac:chgData name="moath momani" userId="720708e143949568" providerId="LiveId" clId="{77310440-B0E1-49DB-AA2D-7BED0FB21575}" dt="2020-06-24T12:20:58.244" v="16" actId="478"/>
          <ac:spMkLst>
            <pc:docMk/>
            <pc:sldMk cId="3704995808" sldId="260"/>
            <ac:spMk id="10" creationId="{EF7D5529-E01F-40C4-9628-C79A2F2BE828}"/>
          </ac:spMkLst>
        </pc:spChg>
        <pc:graphicFrameChg chg="add mod">
          <ac:chgData name="moath momani" userId="720708e143949568" providerId="LiveId" clId="{77310440-B0E1-49DB-AA2D-7BED0FB21575}" dt="2020-06-24T12:21:30.233" v="18" actId="1076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 ord">
        <pc:chgData name="moath momani" userId="720708e143949568" providerId="LiveId" clId="{77310440-B0E1-49DB-AA2D-7BED0FB21575}" dt="2020-06-24T12:24:00.976" v="55" actId="20577"/>
        <pc:sldMkLst>
          <pc:docMk/>
          <pc:sldMk cId="2975555803" sldId="261"/>
        </pc:sldMkLst>
        <pc:spChg chg="add mod">
          <ac:chgData name="moath momani" userId="720708e143949568" providerId="LiveId" clId="{77310440-B0E1-49DB-AA2D-7BED0FB21575}" dt="2020-06-24T12:24:00.976" v="55" actId="20577"/>
          <ac:spMkLst>
            <pc:docMk/>
            <pc:sldMk cId="2975555803" sldId="261"/>
            <ac:spMk id="10" creationId="{D7A87FB4-AB01-424A-A7EF-A9F633313350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2" creationId="{C7A02477-A55C-462D-8FD4-6F3DB880F6D4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3" creationId="{0F4FC5E7-72C5-4739-A99D-384169D60A43}"/>
          </ac:spMkLst>
        </pc:spChg>
        <pc:spChg chg="add del mod">
          <ac:chgData name="moath momani" userId="720708e143949568" providerId="LiveId" clId="{77310440-B0E1-49DB-AA2D-7BED0FB21575}" dt="2020-06-24T12:23:34.447" v="39" actId="478"/>
          <ac:spMkLst>
            <pc:docMk/>
            <pc:sldMk cId="2975555803" sldId="261"/>
            <ac:spMk id="15" creationId="{9D63C563-12D2-4BCF-AC66-C1BD12F07A98}"/>
          </ac:spMkLst>
        </pc:spChg>
        <pc:spChg chg="del">
          <ac:chgData name="moath momani" userId="720708e143949568" providerId="LiveId" clId="{77310440-B0E1-49DB-AA2D-7BED0FB21575}" dt="2020-06-24T12:22:24.552" v="29" actId="478"/>
          <ac:spMkLst>
            <pc:docMk/>
            <pc:sldMk cId="2975555803" sldId="261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22.344" v="36"/>
          <ac:grpSpMkLst>
            <pc:docMk/>
            <pc:sldMk cId="2975555803" sldId="261"/>
            <ac:grpSpMk id="11" creationId="{DD40D670-B5F0-498E-A587-9EE600551682}"/>
          </ac:grpSpMkLst>
        </pc:grpChg>
        <pc:grpChg chg="del">
          <ac:chgData name="moath momani" userId="720708e143949568" providerId="LiveId" clId="{77310440-B0E1-49DB-AA2D-7BED0FB21575}" dt="2020-06-24T12:22:15.045" v="24" actId="478"/>
          <ac:grpSpMkLst>
            <pc:docMk/>
            <pc:sldMk cId="2975555803" sldId="261"/>
            <ac:grpSpMk id="104" creationId="{00000000-0000-0000-0000-000000000000}"/>
          </ac:grpSpMkLst>
        </pc:grpChg>
        <pc:graphicFrameChg chg="add mod">
          <ac:chgData name="moath momani" userId="720708e143949568" providerId="LiveId" clId="{77310440-B0E1-49DB-AA2D-7BED0FB21575}" dt="2020-06-24T12:23:22.344" v="36"/>
          <ac:graphicFrameMkLst>
            <pc:docMk/>
            <pc:sldMk cId="2975555803" sldId="261"/>
            <ac:graphicFrameMk id="16" creationId="{19F4B6FB-F246-464D-8F74-C3493134C0E4}"/>
          </ac:graphicFrameMkLst>
        </pc:graphicFrameChg>
        <pc:picChg chg="add del mod">
          <ac:chgData name="moath momani" userId="720708e143949568" providerId="LiveId" clId="{77310440-B0E1-49DB-AA2D-7BED0FB21575}" dt="2020-06-24T12:23:34.447" v="39" actId="478"/>
          <ac:picMkLst>
            <pc:docMk/>
            <pc:sldMk cId="2975555803" sldId="261"/>
            <ac:picMk id="14" creationId="{387B677F-205A-4AAA-96FA-13060C2C8E5A}"/>
          </ac:picMkLst>
        </pc:picChg>
        <pc:picChg chg="del">
          <ac:chgData name="moath momani" userId="720708e143949568" providerId="LiveId" clId="{77310440-B0E1-49DB-AA2D-7BED0FB21575}" dt="2020-06-24T12:23:27.931" v="37" actId="478"/>
          <ac:picMkLst>
            <pc:docMk/>
            <pc:sldMk cId="2975555803" sldId="261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5.321" v="30" actId="478"/>
          <ac:picMkLst>
            <pc:docMk/>
            <pc:sldMk cId="2975555803" sldId="261"/>
            <ac:picMk id="106" creationId="{00000000-0000-0000-0000-000000000000}"/>
          </ac:picMkLst>
        </pc:picChg>
        <pc:picChg chg="del mod">
          <ac:chgData name="moath momani" userId="720708e143949568" providerId="LiveId" clId="{77310440-B0E1-49DB-AA2D-7BED0FB21575}" dt="2020-06-24T12:22:12.952" v="22" actId="478"/>
          <ac:picMkLst>
            <pc:docMk/>
            <pc:sldMk cId="2975555803" sldId="261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3.970" v="23" actId="478"/>
          <ac:picMkLst>
            <pc:docMk/>
            <pc:sldMk cId="2975555803" sldId="261"/>
            <ac:picMk id="108" creationId="{00000000-0000-0000-0000-000000000000}"/>
          </ac:picMkLst>
        </pc:picChg>
      </pc:sldChg>
      <pc:sldChg chg="addSp delSp modSp add mod">
        <pc:chgData name="moath momani" userId="720708e143949568" providerId="LiveId" clId="{77310440-B0E1-49DB-AA2D-7BED0FB21575}" dt="2020-06-24T12:24:11.452" v="56"/>
        <pc:sldMkLst>
          <pc:docMk/>
          <pc:sldMk cId="3395007616" sldId="262"/>
        </pc:sldMkLst>
        <pc:spChg chg="add mod">
          <ac:chgData name="moath momani" userId="720708e143949568" providerId="LiveId" clId="{77310440-B0E1-49DB-AA2D-7BED0FB21575}" dt="2020-06-24T12:22:48.521" v="32"/>
          <ac:spMkLst>
            <pc:docMk/>
            <pc:sldMk cId="3395007616" sldId="262"/>
            <ac:spMk id="10" creationId="{CA2989F7-5D56-441E-9E1C-B92A7AC5048D}"/>
          </ac:spMkLst>
        </pc:spChg>
        <pc:spChg chg="add mod">
          <ac:chgData name="moath momani" userId="720708e143949568" providerId="LiveId" clId="{77310440-B0E1-49DB-AA2D-7BED0FB21575}" dt="2020-06-24T12:24:11.452" v="56"/>
          <ac:spMkLst>
            <pc:docMk/>
            <pc:sldMk cId="3395007616" sldId="262"/>
            <ac:spMk id="11" creationId="{C33DD1E7-E79F-4DFA-80FA-C346FD1F051B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3" creationId="{0EADB2AE-0BFF-436A-9F5E-13031E94AFC0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4" creationId="{0687433D-8FE9-4B18-9E70-2CD4E976F6A7}"/>
          </ac:spMkLst>
        </pc:spChg>
        <pc:spChg chg="del">
          <ac:chgData name="moath momani" userId="720708e143949568" providerId="LiveId" clId="{77310440-B0E1-49DB-AA2D-7BED0FB21575}" dt="2020-06-24T12:22:20.690" v="28" actId="478"/>
          <ac:spMkLst>
            <pc:docMk/>
            <pc:sldMk cId="3395007616" sldId="262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02.663" v="33"/>
          <ac:grpSpMkLst>
            <pc:docMk/>
            <pc:sldMk cId="3395007616" sldId="262"/>
            <ac:grpSpMk id="12" creationId="{A84067D7-4FAC-4975-9C7B-C6655B04ED9E}"/>
          </ac:grpSpMkLst>
        </pc:grpChg>
        <pc:grpChg chg="del">
          <ac:chgData name="moath momani" userId="720708e143949568" providerId="LiveId" clId="{77310440-B0E1-49DB-AA2D-7BED0FB21575}" dt="2020-06-24T12:22:17.742" v="26" actId="478"/>
          <ac:grpSpMkLst>
            <pc:docMk/>
            <pc:sldMk cId="3395007616" sldId="262"/>
            <ac:grpSpMk id="104" creationId="{00000000-0000-0000-0000-000000000000}"/>
          </ac:grpSpMkLst>
        </pc:grpChg>
        <pc:picChg chg="del">
          <ac:chgData name="moath momani" userId="720708e143949568" providerId="LiveId" clId="{77310440-B0E1-49DB-AA2D-7BED0FB21575}" dt="2020-06-24T12:23:38.308" v="40" actId="478"/>
          <ac:picMkLst>
            <pc:docMk/>
            <pc:sldMk cId="3395007616" sldId="262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7.520" v="31" actId="478"/>
          <ac:picMkLst>
            <pc:docMk/>
            <pc:sldMk cId="3395007616" sldId="262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8.614" v="27" actId="478"/>
          <ac:picMkLst>
            <pc:docMk/>
            <pc:sldMk cId="3395007616" sldId="262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6.943" v="25" actId="478"/>
          <ac:picMkLst>
            <pc:docMk/>
            <pc:sldMk cId="3395007616" sldId="262"/>
            <ac:picMk id="108" creationId="{00000000-0000-0000-0000-000000000000}"/>
          </ac:picMkLst>
        </pc:picChg>
      </pc:sldChg>
      <pc:sldChg chg="add del">
        <pc:chgData name="moath momani" userId="720708e143949568" providerId="LiveId" clId="{77310440-B0E1-49DB-AA2D-7BED0FB21575}" dt="2020-06-24T12:24:46.040" v="63" actId="47"/>
        <pc:sldMkLst>
          <pc:docMk/>
          <pc:sldMk cId="2426762762" sldId="263"/>
        </pc:sldMkLst>
      </pc:sldChg>
      <pc:sldChg chg="addSp delSp modSp add mod">
        <pc:chgData name="moath momani" userId="720708e143949568" providerId="LiveId" clId="{77310440-B0E1-49DB-AA2D-7BED0FB21575}" dt="2020-06-24T12:26:30.268" v="102" actId="20577"/>
        <pc:sldMkLst>
          <pc:docMk/>
          <pc:sldMk cId="3299758773" sldId="264"/>
        </pc:sldMkLst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0" creationId="{8469C344-59FE-4DE3-888E-FAB19A6FFECE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2" creationId="{FC8C137D-0047-4C68-94DE-B4FF030489A2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3" creationId="{7FC5EBD3-A501-4E9A-8D05-99AD5FF35602}"/>
          </ac:spMkLst>
        </pc:spChg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5" creationId="{DFC08B4F-8A55-4152-9006-C889D0CD5AEE}"/>
          </ac:spMkLst>
        </pc:spChg>
        <pc:spChg chg="add mod">
          <ac:chgData name="moath momani" userId="720708e143949568" providerId="LiveId" clId="{77310440-B0E1-49DB-AA2D-7BED0FB21575}" dt="2020-06-24T12:26:30.268" v="102" actId="20577"/>
          <ac:spMkLst>
            <pc:docMk/>
            <pc:sldMk cId="3299758773" sldId="264"/>
            <ac:spMk id="17" creationId="{3491E9C2-141A-47B4-8AF8-20871943362C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19" creationId="{DE76BCF3-94C0-435C-AD0C-2CAEBCD02074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0" creationId="{00A21D34-67D7-479F-BB68-20B805A08721}"/>
          </ac:spMkLst>
        </pc:spChg>
        <pc:spChg chg="add 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2" creationId="{DD61AAE1-2E64-4ABD-877C-7899B186CE9A}"/>
          </ac:spMkLst>
        </pc:spChg>
        <pc:spChg chg="del">
          <ac:chgData name="moath momani" userId="720708e143949568" providerId="LiveId" clId="{77310440-B0E1-49DB-AA2D-7BED0FB21575}" dt="2020-06-24T12:24:38.292" v="59" actId="478"/>
          <ac:spMkLst>
            <pc:docMk/>
            <pc:sldMk cId="3299758773" sldId="264"/>
            <ac:spMk id="101" creationId="{00000000-0000-0000-0000-000000000000}"/>
          </ac:spMkLst>
        </pc:spChg>
        <pc:grpChg chg="add del mod">
          <ac:chgData name="moath momani" userId="720708e143949568" providerId="LiveId" clId="{77310440-B0E1-49DB-AA2D-7BED0FB21575}" dt="2020-06-24T12:26:14.237" v="85" actId="478"/>
          <ac:grpSpMkLst>
            <pc:docMk/>
            <pc:sldMk cId="3299758773" sldId="264"/>
            <ac:grpSpMk id="11" creationId="{8CC0C15C-125D-48CC-B151-F3338535383C}"/>
          </ac:grpSpMkLst>
        </pc:grpChg>
        <pc:grpChg chg="add mod">
          <ac:chgData name="moath momani" userId="720708e143949568" providerId="LiveId" clId="{77310440-B0E1-49DB-AA2D-7BED0FB21575}" dt="2020-06-24T12:26:15.045" v="86"/>
          <ac:grpSpMkLst>
            <pc:docMk/>
            <pc:sldMk cId="3299758773" sldId="264"/>
            <ac:grpSpMk id="18" creationId="{82C87080-1F36-471E-9EE2-93A9445BA970}"/>
          </ac:grpSpMkLst>
        </pc:grpChg>
        <pc:grpChg chg="del">
          <ac:chgData name="moath momani" userId="720708e143949568" providerId="LiveId" clId="{77310440-B0E1-49DB-AA2D-7BED0FB21575}" dt="2020-06-24T12:24:38.292" v="59" actId="478"/>
          <ac:grpSpMkLst>
            <pc:docMk/>
            <pc:sldMk cId="3299758773" sldId="264"/>
            <ac:grpSpMk id="104" creationId="{00000000-0000-0000-0000-000000000000}"/>
          </ac:grpSpMkLst>
        </pc:grpChg>
        <pc:graphicFrameChg chg="add del mod">
          <ac:chgData name="moath momani" userId="720708e143949568" providerId="LiveId" clId="{77310440-B0E1-49DB-AA2D-7BED0FB21575}" dt="2020-06-24T12:26:14.237" v="85" actId="478"/>
          <ac:graphicFrameMkLst>
            <pc:docMk/>
            <pc:sldMk cId="3299758773" sldId="264"/>
            <ac:graphicFrameMk id="16" creationId="{F5752BFB-F688-4672-B034-427F7FEB1EB8}"/>
          </ac:graphicFrameMkLst>
        </pc:graphicFrameChg>
        <pc:graphicFrameChg chg="add mod">
          <ac:chgData name="moath momani" userId="720708e143949568" providerId="LiveId" clId="{77310440-B0E1-49DB-AA2D-7BED0FB21575}" dt="2020-06-24T12:26:15.045" v="86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 del mod">
          <ac:chgData name="moath momani" userId="720708e143949568" providerId="LiveId" clId="{77310440-B0E1-49DB-AA2D-7BED0FB21575}" dt="2020-06-24T12:26:14.237" v="85" actId="478"/>
          <ac:picMkLst>
            <pc:docMk/>
            <pc:sldMk cId="3299758773" sldId="264"/>
            <ac:picMk id="14" creationId="{2C925D47-9325-4D10-BDB1-13533CF71ECF}"/>
          </ac:picMkLst>
        </pc:picChg>
        <pc:picChg chg="add mod">
          <ac:chgData name="moath momani" userId="720708e143949568" providerId="LiveId" clId="{77310440-B0E1-49DB-AA2D-7BED0FB21575}" dt="2020-06-24T12:26:15.045" v="86"/>
          <ac:picMkLst>
            <pc:docMk/>
            <pc:sldMk cId="3299758773" sldId="264"/>
            <ac:picMk id="21" creationId="{87EACC26-5BEC-466C-93BA-0FC93503BA33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41.124" v="61" actId="478"/>
          <ac:picMkLst>
            <pc:docMk/>
            <pc:sldMk cId="3299758773" sldId="264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9.823" v="60" actId="478"/>
          <ac:picMkLst>
            <pc:docMk/>
            <pc:sldMk cId="3299758773" sldId="264"/>
            <ac:picMk id="108" creationId="{00000000-0000-0000-0000-000000000000}"/>
          </ac:picMkLst>
        </pc:picChg>
      </pc:sldChg>
      <pc:sldChg chg="addSp modSp add mod ord">
        <pc:chgData name="moath momani" userId="720708e143949568" providerId="LiveId" clId="{77310440-B0E1-49DB-AA2D-7BED0FB21575}" dt="2020-06-24T12:26:49.561" v="104"/>
        <pc:sldMkLst>
          <pc:docMk/>
          <pc:sldMk cId="2396038251" sldId="265"/>
        </pc:sldMkLst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2" creationId="{FC84119A-9C00-4A4D-B8A1-A3CEF39C8A71}"/>
          </ac:spMkLst>
        </pc:spChg>
        <pc:spChg chg="add mod">
          <ac:chgData name="moath momani" userId="720708e143949568" providerId="LiveId" clId="{77310440-B0E1-49DB-AA2D-7BED0FB21575}" dt="2020-06-24T12:26:49.561" v="104"/>
          <ac:spMkLst>
            <pc:docMk/>
            <pc:sldMk cId="2396038251" sldId="265"/>
            <ac:spMk id="3" creationId="{315EFD2C-9D32-4E66-B641-9629E89EEF30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5" creationId="{3EC52141-38F5-4574-851F-53C977C6C376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6" creationId="{D6B761B1-1020-4181-B906-C9495B6AFAE3}"/>
          </ac:spMkLst>
        </pc:spChg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8" creationId="{EB7DF314-2ECC-48D3-B735-DC91BB4F0C4F}"/>
          </ac:spMkLst>
        </pc:spChg>
        <pc:grpChg chg="add mod">
          <ac:chgData name="moath momani" userId="720708e143949568" providerId="LiveId" clId="{77310440-B0E1-49DB-AA2D-7BED0FB21575}" dt="2020-06-24T12:26:42.346" v="103"/>
          <ac:grpSpMkLst>
            <pc:docMk/>
            <pc:sldMk cId="2396038251" sldId="265"/>
            <ac:grpSpMk id="4" creationId="{6DBA73C4-A3BF-4C58-82B8-4640F15FB341}"/>
          </ac:grpSpMkLst>
        </pc:grpChg>
        <pc:picChg chg="add mod">
          <ac:chgData name="moath momani" userId="720708e143949568" providerId="LiveId" clId="{77310440-B0E1-49DB-AA2D-7BED0FB21575}" dt="2020-06-24T12:26:42.346" v="103"/>
          <ac:picMkLst>
            <pc:docMk/>
            <pc:sldMk cId="2396038251" sldId="265"/>
            <ac:picMk id="7" creationId="{7ED6BC1B-5636-4733-A24C-4AAC094E04AC}"/>
          </ac:picMkLst>
        </pc:picChg>
      </pc:sldChg>
      <pc:sldChg chg="add del setBg">
        <pc:chgData name="moath momani" userId="720708e143949568" providerId="LiveId" clId="{77310440-B0E1-49DB-AA2D-7BED0FB21575}" dt="2020-06-24T12:25:05.813" v="65"/>
        <pc:sldMkLst>
          <pc:docMk/>
          <pc:sldMk cId="831755398" sldId="266"/>
        </pc:sldMkLst>
      </pc:sldChg>
    </pc:docChg>
  </pc:docChgLst>
  <pc:docChgLst>
    <pc:chgData name="moath momani" userId="720708e143949568" providerId="LiveId" clId="{E2900F80-DF3C-407D-AE3D-681D102F2033}"/>
    <pc:docChg chg="custSel modSld">
      <pc:chgData name="moath momani" userId="720708e143949568" providerId="LiveId" clId="{E2900F80-DF3C-407D-AE3D-681D102F2033}" dt="2020-06-18T08:03:27.382" v="59" actId="20577"/>
      <pc:docMkLst>
        <pc:docMk/>
      </pc:docMkLst>
      <pc:sldChg chg="modSp mod">
        <pc:chgData name="moath momani" userId="720708e143949568" providerId="LiveId" clId="{E2900F80-DF3C-407D-AE3D-681D102F2033}" dt="2020-06-18T08:03:27.382" v="59" actId="20577"/>
        <pc:sldMkLst>
          <pc:docMk/>
          <pc:sldMk cId="0" sldId="257"/>
        </pc:sldMkLst>
        <pc:spChg chg="mod">
          <ac:chgData name="moath momani" userId="720708e143949568" providerId="LiveId" clId="{E2900F80-DF3C-407D-AE3D-681D102F2033}" dt="2020-06-18T08:03:27.382" v="59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F1A4974B-54A6-4BD7-98DC-9B13C4AFCE5A}"/>
    <pc:docChg chg="undo custSel modSld">
      <pc:chgData name="moath momani" userId="720708e143949568" providerId="LiveId" clId="{F1A4974B-54A6-4BD7-98DC-9B13C4AFCE5A}" dt="2020-06-24T09:45:40.198" v="924" actId="20577"/>
      <pc:docMkLst>
        <pc:docMk/>
      </pc:docMkLst>
      <pc:sldChg chg="modSp mod">
        <pc:chgData name="moath momani" userId="720708e143949568" providerId="LiveId" clId="{F1A4974B-54A6-4BD7-98DC-9B13C4AFCE5A}" dt="2020-06-24T09:26:35.676" v="315"/>
        <pc:sldMkLst>
          <pc:docMk/>
          <pc:sldMk cId="0" sldId="257"/>
        </pc:sldMkLst>
        <pc:spChg chg="mod">
          <ac:chgData name="moath momani" userId="720708e143949568" providerId="LiveId" clId="{F1A4974B-54A6-4BD7-98DC-9B13C4AFCE5A}" dt="2020-06-24T09:25:55.887" v="312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F1A4974B-54A6-4BD7-98DC-9B13C4AFCE5A}" dt="2020-06-24T09:26:35.676" v="31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F1A4974B-54A6-4BD7-98DC-9B13C4AFCE5A}" dt="2020-06-24T09:45:40.198" v="924" actId="20577"/>
        <pc:sldMkLst>
          <pc:docMk/>
          <pc:sldMk cId="1368490105" sldId="258"/>
        </pc:sldMkLst>
        <pc:spChg chg="mod">
          <ac:chgData name="moath momani" userId="720708e143949568" providerId="LiveId" clId="{F1A4974B-54A6-4BD7-98DC-9B13C4AFCE5A}" dt="2020-06-24T09:26:46.800" v="31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F1A4974B-54A6-4BD7-98DC-9B13C4AFCE5A}" dt="2020-06-24T09:45:40.198" v="92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383EE336-0517-4E2A-8698-78CF9FE0EB5E}"/>
    <pc:docChg chg="modSld">
      <pc:chgData name="moath momani" userId="720708e143949568" providerId="LiveId" clId="{383EE336-0517-4E2A-8698-78CF9FE0EB5E}" dt="2020-06-24T10:49:02.476" v="6" actId="20577"/>
      <pc:docMkLst>
        <pc:docMk/>
      </pc:docMkLst>
      <pc:sldChg chg="modSp mod">
        <pc:chgData name="moath momani" userId="720708e143949568" providerId="LiveId" clId="{383EE336-0517-4E2A-8698-78CF9FE0EB5E}" dt="2020-06-24T10:49:02.476" v="6" actId="20577"/>
        <pc:sldMkLst>
          <pc:docMk/>
          <pc:sldMk cId="1368490105" sldId="258"/>
        </pc:sldMkLst>
        <pc:graphicFrameChg chg="modGraphic">
          <ac:chgData name="moath momani" userId="720708e143949568" providerId="LiveId" clId="{383EE336-0517-4E2A-8698-78CF9FE0EB5E}" dt="2020-06-24T10:49:02.476" v="6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5B2AAE73-3AC5-4A2B-9D78-1D34603AF273}"/>
    <pc:docChg chg="modSld">
      <pc:chgData name="moath momani" userId="720708e143949568" providerId="LiveId" clId="{5B2AAE73-3AC5-4A2B-9D78-1D34603AF273}" dt="2020-06-24T10:23:42.054" v="40" actId="255"/>
      <pc:docMkLst>
        <pc:docMk/>
      </pc:docMkLst>
      <pc:sldChg chg="modSp mod">
        <pc:chgData name="moath momani" userId="720708e143949568" providerId="LiveId" clId="{5B2AAE73-3AC5-4A2B-9D78-1D34603AF273}" dt="2020-06-24T10:23:42.054" v="40" actId="255"/>
        <pc:sldMkLst>
          <pc:docMk/>
          <pc:sldMk cId="0" sldId="257"/>
        </pc:sldMkLst>
        <pc:spChg chg="mod">
          <ac:chgData name="moath momani" userId="720708e143949568" providerId="LiveId" clId="{5B2AAE73-3AC5-4A2B-9D78-1D34603AF273}" dt="2020-06-24T10:23:42.054" v="40" actId="255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090A9F16-55B6-4A19-809A-20835BCC8008}"/>
    <pc:docChg chg="undo custSel modSld">
      <pc:chgData name="moath momani" userId="720708e143949568" providerId="LiveId" clId="{090A9F16-55B6-4A19-809A-20835BCC8008}" dt="2020-10-19T07:04:15.309" v="4619" actId="20577"/>
      <pc:docMkLst>
        <pc:docMk/>
      </pc:docMkLst>
      <pc:sldChg chg="modSp mod">
        <pc:chgData name="moath momani" userId="720708e143949568" providerId="LiveId" clId="{090A9F16-55B6-4A19-809A-20835BCC8008}" dt="2020-10-13T10:17:15.226" v="4272" actId="20577"/>
        <pc:sldMkLst>
          <pc:docMk/>
          <pc:sldMk cId="0" sldId="256"/>
        </pc:sldMkLst>
        <pc:spChg chg="mod">
          <ac:chgData name="moath momani" userId="720708e143949568" providerId="LiveId" clId="{090A9F16-55B6-4A19-809A-20835BCC8008}" dt="2020-10-13T10:17:15.226" v="4272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090A9F16-55B6-4A19-809A-20835BCC8008}" dt="2020-10-19T06:10:38.033" v="4568" actId="20577"/>
        <pc:sldMkLst>
          <pc:docMk/>
          <pc:sldMk cId="0" sldId="257"/>
        </pc:sldMkLst>
        <pc:spChg chg="mod">
          <ac:chgData name="moath momani" userId="720708e143949568" providerId="LiveId" clId="{090A9F16-55B6-4A19-809A-20835BCC8008}" dt="2020-10-19T06:10:38.033" v="4568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090A9F16-55B6-4A19-809A-20835BCC8008}" dt="2020-10-13T09:07:38.896" v="3136" actId="313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090A9F16-55B6-4A19-809A-20835BCC8008}" dt="2020-10-15T07:59:03.052" v="4554" actId="20577"/>
        <pc:sldMkLst>
          <pc:docMk/>
          <pc:sldMk cId="1368490105" sldId="258"/>
        </pc:sldMkLst>
        <pc:spChg chg="mod">
          <ac:chgData name="moath momani" userId="720708e143949568" providerId="LiveId" clId="{090A9F16-55B6-4A19-809A-20835BCC8008}" dt="2020-10-13T09:19:39.890" v="347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090A9F16-55B6-4A19-809A-20835BCC8008}" dt="2020-10-15T07:59:03.052" v="45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090A9F16-55B6-4A19-809A-20835BCC8008}" dt="2020-10-19T06:25:25.753" v="4578" actId="20577"/>
        <pc:sldMkLst>
          <pc:docMk/>
          <pc:sldMk cId="1051649133" sldId="259"/>
        </pc:sldMkLst>
        <pc:spChg chg="mod">
          <ac:chgData name="moath momani" userId="720708e143949568" providerId="LiveId" clId="{090A9F16-55B6-4A19-809A-20835BCC8008}" dt="2020-10-19T06:25:25.753" v="457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090A9F16-55B6-4A19-809A-20835BCC8008}" dt="2020-10-13T10:14:55.510" v="4220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addSp delSp modSp mod">
        <pc:chgData name="moath momani" userId="720708e143949568" providerId="LiveId" clId="{090A9F16-55B6-4A19-809A-20835BCC8008}" dt="2020-10-19T06:44:17.588" v="4602" actId="20577"/>
        <pc:sldMkLst>
          <pc:docMk/>
          <pc:sldMk cId="3704995808" sldId="260"/>
        </pc:sldMkLst>
        <pc:spChg chg="mod">
          <ac:chgData name="moath momani" userId="720708e143949568" providerId="LiveId" clId="{090A9F16-55B6-4A19-809A-20835BCC8008}" dt="2020-10-13T10:15:10.619" v="4221"/>
          <ac:spMkLst>
            <pc:docMk/>
            <pc:sldMk cId="3704995808" sldId="260"/>
            <ac:spMk id="111" creationId="{00000000-0000-0000-0000-000000000000}"/>
          </ac:spMkLst>
        </pc:spChg>
        <pc:graphicFrameChg chg="add del modGraphic">
          <ac:chgData name="moath momani" userId="720708e143949568" providerId="LiveId" clId="{090A9F16-55B6-4A19-809A-20835BCC8008}" dt="2020-10-19T06:29:25.735" v="4580" actId="27309"/>
          <ac:graphicFrameMkLst>
            <pc:docMk/>
            <pc:sldMk cId="3704995808" sldId="260"/>
            <ac:graphicFrameMk id="3" creationId="{CAAF72AD-79CD-4DD0-978C-9B882866CC7C}"/>
          </ac:graphicFrameMkLst>
        </pc:graphicFrameChg>
        <pc:graphicFrameChg chg="modGraphic">
          <ac:chgData name="moath momani" userId="720708e143949568" providerId="LiveId" clId="{090A9F16-55B6-4A19-809A-20835BCC8008}" dt="2020-10-19T06:44:17.588" v="4602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090A9F16-55B6-4A19-809A-20835BCC8008}" dt="2020-10-13T09:04:28.846" v="3097"/>
        <pc:sldMkLst>
          <pc:docMk/>
          <pc:sldMk cId="2975555803" sldId="261"/>
        </pc:sldMkLst>
        <pc:spChg chg="mod">
          <ac:chgData name="moath momani" userId="720708e143949568" providerId="LiveId" clId="{090A9F16-55B6-4A19-809A-20835BCC8008}" dt="2020-10-13T09:04:28.846" v="309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090A9F16-55B6-4A19-809A-20835BCC8008}" dt="2020-10-13T09:00:37.886" v="3009" actId="20577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090A9F16-55B6-4A19-809A-20835BCC8008}" dt="2020-10-13T09:03:39.322" v="3096" actId="20577"/>
        <pc:sldMkLst>
          <pc:docMk/>
          <pc:sldMk cId="3395007616" sldId="262"/>
        </pc:sldMkLst>
        <pc:spChg chg="mod">
          <ac:chgData name="moath momani" userId="720708e143949568" providerId="LiveId" clId="{090A9F16-55B6-4A19-809A-20835BCC8008}" dt="2020-10-13T09:00:54.080" v="3016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090A9F16-55B6-4A19-809A-20835BCC8008}" dt="2020-10-13T09:03:39.322" v="3096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090A9F16-55B6-4A19-809A-20835BCC8008}" dt="2020-10-19T07:04:14.059" v="4618" actId="20577"/>
        <pc:sldMkLst>
          <pc:docMk/>
          <pc:sldMk cId="3299758773" sldId="264"/>
        </pc:sldMkLst>
        <pc:spChg chg="mod">
          <ac:chgData name="moath momani" userId="720708e143949568" providerId="LiveId" clId="{090A9F16-55B6-4A19-809A-20835BCC8008}" dt="2020-10-13T09:04:52.952" v="3108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090A9F16-55B6-4A19-809A-20835BCC8008}" dt="2020-10-19T07:04:14.059" v="4618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090A9F16-55B6-4A19-809A-20835BCC8008}" dt="2020-10-19T07:04:15.309" v="4619" actId="20577"/>
        <pc:sldMkLst>
          <pc:docMk/>
          <pc:sldMk cId="2396038251" sldId="265"/>
        </pc:sldMkLst>
        <pc:spChg chg="mod">
          <ac:chgData name="moath momani" userId="720708e143949568" providerId="LiveId" clId="{090A9F16-55B6-4A19-809A-20835BCC8008}" dt="2020-10-19T07:04:15.309" v="4619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090A9F16-55B6-4A19-809A-20835BCC8008}" dt="2020-10-13T09:04:45.741" v="3107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090A9F16-55B6-4A19-809A-20835BCC8008}" dt="2020-10-19T06:46:49.355" v="4606" actId="20577"/>
        <pc:sldMkLst>
          <pc:docMk/>
          <pc:sldMk cId="4027102162" sldId="266"/>
        </pc:sldMkLst>
        <pc:spChg chg="mod">
          <ac:chgData name="moath momani" userId="720708e143949568" providerId="LiveId" clId="{090A9F16-55B6-4A19-809A-20835BCC8008}" dt="2020-10-19T06:46:49.355" v="4606" actId="20577"/>
          <ac:spMkLst>
            <pc:docMk/>
            <pc:sldMk cId="4027102162" sldId="266"/>
            <ac:spMk id="10" creationId="{9D7E174E-AFFB-4815-93E6-758F1C7F88AB}"/>
          </ac:spMkLst>
        </pc:spChg>
      </pc:sldChg>
      <pc:sldChg chg="modSp mod">
        <pc:chgData name="moath momani" userId="720708e143949568" providerId="LiveId" clId="{090A9F16-55B6-4A19-809A-20835BCC8008}" dt="2020-10-19T06:54:02.038" v="4610" actId="20577"/>
        <pc:sldMkLst>
          <pc:docMk/>
          <pc:sldMk cId="2983114971" sldId="267"/>
        </pc:sldMkLst>
        <pc:graphicFrameChg chg="modGraphic">
          <ac:chgData name="moath momani" userId="720708e143949568" providerId="LiveId" clId="{090A9F16-55B6-4A19-809A-20835BCC8008}" dt="2020-10-19T06:54:02.038" v="4610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1051649133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1051649133" sldId="259"/>
            <ac:graphicFrameMk id="13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3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LESSON PLAN</a:t>
            </a:r>
            <a:endParaRPr lang="en-US" dirty="0"/>
          </a:p>
          <a:p>
            <a:r>
              <a:rPr lang="en-US" dirty="0"/>
              <a:t>FASHION TECH and VR  7-10 </a:t>
            </a:r>
            <a:endParaRPr sz="2000" dirty="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391297" y="3270852"/>
            <a:ext cx="5676385" cy="1090796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7822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197304" y="-1297576"/>
            <a:ext cx="2308691" cy="490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807216" y="1918942"/>
            <a:ext cx="3498670" cy="6376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9D7E174E-AFFB-4815-93E6-758F1C7F88AB}"/>
              </a:ext>
            </a:extLst>
          </p:cNvPr>
          <p:cNvSpPr txBox="1"/>
          <p:nvPr/>
        </p:nvSpPr>
        <p:spPr>
          <a:xfrm>
            <a:off x="952399" y="2071867"/>
            <a:ext cx="10284002" cy="305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>
                <a:latin typeface="Politica" panose="02000506060000020004" pitchFamily="2" charset="0"/>
              </a:rPr>
              <a:t>ZONE: technology 	AGE: 7-10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>
              <a:latin typeface="Politica" panose="02000506060000020004" pitchFamily="2" charset="0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>
                <a:latin typeface="Politica" panose="02000506060000020004" pitchFamily="2" charset="0"/>
              </a:rPr>
              <a:t>DESCRIPTION</a:t>
            </a:r>
            <a:r>
              <a:rPr sz="1600" b="1" dirty="0">
                <a:solidFill>
                  <a:schemeClr val="tx1"/>
                </a:solidFill>
                <a:latin typeface="Politica" panose="02000506060000020004" pitchFamily="2" charset="0"/>
              </a:rPr>
              <a:t>:</a:t>
            </a:r>
            <a:r>
              <a:rPr lang="en-US" sz="1600" b="1" dirty="0">
                <a:solidFill>
                  <a:schemeClr val="tx1"/>
                </a:solidFill>
                <a:latin typeface="Politica" panose="02000506060000020004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After participants gained the necessary knowledge and skills, they will be requested to conduct their final project of 3D virtual model and customized a new accessories and texture for it.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1600" b="1" dirty="0">
              <a:solidFill>
                <a:schemeClr val="tx1"/>
              </a:solidFill>
              <a:latin typeface="Politica" panose="02000506060000020004" pitchFamily="2" charset="0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>
                <a:latin typeface="Politica" panose="02000506060000020004" pitchFamily="2" charset="0"/>
              </a:rPr>
              <a:t>LESSON OBJECTIVES: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>
                <a:latin typeface="Politica" panose="02000506060000020004" pitchFamily="2" charset="0"/>
              </a:rPr>
              <a:t>To let participants practice and apply the knowledge they have learned and create creative designs.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>
                <a:latin typeface="Politica" panose="02000506060000020004" pitchFamily="2" charset="0"/>
              </a:rPr>
              <a:t>Materials: </a:t>
            </a:r>
            <a:r>
              <a:rPr dirty="0">
                <a:latin typeface="Politica" panose="02000506060000020004" pitchFamily="2" charset="0"/>
              </a:rPr>
              <a:t>Computer</a:t>
            </a:r>
            <a:r>
              <a:rPr lang="en-US" dirty="0">
                <a:latin typeface="Politica" panose="02000506060000020004" pitchFamily="2" charset="0"/>
              </a:rPr>
              <a:t>, Internet connection, </a:t>
            </a:r>
            <a:endParaRPr dirty="0">
              <a:latin typeface="Politica" panose="02000506060000020004" pitchFamily="2" charset="0"/>
            </a:endParaRPr>
          </a:p>
        </p:txBody>
      </p:sp>
      <p:pic>
        <p:nvPicPr>
          <p:cNvPr id="11" name="Picture 7" descr="Picture 7">
            <a:extLst>
              <a:ext uri="{FF2B5EF4-FFF2-40B4-BE49-F238E27FC236}">
                <a16:creationId xmlns:a16="http://schemas.microsoft.com/office/drawing/2014/main" id="{78A25FA2-5138-48F5-A37E-A4A00608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EAA786CF-BDF9-4604-921C-1F1DE4C1C29D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pSp>
        <p:nvGrpSpPr>
          <p:cNvPr id="13" name="Google Shape;61;p13">
            <a:extLst>
              <a:ext uri="{FF2B5EF4-FFF2-40B4-BE49-F238E27FC236}">
                <a16:creationId xmlns:a16="http://schemas.microsoft.com/office/drawing/2014/main" id="{AD781103-0814-41FD-B7F8-2A810A23A6BF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4" name="Google Shape;62;p13">
              <a:extLst>
                <a:ext uri="{FF2B5EF4-FFF2-40B4-BE49-F238E27FC236}">
                  <a16:creationId xmlns:a16="http://schemas.microsoft.com/office/drawing/2014/main" id="{B5AC5E12-24AB-4606-8335-AEB2970CA2DD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Google Shape;63;p13">
              <a:extLst>
                <a:ext uri="{FF2B5EF4-FFF2-40B4-BE49-F238E27FC236}">
                  <a16:creationId xmlns:a16="http://schemas.microsoft.com/office/drawing/2014/main" id="{8671E96A-BF37-41FB-92B8-0C37A4E93A72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" name="Google Shape;60;p13">
            <a:extLst>
              <a:ext uri="{FF2B5EF4-FFF2-40B4-BE49-F238E27FC236}">
                <a16:creationId xmlns:a16="http://schemas.microsoft.com/office/drawing/2014/main" id="{79F93827-5C9D-46E5-AC23-4889FBFC9122}"/>
              </a:ext>
            </a:extLst>
          </p:cNvPr>
          <p:cNvSpPr txBox="1"/>
          <p:nvPr/>
        </p:nvSpPr>
        <p:spPr>
          <a:xfrm>
            <a:off x="1942288" y="408374"/>
            <a:ext cx="8304249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>
                <a:latin typeface="Politica" panose="02000506060000020004" pitchFamily="2" charset="0"/>
              </a:rPr>
              <a:t>SESSION 5: </a:t>
            </a:r>
            <a:r>
              <a:rPr lang="en-US" sz="1800" b="1" dirty="0"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Model customization </a:t>
            </a:r>
            <a:endParaRPr lang="en-US" sz="4000" dirty="0">
              <a:solidFill>
                <a:schemeClr val="bg1"/>
              </a:solidFill>
              <a:latin typeface="Politica" panose="02000506060000020004" pitchFamily="2" charset="0"/>
              <a:ea typeface="Politica" charset="0"/>
              <a:cs typeface="Politica" charset="0"/>
            </a:endParaRP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4520B65B-FB47-4A30-821D-E86797BB747B}"/>
              </a:ext>
            </a:extLst>
          </p:cNvPr>
          <p:cNvSpPr txBox="1"/>
          <p:nvPr/>
        </p:nvSpPr>
        <p:spPr>
          <a:xfrm>
            <a:off x="1942288" y="408374"/>
            <a:ext cx="8304249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TITLE</a:t>
            </a:r>
            <a:r>
              <a:t>: </a:t>
            </a:r>
            <a:r>
              <a:rPr lang="en-US" sz="2000">
                <a:solidFill>
                  <a:schemeClr val="bg1"/>
                </a:solidFill>
                <a:latin typeface="Politica"/>
              </a:rPr>
              <a:t>Models </a:t>
            </a:r>
            <a:r>
              <a:rPr lang="en-US" sz="2000" dirty="0">
                <a:solidFill>
                  <a:schemeClr val="bg1"/>
                </a:solidFill>
                <a:latin typeface="Politica"/>
              </a:rPr>
              <a:t>customization </a:t>
            </a:r>
            <a:endParaRPr lang="en-US" sz="4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dirty="0"/>
          </a:p>
        </p:txBody>
      </p:sp>
      <p:grpSp>
        <p:nvGrpSpPr>
          <p:cNvPr id="11" name="Google Shape;61;p13">
            <a:extLst>
              <a:ext uri="{FF2B5EF4-FFF2-40B4-BE49-F238E27FC236}">
                <a16:creationId xmlns:a16="http://schemas.microsoft.com/office/drawing/2014/main" id="{DCC475F0-962E-46A0-ADF2-BD6B14A68A68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2" name="Google Shape;62;p13">
              <a:extLst>
                <a:ext uri="{FF2B5EF4-FFF2-40B4-BE49-F238E27FC236}">
                  <a16:creationId xmlns:a16="http://schemas.microsoft.com/office/drawing/2014/main" id="{5056E231-171D-4483-8900-6A802D160699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Google Shape;63;p13">
              <a:extLst>
                <a:ext uri="{FF2B5EF4-FFF2-40B4-BE49-F238E27FC236}">
                  <a16:creationId xmlns:a16="http://schemas.microsoft.com/office/drawing/2014/main" id="{4F3E5250-AAB2-487F-9416-DA996CC17C1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6E7AB1BB-AB3E-44C8-AF15-4BFB4D2F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AD13471E-04CD-428C-ABF4-62B28D5C3016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16" name="Google Shape;76;p15">
            <a:extLst>
              <a:ext uri="{FF2B5EF4-FFF2-40B4-BE49-F238E27FC236}">
                <a16:creationId xmlns:a16="http://schemas.microsoft.com/office/drawing/2014/main" id="{8A0EDEE8-F79A-4E20-8E6F-D0692D284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460877"/>
              </p:ext>
            </p:extLst>
          </p:nvPr>
        </p:nvGraphicFramePr>
        <p:xfrm>
          <a:off x="642079" y="1239915"/>
          <a:ext cx="11054418" cy="4728483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Materials and requirements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9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10 -5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Welcoming participants.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the challenge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and what they should do: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 panose="02000506060000020004"/>
                        </a:rPr>
                        <a:t>Create new 3d accessories in object mode and edit mode.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 panose="02000506060000020004"/>
                        </a:rPr>
                        <a:t>The new fashion 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Politica" panose="02000506060000020004"/>
                        </a:rPr>
                        <a:t>accessories should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 panose="02000506060000020004"/>
                        </a:rPr>
                        <a:t>be designed with different colors, textures, and patterns. 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endParaRPr lang="en-US" sz="1400" dirty="0">
                        <a:solidFill>
                          <a:schemeClr val="bg1"/>
                        </a:solidFill>
                        <a:latin typeface="Politica" panose="020005060600000200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30 - 45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Challenge participants to  Finalized their final project.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Guide them through the design process and assist those who need help.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5 - 10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Wrap up</a:t>
                      </a: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Ask Participants to share their screen and discuss the design.</a:t>
                      </a: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Encourage participants to visit Studio 56 and explore our workshops </a:t>
                      </a: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on Instagram.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access,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FC84119A-9C00-4A4D-B8A1-A3CEF39C8A71}"/>
              </a:ext>
            </a:extLst>
          </p:cNvPr>
          <p:cNvSpPr txBox="1"/>
          <p:nvPr/>
        </p:nvSpPr>
        <p:spPr>
          <a:xfrm>
            <a:off x="805618" y="984287"/>
            <a:ext cx="10568063" cy="6216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dirty="0"/>
              <a:t>ZONE: </a:t>
            </a:r>
            <a:r>
              <a:rPr lang="en-US" sz="1600" dirty="0"/>
              <a:t>technology </a:t>
            </a:r>
            <a:r>
              <a:rPr sz="1600" dirty="0"/>
              <a:t>	AGE: </a:t>
            </a:r>
            <a:r>
              <a:rPr lang="en-US" sz="1600" dirty="0"/>
              <a:t>7-10</a:t>
            </a:r>
            <a:r>
              <a:rPr sz="1600" dirty="0"/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DESCRIPTION:</a:t>
            </a:r>
            <a:endParaRPr lang="en-US" sz="1600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Virtual Reality is considered an important technology that gives excellent scope to diverse fields.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In this session, participants will be introduced to VR and its applications</a:t>
            </a:r>
            <a:r>
              <a:rPr lang="ar-QA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in different sectors  such as, fashion, gaming, and training.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In the end, they will be introduced to 3D modeling software and learn the process to create a virtual scene.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/>
          </a:p>
          <a:p>
            <a:r>
              <a:rPr lang="en-US" sz="1600" b="1" dirty="0">
                <a:solidFill>
                  <a:schemeClr val="bg1"/>
                </a:solidFill>
                <a:latin typeface="Politica" panose="02000506060000020004" pitchFamily="2" charset="0"/>
              </a:rPr>
              <a:t>ENGINEERING DESIGN CHALLENGE: 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</a:rPr>
              <a:t>Aisha is a fashion artist, and she wants to establish a virtual fashion store which can be explored through software to help people to save time and choose clothes in an easy way.</a:t>
            </a:r>
          </a:p>
          <a:p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</a:rPr>
              <a:t>Aisha is asking for your help to design a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3D avatars that can be called as virtual humans. These 3D avatars can help the shoppers in trying their outfit and see how their cloth will actually look like after wearing.</a:t>
            </a:r>
            <a:endParaRPr lang="en-US" sz="16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lv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/>
              <a:t>.</a:t>
            </a:r>
            <a:endParaRPr lang="en-US" sz="16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lv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sz="1600" dirty="0"/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OBJECTIVES:</a:t>
            </a:r>
          </a:p>
          <a:p>
            <a:r>
              <a:rPr lang="en-US" sz="1600" dirty="0">
                <a:solidFill>
                  <a:schemeClr val="bg1"/>
                </a:solidFill>
                <a:latin typeface="Politica"/>
              </a:rPr>
              <a:t>After the session students will be able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litica"/>
              </a:rPr>
              <a:t>Explain what is VR.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litica"/>
              </a:rPr>
              <a:t>Identify the main types of VR.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Politica"/>
              </a:rPr>
              <a:t>Explain some different types of VR implementations in the real world.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>
                <a:solidFill>
                  <a:schemeClr val="tx1"/>
                </a:solidFill>
              </a:rPr>
              <a:t>Use the right software to build a scene.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dirty="0">
                <a:solidFill>
                  <a:schemeClr val="tx1"/>
                </a:solidFill>
              </a:rPr>
              <a:t>Materials: </a:t>
            </a:r>
            <a:r>
              <a:rPr sz="1600" dirty="0">
                <a:solidFill>
                  <a:schemeClr val="tx1"/>
                </a:solidFill>
              </a:rPr>
              <a:t>Computer</a:t>
            </a:r>
            <a:r>
              <a:rPr lang="en-US" sz="1600" dirty="0">
                <a:solidFill>
                  <a:schemeClr val="tx1"/>
                </a:solidFill>
              </a:rPr>
              <a:t>, Internet connection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315EFD2C-9D32-4E66-B641-9629E89EEF30}"/>
              </a:ext>
            </a:extLst>
          </p:cNvPr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SESSION 1: 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modeling and VR</a:t>
            </a:r>
          </a:p>
          <a:p>
            <a:endParaRPr lang="en-US" dirty="0"/>
          </a:p>
        </p:txBody>
      </p:sp>
      <p:grpSp>
        <p:nvGrpSpPr>
          <p:cNvPr id="4" name="Google Shape;61;p13">
            <a:extLst>
              <a:ext uri="{FF2B5EF4-FFF2-40B4-BE49-F238E27FC236}">
                <a16:creationId xmlns:a16="http://schemas.microsoft.com/office/drawing/2014/main" id="{6DBA73C4-A3BF-4C58-82B8-4640F15FB341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5" name="Google Shape;62;p13">
              <a:extLst>
                <a:ext uri="{FF2B5EF4-FFF2-40B4-BE49-F238E27FC236}">
                  <a16:creationId xmlns:a16="http://schemas.microsoft.com/office/drawing/2014/main" id="{3EC52141-38F5-4574-851F-53C977C6C376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oogle Shape;63;p13">
              <a:extLst>
                <a:ext uri="{FF2B5EF4-FFF2-40B4-BE49-F238E27FC236}">
                  <a16:creationId xmlns:a16="http://schemas.microsoft.com/office/drawing/2014/main" id="{D6B761B1-1020-4181-B906-C9495B6AFAE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7ED6BC1B-5636-4733-A24C-4AAC094E0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B7DF314-2ECC-48D3-B735-DC91BB4F0C4F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396038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37525" y="1289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SESSION 1: 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modeling and VR</a:t>
            </a:r>
            <a:endParaRPr lang="en-US" dirty="0"/>
          </a:p>
          <a:p>
            <a:endParaRPr lang="en-US" dirty="0"/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49398" y="120566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085528"/>
              </p:ext>
            </p:extLst>
          </p:nvPr>
        </p:nvGraphicFramePr>
        <p:xfrm>
          <a:off x="606421" y="990655"/>
          <a:ext cx="11054418" cy="5495109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9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Materials and requirements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3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mins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MS Teams options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Studio 56 and our zones.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the client letter.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Briefly explain the camp idea and activities.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the engineering design challenge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min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VR, and what is VR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the main types of VR.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Fully-Immersive.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Simi-Immersive. 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Non-Immersive.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Show different fields of using VR, education sport, gaming, training, and fashion.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04329"/>
                  </a:ext>
                </a:extLst>
              </a:tr>
              <a:tr h="8491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15 min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Introduce Vectary software.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Show participants different projects made in Vectary.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access,</a:t>
                      </a:r>
                      <a:endParaRPr lang="en-US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62788"/>
                  </a:ext>
                </a:extLst>
              </a:tr>
              <a:tr h="11263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Ask participants to create accounts on Vectary.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Give the participants the time to explore the software.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access, 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587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CA2989F7-5D56-441E-9E1C-B92A7AC5048D}"/>
              </a:ext>
            </a:extLst>
          </p:cNvPr>
          <p:cNvSpPr txBox="1"/>
          <p:nvPr/>
        </p:nvSpPr>
        <p:spPr>
          <a:xfrm>
            <a:off x="952398" y="1726327"/>
            <a:ext cx="10568063" cy="37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ZONE: technology 	AGE: 7-10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DESCRIPTION:</a:t>
            </a:r>
            <a:endParaRPr lang="en-US" sz="16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To create a virtual scene, participants will be introduced to </a:t>
            </a:r>
            <a:r>
              <a:rPr lang="en-US" sz="1600" dirty="0">
                <a:solidFill>
                  <a:schemeClr val="tx1"/>
                </a:solidFill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ectary software and learn how to create basic objects and use basic options such as change colors and size to modify their virtual characters and add some accessories.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Politica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OBJECTIVES:</a:t>
            </a:r>
          </a:p>
          <a:p>
            <a:r>
              <a:rPr lang="en-US" dirty="0">
                <a:solidFill>
                  <a:schemeClr val="bg1"/>
                </a:solidFill>
                <a:latin typeface="Politica"/>
              </a:rPr>
              <a:t>After the session students will be able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Change the color, size, and add accessories.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Use some tools related to object mode inside Vectary software.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Create basic objects which they will choose and add to character.</a:t>
            </a:r>
          </a:p>
          <a:p>
            <a:endParaRPr lang="en-US" dirty="0">
              <a:solidFill>
                <a:schemeClr val="bg1"/>
              </a:solidFill>
              <a:latin typeface="Politica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</a:t>
            </a:r>
            <a:endParaRPr dirty="0"/>
          </a:p>
        </p:txBody>
      </p:sp>
      <p:sp>
        <p:nvSpPr>
          <p:cNvPr id="11" name="Google Shape;60;p13">
            <a:extLst>
              <a:ext uri="{FF2B5EF4-FFF2-40B4-BE49-F238E27FC236}">
                <a16:creationId xmlns:a16="http://schemas.microsoft.com/office/drawing/2014/main" id="{C33DD1E7-E79F-4DFA-80FA-C346FD1F051B}"/>
              </a:ext>
            </a:extLst>
          </p:cNvPr>
          <p:cNvSpPr txBox="1"/>
          <p:nvPr/>
        </p:nvSpPr>
        <p:spPr>
          <a:xfrm>
            <a:off x="1942288" y="408374"/>
            <a:ext cx="8304249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</a:t>
            </a:r>
            <a:r>
              <a:rPr lang="en-US" dirty="0"/>
              <a:t>2</a:t>
            </a:r>
            <a:r>
              <a:rPr dirty="0"/>
              <a:t>: 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Personalize your 3D avatar</a:t>
            </a:r>
            <a:endParaRPr lang="ar-QA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dirty="0"/>
          </a:p>
        </p:txBody>
      </p:sp>
      <p:grpSp>
        <p:nvGrpSpPr>
          <p:cNvPr id="12" name="Google Shape;61;p13">
            <a:extLst>
              <a:ext uri="{FF2B5EF4-FFF2-40B4-BE49-F238E27FC236}">
                <a16:creationId xmlns:a16="http://schemas.microsoft.com/office/drawing/2014/main" id="{A84067D7-4FAC-4975-9C7B-C6655B04ED9E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3" name="Google Shape;62;p13">
              <a:extLst>
                <a:ext uri="{FF2B5EF4-FFF2-40B4-BE49-F238E27FC236}">
                  <a16:creationId xmlns:a16="http://schemas.microsoft.com/office/drawing/2014/main" id="{0EADB2AE-0BFF-436A-9F5E-13031E94AFC0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Google Shape;63;p13">
              <a:extLst>
                <a:ext uri="{FF2B5EF4-FFF2-40B4-BE49-F238E27FC236}">
                  <a16:creationId xmlns:a16="http://schemas.microsoft.com/office/drawing/2014/main" id="{0687433D-8FE9-4B18-9E70-2CD4E976F6A7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id="{C556F75E-A44F-4876-A3C4-7E12ED6DB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B1E30-8C43-43A6-80AD-D9BBDD6DD870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33950076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D7A87FB4-AB01-424A-A7EF-A9F633313350}"/>
              </a:ext>
            </a:extLst>
          </p:cNvPr>
          <p:cNvSpPr txBox="1"/>
          <p:nvPr/>
        </p:nvSpPr>
        <p:spPr>
          <a:xfrm>
            <a:off x="1937527" y="157953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SESSION </a:t>
            </a:r>
            <a:r>
              <a:rPr lang="en-US" dirty="0"/>
              <a:t>2</a:t>
            </a:r>
            <a:r>
              <a:rPr dirty="0"/>
              <a:t>: 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Personalize your 3D avatar</a:t>
            </a:r>
          </a:p>
          <a:p>
            <a:endParaRPr dirty="0"/>
          </a:p>
        </p:txBody>
      </p:sp>
      <p:grpSp>
        <p:nvGrpSpPr>
          <p:cNvPr id="11" name="Google Shape;61;p13">
            <a:extLst>
              <a:ext uri="{FF2B5EF4-FFF2-40B4-BE49-F238E27FC236}">
                <a16:creationId xmlns:a16="http://schemas.microsoft.com/office/drawing/2014/main" id="{DD40D670-B5F0-498E-A587-9EE600551682}"/>
              </a:ext>
            </a:extLst>
          </p:cNvPr>
          <p:cNvGrpSpPr/>
          <p:nvPr/>
        </p:nvGrpSpPr>
        <p:grpSpPr>
          <a:xfrm>
            <a:off x="2054161" y="198027"/>
            <a:ext cx="8070978" cy="494651"/>
            <a:chOff x="0" y="0"/>
            <a:chExt cx="8070977" cy="494649"/>
          </a:xfrm>
        </p:grpSpPr>
        <p:sp>
          <p:nvSpPr>
            <p:cNvPr id="12" name="Google Shape;62;p13">
              <a:extLst>
                <a:ext uri="{FF2B5EF4-FFF2-40B4-BE49-F238E27FC236}">
                  <a16:creationId xmlns:a16="http://schemas.microsoft.com/office/drawing/2014/main" id="{C7A02477-A55C-462D-8FD4-6F3DB880F6D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Google Shape;63;p13">
              <a:extLst>
                <a:ext uri="{FF2B5EF4-FFF2-40B4-BE49-F238E27FC236}">
                  <a16:creationId xmlns:a16="http://schemas.microsoft.com/office/drawing/2014/main" id="{0F4FC5E7-72C5-4739-A99D-384169D60A4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387B677F-205A-4AAA-96FA-13060C2C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9D63C563-12D2-4BCF-AC66-C1BD12F07A98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16" name="Google Shape;76;p15">
            <a:extLst>
              <a:ext uri="{FF2B5EF4-FFF2-40B4-BE49-F238E27FC236}">
                <a16:creationId xmlns:a16="http://schemas.microsoft.com/office/drawing/2014/main" id="{19F4B6FB-F246-464D-8F74-C3493134C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239828"/>
              </p:ext>
            </p:extLst>
          </p:nvPr>
        </p:nvGraphicFramePr>
        <p:xfrm>
          <a:off x="606289" y="1041880"/>
          <a:ext cx="11283920" cy="5066502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4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Materials and requirements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5-10 mins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Welcome Participants to class and take attendance.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Make sure all participants have account.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lang="en-US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mins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Vectary tools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Introduce 3D modeling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Explain Object mode and introduce basic objects inside the software.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Explain how to interact with objects and change the camera view, rotate, and scale.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Explain how to move objects, change their color,  and modify them.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lang="en-US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36412"/>
                  </a:ext>
                </a:extLst>
              </a:tr>
              <a:tr h="97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mins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Design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Politica"/>
                          <a:ea typeface="+mn-ea"/>
                          <a:cs typeface="+mn-cs"/>
                        </a:rPr>
                        <a:t>Show participants how to open the character and bult in projects.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Politica"/>
                          <a:ea typeface="+mn-ea"/>
                          <a:cs typeface="+mn-cs"/>
                        </a:rPr>
                        <a:t>Show participants how to modify the character such as modify its shape, color and accessory.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b="0" i="0" u="none" strike="noStrike" kern="1200" cap="none" dirty="0">
                        <a:solidFill>
                          <a:schemeClr val="bg1"/>
                        </a:solidFill>
                        <a:effectLst/>
                        <a:latin typeface="Politica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lang="en-US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46963"/>
                  </a:ext>
                </a:extLst>
              </a:tr>
              <a:tr h="14050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min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Challenge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Challenge your participants to modify the character and make it look like themselves.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lang="en-US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558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52399" y="1558682"/>
            <a:ext cx="10284002" cy="407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ZONE: technology 	AGE: 7-10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DESCRIPTION:</a:t>
            </a:r>
            <a:endParaRPr lang="en-US" sz="1600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In this session, participants will be introduced to more tools and learn how to use new features in Vectary software to add 3D accessories for models and create a new environment inside the scenes.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At the end they will be introduced to the Edit mode inside the software to learn how to modify characters.</a:t>
            </a:r>
            <a:endParaRPr lang="en-US" sz="1600" b="0" i="0" dirty="0">
              <a:solidFill>
                <a:schemeClr val="tx1"/>
              </a:solidFill>
              <a:effectLst/>
              <a:latin typeface="Politica" panose="02000506060000020004" pitchFamily="2" charset="0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OBJECTIVES:</a:t>
            </a:r>
          </a:p>
          <a:p>
            <a:r>
              <a:rPr lang="en-US" dirty="0">
                <a:solidFill>
                  <a:schemeClr val="bg1"/>
                </a:solidFill>
                <a:latin typeface="Politica"/>
              </a:rPr>
              <a:t>After the session participants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Participants will be introduced to some new tools to change the background color, upload images, and create new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Participants will be introduced to edit mode and start modifying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Politica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</a:t>
            </a:r>
            <a:endParaRPr dirty="0"/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1415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sz="1800" dirty="0">
                <a:latin typeface="Politica" panose="02000506060000020004" pitchFamily="2" charset="0"/>
              </a:rPr>
              <a:t>SESSION 3: </a:t>
            </a:r>
            <a:r>
              <a:rPr lang="en-US" sz="18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Accessories for Avatar</a:t>
            </a:r>
          </a:p>
          <a:p>
            <a:endParaRPr lang="en-US" sz="1800" dirty="0">
              <a:effectLst/>
              <a:latin typeface="Politica" panose="0200050606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sz="2000" dirty="0">
                <a:latin typeface="Politica" panose="02000506060000020004" pitchFamily="2" charset="0"/>
              </a:rPr>
              <a:t>SESSION 3: </a:t>
            </a:r>
            <a:r>
              <a:rPr lang="en-US" sz="2000" dirty="0"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Accessories for Avatar</a:t>
            </a: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76;p15">
            <a:extLst>
              <a:ext uri="{FF2B5EF4-FFF2-40B4-BE49-F238E27FC236}">
                <a16:creationId xmlns:a16="http://schemas.microsoft.com/office/drawing/2014/main" id="{D924ADDC-0FC0-4E07-9A6E-A6392502F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868594"/>
              </p:ext>
            </p:extLst>
          </p:nvPr>
        </p:nvGraphicFramePr>
        <p:xfrm>
          <a:off x="642079" y="1239914"/>
          <a:ext cx="11054418" cy="4188986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2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Materials and requirements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0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15 mins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Welcoming participants.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Review with participants what they learned yesterday and discuss with them each tool.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lt1"/>
                        </a:solidFill>
                        <a:latin typeface="Politica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0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mins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introduce to participants how to add new environment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Show participants how to create 3D fashion accessories and 3D environment.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Introduce Edit mode and give them the time to modify characters.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lang="en-US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669128"/>
                  </a:ext>
                </a:extLst>
              </a:tr>
              <a:tr h="8775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Challenge participants to create a different 3D design of fashion 3d environment, images,… and decorate their avatars.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Let each one present his projects and discuss it with the others.</a:t>
                      </a:r>
                      <a:endParaRPr sz="1400" dirty="0">
                        <a:solidFill>
                          <a:schemeClr val="bg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4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1415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sz="1800" dirty="0">
                <a:latin typeface="Politica" panose="02000506060000020004" pitchFamily="2" charset="0"/>
              </a:rPr>
              <a:t>SESSION 4: </a:t>
            </a:r>
            <a:r>
              <a:rPr lang="en-US" sz="18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Texture and patterns for fabric </a:t>
            </a:r>
            <a:endParaRPr lang="ar-QA" sz="18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lang="en-US" sz="1800" dirty="0">
              <a:effectLst/>
              <a:latin typeface="Politica" panose="0200050606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7DF578D1-C995-46E9-956B-D856A40923D9}"/>
              </a:ext>
            </a:extLst>
          </p:cNvPr>
          <p:cNvSpPr txBox="1"/>
          <p:nvPr/>
        </p:nvSpPr>
        <p:spPr>
          <a:xfrm>
            <a:off x="952399" y="1564036"/>
            <a:ext cx="10284002" cy="40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ZONE: technology 	AGE: 7-10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sz="1600" b="1" dirty="0"/>
              <a:t>DESCRIPTION</a:t>
            </a:r>
            <a:r>
              <a:rPr sz="1800" b="1" dirty="0"/>
              <a:t>:</a:t>
            </a:r>
            <a:endParaRPr lang="en-US" sz="1800" b="1" dirty="0"/>
          </a:p>
          <a:p>
            <a:r>
              <a:rPr lang="en-US" sz="1600" dirty="0">
                <a:solidFill>
                  <a:schemeClr val="tx1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On the fourth day participants will add the final touch to their scene and use the materials UI to Defines the color of a material (sRGB texture or a solid color), also they will add a new textures and fabrics to their models.</a:t>
            </a:r>
          </a:p>
          <a:p>
            <a:pPr marL="0" indent="0">
              <a:buFont typeface="+mj-lt"/>
              <a:buNone/>
            </a:pPr>
            <a:endParaRPr lang="en-US" sz="1400" b="0" i="0" dirty="0">
              <a:solidFill>
                <a:schemeClr val="bg1"/>
              </a:solidFill>
              <a:effectLst/>
              <a:latin typeface="Politica" panose="02000506060000020004"/>
            </a:endParaRPr>
          </a:p>
          <a:p>
            <a:pPr marL="0" indent="0">
              <a:buFont typeface="+mj-lt"/>
              <a:buNone/>
            </a:pPr>
            <a:endParaRPr dirty="0">
              <a:solidFill>
                <a:schemeClr val="bg1"/>
              </a:solidFill>
              <a:latin typeface="Politica" panose="02000506060000020004"/>
            </a:endParaRP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600" b="1" dirty="0"/>
              <a:t>LESSON</a:t>
            </a:r>
            <a:r>
              <a:rPr sz="1600" b="1" dirty="0"/>
              <a:t> OBJECTIVES:</a:t>
            </a:r>
          </a:p>
          <a:p>
            <a:r>
              <a:rPr lang="en-US" dirty="0">
                <a:solidFill>
                  <a:schemeClr val="bg1"/>
                </a:solidFill>
                <a:latin typeface="Politica"/>
              </a:rPr>
              <a:t>After the session participants will be able to: </a:t>
            </a:r>
          </a:p>
          <a:p>
            <a:endParaRPr lang="en-US" dirty="0">
              <a:solidFill>
                <a:schemeClr val="bg1"/>
              </a:solidFill>
              <a:latin typeface="Poli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Explain what is materials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Create different types of textures.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olitica"/>
              </a:rPr>
              <a:t>Create  different types of materials.</a:t>
            </a:r>
          </a:p>
          <a:p>
            <a: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dirty="0"/>
              <a:t>Materials: </a:t>
            </a:r>
            <a:r>
              <a:rPr dirty="0"/>
              <a:t>Computer</a:t>
            </a:r>
            <a:r>
              <a:rPr lang="en-US" dirty="0"/>
              <a:t>, Internet connection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6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SESSION 4: </a:t>
            </a:r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Texture and patterns for fabric 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2" name="Google Shape;76;p15">
            <a:extLst>
              <a:ext uri="{FF2B5EF4-FFF2-40B4-BE49-F238E27FC236}">
                <a16:creationId xmlns:a16="http://schemas.microsoft.com/office/drawing/2014/main" id="{38103DEC-B88E-4548-AD0B-41F0B75E5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950871"/>
              </p:ext>
            </p:extLst>
          </p:nvPr>
        </p:nvGraphicFramePr>
        <p:xfrm>
          <a:off x="642079" y="1458126"/>
          <a:ext cx="11054418" cy="4245200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Materials and requirements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1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mins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Welcoming participants.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Review with participants what tools they learned yesterday.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lt1"/>
                        </a:solidFill>
                        <a:latin typeface="Politica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lt1"/>
                        </a:solidFill>
                        <a:latin typeface="Politica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Politica"/>
                        </a:rPr>
                        <a:t>20 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mins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Explain more tools in Vectary in order to know how to  change texture and its patterns such as: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Materials UI.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Opacity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Library and materials.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/>
                        <a:defRPr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lang="en-US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03547"/>
                  </a:ext>
                </a:extLst>
              </a:tr>
              <a:tr h="8775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30min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Ask  participant to change their avatar texture and patterns.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/>
                        </a:rPr>
                        <a:t>Let each one present his projects and discuss it with the others.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1271</Words>
  <Application>Microsoft Office PowerPoint</Application>
  <PresentationFormat>Custom</PresentationFormat>
  <Paragraphs>202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Almomani</cp:lastModifiedBy>
  <cp:revision>34</cp:revision>
  <dcterms:modified xsi:type="dcterms:W3CDTF">2021-04-19T11:57:37Z</dcterms:modified>
</cp:coreProperties>
</file>