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66" r:id="rId12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1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-studio56@outlook.com" userId="74a0a806361afc10" providerId="LiveId" clId="{304C7DD2-9D76-45FE-B2B6-0F2ED2276331}"/>
    <pc:docChg chg="modSld">
      <pc:chgData name="Sarah-studio56@outlook.com" userId="74a0a806361afc10" providerId="LiveId" clId="{304C7DD2-9D76-45FE-B2B6-0F2ED2276331}" dt="2021-02-28T11:23:06.878" v="2" actId="14734"/>
      <pc:docMkLst>
        <pc:docMk/>
      </pc:docMkLst>
      <pc:sldChg chg="modSp mod">
        <pc:chgData name="Sarah-studio56@outlook.com" userId="74a0a806361afc10" providerId="LiveId" clId="{304C7DD2-9D76-45FE-B2B6-0F2ED2276331}" dt="2021-02-28T11:23:06.878" v="2" actId="14734"/>
        <pc:sldMkLst>
          <pc:docMk/>
          <pc:sldMk cId="0" sldId="258"/>
        </pc:sldMkLst>
        <pc:graphicFrameChg chg="modGraphic">
          <ac:chgData name="Sarah-studio56@outlook.com" userId="74a0a806361afc10" providerId="LiveId" clId="{304C7DD2-9D76-45FE-B2B6-0F2ED2276331}" dt="2021-02-28T11:23:06.878" v="2" actId="14734"/>
          <ac:graphicFrameMkLst>
            <pc:docMk/>
            <pc:sldMk cId="0" sldId="258"/>
            <ac:graphicFrameMk id="122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LESSON PLAN </a:t>
            </a:r>
            <a:endParaRPr sz="200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-310174" y="-1521680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320857"/>
            <a:ext cx="10284002" cy="4998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		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 err="1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Buildbox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software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Participants will program the navigation between the different levels of the game, and add background sound to it. They will also build and test  the final game.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Program the navigation of the game.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Add background sound.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Build and test the final game.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endParaRPr lang="en-US" sz="1600" dirty="0">
              <a:latin typeface="Politica" panose="02000506060000020004" pitchFamily="2" charset="0"/>
            </a:endParaRP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5: Build and test the game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24269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4278586763"/>
              </p:ext>
            </p:extLst>
          </p:nvPr>
        </p:nvGraphicFramePr>
        <p:xfrm>
          <a:off x="944359" y="633757"/>
          <a:ext cx="10561500" cy="478524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Overview on what was done on Day4.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Video about Game design tips to follow.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Brainstorming for enhancement ideas to the game.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Adding the background sound.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Building the </a:t>
                      </a:r>
                      <a:r>
                        <a:rPr lang="en-US"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game.</a:t>
                      </a:r>
                      <a:endParaRPr lang="en-US"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Program the navigation of the game.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The transition from one level to the other.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Add background sound.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Search and download a sound file (.mp3).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Program the game to play the sound continuity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Test if the game is fully working.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Fix any problems found.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Build the game and run it on the pc.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Ask the participants to share their final prototypes with others.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7- Discuss further improvements that can be made.</a:t>
                      </a: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17309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790361"/>
            <a:ext cx="10284002" cy="6106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 		EQUIPMENT:  Computer, internet access, </a:t>
            </a:r>
            <a:r>
              <a:rPr lang="en-US" sz="1600" dirty="0" err="1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Buildbox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software.</a:t>
            </a:r>
            <a:b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</a:rPr>
              <a:t>Participants will be introduced to the concepts of video game design and development and will learn how to build their own jumping video game, using the </a:t>
            </a:r>
            <a:r>
              <a:rPr lang="en-US" sz="1600" dirty="0" err="1">
                <a:solidFill>
                  <a:schemeClr val="bg1"/>
                </a:solidFill>
                <a:latin typeface="Politica" panose="02000506060000020004" pitchFamily="2" charset="0"/>
              </a:rPr>
              <a:t>Buildbox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</a:rPr>
              <a:t> software. </a:t>
            </a:r>
          </a:p>
          <a:p>
            <a:pPr lvl="0">
              <a:lnSpc>
                <a:spcPct val="150000"/>
              </a:lnSpc>
            </a:pPr>
            <a:b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ENGINEERING DESIGN CHALLENGE: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Hurdling sport events occur frequently in Qatar, fans come from different parts of the world to attend them! They want your help in developing a tool that can remind people of this important sport. Build a game that simulate the actions of this sport (jumping and avoiding barriers). The game has to be fun, with an attractive UI, and several levels. </a:t>
            </a:r>
          </a:p>
          <a:p>
            <a:pPr lvl="0"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sym typeface="Lato"/>
              </a:rPr>
              <a:t>Know the meaning of video game design and development.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sym typeface="Lato"/>
              </a:rPr>
              <a:t>Recognize the interface structure of the </a:t>
            </a:r>
            <a:r>
              <a:rPr lang="en-US" sz="1600" dirty="0" err="1">
                <a:solidFill>
                  <a:schemeClr val="bg1"/>
                </a:solidFill>
                <a:latin typeface="Politica" panose="02000506060000020004" pitchFamily="2" charset="0"/>
                <a:sym typeface="Lato"/>
              </a:rPr>
              <a:t>Buildbox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sym typeface="Lato"/>
              </a:rPr>
              <a:t> software.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sym typeface="Lato"/>
              </a:rPr>
              <a:t>Add, edit, and delete components.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sym typeface="Lato"/>
              </a:rPr>
              <a:t>Design the UI of the game using the different entities available.</a:t>
            </a: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1: Design the game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1716491019"/>
              </p:ext>
            </p:extLst>
          </p:nvPr>
        </p:nvGraphicFramePr>
        <p:xfrm>
          <a:off x="944359" y="372200"/>
          <a:ext cx="10561500" cy="762658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97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0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min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sz="1100" dirty="0"/>
                        <a:t>Introduce yourself.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sz="1100" dirty="0"/>
                        <a:t>Introduce students to </a:t>
                      </a:r>
                      <a:r>
                        <a:rPr lang="en-US" sz="1100" dirty="0"/>
                        <a:t>each other  (Ice breaking).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sz="1100" dirty="0"/>
                        <a:t>Explain what we are going to do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47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1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Who are we and what we do in Studio 56.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Which zone we will be in today.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Introduction to teams UI.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Why we celebrate the Sports Day in Qatar.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How Studio 56 celebrated the sports day in 2019.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Client letter of the workshop.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What is the Hurdling sport.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What is game development.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7- Inspiring video about video game development.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8- Video about </a:t>
                      </a:r>
                      <a:r>
                        <a:rPr lang="en-US" sz="1100" dirty="0" err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Buildbox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software.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9- What is a mind map.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10- What is the 3D world.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11- Steps of downloading the </a:t>
                      </a:r>
                      <a:r>
                        <a:rPr lang="en-US" sz="1100" dirty="0" err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Buildbox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software.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12- Review of the UI of the </a:t>
                      </a:r>
                      <a:r>
                        <a:rPr lang="en-US" sz="1100" dirty="0" err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Buildbox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software. 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39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35 min</a:t>
                      </a:r>
                      <a:endParaRPr sz="11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Explain the steps of downloading the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Buildbox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software.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Explain the UI of the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Buildbox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software and structure of the platform.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Explain how you can add components to the UI.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Explain how you can change the properties of components.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Design the user-interface of the game.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ground entity and change the properties of it.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the player (ball) entity and change the properties of it.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Duplicate the scene to create the second scene.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Delete the player (ball) entity from the second scene.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the obstacle (spike) entity to the second scene.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Test the game to see if any issues are found.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15986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1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1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136191"/>
            <a:ext cx="10284002" cy="5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 		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 err="1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Buildbox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software.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: 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Participants will continue building the video game by adding the losing scenario, and the scoring system. They will also design the “</a:t>
            </a:r>
            <a:r>
              <a:rPr lang="en-US" sz="1600" dirty="0" err="1">
                <a:solidFill>
                  <a:srgbClr val="FFFFFF"/>
                </a:solidFill>
                <a:latin typeface="Politica" panose="02000506060000020004" pitchFamily="2" charset="0"/>
              </a:rPr>
              <a:t>gameover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” user-interface. 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Design the losing scenario.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Add scoring system.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Design the UI of the “</a:t>
            </a:r>
            <a:r>
              <a:rPr lang="en-US" sz="1600" dirty="0" err="1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gameover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” screen.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Make sure all physical and logical aspects are working.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endParaRPr lang="en-US" sz="1600" dirty="0">
              <a:latin typeface="Politica" panose="02000506060000020004" pitchFamily="2" charset="0"/>
            </a:endParaRP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2: Program the game  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3796353124"/>
              </p:ext>
            </p:extLst>
          </p:nvPr>
        </p:nvGraphicFramePr>
        <p:xfrm>
          <a:off x="944359" y="633757"/>
          <a:ext cx="10561500" cy="43585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Overview on what was done on Day1.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Used terms in the game development field.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What is the meaning of Collision, Event, Mesh, and Model.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What we will be doing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88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Design the losing scenario of the game (when the ball touches the obstacle)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Set the “Collision group” of the  obstacle to be of type “Enemy”.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in the node map of the player (ball), “If collides with Enemy, navigate to Game over”.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Design the UI of the game over screen (Add image, Add restart button).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Add the scoring system.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coin (diamond) entity to the second scene and place it above the obstacle.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Set the “Collision group” of the  obstacle to be of type “Coin”.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Score label to the UI of  the game and program it to increase by 5 every time it’s been collected.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endParaRPr lang="en-US"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690189"/>
            <a:ext cx="10284002" cy="4260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		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 err="1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Buildbox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software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Participants will continue working on game by adding a second level, with higher difficulty. 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Add another level to the game.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Increase the difficulty in the second level.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endParaRPr lang="en-US" sz="1600" dirty="0">
              <a:latin typeface="Politica" panose="02000506060000020004" pitchFamily="2" charset="0"/>
            </a:endParaRP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3: Design level 2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1742852794"/>
              </p:ext>
            </p:extLst>
          </p:nvPr>
        </p:nvGraphicFramePr>
        <p:xfrm>
          <a:off x="944359" y="633757"/>
          <a:ext cx="10561500" cy="467504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Overview on what was done on Day2.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Video about E-sports.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What are E-sports.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E-sports competition in Qatar.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What we will be doing </a:t>
                      </a:r>
                      <a:r>
                        <a:rPr lang="en-US"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today.</a:t>
                      </a:r>
                      <a:endParaRPr lang="en-US"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Duplicate the second scene to add the second level of the game (third scene).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Increase the difficulty by applying one of these: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Increase the speed of the ball.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Increase the frequency of the obstacles.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Be creative and add new design features to the new level.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Test the new level.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Fix any problems found. 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690189"/>
            <a:ext cx="10284002" cy="4260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		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 err="1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Buildbox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software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Participants will continue working on game by adding a third level, with higher difficulty. 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Add another level to the game.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Increase the difficulty in the third level.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endParaRPr lang="en-US" sz="1600" dirty="0">
              <a:latin typeface="Politica" panose="02000506060000020004" pitchFamily="2" charset="0"/>
            </a:endParaRP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4: Design level 3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21483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1988152617"/>
              </p:ext>
            </p:extLst>
          </p:nvPr>
        </p:nvGraphicFramePr>
        <p:xfrm>
          <a:off x="944359" y="633757"/>
          <a:ext cx="10561500" cy="488840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Overview on what was done on Day2.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What is a mind map.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Video about the meaning of mind map.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The uses of a mind map.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Discuss the mind map of the player component (the ball).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What we will be doing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Duplicate the second scene to add the third level of the game (fourth scene).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Increase the difficulty by applying these two: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Increase the speed of the ball.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Increase the frequency of the obstacles.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Be creative and add new design features to the new level.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Test the new level.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Fix any problems found. 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20002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12854</TotalTime>
  <Words>1571</Words>
  <Application>Microsoft Office PowerPoint</Application>
  <PresentationFormat>Custom</PresentationFormat>
  <Paragraphs>186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Lato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Sarah-studio56@outlook.com</cp:lastModifiedBy>
  <cp:revision>59</cp:revision>
  <dcterms:modified xsi:type="dcterms:W3CDTF">2021-02-28T11:23:33Z</dcterms:modified>
</cp:coreProperties>
</file>