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92" r:id="rId4"/>
    <p:sldId id="276" r:id="rId5"/>
    <p:sldId id="325" r:id="rId6"/>
    <p:sldId id="381" r:id="rId7"/>
    <p:sldId id="382" r:id="rId8"/>
    <p:sldId id="291" r:id="rId9"/>
    <p:sldId id="359" r:id="rId10"/>
    <p:sldId id="301" r:id="rId11"/>
    <p:sldId id="345" r:id="rId12"/>
    <p:sldId id="327" r:id="rId13"/>
    <p:sldId id="297" r:id="rId14"/>
    <p:sldId id="346" r:id="rId15"/>
    <p:sldId id="377" r:id="rId16"/>
    <p:sldId id="362" r:id="rId17"/>
    <p:sldId id="288" r:id="rId18"/>
    <p:sldId id="361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E41"/>
    <a:srgbClr val="F9F9F9"/>
    <a:srgbClr val="4A5695"/>
    <a:srgbClr val="DDF6FF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F1086-7C7E-4842-98FE-AFD6AD0061C1}" v="3" dt="2021-03-03T13:47:44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24"/>
  </p:normalViewPr>
  <p:slideViewPr>
    <p:cSldViewPr snapToGrid="0" snapToObjects="1">
      <p:cViewPr varScale="1">
        <p:scale>
          <a:sx n="105" d="100"/>
          <a:sy n="105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RAH ♥" userId="711c8199ab14c27f" providerId="LiveId" clId="{FB15E7B5-0978-4E72-8CDD-D24E48BE1189}"/>
    <pc:docChg chg="undo custSel addSld delSld modSld sldOrd">
      <pc:chgData name="ŠARAH ♥" userId="711c8199ab14c27f" providerId="LiveId" clId="{FB15E7B5-0978-4E72-8CDD-D24E48BE1189}" dt="2020-01-30T09:35:43.063" v="4619" actId="404"/>
      <pc:docMkLst>
        <pc:docMk/>
      </pc:docMkLst>
      <pc:sldChg chg="modSp">
        <pc:chgData name="ŠARAH ♥" userId="711c8199ab14c27f" providerId="LiveId" clId="{FB15E7B5-0978-4E72-8CDD-D24E48BE1189}" dt="2020-01-07T09:31:04.129" v="236" actId="1037"/>
        <pc:sldMkLst>
          <pc:docMk/>
          <pc:sldMk cId="197467808" sldId="256"/>
        </pc:sldMkLst>
        <pc:spChg chg="mod">
          <ac:chgData name="ŠARAH ♥" userId="711c8199ab14c27f" providerId="LiveId" clId="{FB15E7B5-0978-4E72-8CDD-D24E48BE1189}" dt="2020-01-06T10:17:02.701" v="205" actId="20577"/>
          <ac:spMkLst>
            <pc:docMk/>
            <pc:sldMk cId="197467808" sldId="256"/>
            <ac:spMk id="4" creationId="{00000000-0000-0000-0000-000000000000}"/>
          </ac:spMkLst>
        </pc:spChg>
        <pc:spChg chg="mod">
          <ac:chgData name="ŠARAH ♥" userId="711c8199ab14c27f" providerId="LiveId" clId="{FB15E7B5-0978-4E72-8CDD-D24E48BE1189}" dt="2020-01-06T09:57:05.873" v="171" actId="20577"/>
          <ac:spMkLst>
            <pc:docMk/>
            <pc:sldMk cId="197467808" sldId="256"/>
            <ac:spMk id="8" creationId="{9F6FABCB-8763-4183-8FD7-701B7B9E5BF2}"/>
          </ac:spMkLst>
        </pc:spChg>
        <pc:spChg chg="mod">
          <ac:chgData name="ŠARAH ♥" userId="711c8199ab14c27f" providerId="LiveId" clId="{FB15E7B5-0978-4E72-8CDD-D24E48BE1189}" dt="2020-01-07T09:31:04.129" v="236" actId="1037"/>
          <ac:spMkLst>
            <pc:docMk/>
            <pc:sldMk cId="197467808" sldId="256"/>
            <ac:spMk id="9" creationId="{B0B764AF-D4C9-421D-B4C5-8FF02F689A65}"/>
          </ac:spMkLst>
        </pc:sp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825782188" sldId="259"/>
        </pc:sldMkLst>
      </pc:sldChg>
      <pc:sldChg chg="addSp delSp modSp del">
        <pc:chgData name="ŠARAH ♥" userId="711c8199ab14c27f" providerId="LiveId" clId="{FB15E7B5-0978-4E72-8CDD-D24E48BE1189}" dt="2020-01-08T10:32:01.599" v="759" actId="47"/>
        <pc:sldMkLst>
          <pc:docMk/>
          <pc:sldMk cId="1735425119" sldId="262"/>
        </pc:sldMkLst>
        <pc:spChg chg="mod">
          <ac:chgData name="ŠARAH ♥" userId="711c8199ab14c27f" providerId="LiveId" clId="{FB15E7B5-0978-4E72-8CDD-D24E48BE1189}" dt="2020-01-07T09:55:48.209" v="649" actId="14100"/>
          <ac:spMkLst>
            <pc:docMk/>
            <pc:sldMk cId="1735425119" sldId="262"/>
            <ac:spMk id="9" creationId="{24F81DCB-F471-4117-946C-82AE63CA9CB1}"/>
          </ac:spMkLst>
        </pc:spChg>
        <pc:spChg chg="del">
          <ac:chgData name="ŠARAH ♥" userId="711c8199ab14c27f" providerId="LiveId" clId="{FB15E7B5-0978-4E72-8CDD-D24E48BE1189}" dt="2020-01-07T09:57:35.331" v="652" actId="478"/>
          <ac:spMkLst>
            <pc:docMk/>
            <pc:sldMk cId="1735425119" sldId="262"/>
            <ac:spMk id="10" creationId="{9D2B655A-00C8-4DA1-8350-726F67E70C47}"/>
          </ac:spMkLst>
        </pc:spChg>
        <pc:spChg chg="mod">
          <ac:chgData name="ŠARAH ♥" userId="711c8199ab14c27f" providerId="LiveId" clId="{FB15E7B5-0978-4E72-8CDD-D24E48BE1189}" dt="2020-01-08T04:45:28.456" v="750" actId="1036"/>
          <ac:spMkLst>
            <pc:docMk/>
            <pc:sldMk cId="1735425119" sldId="262"/>
            <ac:spMk id="11" creationId="{26581E04-B090-4486-8114-FD9035AF0833}"/>
          </ac:spMkLst>
        </pc:sp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10:00:33.211" v="732" actId="1037"/>
          <ac:picMkLst>
            <pc:docMk/>
            <pc:sldMk cId="1735425119" sldId="262"/>
            <ac:picMk id="2050" creationId="{5BE67923-0BAA-4AE6-A948-05B77D4934C5}"/>
          </ac:picMkLst>
        </pc:pic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771369815" sldId="265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793711436" sldId="270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607800393" sldId="271"/>
        </pc:sldMkLst>
      </pc:sldChg>
      <pc:sldChg chg="modSp">
        <pc:chgData name="ŠARAH ♥" userId="711c8199ab14c27f" providerId="LiveId" clId="{FB15E7B5-0978-4E72-8CDD-D24E48BE1189}" dt="2020-01-30T09:03:41.019" v="4525" actId="2711"/>
        <pc:sldMkLst>
          <pc:docMk/>
          <pc:sldMk cId="2448404788" sldId="272"/>
        </pc:sldMkLst>
        <pc:spChg chg="mod">
          <ac:chgData name="ŠARAH ♥" userId="711c8199ab14c27f" providerId="LiveId" clId="{FB15E7B5-0978-4E72-8CDD-D24E48BE1189}" dt="2020-01-30T09:03:41.019" v="4525" actId="2711"/>
          <ac:spMkLst>
            <pc:docMk/>
            <pc:sldMk cId="2448404788" sldId="272"/>
            <ac:spMk id="4" creationId="{00000000-0000-0000-0000-000000000000}"/>
          </ac:spMkLst>
        </pc:spChg>
      </pc:sldChg>
      <pc:sldChg chg="modSp add">
        <pc:chgData name="ŠARAH ♥" userId="711c8199ab14c27f" providerId="LiveId" clId="{FB15E7B5-0978-4E72-8CDD-D24E48BE1189}" dt="2020-01-15T07:25:26.124" v="3186" actId="121"/>
        <pc:sldMkLst>
          <pc:docMk/>
          <pc:sldMk cId="1527778722" sldId="274"/>
        </pc:sldMkLst>
        <pc:spChg chg="mod">
          <ac:chgData name="ŠARAH ♥" userId="711c8199ab14c27f" providerId="LiveId" clId="{FB15E7B5-0978-4E72-8CDD-D24E48BE1189}" dt="2020-01-15T06:34:10.307" v="2132" actId="1037"/>
          <ac:spMkLst>
            <pc:docMk/>
            <pc:sldMk cId="1527778722" sldId="274"/>
            <ac:spMk id="16" creationId="{DBA70AB3-8402-4130-8019-3EFA205FE93F}"/>
          </ac:spMkLst>
        </pc:spChg>
        <pc:spChg chg="mod">
          <ac:chgData name="ŠARAH ♥" userId="711c8199ab14c27f" providerId="LiveId" clId="{FB15E7B5-0978-4E72-8CDD-D24E48BE1189}" dt="2020-01-15T07:25:26.124" v="3186" actId="121"/>
          <ac:spMkLst>
            <pc:docMk/>
            <pc:sldMk cId="1527778722" sldId="274"/>
            <ac:spMk id="17" creationId="{2C5E85B8-90A2-4A9E-BBB0-0D03E9C89C2C}"/>
          </ac:spMkLst>
        </pc:spChg>
        <pc:picChg chg="mod">
          <ac:chgData name="ŠARAH ♥" userId="711c8199ab14c27f" providerId="LiveId" clId="{FB15E7B5-0978-4E72-8CDD-D24E48BE1189}" dt="2020-01-15T06:34:16.221" v="2155" actId="1036"/>
          <ac:picMkLst>
            <pc:docMk/>
            <pc:sldMk cId="1527778722" sldId="274"/>
            <ac:picMk id="18" creationId="{CCB8D865-3919-4D62-9B8A-ED14446A8D4C}"/>
          </ac:picMkLst>
        </pc:picChg>
      </pc:sldChg>
      <pc:sldChg chg="addSp delSp modSp del ord">
        <pc:chgData name="ŠARAH ♥" userId="711c8199ab14c27f" providerId="LiveId" clId="{FB15E7B5-0978-4E72-8CDD-D24E48BE1189}" dt="2020-01-15T07:13:15.229" v="2974" actId="47"/>
        <pc:sldMkLst>
          <pc:docMk/>
          <pc:sldMk cId="677483278" sldId="275"/>
        </pc:sldMkLst>
        <pc:spChg chg="del mod">
          <ac:chgData name="ŠARAH ♥" userId="711c8199ab14c27f" providerId="LiveId" clId="{FB15E7B5-0978-4E72-8CDD-D24E48BE1189}" dt="2020-01-08T10:40:12.807" v="878" actId="478"/>
          <ac:spMkLst>
            <pc:docMk/>
            <pc:sldMk cId="677483278" sldId="275"/>
            <ac:spMk id="23" creationId="{1C46D28B-9204-4332-AF71-B9D5A808B0F2}"/>
          </ac:spMkLst>
        </pc:spChg>
        <pc:spChg chg="del mod">
          <ac:chgData name="ŠARAH ♥" userId="711c8199ab14c27f" providerId="LiveId" clId="{FB15E7B5-0978-4E72-8CDD-D24E48BE1189}" dt="2020-01-08T10:40:14.972" v="881" actId="478"/>
          <ac:spMkLst>
            <pc:docMk/>
            <pc:sldMk cId="677483278" sldId="275"/>
            <ac:spMk id="24" creationId="{063A5F2E-26F0-4E58-91E6-74F3DA0D8B34}"/>
          </ac:spMkLst>
        </pc:spChg>
        <pc:graphicFrameChg chg="del">
          <ac:chgData name="ŠARAH ♥" userId="711c8199ab14c27f" providerId="LiveId" clId="{FB15E7B5-0978-4E72-8CDD-D24E48BE1189}" dt="2020-01-08T10:39:57.660" v="875" actId="478"/>
          <ac:graphicFrameMkLst>
            <pc:docMk/>
            <pc:sldMk cId="677483278" sldId="275"/>
            <ac:graphicFrameMk id="15" creationId="{48131C2F-F0F1-4F8D-A914-5A148F313DE3}"/>
          </ac:graphicFrameMkLst>
        </pc:graphicFrameChg>
        <pc:picChg chg="add mod modCrop">
          <ac:chgData name="ŠARAH ♥" userId="711c8199ab14c27f" providerId="LiveId" clId="{FB15E7B5-0978-4E72-8CDD-D24E48BE1189}" dt="2020-01-15T07:02:06.409" v="2970" actId="732"/>
          <ac:picMkLst>
            <pc:docMk/>
            <pc:sldMk cId="677483278" sldId="275"/>
            <ac:picMk id="2" creationId="{AB6C3951-36F6-4A26-83D0-854043DC021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6" creationId="{33DD5F70-EBF8-4D8C-A6B9-5E52A0AC594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7" creationId="{E3867B3D-C586-42FC-8460-8C7183BC4349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8" creationId="{9C2BC459-21A3-452B-A32A-EA06856ABCA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9" creationId="{40E11E41-776B-4867-928B-06CACB289F03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0" creationId="{A5924840-9EE6-4BD1-8F16-21C16869B03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1" creationId="{B8CEDC76-7775-4772-ADD0-9A158CC1F68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2" creationId="{32D29F95-B780-422B-AB4F-D4F440CD09A2}"/>
          </ac:picMkLst>
        </pc:picChg>
      </pc:sldChg>
      <pc:sldChg chg="addSp delSp modSp add del">
        <pc:chgData name="ŠARAH ♥" userId="711c8199ab14c27f" providerId="LiveId" clId="{FB15E7B5-0978-4E72-8CDD-D24E48BE1189}" dt="2020-01-30T07:54:02.651" v="4005" actId="1036"/>
        <pc:sldMkLst>
          <pc:docMk/>
          <pc:sldMk cId="2426606380" sldId="276"/>
        </pc:sldMkLst>
        <pc:spChg chg="del">
          <ac:chgData name="ŠARAH ♥" userId="711c8199ab14c27f" providerId="LiveId" clId="{FB15E7B5-0978-4E72-8CDD-D24E48BE1189}" dt="2020-01-15T08:32:06.834" v="3446" actId="478"/>
          <ac:spMkLst>
            <pc:docMk/>
            <pc:sldMk cId="2426606380" sldId="276"/>
            <ac:spMk id="3" creationId="{00000000-0000-0000-0000-000000000000}"/>
          </ac:spMkLst>
        </pc:spChg>
        <pc:spChg chg="mod">
          <ac:chgData name="ŠARAH ♥" userId="711c8199ab14c27f" providerId="LiveId" clId="{FB15E7B5-0978-4E72-8CDD-D24E48BE1189}" dt="2020-01-30T07:50:53.957" v="3733" actId="403"/>
          <ac:spMkLst>
            <pc:docMk/>
            <pc:sldMk cId="2426606380" sldId="276"/>
            <ac:spMk id="5" creationId="{523B81A6-2B38-4D33-ACC6-C894E8D4BEDD}"/>
          </ac:spMkLst>
        </pc:spChg>
        <pc:spChg chg="mod">
          <ac:chgData name="ŠARAH ♥" userId="711c8199ab14c27f" providerId="LiveId" clId="{FB15E7B5-0978-4E72-8CDD-D24E48BE1189}" dt="2020-01-30T07:51:24.966" v="3744" actId="1076"/>
          <ac:spMkLst>
            <pc:docMk/>
            <pc:sldMk cId="2426606380" sldId="276"/>
            <ac:spMk id="14" creationId="{0A074172-4A28-4993-B05A-BE4F215A05BD}"/>
          </ac:spMkLst>
        </pc:spChg>
        <pc:spChg chg="mod">
          <ac:chgData name="ŠARAH ♥" userId="711c8199ab14c27f" providerId="LiveId" clId="{FB15E7B5-0978-4E72-8CDD-D24E48BE1189}" dt="2020-01-15T08:29:31.581" v="3210" actId="1035"/>
          <ac:spMkLst>
            <pc:docMk/>
            <pc:sldMk cId="2426606380" sldId="276"/>
            <ac:spMk id="16" creationId="{7D647787-1182-4DFB-8FE6-7B09F05B240A}"/>
          </ac:spMkLst>
        </pc:spChg>
        <pc:spChg chg="add mod">
          <ac:chgData name="ŠARAH ♥" userId="711c8199ab14c27f" providerId="LiveId" clId="{FB15E7B5-0978-4E72-8CDD-D24E48BE1189}" dt="2020-01-15T08:30:37.264" v="3328" actId="14100"/>
          <ac:spMkLst>
            <pc:docMk/>
            <pc:sldMk cId="2426606380" sldId="276"/>
            <ac:spMk id="17" creationId="{4387A306-A8DC-48E0-BE3C-3407DAD597A8}"/>
          </ac:spMkLst>
        </pc:spChg>
        <pc:spChg chg="mod">
          <ac:chgData name="ŠARAH ♥" userId="711c8199ab14c27f" providerId="LiveId" clId="{FB15E7B5-0978-4E72-8CDD-D24E48BE1189}" dt="2020-01-30T07:54:02.651" v="4005" actId="1036"/>
          <ac:spMkLst>
            <pc:docMk/>
            <pc:sldMk cId="2426606380" sldId="276"/>
            <ac:spMk id="18" creationId="{2F2AF982-5BEF-4DD5-A541-6AC35A7A853B}"/>
          </ac:spMkLst>
        </pc:spChg>
        <pc:spChg chg="add mod">
          <ac:chgData name="ŠARAH ♥" userId="711c8199ab14c27f" providerId="LiveId" clId="{FB15E7B5-0978-4E72-8CDD-D24E48BE1189}" dt="2020-01-30T07:52:06.638" v="3789" actId="1036"/>
          <ac:spMkLst>
            <pc:docMk/>
            <pc:sldMk cId="2426606380" sldId="276"/>
            <ac:spMk id="21" creationId="{63C8C060-F85E-4500-B45A-9A03C22648A8}"/>
          </ac:spMkLst>
        </pc:spChg>
        <pc:spChg chg="mod">
          <ac:chgData name="ŠARAH ♥" userId="711c8199ab14c27f" providerId="LiveId" clId="{FB15E7B5-0978-4E72-8CDD-D24E48BE1189}" dt="2020-01-15T08:32:31.155" v="3485" actId="1035"/>
          <ac:spMkLst>
            <pc:docMk/>
            <pc:sldMk cId="2426606380" sldId="276"/>
            <ac:spMk id="24" creationId="{14D34EB6-CAEA-493E-90B1-B7ACE58F0607}"/>
          </ac:spMkLst>
        </pc:spChg>
        <pc:spChg chg="mod">
          <ac:chgData name="ŠARAH ♥" userId="711c8199ab14c27f" providerId="LiveId" clId="{FB15E7B5-0978-4E72-8CDD-D24E48BE1189}" dt="2020-01-15T08:32:02.596" v="3445" actId="20577"/>
          <ac:spMkLst>
            <pc:docMk/>
            <pc:sldMk cId="2426606380" sldId="276"/>
            <ac:spMk id="25" creationId="{9E3558A9-CD17-4F8E-B7B7-F62504DCB953}"/>
          </ac:spMkLst>
        </pc:spChg>
        <pc:spChg chg="mod">
          <ac:chgData name="ŠARAH ♥" userId="711c8199ab14c27f" providerId="LiveId" clId="{FB15E7B5-0978-4E72-8CDD-D24E48BE1189}" dt="2020-01-15T08:32:21.203" v="3481" actId="1035"/>
          <ac:spMkLst>
            <pc:docMk/>
            <pc:sldMk cId="2426606380" sldId="276"/>
            <ac:spMk id="26" creationId="{131FFA90-3EC5-4DBC-A3EE-C53454E1BF05}"/>
          </ac:spMkLst>
        </pc:spChg>
        <pc:spChg chg="mod">
          <ac:chgData name="ŠARAH ♥" userId="711c8199ab14c27f" providerId="LiveId" clId="{FB15E7B5-0978-4E72-8CDD-D24E48BE1189}" dt="2020-01-30T07:53:18.586" v="3914" actId="1038"/>
          <ac:spMkLst>
            <pc:docMk/>
            <pc:sldMk cId="2426606380" sldId="276"/>
            <ac:spMk id="27" creationId="{2C91F23B-D450-470B-91A7-B7EEFF82380D}"/>
          </ac:spMkLst>
        </pc:spChg>
        <pc:spChg chg="mod">
          <ac:chgData name="ŠARAH ♥" userId="711c8199ab14c27f" providerId="LiveId" clId="{FB15E7B5-0978-4E72-8CDD-D24E48BE1189}" dt="2020-01-30T07:53:43.975" v="3977" actId="1036"/>
          <ac:spMkLst>
            <pc:docMk/>
            <pc:sldMk cId="2426606380" sldId="276"/>
            <ac:spMk id="28" creationId="{17DAD5B2-D015-4CAB-95FA-F86D2805808C}"/>
          </ac:spMkLst>
        </pc:spChg>
        <pc:spChg chg="mod">
          <ac:chgData name="ŠARAH ♥" userId="711c8199ab14c27f" providerId="LiveId" clId="{FB15E7B5-0978-4E72-8CDD-D24E48BE1189}" dt="2020-01-30T07:51:07.491" v="3740" actId="255"/>
          <ac:spMkLst>
            <pc:docMk/>
            <pc:sldMk cId="2426606380" sldId="276"/>
            <ac:spMk id="32" creationId="{AB34B4FF-5ED4-4E9B-A0BE-CFB8176F84D9}"/>
          </ac:spMkLst>
        </pc:spChg>
        <pc:spChg chg="mod">
          <ac:chgData name="ŠARAH ♥" userId="711c8199ab14c27f" providerId="LiveId" clId="{FB15E7B5-0978-4E72-8CDD-D24E48BE1189}" dt="2020-01-30T07:52:15.338" v="3803" actId="20577"/>
          <ac:spMkLst>
            <pc:docMk/>
            <pc:sldMk cId="2426606380" sldId="276"/>
            <ac:spMk id="33" creationId="{4C0CCE41-F4DA-4D4F-A48E-43DA02098E3B}"/>
          </ac:spMkLst>
        </pc:spChg>
        <pc:spChg chg="mod">
          <ac:chgData name="ŠARAH ♥" userId="711c8199ab14c27f" providerId="LiveId" clId="{FB15E7B5-0978-4E72-8CDD-D24E48BE1189}" dt="2020-01-30T07:52:24.399" v="3817" actId="20577"/>
          <ac:spMkLst>
            <pc:docMk/>
            <pc:sldMk cId="2426606380" sldId="276"/>
            <ac:spMk id="34" creationId="{EF2A427B-2F0D-467C-AE3E-5CC34693B1FB}"/>
          </ac:spMkLst>
        </pc:spChg>
        <pc:spChg chg="mod">
          <ac:chgData name="ŠARAH ♥" userId="711c8199ab14c27f" providerId="LiveId" clId="{FB15E7B5-0978-4E72-8CDD-D24E48BE1189}" dt="2020-01-30T07:52:39.873" v="3839" actId="14100"/>
          <ac:spMkLst>
            <pc:docMk/>
            <pc:sldMk cId="2426606380" sldId="276"/>
            <ac:spMk id="35" creationId="{5FAC4DDE-5170-4595-A66A-622676B72541}"/>
          </ac:spMkLst>
        </pc:spChg>
        <pc:grpChg chg="del">
          <ac:chgData name="ŠARAH ♥" userId="711c8199ab14c27f" providerId="LiveId" clId="{FB15E7B5-0978-4E72-8CDD-D24E48BE1189}" dt="2020-01-15T08:32:06.834" v="3446" actId="478"/>
          <ac:grpSpMkLst>
            <pc:docMk/>
            <pc:sldMk cId="2426606380" sldId="276"/>
            <ac:grpSpMk id="8" creationId="{00000000-0000-0000-0000-000000000000}"/>
          </ac:grpSpMkLst>
        </pc:grpChg>
      </pc:sldChg>
      <pc:sldChg chg="addSp delSp modSp add del">
        <pc:chgData name="ŠARAH ♥" userId="711c8199ab14c27f" providerId="LiveId" clId="{FB15E7B5-0978-4E72-8CDD-D24E48BE1189}" dt="2020-01-30T09:04:00.940" v="4526" actId="2711"/>
        <pc:sldMkLst>
          <pc:docMk/>
          <pc:sldMk cId="2231981256" sldId="277"/>
        </pc:sldMkLst>
        <pc:spChg chg="add mod">
          <ac:chgData name="ŠARAH ♥" userId="711c8199ab14c27f" providerId="LiveId" clId="{FB15E7B5-0978-4E72-8CDD-D24E48BE1189}" dt="2020-01-30T08:26:15.512" v="4363" actId="1038"/>
          <ac:spMkLst>
            <pc:docMk/>
            <pc:sldMk cId="2231981256" sldId="277"/>
            <ac:spMk id="12" creationId="{FA2AADBA-AA94-4D4C-AB45-5DFFB61AC5DA}"/>
          </ac:spMkLst>
        </pc:spChg>
        <pc:spChg chg="mod">
          <ac:chgData name="ŠARAH ♥" userId="711c8199ab14c27f" providerId="LiveId" clId="{FB15E7B5-0978-4E72-8CDD-D24E48BE1189}" dt="2020-01-30T08:00:23.727" v="4151" actId="20577"/>
          <ac:spMkLst>
            <pc:docMk/>
            <pc:sldMk cId="2231981256" sldId="277"/>
            <ac:spMk id="14" creationId="{4DFFF5C7-A9F1-4627-9E83-5C7BC4641298}"/>
          </ac:spMkLst>
        </pc:spChg>
        <pc:spChg chg="add mod">
          <ac:chgData name="ŠARAH ♥" userId="711c8199ab14c27f" providerId="LiveId" clId="{FB15E7B5-0978-4E72-8CDD-D24E48BE1189}" dt="2020-01-15T08:35:17.787" v="3590" actId="207"/>
          <ac:spMkLst>
            <pc:docMk/>
            <pc:sldMk cId="2231981256" sldId="277"/>
            <ac:spMk id="14" creationId="{813A112F-BB6E-4DB3-9385-343C12C268FD}"/>
          </ac:spMkLst>
        </pc:spChg>
        <pc:spChg chg="add mod">
          <ac:chgData name="ŠARAH ♥" userId="711c8199ab14c27f" providerId="LiveId" clId="{FB15E7B5-0978-4E72-8CDD-D24E48BE1189}" dt="2020-01-30T08:26:09.529" v="4358" actId="1038"/>
          <ac:spMkLst>
            <pc:docMk/>
            <pc:sldMk cId="2231981256" sldId="277"/>
            <ac:spMk id="15" creationId="{F0187C67-28D4-4B0B-95A3-D86E64A9DD7E}"/>
          </ac:spMkLst>
        </pc:spChg>
        <pc:spChg chg="mod">
          <ac:chgData name="ŠARAH ♥" userId="711c8199ab14c27f" providerId="LiveId" clId="{FB15E7B5-0978-4E72-8CDD-D24E48BE1189}" dt="2020-01-30T09:04:00.940" v="4526" actId="2711"/>
          <ac:spMkLst>
            <pc:docMk/>
            <pc:sldMk cId="2231981256" sldId="277"/>
            <ac:spMk id="16" creationId="{C3BC68F3-DF80-47F6-B508-910AB2407967}"/>
          </ac:spMkLst>
        </pc:spChg>
        <pc:spChg chg="add mod">
          <ac:chgData name="ŠARAH ♥" userId="711c8199ab14c27f" providerId="LiveId" clId="{FB15E7B5-0978-4E72-8CDD-D24E48BE1189}" dt="2020-01-30T08:26:23.945" v="4369" actId="1037"/>
          <ac:spMkLst>
            <pc:docMk/>
            <pc:sldMk cId="2231981256" sldId="277"/>
            <ac:spMk id="17" creationId="{4544E4B8-F281-4096-8050-B40EA9B3A7AB}"/>
          </ac:spMkLst>
        </pc:spChg>
        <pc:spChg chg="mod">
          <ac:chgData name="ŠARAH ♥" userId="711c8199ab14c27f" providerId="LiveId" clId="{FB15E7B5-0978-4E72-8CDD-D24E48BE1189}" dt="2020-01-30T08:26:01.759" v="4350" actId="1037"/>
          <ac:spMkLst>
            <pc:docMk/>
            <pc:sldMk cId="2231981256" sldId="277"/>
            <ac:spMk id="18" creationId="{6D591B27-75F1-4941-9E5D-9B1F2F210A68}"/>
          </ac:spMkLst>
        </pc:spChg>
        <pc:spChg chg="mod">
          <ac:chgData name="ŠARAH ♥" userId="711c8199ab14c27f" providerId="LiveId" clId="{FB15E7B5-0978-4E72-8CDD-D24E48BE1189}" dt="2020-01-15T08:35:30.468" v="3620" actId="1035"/>
          <ac:spMkLst>
            <pc:docMk/>
            <pc:sldMk cId="2231981256" sldId="277"/>
            <ac:spMk id="22" creationId="{CE32C922-B12A-4EC8-9B0C-4AEB3E233857}"/>
          </ac:spMkLst>
        </pc:spChg>
        <pc:spChg chg="mod">
          <ac:chgData name="ŠARAH ♥" userId="711c8199ab14c27f" providerId="LiveId" clId="{FB15E7B5-0978-4E72-8CDD-D24E48BE1189}" dt="2020-01-15T08:36:01.459" v="3704" actId="1035"/>
          <ac:spMkLst>
            <pc:docMk/>
            <pc:sldMk cId="2231981256" sldId="277"/>
            <ac:spMk id="23" creationId="{7D8A02CA-8CB6-4C74-8156-F9EEC3195D87}"/>
          </ac:spMkLst>
        </pc:spChg>
        <pc:spChg chg="mod">
          <ac:chgData name="ŠARAH ♥" userId="711c8199ab14c27f" providerId="LiveId" clId="{FB15E7B5-0978-4E72-8CDD-D24E48BE1189}" dt="2020-01-15T08:35:46.963" v="3664" actId="1036"/>
          <ac:spMkLst>
            <pc:docMk/>
            <pc:sldMk cId="2231981256" sldId="277"/>
            <ac:spMk id="24" creationId="{473B8740-5E8C-4F92-86E3-088190D4D13B}"/>
          </ac:spMkLst>
        </pc:spChg>
        <pc:spChg chg="mod">
          <ac:chgData name="ŠARAH ♥" userId="711c8199ab14c27f" providerId="LiveId" clId="{FB15E7B5-0978-4E72-8CDD-D24E48BE1189}" dt="2020-01-30T08:25:58.036" v="4342" actId="1037"/>
          <ac:spMkLst>
            <pc:docMk/>
            <pc:sldMk cId="2231981256" sldId="277"/>
            <ac:spMk id="27" creationId="{15AF2B9D-58D4-47A8-9606-D0765B934A52}"/>
          </ac:spMkLst>
        </pc:spChg>
        <pc:picChg chg="mod">
          <ac:chgData name="ŠARAH ♥" userId="711c8199ab14c27f" providerId="LiveId" clId="{FB15E7B5-0978-4E72-8CDD-D24E48BE1189}" dt="2020-01-30T07:59:12.423" v="4085" actId="1076"/>
          <ac:picMkLst>
            <pc:docMk/>
            <pc:sldMk cId="2231981256" sldId="277"/>
            <ac:picMk id="4" creationId="{087151B2-AFFC-48B8-AECA-6815EBE4F9BA}"/>
          </ac:picMkLst>
        </pc:picChg>
        <pc:picChg chg="add del mod">
          <ac:chgData name="ŠARAH ♥" userId="711c8199ab14c27f" providerId="LiveId" clId="{FB15E7B5-0978-4E72-8CDD-D24E48BE1189}" dt="2020-01-30T08:00:12.103" v="4137" actId="478"/>
          <ac:picMkLst>
            <pc:docMk/>
            <pc:sldMk cId="2231981256" sldId="277"/>
            <ac:picMk id="13" creationId="{215B9E7D-6772-436E-9550-7832A94BF541}"/>
          </ac:picMkLst>
        </pc:picChg>
      </pc:sldChg>
      <pc:sldChg chg="del">
        <pc:chgData name="ŠARAH ♥" userId="711c8199ab14c27f" providerId="LiveId" clId="{FB15E7B5-0978-4E72-8CDD-D24E48BE1189}" dt="2020-01-07T09:57:45.921" v="653" actId="47"/>
        <pc:sldMkLst>
          <pc:docMk/>
          <pc:sldMk cId="1966329377" sldId="287"/>
        </pc:sldMkLst>
      </pc:sldChg>
      <pc:sldChg chg="addSp delSp modSp ord">
        <pc:chgData name="ŠARAH ♥" userId="711c8199ab14c27f" providerId="LiveId" clId="{FB15E7B5-0978-4E72-8CDD-D24E48BE1189}" dt="2020-01-30T09:06:24.930" v="4594" actId="2711"/>
        <pc:sldMkLst>
          <pc:docMk/>
          <pc:sldMk cId="1892252035" sldId="288"/>
        </pc:sldMkLst>
        <pc:spChg chg="mod">
          <ac:chgData name="ŠARAH ♥" userId="711c8199ab14c27f" providerId="LiveId" clId="{FB15E7B5-0978-4E72-8CDD-D24E48BE1189}" dt="2020-01-15T07:17:08.063" v="3012" actId="1036"/>
          <ac:spMkLst>
            <pc:docMk/>
            <pc:sldMk cId="1892252035" sldId="288"/>
            <ac:spMk id="6" creationId="{00000000-0000-0000-0000-000000000000}"/>
          </ac:spMkLst>
        </pc:spChg>
        <pc:spChg chg="add mod">
          <ac:chgData name="ŠARAH ♥" userId="711c8199ab14c27f" providerId="LiveId" clId="{FB15E7B5-0978-4E72-8CDD-D24E48BE1189}" dt="2020-01-30T09:06:24.930" v="4594" actId="2711"/>
          <ac:spMkLst>
            <pc:docMk/>
            <pc:sldMk cId="1892252035" sldId="288"/>
            <ac:spMk id="19" creationId="{11C3C869-B075-450A-B8EF-6EE324748CF0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2" creationId="{F91AF240-BF2C-4055-9E71-589A4C57CF5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4" creationId="{7F487ECA-1861-4405-AB14-013A87C247D9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5" creationId="{E00886C9-38E9-4863-9AA6-4780F5B1BBBC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7" creationId="{DB523C39-940A-43B0-B73A-B791C4498724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9" creationId="{8723C719-B5E3-459E-987A-E9CB2515D2C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0" creationId="{3C22837A-DF12-461D-92D7-E71BD91F18BF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1" creationId="{80BCEF52-C61D-45C4-AF5F-CFEAF83473CD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2" creationId="{9D36C34C-B23E-44F2-B5A9-576F54C56E5B}"/>
          </ac:spMkLst>
        </pc:spChg>
        <pc:picChg chg="add mod modCrop">
          <ac:chgData name="ŠARAH ♥" userId="711c8199ab14c27f" providerId="LiveId" clId="{FB15E7B5-0978-4E72-8CDD-D24E48BE1189}" dt="2020-01-15T07:21:00.330" v="3134" actId="1037"/>
          <ac:picMkLst>
            <pc:docMk/>
            <pc:sldMk cId="1892252035" sldId="288"/>
            <ac:picMk id="2" creationId="{957A2CC7-B7F5-4616-8A45-69675B99037F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3" creationId="{6E653089-4129-4780-8710-21D4E05B585B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6" creationId="{4335B476-0008-40D9-B65D-2ECBC287B918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8" creationId="{E3C3CC57-27D9-4488-AC6C-6CEDFC926A4F}"/>
          </ac:picMkLst>
        </pc:picChg>
        <pc:cxnChg chg="add mod">
          <ac:chgData name="ŠARAH ♥" userId="711c8199ab14c27f" providerId="LiveId" clId="{FB15E7B5-0978-4E72-8CDD-D24E48BE1189}" dt="2020-01-15T07:21:06.849" v="3137" actId="1035"/>
          <ac:cxnSpMkLst>
            <pc:docMk/>
            <pc:sldMk cId="1892252035" sldId="288"/>
            <ac:cxnSpMk id="5" creationId="{C27117F7-4165-4906-B517-55FF0376A239}"/>
          </ac:cxnSpMkLst>
        </pc:cxn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2086028500" sldId="290"/>
        </pc:sldMkLst>
      </pc:sldChg>
      <pc:sldChg chg="addSp delSp modSp add ord setBg">
        <pc:chgData name="ŠARAH ♥" userId="711c8199ab14c27f" providerId="LiveId" clId="{FB15E7B5-0978-4E72-8CDD-D24E48BE1189}" dt="2020-01-15T06:50:48.766" v="2515" actId="1036"/>
        <pc:sldMkLst>
          <pc:docMk/>
          <pc:sldMk cId="1710019039" sldId="291"/>
        </pc:sldMkLst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9" creationId="{24F81DCB-F471-4117-946C-82AE63CA9CB1}"/>
          </ac:spMkLst>
        </pc:spChg>
        <pc:spChg chg="add mod">
          <ac:chgData name="ŠARAH ♥" userId="711c8199ab14c27f" providerId="LiveId" clId="{FB15E7B5-0978-4E72-8CDD-D24E48BE1189}" dt="2020-01-15T06:50:48.766" v="2515" actId="1036"/>
          <ac:spMkLst>
            <pc:docMk/>
            <pc:sldMk cId="1710019039" sldId="291"/>
            <ac:spMk id="9" creationId="{5F09ACBA-AF05-467B-95F3-E9DD03569C35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0" creationId="{9D2B655A-00C8-4DA1-8350-726F67E70C47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1" creationId="{26581E04-B090-4486-8114-FD9035AF0833}"/>
          </ac:spMkLst>
        </pc:spChg>
        <pc:spChg chg="add mod">
          <ac:chgData name="ŠARAH ♥" userId="711c8199ab14c27f" providerId="LiveId" clId="{FB15E7B5-0978-4E72-8CDD-D24E48BE1189}" dt="2020-01-07T09:49:12.298" v="626" actId="1076"/>
          <ac:spMkLst>
            <pc:docMk/>
            <pc:sldMk cId="1710019039" sldId="291"/>
            <ac:spMk id="14" creationId="{FDE3715B-A79F-46FF-AB87-D1AD8D995E9C}"/>
          </ac:spMkLst>
        </pc:sp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09:48:15.584" v="592" actId="1076"/>
          <ac:picMkLst>
            <pc:docMk/>
            <pc:sldMk cId="1710019039" sldId="291"/>
            <ac:picMk id="1026" creationId="{1A47CB97-31A6-4438-8874-CDC76DC7B9ED}"/>
          </ac:picMkLst>
        </pc:picChg>
      </pc:sldChg>
      <pc:sldChg chg="addSp modSp add">
        <pc:chgData name="ŠARAH ♥" userId="711c8199ab14c27f" providerId="LiveId" clId="{FB15E7B5-0978-4E72-8CDD-D24E48BE1189}" dt="2020-01-15T08:28:02.176" v="3202" actId="20577"/>
        <pc:sldMkLst>
          <pc:docMk/>
          <pc:sldMk cId="68009429" sldId="292"/>
        </pc:sldMkLst>
        <pc:spChg chg="add mod">
          <ac:chgData name="ŠARAH ♥" userId="711c8199ab14c27f" providerId="LiveId" clId="{FB15E7B5-0978-4E72-8CDD-D24E48BE1189}" dt="2020-01-15T06:35:54.910" v="2256" actId="1037"/>
          <ac:spMkLst>
            <pc:docMk/>
            <pc:sldMk cId="68009429" sldId="292"/>
            <ac:spMk id="11" creationId="{B0BC30F1-88EB-4ADC-AFBD-FDEC69621D3F}"/>
          </ac:spMkLst>
        </pc:spChg>
        <pc:spChg chg="mod">
          <ac:chgData name="ŠARAH ♥" userId="711c8199ab14c27f" providerId="LiveId" clId="{FB15E7B5-0978-4E72-8CDD-D24E48BE1189}" dt="2020-01-15T08:28:02.176" v="3202" actId="20577"/>
          <ac:spMkLst>
            <pc:docMk/>
            <pc:sldMk cId="68009429" sldId="292"/>
            <ac:spMk id="20" creationId="{5B863A6D-82F2-4B7C-AEA7-53298DDC41DA}"/>
          </ac:spMkLst>
        </pc:spChg>
      </pc:sldChg>
      <pc:sldChg chg="addSp delSp modSp add setBg">
        <pc:chgData name="ŠARAH ♥" userId="711c8199ab14c27f" providerId="LiveId" clId="{FB15E7B5-0978-4E72-8CDD-D24E48BE1189}" dt="2020-01-30T09:05:14.506" v="4560" actId="20577"/>
        <pc:sldMkLst>
          <pc:docMk/>
          <pc:sldMk cId="886318089" sldId="293"/>
        </pc:sldMkLst>
        <pc:spChg chg="add del mod">
          <ac:chgData name="ŠARAH ♥" userId="711c8199ab14c27f" providerId="LiveId" clId="{FB15E7B5-0978-4E72-8CDD-D24E48BE1189}" dt="2020-01-15T06:53:30.160" v="2693" actId="478"/>
          <ac:spMkLst>
            <pc:docMk/>
            <pc:sldMk cId="886318089" sldId="293"/>
            <ac:spMk id="4" creationId="{09CCBC63-B6A6-4AF3-9493-41719EB9C766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2" creationId="{46CC2858-A166-4FA9-9B32-E108A237C483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3" creationId="{6DD572EB-CFE7-4105-A1B2-5CBB632126D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5" creationId="{24C2489D-EAAB-46C6-A465-8D70030F340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6" creationId="{99515B80-2AE0-4F12-9B86-E19A889A35FA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7" creationId="{9E7D34A5-71E6-430E-ABE5-6DD984BBC692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8" creationId="{7868443B-A3FB-492D-BEC6-6763341719FB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9" creationId="{0939ADAE-2BAC-4D2B-A78A-B9C0BD7D3D52}"/>
          </ac:spMkLst>
        </pc:spChg>
        <pc:spChg chg="add mod">
          <ac:chgData name="ŠARAH ♥" userId="711c8199ab14c27f" providerId="LiveId" clId="{FB15E7B5-0978-4E72-8CDD-D24E48BE1189}" dt="2020-01-30T09:05:14.506" v="4560" actId="20577"/>
          <ac:spMkLst>
            <pc:docMk/>
            <pc:sldMk cId="886318089" sldId="293"/>
            <ac:spMk id="25" creationId="{1F7550FC-D3C9-4E68-9EA6-2B75387A3C01}"/>
          </ac:spMkLst>
        </pc:spChg>
        <pc:spChg chg="add del mod">
          <ac:chgData name="ŠARAH ♥" userId="711c8199ab14c27f" providerId="LiveId" clId="{FB15E7B5-0978-4E72-8CDD-D24E48BE1189}" dt="2020-01-15T07:23:48.976" v="3162" actId="1036"/>
          <ac:spMkLst>
            <pc:docMk/>
            <pc:sldMk cId="886318089" sldId="293"/>
            <ac:spMk id="26" creationId="{7FE5EF7A-AAAA-48E4-997E-6ADC7DD55A20}"/>
          </ac:spMkLst>
        </pc:sp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0" creationId="{EDCA462C-970D-44BC-9CF3-C0141286CC88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1" creationId="{E30C678A-8424-4C4D-A623-D69858B5BA84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2" creationId="{1B41C85E-6E59-4F0A-9FD9-33B827718DDA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3" creationId="{09F11DF3-497C-4D8B-86D8-A5D2F1604F59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4" creationId="{45A71126-F4CF-4575-9BA4-610021BF0CED}"/>
          </ac:picMkLst>
        </pc:picChg>
        <pc:picChg chg="add mod">
          <ac:chgData name="ŠARAH ♥" userId="711c8199ab14c27f" providerId="LiveId" clId="{FB15E7B5-0978-4E72-8CDD-D24E48BE1189}" dt="2020-01-08T10:31:49.861" v="757" actId="1036"/>
          <ac:picMkLst>
            <pc:docMk/>
            <pc:sldMk cId="886318089" sldId="293"/>
            <ac:picMk id="27" creationId="{865B975A-F8C4-4B2F-AE86-3E33A36523B5}"/>
          </ac:picMkLst>
        </pc:picChg>
      </pc:sldChg>
      <pc:sldChg chg="addSp delSp modSp add setBg addCm delCm">
        <pc:chgData name="ŠARAH ♥" userId="711c8199ab14c27f" providerId="LiveId" clId="{FB15E7B5-0978-4E72-8CDD-D24E48BE1189}" dt="2020-01-30T09:35:43.063" v="4619" actId="404"/>
        <pc:sldMkLst>
          <pc:docMk/>
          <pc:sldMk cId="2999543469" sldId="294"/>
        </pc:sldMkLst>
        <pc:spChg chg="add mod">
          <ac:chgData name="ŠARAH ♥" userId="711c8199ab14c27f" providerId="LiveId" clId="{FB15E7B5-0978-4E72-8CDD-D24E48BE1189}" dt="2020-01-09T09:47:53.051" v="1798" actId="1038"/>
          <ac:spMkLst>
            <pc:docMk/>
            <pc:sldMk cId="2999543469" sldId="294"/>
            <ac:spMk id="5" creationId="{0EA6DB13-8614-4AF9-B3A0-0AAB6B8621BC}"/>
          </ac:spMkLst>
        </pc:spChg>
        <pc:spChg chg="add del">
          <ac:chgData name="ŠARAH ♥" userId="711c8199ab14c27f" providerId="LiveId" clId="{FB15E7B5-0978-4E72-8CDD-D24E48BE1189}" dt="2020-01-09T09:44:06.401" v="1645"/>
          <ac:spMkLst>
            <pc:docMk/>
            <pc:sldMk cId="2999543469" sldId="294"/>
            <ac:spMk id="6" creationId="{BD6573C6-EB93-4629-AB60-C4B0D4DEAC8F}"/>
          </ac:spMkLst>
        </pc:spChg>
        <pc:spChg chg="add del mod">
          <ac:chgData name="ŠARAH ♥" userId="711c8199ab14c27f" providerId="LiveId" clId="{FB15E7B5-0978-4E72-8CDD-D24E48BE1189}" dt="2020-01-09T09:45:40.309" v="1782" actId="478"/>
          <ac:spMkLst>
            <pc:docMk/>
            <pc:sldMk cId="2999543469" sldId="294"/>
            <ac:spMk id="7" creationId="{87D2158C-7B85-47BB-832C-616DFEF61A0A}"/>
          </ac:spMkLst>
        </pc:spChg>
        <pc:spChg chg="add del">
          <ac:chgData name="ŠARAH ♥" userId="711c8199ab14c27f" providerId="LiveId" clId="{FB15E7B5-0978-4E72-8CDD-D24E48BE1189}" dt="2020-01-09T09:44:26.502" v="1650"/>
          <ac:spMkLst>
            <pc:docMk/>
            <pc:sldMk cId="2999543469" sldId="294"/>
            <ac:spMk id="8" creationId="{8913A43F-2185-471C-A661-DF2E6808A931}"/>
          </ac:spMkLst>
        </pc:spChg>
        <pc:spChg chg="del">
          <ac:chgData name="ŠARAH ♥" userId="711c8199ab14c27f" providerId="LiveId" clId="{FB15E7B5-0978-4E72-8CDD-D24E48BE1189}" dt="2020-01-08T10:32:19.174" v="761" actId="478"/>
          <ac:spMkLst>
            <pc:docMk/>
            <pc:sldMk cId="2999543469" sldId="294"/>
            <ac:spMk id="9" creationId="{B44764BF-9713-493B-B3F6-AE795AE15E0E}"/>
          </ac:spMkLst>
        </pc:spChg>
        <pc:spChg chg="add mod">
          <ac:chgData name="ŠARAH ♥" userId="711c8199ab14c27f" providerId="LiveId" clId="{FB15E7B5-0978-4E72-8CDD-D24E48BE1189}" dt="2020-01-30T09:35:43.063" v="4619" actId="404"/>
          <ac:spMkLst>
            <pc:docMk/>
            <pc:sldMk cId="2999543469" sldId="294"/>
            <ac:spMk id="14" creationId="{79C5B3C2-AA06-4A82-B8D7-F2BA3F73F9EA}"/>
          </ac:spMkLst>
        </pc:spChg>
        <pc:spChg chg="add mod">
          <ac:chgData name="ŠARAH ♥" userId="711c8199ab14c27f" providerId="LiveId" clId="{FB15E7B5-0978-4E72-8CDD-D24E48BE1189}" dt="2020-01-30T09:35:27.675" v="4614" actId="404"/>
          <ac:spMkLst>
            <pc:docMk/>
            <pc:sldMk cId="2999543469" sldId="294"/>
            <ac:spMk id="15" creationId="{C252CA46-BD8C-4D0F-93C7-FF84AA508907}"/>
          </ac:spMkLst>
        </pc:spChg>
        <pc:spChg chg="add mod">
          <ac:chgData name="ŠARAH ♥" userId="711c8199ab14c27f" providerId="LiveId" clId="{FB15E7B5-0978-4E72-8CDD-D24E48BE1189}" dt="2020-01-30T09:35:34.757" v="4617" actId="114"/>
          <ac:spMkLst>
            <pc:docMk/>
            <pc:sldMk cId="2999543469" sldId="294"/>
            <ac:spMk id="16" creationId="{A0160E50-DBDC-4DBC-AA8F-4BCF74D5C1A8}"/>
          </ac:spMkLst>
        </pc:spChg>
        <pc:graphicFrameChg chg="add del mod">
          <ac:chgData name="ŠARAH ♥" userId="711c8199ab14c27f" providerId="LiveId" clId="{FB15E7B5-0978-4E72-8CDD-D24E48BE1189}" dt="2020-01-09T09:33:33.591" v="1568" actId="478"/>
          <ac:graphicFrameMkLst>
            <pc:docMk/>
            <pc:sldMk cId="2999543469" sldId="294"/>
            <ac:graphicFrameMk id="4" creationId="{D4109756-DB31-48C8-B10A-86B8F9F3F487}"/>
          </ac:graphicFrameMkLst>
        </pc:graphicFrameChg>
        <pc:picChg chg="mod">
          <ac:chgData name="ŠARAH ♥" userId="711c8199ab14c27f" providerId="LiveId" clId="{FB15E7B5-0978-4E72-8CDD-D24E48BE1189}" dt="2020-01-09T09:48:29.253" v="1803" actId="1076"/>
          <ac:picMkLst>
            <pc:docMk/>
            <pc:sldMk cId="2999543469" sldId="294"/>
            <ac:picMk id="2" creationId="{00000000-0000-0000-0000-000000000000}"/>
          </ac:picMkLst>
        </pc:picChg>
        <pc:picChg chg="del">
          <ac:chgData name="ŠARAH ♥" userId="711c8199ab14c27f" providerId="LiveId" clId="{FB15E7B5-0978-4E72-8CDD-D24E48BE1189}" dt="2020-01-08T10:32:19.174" v="761" actId="478"/>
          <ac:picMkLst>
            <pc:docMk/>
            <pc:sldMk cId="2999543469" sldId="294"/>
            <ac:picMk id="10" creationId="{D11C05BC-FC91-4439-AA68-105E2A5C9E97}"/>
          </ac:picMkLst>
        </pc:picChg>
        <pc:picChg chg="add del mod">
          <ac:chgData name="ŠARAH ♥" userId="711c8199ab14c27f" providerId="LiveId" clId="{FB15E7B5-0978-4E72-8CDD-D24E48BE1189}" dt="2020-01-09T09:48:30.078" v="1804"/>
          <ac:picMkLst>
            <pc:docMk/>
            <pc:sldMk cId="2999543469" sldId="294"/>
            <ac:picMk id="17" creationId="{F6B86671-7DD8-45C6-83B4-8FB7CFE95E60}"/>
          </ac:picMkLst>
        </pc:picChg>
        <pc:picChg chg="add mod">
          <ac:chgData name="ŠARAH ♥" userId="711c8199ab14c27f" providerId="LiveId" clId="{FB15E7B5-0978-4E72-8CDD-D24E48BE1189}" dt="2020-01-09T09:48:46.904" v="1810" actId="1076"/>
          <ac:picMkLst>
            <pc:docMk/>
            <pc:sldMk cId="2999543469" sldId="294"/>
            <ac:picMk id="5125" creationId="{7A2863BF-B3C0-4F2C-9A12-1AD9140201CE}"/>
          </ac:picMkLst>
        </pc:picChg>
      </pc:sldChg>
      <pc:sldChg chg="addSp delSp modSp add">
        <pc:chgData name="ŠARAH ♥" userId="711c8199ab14c27f" providerId="LiveId" clId="{FB15E7B5-0978-4E72-8CDD-D24E48BE1189}" dt="2020-01-30T09:05:00.438" v="4547" actId="1037"/>
        <pc:sldMkLst>
          <pc:docMk/>
          <pc:sldMk cId="4275506498" sldId="295"/>
        </pc:sldMkLst>
        <pc:spChg chg="add">
          <ac:chgData name="ŠARAH ♥" userId="711c8199ab14c27f" providerId="LiveId" clId="{FB15E7B5-0978-4E72-8CDD-D24E48BE1189}" dt="2020-01-09T09:22:11.025" v="1184"/>
          <ac:spMkLst>
            <pc:docMk/>
            <pc:sldMk cId="4275506498" sldId="295"/>
            <ac:spMk id="5" creationId="{6ED69AC0-1929-4214-A021-5D9094CB81BA}"/>
          </ac:spMkLst>
        </pc:spChg>
        <pc:spChg chg="add mod">
          <ac:chgData name="ŠARAH ♥" userId="711c8199ab14c27f" providerId="LiveId" clId="{FB15E7B5-0978-4E72-8CDD-D24E48BE1189}" dt="2020-01-30T09:05:00.438" v="4547" actId="1037"/>
          <ac:spMkLst>
            <pc:docMk/>
            <pc:sldMk cId="4275506498" sldId="295"/>
            <ac:spMk id="12" creationId="{63DEB4D7-399C-4B36-B7DA-747BBCB06F98}"/>
          </ac:spMkLst>
        </pc:spChg>
        <pc:spChg chg="add mod">
          <ac:chgData name="ŠARAH ♥" userId="711c8199ab14c27f" providerId="LiveId" clId="{FB15E7B5-0978-4E72-8CDD-D24E48BE1189}" dt="2020-01-09T08:46:14.733" v="1075" actId="113"/>
          <ac:spMkLst>
            <pc:docMk/>
            <pc:sldMk cId="4275506498" sldId="295"/>
            <ac:spMk id="13" creationId="{58DDB87F-05D1-4D65-A213-B7385C7110FE}"/>
          </ac:spMkLst>
        </pc:spChg>
        <pc:spChg chg="add mod">
          <ac:chgData name="ŠARAH ♥" userId="711c8199ab14c27f" providerId="LiveId" clId="{FB15E7B5-0978-4E72-8CDD-D24E48BE1189}" dt="2020-01-09T09:32:52.786" v="1557" actId="1037"/>
          <ac:spMkLst>
            <pc:docMk/>
            <pc:sldMk cId="4275506498" sldId="295"/>
            <ac:spMk id="15" creationId="{C76A8680-35F0-4913-A229-6E61E0EF7BD9}"/>
          </ac:spMkLst>
        </pc:spChg>
        <pc:spChg chg="add mod">
          <ac:chgData name="ŠARAH ♥" userId="711c8199ab14c27f" providerId="LiveId" clId="{FB15E7B5-0978-4E72-8CDD-D24E48BE1189}" dt="2020-01-09T09:32:43.517" v="1527" actId="1038"/>
          <ac:spMkLst>
            <pc:docMk/>
            <pc:sldMk cId="4275506498" sldId="295"/>
            <ac:spMk id="17" creationId="{0B52774A-7F17-4E4C-B1F6-2794FD8F9F60}"/>
          </ac:spMkLst>
        </pc:spChg>
        <pc:spChg chg="add mod">
          <ac:chgData name="ŠARAH ♥" userId="711c8199ab14c27f" providerId="LiveId" clId="{FB15E7B5-0978-4E72-8CDD-D24E48BE1189}" dt="2020-01-09T09:32:38.910" v="1504" actId="1038"/>
          <ac:spMkLst>
            <pc:docMk/>
            <pc:sldMk cId="4275506498" sldId="295"/>
            <ac:spMk id="20" creationId="{9E37B1C7-7E3E-447B-92AD-56FC7033E33E}"/>
          </ac:spMkLst>
        </pc:spChg>
        <pc:spChg chg="add mod">
          <ac:chgData name="ŠARAH ♥" userId="711c8199ab14c27f" providerId="LiveId" clId="{FB15E7B5-0978-4E72-8CDD-D24E48BE1189}" dt="2020-01-15T06:56:14.328" v="2828" actId="20577"/>
          <ac:spMkLst>
            <pc:docMk/>
            <pc:sldMk cId="4275506498" sldId="295"/>
            <ac:spMk id="21" creationId="{1C2C65F9-D1F4-41FC-B79D-382D80537029}"/>
          </ac:spMkLst>
        </pc:spChg>
        <pc:spChg chg="add del">
          <ac:chgData name="ŠARAH ♥" userId="711c8199ab14c27f" providerId="LiveId" clId="{FB15E7B5-0978-4E72-8CDD-D24E48BE1189}" dt="2020-01-15T06:54:39.005" v="2787"/>
          <ac:spMkLst>
            <pc:docMk/>
            <pc:sldMk cId="4275506498" sldId="295"/>
            <ac:spMk id="22" creationId="{69D8E571-AED6-4BA0-B9B0-87EB2F7AE09C}"/>
          </ac:spMkLst>
        </pc:spChg>
        <pc:spChg chg="add mod">
          <ac:chgData name="ŠARAH ♥" userId="711c8199ab14c27f" providerId="LiveId" clId="{FB15E7B5-0978-4E72-8CDD-D24E48BE1189}" dt="2020-01-15T06:57:13.766" v="2893" actId="1035"/>
          <ac:spMkLst>
            <pc:docMk/>
            <pc:sldMk cId="4275506498" sldId="295"/>
            <ac:spMk id="23" creationId="{899E141C-9849-4C7C-9DD2-FC7D3EB79BC0}"/>
          </ac:spMkLst>
        </pc:spChg>
        <pc:spChg chg="add mod">
          <ac:chgData name="ŠARAH ♥" userId="711c8199ab14c27f" providerId="LiveId" clId="{FB15E7B5-0978-4E72-8CDD-D24E48BE1189}" dt="2020-01-15T06:57:24.519" v="2928" actId="1036"/>
          <ac:spMkLst>
            <pc:docMk/>
            <pc:sldMk cId="4275506498" sldId="295"/>
            <ac:spMk id="24" creationId="{707715AE-CEE7-49AA-8085-098FA2111D11}"/>
          </ac:spMkLst>
        </pc:spChg>
        <pc:spChg chg="mod">
          <ac:chgData name="ŠARAH ♥" userId="711c8199ab14c27f" providerId="LiveId" clId="{FB15E7B5-0978-4E72-8CDD-D24E48BE1189}" dt="2020-01-30T09:04:47.192" v="4538" actId="404"/>
          <ac:spMkLst>
            <pc:docMk/>
            <pc:sldMk cId="4275506498" sldId="295"/>
            <ac:spMk id="25" creationId="{1F7550FC-D3C9-4E68-9EA6-2B75387A3C01}"/>
          </ac:spMkLst>
        </pc:spChg>
        <pc:spChg chg="del">
          <ac:chgData name="ŠARAH ♥" userId="711c8199ab14c27f" providerId="LiveId" clId="{FB15E7B5-0978-4E72-8CDD-D24E48BE1189}" dt="2020-01-09T08:18:30.165" v="961" actId="478"/>
          <ac:spMkLst>
            <pc:docMk/>
            <pc:sldMk cId="4275506498" sldId="295"/>
            <ac:spMk id="26" creationId="{7FE5EF7A-AAAA-48E4-997E-6ADC7DD55A20}"/>
          </ac:spMkLst>
        </pc:spChg>
        <pc:spChg chg="add mod">
          <ac:chgData name="ŠARAH ♥" userId="711c8199ab14c27f" providerId="LiveId" clId="{FB15E7B5-0978-4E72-8CDD-D24E48BE1189}" dt="2020-01-15T06:56:33.703" v="2835" actId="20577"/>
          <ac:spMkLst>
            <pc:docMk/>
            <pc:sldMk cId="4275506498" sldId="295"/>
            <ac:spMk id="26" creationId="{B163751C-4EC3-4E4D-AAF2-56C6C0954D40}"/>
          </ac:spMkLst>
        </pc:spChg>
        <pc:spChg chg="add mod">
          <ac:chgData name="ŠARAH ♥" userId="711c8199ab14c27f" providerId="LiveId" clId="{FB15E7B5-0978-4E72-8CDD-D24E48BE1189}" dt="2020-01-15T06:57:00.501" v="2854" actId="1038"/>
          <ac:spMkLst>
            <pc:docMk/>
            <pc:sldMk cId="4275506498" sldId="295"/>
            <ac:spMk id="27" creationId="{29AA2FE2-EB94-43DC-87A5-8B06D600937F}"/>
          </ac:spMkLst>
        </pc:spChg>
        <pc:spChg chg="add mod">
          <ac:chgData name="ŠARAH ♥" userId="711c8199ab14c27f" providerId="LiveId" clId="{FB15E7B5-0978-4E72-8CDD-D24E48BE1189}" dt="2020-01-15T06:57:04.530" v="2861" actId="20577"/>
          <ac:spMkLst>
            <pc:docMk/>
            <pc:sldMk cId="4275506498" sldId="295"/>
            <ac:spMk id="28" creationId="{662B78B3-7833-45DC-B67A-ECFD54466ADB}"/>
          </ac:spMkLst>
        </pc:spChg>
        <pc:spChg chg="add mod">
          <ac:chgData name="ŠARAH ♥" userId="711c8199ab14c27f" providerId="LiveId" clId="{FB15E7B5-0978-4E72-8CDD-D24E48BE1189}" dt="2020-01-15T06:57:55.976" v="2946" actId="20577"/>
          <ac:spMkLst>
            <pc:docMk/>
            <pc:sldMk cId="4275506498" sldId="295"/>
            <ac:spMk id="29" creationId="{B4AB2B95-D291-4529-BE46-CD5BCBB45A4C}"/>
          </ac:spMkLst>
        </pc:spChg>
        <pc:spChg chg="add mod">
          <ac:chgData name="ŠARAH ♥" userId="711c8199ab14c27f" providerId="LiveId" clId="{FB15E7B5-0978-4E72-8CDD-D24E48BE1189}" dt="2020-01-15T06:57:50.007" v="2939" actId="20577"/>
          <ac:spMkLst>
            <pc:docMk/>
            <pc:sldMk cId="4275506498" sldId="295"/>
            <ac:spMk id="30" creationId="{D2C971DD-A0B5-4640-8F1D-6FC2A5A45F94}"/>
          </ac:spMkLst>
        </pc:spChg>
        <pc:picChg chg="del">
          <ac:chgData name="ŠARAH ♥" userId="711c8199ab14c27f" providerId="LiveId" clId="{FB15E7B5-0978-4E72-8CDD-D24E48BE1189}" dt="2020-01-09T08:18:48.421" v="962" actId="478"/>
          <ac:picMkLst>
            <pc:docMk/>
            <pc:sldMk cId="4275506498" sldId="295"/>
            <ac:picMk id="2" creationId="{00000000-0000-0000-0000-000000000000}"/>
          </ac:picMkLst>
        </pc:picChg>
        <pc:picChg chg="add del mod">
          <ac:chgData name="ŠARAH ♥" userId="711c8199ab14c27f" providerId="LiveId" clId="{FB15E7B5-0978-4E72-8CDD-D24E48BE1189}" dt="2020-01-09T08:26:58.676" v="1019" actId="478"/>
          <ac:picMkLst>
            <pc:docMk/>
            <pc:sldMk cId="4275506498" sldId="295"/>
            <ac:picMk id="4" creationId="{14CAE65C-9372-4E53-ACD2-8F9B45AE0AAE}"/>
          </ac:picMkLst>
        </pc:picChg>
        <pc:picChg chg="del">
          <ac:chgData name="ŠARAH ♥" userId="711c8199ab14c27f" providerId="LiveId" clId="{FB15E7B5-0978-4E72-8CDD-D24E48BE1189}" dt="2020-01-09T08:18:00.079" v="883" actId="478"/>
          <ac:picMkLst>
            <pc:docMk/>
            <pc:sldMk cId="4275506498" sldId="295"/>
            <ac:picMk id="27" creationId="{865B975A-F8C4-4B2F-AE86-3E33A36523B5}"/>
          </ac:picMkLst>
        </pc:picChg>
        <pc:picChg chg="add mod">
          <ac:chgData name="ŠARAH ♥" userId="711c8199ab14c27f" providerId="LiveId" clId="{FB15E7B5-0978-4E72-8CDD-D24E48BE1189}" dt="2020-01-09T08:59:24.777" v="1130" actId="14100"/>
          <ac:picMkLst>
            <pc:docMk/>
            <pc:sldMk cId="4275506498" sldId="295"/>
            <ac:picMk id="3074" creationId="{8AB4EF19-88CD-42ED-B5D8-BAC97A2F4E21}"/>
          </ac:picMkLst>
        </pc:picChg>
        <pc:picChg chg="add mod">
          <ac:chgData name="ŠARAH ♥" userId="711c8199ab14c27f" providerId="LiveId" clId="{FB15E7B5-0978-4E72-8CDD-D24E48BE1189}" dt="2020-01-15T06:54:44.201" v="2790" actId="1076"/>
          <ac:picMkLst>
            <pc:docMk/>
            <pc:sldMk cId="4275506498" sldId="295"/>
            <ac:picMk id="3076" creationId="{3BB6DCAB-BDF1-4F2E-A96C-FB95102001EE}"/>
          </ac:picMkLst>
        </pc:picChg>
        <pc:picChg chg="add mod">
          <ac:chgData name="ŠARAH ♥" userId="711c8199ab14c27f" providerId="LiveId" clId="{FB15E7B5-0978-4E72-8CDD-D24E48BE1189}" dt="2020-01-09T09:32:43.517" v="1527" actId="1038"/>
          <ac:picMkLst>
            <pc:docMk/>
            <pc:sldMk cId="4275506498" sldId="295"/>
            <ac:picMk id="3078" creationId="{4E31A22D-248A-45D2-BAD9-CAE4DC1A7E05}"/>
          </ac:picMkLst>
        </pc:picChg>
        <pc:picChg chg="add mod">
          <ac:chgData name="ŠARAH ♥" userId="711c8199ab14c27f" providerId="LiveId" clId="{FB15E7B5-0978-4E72-8CDD-D24E48BE1189}" dt="2020-01-09T09:32:38.910" v="1504" actId="1038"/>
          <ac:picMkLst>
            <pc:docMk/>
            <pc:sldMk cId="4275506498" sldId="295"/>
            <ac:picMk id="3082" creationId="{4A578895-EF23-4A1C-9377-E222C3C924A0}"/>
          </ac:picMkLst>
        </pc:picChg>
        <pc:picChg chg="add mod">
          <ac:chgData name="ŠARAH ♥" userId="711c8199ab14c27f" providerId="LiveId" clId="{FB15E7B5-0978-4E72-8CDD-D24E48BE1189}" dt="2020-01-15T06:57:24.519" v="2928" actId="1036"/>
          <ac:picMkLst>
            <pc:docMk/>
            <pc:sldMk cId="4275506498" sldId="295"/>
            <ac:picMk id="3084" creationId="{1A15C9E2-42D1-41DC-AAA4-3799E1936FD6}"/>
          </ac:picMkLst>
        </pc:picChg>
        <pc:picChg chg="add mod">
          <ac:chgData name="ŠARAH ♥" userId="711c8199ab14c27f" providerId="LiveId" clId="{FB15E7B5-0978-4E72-8CDD-D24E48BE1189}" dt="2020-01-15T06:57:13.766" v="2893" actId="1035"/>
          <ac:picMkLst>
            <pc:docMk/>
            <pc:sldMk cId="4275506498" sldId="295"/>
            <ac:picMk id="3086" creationId="{540C5BB3-C56A-4607-8A78-2624D06575DD}"/>
          </ac:picMkLst>
        </pc:picChg>
      </pc:sldChg>
      <pc:sldChg chg="add del setBg">
        <pc:chgData name="ŠARAH ♥" userId="711c8199ab14c27f" providerId="LiveId" clId="{FB15E7B5-0978-4E72-8CDD-D24E48BE1189}" dt="2020-01-15T06:59:24.110" v="2956"/>
        <pc:sldMkLst>
          <pc:docMk/>
          <pc:sldMk cId="1835280929" sldId="296"/>
        </pc:sldMkLst>
      </pc:sldChg>
      <pc:sldChg chg="addSp delSp modSp add del setBg">
        <pc:chgData name="ŠARAH ♥" userId="711c8199ab14c27f" providerId="LiveId" clId="{FB15E7B5-0978-4E72-8CDD-D24E48BE1189}" dt="2020-01-15T07:23:04.787" v="3150" actId="47"/>
        <pc:sldMkLst>
          <pc:docMk/>
          <pc:sldMk cId="2616583370" sldId="296"/>
        </pc:sldMkLst>
        <pc:picChg chg="add del mod">
          <ac:chgData name="ŠARAH ♥" userId="711c8199ab14c27f" providerId="LiveId" clId="{FB15E7B5-0978-4E72-8CDD-D24E48BE1189}" dt="2020-01-15T07:09:59.644" v="2971" actId="478"/>
          <ac:picMkLst>
            <pc:docMk/>
            <pc:sldMk cId="2616583370" sldId="296"/>
            <ac:picMk id="5" creationId="{9B4DC291-EE0A-4444-BB7C-3EE43DCFD476}"/>
          </ac:picMkLst>
        </pc:picChg>
        <pc:picChg chg="del mod">
          <ac:chgData name="ŠARAH ♥" userId="711c8199ab14c27f" providerId="LiveId" clId="{FB15E7B5-0978-4E72-8CDD-D24E48BE1189}" dt="2020-01-15T07:13:48.476" v="2976"/>
          <ac:picMkLst>
            <pc:docMk/>
            <pc:sldMk cId="2616583370" sldId="296"/>
            <ac:picMk id="10" creationId="{D11C05BC-FC91-4439-AA68-105E2A5C9E97}"/>
          </ac:picMkLst>
        </pc:picChg>
      </pc:sldChg>
      <pc:sldChg chg="addSp delSp modSp add del ord setBg">
        <pc:chgData name="ŠARAH ♥" userId="711c8199ab14c27f" providerId="LiveId" clId="{FB15E7B5-0978-4E72-8CDD-D24E48BE1189}" dt="2020-01-30T09:06:14.003" v="4593" actId="20577"/>
        <pc:sldMkLst>
          <pc:docMk/>
          <pc:sldMk cId="2868240827" sldId="297"/>
        </pc:sldMkLst>
        <pc:spChg chg="del">
          <ac:chgData name="ŠARAH ♥" userId="711c8199ab14c27f" providerId="LiveId" clId="{FB15E7B5-0978-4E72-8CDD-D24E48BE1189}" dt="2020-01-15T07:14:10.748" v="2983" actId="478"/>
          <ac:spMkLst>
            <pc:docMk/>
            <pc:sldMk cId="2868240827" sldId="297"/>
            <ac:spMk id="10" creationId="{42D19CF6-1F21-4395-9A65-0C9230352B0B}"/>
          </ac:spMkLst>
        </pc:spChg>
        <pc:spChg chg="add mod">
          <ac:chgData name="ŠARAH ♥" userId="711c8199ab14c27f" providerId="LiveId" clId="{FB15E7B5-0978-4E72-8CDD-D24E48BE1189}" dt="2020-01-30T09:06:14.003" v="4593" actId="20577"/>
          <ac:spMkLst>
            <pc:docMk/>
            <pc:sldMk cId="2868240827" sldId="297"/>
            <ac:spMk id="14" creationId="{6F6A52BB-B5F3-4647-BA6E-D15861FA0CA8}"/>
          </ac:spMkLst>
        </pc:spChg>
        <pc:picChg chg="del">
          <ac:chgData name="ŠARAH ♥" userId="711c8199ab14c27f" providerId="LiveId" clId="{FB15E7B5-0978-4E72-8CDD-D24E48BE1189}" dt="2020-01-15T07:13:56.051" v="2979" actId="478"/>
          <ac:picMkLst>
            <pc:docMk/>
            <pc:sldMk cId="2868240827" sldId="297"/>
            <ac:picMk id="11" creationId="{0A9C3652-FED4-4E29-A64A-390937D1B120}"/>
          </ac:picMkLst>
        </pc:picChg>
        <pc:picChg chg="add mod">
          <ac:chgData name="ŠARAH ♥" userId="711c8199ab14c27f" providerId="LiveId" clId="{FB15E7B5-0978-4E72-8CDD-D24E48BE1189}" dt="2020-01-15T07:14:03.095" v="2982" actId="1076"/>
          <ac:picMkLst>
            <pc:docMk/>
            <pc:sldMk cId="2868240827" sldId="297"/>
            <ac:picMk id="12" creationId="{D39C708F-5C5C-4EC7-ABED-655BE0BC40AC}"/>
          </ac:picMkLst>
        </pc:picChg>
      </pc:sldChg>
      <pc:sldChg chg="addSp delSp modSp add">
        <pc:chgData name="ŠARAH ♥" userId="711c8199ab14c27f" providerId="LiveId" clId="{FB15E7B5-0978-4E72-8CDD-D24E48BE1189}" dt="2020-01-30T09:06:31.878" v="4595" actId="2711"/>
        <pc:sldMkLst>
          <pc:docMk/>
          <pc:sldMk cId="2952202262" sldId="298"/>
        </pc:sldMkLst>
        <pc:spChg chg="mod">
          <ac:chgData name="ŠARAH ♥" userId="711c8199ab14c27f" providerId="LiveId" clId="{FB15E7B5-0978-4E72-8CDD-D24E48BE1189}" dt="2020-01-30T09:06:31.878" v="4595" actId="2711"/>
          <ac:spMkLst>
            <pc:docMk/>
            <pc:sldMk cId="2952202262" sldId="298"/>
            <ac:spMk id="19" creationId="{11C3C869-B075-450A-B8EF-6EE324748CF0}"/>
          </ac:spMkLst>
        </pc:spChg>
        <pc:picChg chg="del">
          <ac:chgData name="ŠARAH ♥" userId="711c8199ab14c27f" providerId="LiveId" clId="{FB15E7B5-0978-4E72-8CDD-D24E48BE1189}" dt="2020-01-15T07:20:05.877" v="3096" actId="478"/>
          <ac:picMkLst>
            <pc:docMk/>
            <pc:sldMk cId="2952202262" sldId="298"/>
            <ac:picMk id="2" creationId="{957A2CC7-B7F5-4616-8A45-69675B99037F}"/>
          </ac:picMkLst>
        </pc:picChg>
        <pc:picChg chg="add mod modCrop">
          <ac:chgData name="ŠARAH ♥" userId="711c8199ab14c27f" providerId="LiveId" clId="{FB15E7B5-0978-4E72-8CDD-D24E48BE1189}" dt="2020-01-15T07:20:45.458" v="3119" actId="1036"/>
          <ac:picMkLst>
            <pc:docMk/>
            <pc:sldMk cId="2952202262" sldId="298"/>
            <ac:picMk id="4" creationId="{B3AB6CDA-E42E-44A2-A15B-6971F0762E5A}"/>
          </ac:picMkLst>
        </pc:picChg>
        <pc:cxnChg chg="mod">
          <ac:chgData name="ŠARAH ♥" userId="711c8199ab14c27f" providerId="LiveId" clId="{FB15E7B5-0978-4E72-8CDD-D24E48BE1189}" dt="2020-01-15T07:21:13.553" v="3140" actId="1036"/>
          <ac:cxnSpMkLst>
            <pc:docMk/>
            <pc:sldMk cId="2952202262" sldId="298"/>
            <ac:cxnSpMk id="5" creationId="{C27117F7-4165-4906-B517-55FF0376A239}"/>
          </ac:cxnSpMkLst>
        </pc:cxnChg>
      </pc:sldChg>
      <pc:sldChg chg="addSp delSp modSp add setBg">
        <pc:chgData name="ŠARAH ♥" userId="711c8199ab14c27f" providerId="LiveId" clId="{FB15E7B5-0978-4E72-8CDD-D24E48BE1189}" dt="2020-01-30T09:06:56.751" v="4612" actId="14100"/>
        <pc:sldMkLst>
          <pc:docMk/>
          <pc:sldMk cId="4154091704" sldId="299"/>
        </pc:sldMkLst>
        <pc:spChg chg="mod">
          <ac:chgData name="ŠARAH ♥" userId="711c8199ab14c27f" providerId="LiveId" clId="{FB15E7B5-0978-4E72-8CDD-D24E48BE1189}" dt="2020-01-30T09:06:56.751" v="4612" actId="14100"/>
          <ac:spMkLst>
            <pc:docMk/>
            <pc:sldMk cId="4154091704" sldId="299"/>
            <ac:spMk id="10" creationId="{42D19CF6-1F21-4395-9A65-0C9230352B0B}"/>
          </ac:spMkLst>
        </pc:spChg>
        <pc:picChg chg="add del mod modCrop">
          <ac:chgData name="ŠARAH ♥" userId="711c8199ab14c27f" providerId="LiveId" clId="{FB15E7B5-0978-4E72-8CDD-D24E48BE1189}" dt="2020-01-15T07:22:44.520" v="3147" actId="478"/>
          <ac:picMkLst>
            <pc:docMk/>
            <pc:sldMk cId="4154091704" sldId="299"/>
            <ac:picMk id="2" creationId="{B987835E-2ACF-4F8E-96B9-CC8DC4788909}"/>
          </ac:picMkLst>
        </pc:picChg>
        <pc:picChg chg="mod">
          <ac:chgData name="ŠARAH ♥" userId="711c8199ab14c27f" providerId="LiveId" clId="{FB15E7B5-0978-4E72-8CDD-D24E48BE1189}" dt="2020-01-15T07:22:54.313" v="3148" actId="14826"/>
          <ac:picMkLst>
            <pc:docMk/>
            <pc:sldMk cId="4154091704" sldId="299"/>
            <ac:picMk id="11" creationId="{0A9C3652-FED4-4E29-A64A-390937D1B120}"/>
          </ac:picMkLst>
        </pc:picChg>
      </pc:sldChg>
      <pc:sldChg chg="addSp delSp modSp add modAnim">
        <pc:chgData name="ŠARAH ♥" userId="711c8199ab14c27f" providerId="LiveId" clId="{FB15E7B5-0978-4E72-8CDD-D24E48BE1189}" dt="2020-01-30T09:05:24.404" v="4561" actId="2711"/>
        <pc:sldMkLst>
          <pc:docMk/>
          <pc:sldMk cId="1783031053" sldId="300"/>
        </pc:sldMkLst>
        <pc:spChg chg="del mod">
          <ac:chgData name="ŠARAH ♥" userId="711c8199ab14c27f" providerId="LiveId" clId="{FB15E7B5-0978-4E72-8CDD-D24E48BE1189}" dt="2020-01-30T08:57:18.582" v="4373" actId="478"/>
          <ac:spMkLst>
            <pc:docMk/>
            <pc:sldMk cId="1783031053" sldId="300"/>
            <ac:spMk id="11" creationId="{B0BC30F1-88EB-4ADC-AFBD-FDEC69621D3F}"/>
          </ac:spMkLst>
        </pc:spChg>
        <pc:spChg chg="add mod">
          <ac:chgData name="ŠARAH ♥" userId="711c8199ab14c27f" providerId="LiveId" clId="{FB15E7B5-0978-4E72-8CDD-D24E48BE1189}" dt="2020-01-30T09:05:24.404" v="4561" actId="2711"/>
          <ac:spMkLst>
            <pc:docMk/>
            <pc:sldMk cId="1783031053" sldId="300"/>
            <ac:spMk id="12" creationId="{D9DBE533-EF34-49DD-A987-9CB50B2C0E44}"/>
          </ac:spMkLst>
        </pc:spChg>
        <pc:spChg chg="add mod">
          <ac:chgData name="ŠARAH ♥" userId="711c8199ab14c27f" providerId="LiveId" clId="{FB15E7B5-0978-4E72-8CDD-D24E48BE1189}" dt="2020-01-30T09:01:55.192" v="4508" actId="207"/>
          <ac:spMkLst>
            <pc:docMk/>
            <pc:sldMk cId="1783031053" sldId="300"/>
            <ac:spMk id="13" creationId="{2FA9AED0-1821-40A9-B58A-268CAA64F07F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6" creationId="{BE76C092-CD5E-47D5-8CFF-CB6001A6A961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7" creationId="{32A5A4D7-5158-4D8F-A8BE-75B7DB97EB35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20" creationId="{5B863A6D-82F2-4B7C-AEA7-53298DDC41DA}"/>
          </ac:spMkLst>
        </pc:spChg>
        <pc:picChg chg="add mod">
          <ac:chgData name="ŠARAH ♥" userId="711c8199ab14c27f" providerId="LiveId" clId="{FB15E7B5-0978-4E72-8CDD-D24E48BE1189}" dt="2020-01-30T09:03:03.159" v="4524" actId="1037"/>
          <ac:picMkLst>
            <pc:docMk/>
            <pc:sldMk cId="1783031053" sldId="300"/>
            <ac:picMk id="2" creationId="{1F672E4D-4CDF-4810-A4A0-3C1D02982D99}"/>
          </ac:picMkLst>
        </pc:picChg>
      </pc:sldChg>
    </pc:docChg>
  </pc:docChgLst>
  <pc:docChgLst>
    <pc:chgData name="Sarah-studio56@outlook.com" userId="74a0a806361afc10" providerId="LiveId" clId="{017F1086-7C7E-4842-98FE-AFD6AD0061C1}"/>
    <pc:docChg chg="custSel addSld delSld modSld">
      <pc:chgData name="Sarah-studio56@outlook.com" userId="74a0a806361afc10" providerId="LiveId" clId="{017F1086-7C7E-4842-98FE-AFD6AD0061C1}" dt="2021-03-03T13:56:49.923" v="12" actId="47"/>
      <pc:docMkLst>
        <pc:docMk/>
      </pc:docMkLst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1773585441" sldId="281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3505278646" sldId="28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2602494849" sldId="349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4027313125" sldId="349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1563778209" sldId="35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3952714639" sldId="35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1017209795" sldId="352"/>
        </pc:sldMkLst>
      </pc:sldChg>
      <pc:sldChg chg="add setBg">
        <pc:chgData name="Sarah-studio56@outlook.com" userId="74a0a806361afc10" providerId="LiveId" clId="{017F1086-7C7E-4842-98FE-AFD6AD0061C1}" dt="2021-03-02T10:46:26.904" v="6"/>
        <pc:sldMkLst>
          <pc:docMk/>
          <pc:sldMk cId="1321562850" sldId="352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3176908464" sldId="357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3852728491" sldId="357"/>
        </pc:sldMkLst>
      </pc:sldChg>
      <pc:sldChg chg="addSp delSp modSp mod">
        <pc:chgData name="Sarah-studio56@outlook.com" userId="74a0a806361afc10" providerId="LiveId" clId="{017F1086-7C7E-4842-98FE-AFD6AD0061C1}" dt="2021-03-03T13:56:29.348" v="10" actId="478"/>
        <pc:sldMkLst>
          <pc:docMk/>
          <pc:sldMk cId="730188316" sldId="367"/>
        </pc:sldMkLst>
        <pc:picChg chg="add del mod">
          <ac:chgData name="Sarah-studio56@outlook.com" userId="74a0a806361afc10" providerId="LiveId" clId="{017F1086-7C7E-4842-98FE-AFD6AD0061C1}" dt="2021-03-03T13:56:29.348" v="10" actId="478"/>
          <ac:picMkLst>
            <pc:docMk/>
            <pc:sldMk cId="730188316" sldId="367"/>
            <ac:picMk id="10" creationId="{88336C7B-92EA-4296-85F1-1C0C34ACFFA2}"/>
          </ac:picMkLst>
        </pc:picChg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1735275515" sldId="372"/>
        </pc:sldMkLst>
      </pc:sldChg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2801030059" sldId="372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1336538740" sldId="373"/>
        </pc:sldMkLst>
      </pc:sldChg>
      <pc:sldChg chg="delSp add setBg delDesignElem">
        <pc:chgData name="Sarah-studio56@outlook.com" userId="74a0a806361afc10" providerId="LiveId" clId="{017F1086-7C7E-4842-98FE-AFD6AD0061C1}" dt="2021-03-02T10:46:19.136" v="4"/>
        <pc:sldMkLst>
          <pc:docMk/>
          <pc:sldMk cId="3326069383" sldId="373"/>
        </pc:sldMkLst>
        <pc:spChg chg="del">
          <ac:chgData name="Sarah-studio56@outlook.com" userId="74a0a806361afc10" providerId="LiveId" clId="{017F1086-7C7E-4842-98FE-AFD6AD0061C1}" dt="2021-03-02T10:46:19.136" v="4"/>
          <ac:spMkLst>
            <pc:docMk/>
            <pc:sldMk cId="3326069383" sldId="373"/>
            <ac:spMk id="7" creationId="{42A4FC2C-047E-45A5-965D-8E1E3BF09BC6}"/>
          </ac:spMkLst>
        </pc:spChg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2366068465" sldId="374"/>
        </pc:sldMkLst>
      </pc:sldChg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3296445188" sldId="374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861118203" sldId="375"/>
        </pc:sldMkLst>
      </pc:sldChg>
      <pc:sldChg chg="add setBg">
        <pc:chgData name="Sarah-studio56@outlook.com" userId="74a0a806361afc10" providerId="LiveId" clId="{017F1086-7C7E-4842-98FE-AFD6AD0061C1}" dt="2021-03-02T10:46:19.136" v="4"/>
        <pc:sldMkLst>
          <pc:docMk/>
          <pc:sldMk cId="4018698464" sldId="375"/>
        </pc:sldMkLst>
      </pc:sldChg>
      <pc:sldChg chg="modSp mod">
        <pc:chgData name="Sarah-studio56@outlook.com" userId="74a0a806361afc10" providerId="LiveId" clId="{017F1086-7C7E-4842-98FE-AFD6AD0061C1}" dt="2021-03-02T10:45:25.872" v="1" actId="33524"/>
        <pc:sldMkLst>
          <pc:docMk/>
          <pc:sldMk cId="1555115640" sldId="376"/>
        </pc:sldMkLst>
        <pc:spChg chg="mod">
          <ac:chgData name="Sarah-studio56@outlook.com" userId="74a0a806361afc10" providerId="LiveId" clId="{017F1086-7C7E-4842-98FE-AFD6AD0061C1}" dt="2021-03-02T10:45:25.872" v="1" actId="33524"/>
          <ac:spMkLst>
            <pc:docMk/>
            <pc:sldMk cId="1555115640" sldId="376"/>
            <ac:spMk id="4" creationId="{3A583241-F8CA-4D60-9CC3-F15E3047495D}"/>
          </ac:spMkLst>
        </pc:spChg>
      </pc:sldChg>
      <pc:sldChg chg="modSp mod">
        <pc:chgData name="Sarah-studio56@outlook.com" userId="74a0a806361afc10" providerId="LiveId" clId="{017F1086-7C7E-4842-98FE-AFD6AD0061C1}" dt="2021-02-28T13:25:12.175" v="0" actId="1076"/>
        <pc:sldMkLst>
          <pc:docMk/>
          <pc:sldMk cId="1182304752" sldId="377"/>
        </pc:sldMkLst>
        <pc:spChg chg="mod">
          <ac:chgData name="Sarah-studio56@outlook.com" userId="74a0a806361afc10" providerId="LiveId" clId="{017F1086-7C7E-4842-98FE-AFD6AD0061C1}" dt="2021-02-28T13:25:12.175" v="0" actId="1076"/>
          <ac:spMkLst>
            <pc:docMk/>
            <pc:sldMk cId="1182304752" sldId="377"/>
            <ac:spMk id="14" creationId="{00000000-0000-0000-0000-000000000000}"/>
          </ac:spMkLst>
        </pc:spChg>
      </pc:sldChg>
      <pc:sldChg chg="new del">
        <pc:chgData name="Sarah-studio56@outlook.com" userId="74a0a806361afc10" providerId="LiveId" clId="{017F1086-7C7E-4842-98FE-AFD6AD0061C1}" dt="2021-03-03T13:56:49.923" v="12" actId="47"/>
        <pc:sldMkLst>
          <pc:docMk/>
          <pc:sldMk cId="3332792843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client letter: explain to the participants the problem we have and ask them to suggest solutions to solve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84" y="1116938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58586"/>
            <a:ext cx="6769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Bouncing Ball Game</a:t>
            </a:r>
            <a:endParaRPr lang="ar-QA" sz="5400" b="1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pPr algn="r"/>
            <a:endParaRPr lang="ar-QA" sz="5400" dirty="0">
              <a:solidFill>
                <a:schemeClr val="bg1"/>
              </a:solidFill>
              <a:latin typeface="Politica" charset="0"/>
              <a:ea typeface="Politica" charset="0"/>
            </a:endParaRPr>
          </a:p>
          <a:p>
            <a:pPr algn="r"/>
            <a:r>
              <a:rPr lang="ar-QA" sz="5400" b="1" dirty="0">
                <a:solidFill>
                  <a:schemeClr val="bg1"/>
                </a:solidFill>
                <a:latin typeface="Politica" charset="0"/>
                <a:ea typeface="Politica" charset="0"/>
              </a:rPr>
              <a:t>لعبة قفز الحواجز مع بيلدبوكس</a:t>
            </a:r>
            <a:endParaRPr lang="en-US" sz="5400" b="1" dirty="0">
              <a:solidFill>
                <a:schemeClr val="bg1"/>
              </a:solidFill>
              <a:latin typeface="Politica" charset="0"/>
              <a:ea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ABCB-8763-4183-8FD7-701B7B9E5BF2}"/>
              </a:ext>
            </a:extLst>
          </p:cNvPr>
          <p:cNvSpPr txBox="1"/>
          <p:nvPr/>
        </p:nvSpPr>
        <p:spPr>
          <a:xfrm>
            <a:off x="45025" y="1973486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panose="02000506060000020004" pitchFamily="2" charset="0"/>
              </a:rPr>
              <a:t>Game development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764AF-D4C9-421D-B4C5-8FF02F689A65}"/>
              </a:ext>
            </a:extLst>
          </p:cNvPr>
          <p:cNvSpPr txBox="1"/>
          <p:nvPr/>
        </p:nvSpPr>
        <p:spPr>
          <a:xfrm>
            <a:off x="4380089" y="4545122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dirty="0">
                <a:solidFill>
                  <a:schemeClr val="bg1"/>
                </a:solidFill>
              </a:rPr>
              <a:t>تطوير الألعاب </a:t>
            </a:r>
            <a:r>
              <a:rPr lang="ar-DZ" dirty="0">
                <a:solidFill>
                  <a:schemeClr val="bg1"/>
                </a:solidFill>
              </a:rPr>
              <a:t>الالكترونية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2" name="Google Shape;342;p12">
            <a:extLst>
              <a:ext uri="{FF2B5EF4-FFF2-40B4-BE49-F238E27FC236}">
                <a16:creationId xmlns:a16="http://schemas.microsoft.com/office/drawing/2014/main" id="{F91AF240-BF2C-4055-9E71-589A4C57CF53}"/>
              </a:ext>
            </a:extLst>
          </p:cNvPr>
          <p:cNvSpPr txBox="1">
            <a:spLocks/>
          </p:cNvSpPr>
          <p:nvPr/>
        </p:nvSpPr>
        <p:spPr>
          <a:xfrm>
            <a:off x="446018" y="111325"/>
            <a:ext cx="6591148" cy="730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Politica" panose="02000506060000020004" pitchFamily="2" charset="0"/>
              </a:rPr>
              <a:t>Video Game Development?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53089-4129-4780-8710-21D4E05B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915" y="3334708"/>
            <a:ext cx="1181191" cy="1625978"/>
          </a:xfrm>
          <a:prstGeom prst="rect">
            <a:avLst/>
          </a:prstGeom>
        </p:spPr>
      </p:pic>
      <p:sp>
        <p:nvSpPr>
          <p:cNvPr id="24" name="Google Shape;342;p12">
            <a:extLst>
              <a:ext uri="{FF2B5EF4-FFF2-40B4-BE49-F238E27FC236}">
                <a16:creationId xmlns:a16="http://schemas.microsoft.com/office/drawing/2014/main" id="{7F487ECA-1861-4405-AB14-013A87C247D9}"/>
              </a:ext>
            </a:extLst>
          </p:cNvPr>
          <p:cNvSpPr txBox="1">
            <a:spLocks/>
          </p:cNvSpPr>
          <p:nvPr/>
        </p:nvSpPr>
        <p:spPr>
          <a:xfrm>
            <a:off x="1975285" y="5373456"/>
            <a:ext cx="22367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انشاء الفكرة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IDEALIZE</a:t>
            </a:r>
          </a:p>
        </p:txBody>
      </p:sp>
      <p:sp>
        <p:nvSpPr>
          <p:cNvPr id="25" name="Right Arrow 6">
            <a:extLst>
              <a:ext uri="{FF2B5EF4-FFF2-40B4-BE49-F238E27FC236}">
                <a16:creationId xmlns:a16="http://schemas.microsoft.com/office/drawing/2014/main" id="{E00886C9-38E9-4863-9AA6-4780F5B1BBBC}"/>
              </a:ext>
            </a:extLst>
          </p:cNvPr>
          <p:cNvSpPr/>
          <p:nvPr/>
        </p:nvSpPr>
        <p:spPr>
          <a:xfrm>
            <a:off x="3949976" y="4105136"/>
            <a:ext cx="580473" cy="128157"/>
          </a:xfrm>
          <a:prstGeom prst="rightArrow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35B476-0008-40D9-B65D-2ECBC287B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97" y="3510216"/>
            <a:ext cx="1589569" cy="1488500"/>
          </a:xfrm>
          <a:prstGeom prst="rect">
            <a:avLst/>
          </a:prstGeom>
        </p:spPr>
      </p:pic>
      <p:sp>
        <p:nvSpPr>
          <p:cNvPr id="27" name="Google Shape;342;p12">
            <a:extLst>
              <a:ext uri="{FF2B5EF4-FFF2-40B4-BE49-F238E27FC236}">
                <a16:creationId xmlns:a16="http://schemas.microsoft.com/office/drawing/2014/main" id="{DB523C39-940A-43B0-B73A-B791C4498724}"/>
              </a:ext>
            </a:extLst>
          </p:cNvPr>
          <p:cNvSpPr txBox="1">
            <a:spLocks/>
          </p:cNvSpPr>
          <p:nvPr/>
        </p:nvSpPr>
        <p:spPr>
          <a:xfrm>
            <a:off x="4807562" y="5377975"/>
            <a:ext cx="26791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التوثيق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DOCUMENT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3CC57-27D9-4488-AC6C-6CEDFC926A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731" y="3469717"/>
            <a:ext cx="1590646" cy="1579850"/>
          </a:xfrm>
          <a:prstGeom prst="rect">
            <a:avLst/>
          </a:prstGeom>
        </p:spPr>
      </p:pic>
      <p:sp>
        <p:nvSpPr>
          <p:cNvPr id="29" name="Right Arrow 16">
            <a:extLst>
              <a:ext uri="{FF2B5EF4-FFF2-40B4-BE49-F238E27FC236}">
                <a16:creationId xmlns:a16="http://schemas.microsoft.com/office/drawing/2014/main" id="{8723C719-B5E3-459E-987A-E9CB2515D2C3}"/>
              </a:ext>
            </a:extLst>
          </p:cNvPr>
          <p:cNvSpPr/>
          <p:nvPr/>
        </p:nvSpPr>
        <p:spPr>
          <a:xfrm>
            <a:off x="7458365" y="4105135"/>
            <a:ext cx="580473" cy="128157"/>
          </a:xfrm>
          <a:prstGeom prst="rightArrow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Google Shape;342;p12">
            <a:extLst>
              <a:ext uri="{FF2B5EF4-FFF2-40B4-BE49-F238E27FC236}">
                <a16:creationId xmlns:a16="http://schemas.microsoft.com/office/drawing/2014/main" id="{3C22837A-DF12-461D-92D7-E71BD91F18BF}"/>
              </a:ext>
            </a:extLst>
          </p:cNvPr>
          <p:cNvSpPr txBox="1">
            <a:spLocks/>
          </p:cNvSpPr>
          <p:nvPr/>
        </p:nvSpPr>
        <p:spPr>
          <a:xfrm>
            <a:off x="8030411" y="5385386"/>
            <a:ext cx="2862249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البرمجة والاختبار</a:t>
            </a:r>
          </a:p>
          <a:p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CODE &amp; 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CEF52-C61D-45C4-AF5F-CFEAF83473CD}"/>
              </a:ext>
            </a:extLst>
          </p:cNvPr>
          <p:cNvSpPr/>
          <p:nvPr/>
        </p:nvSpPr>
        <p:spPr>
          <a:xfrm>
            <a:off x="588723" y="1455168"/>
            <a:ext cx="10787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عملية إنشاء وبرمجة لعبة إلكترونية، باستخدام برنامج مثل سكراتش </a:t>
            </a:r>
            <a:r>
              <a:rPr lang="en-US" sz="2400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Scratch ، </a:t>
            </a:r>
            <a:r>
              <a:rPr lang="ar-QA" sz="2400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ومن خلال إيجاد فكرة اللعبة وتصميمها وتطويرها.</a:t>
            </a:r>
            <a:endParaRPr lang="en-US" sz="2400" dirty="0"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r>
              <a:rPr lang="en-US" sz="2400" dirty="0"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The process of building and programming a video game from scratch, using a software like </a:t>
            </a:r>
            <a:r>
              <a:rPr lang="en-US" sz="2400" dirty="0" err="1"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Buildbox</a:t>
            </a:r>
            <a:r>
              <a:rPr lang="en-US" sz="2400" dirty="0"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, Unity, and Scratch, and through developing the idea, design, logic, and coding.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6C34C-B23E-44F2-B5A9-576F54C56E5B}"/>
              </a:ext>
            </a:extLst>
          </p:cNvPr>
          <p:cNvSpPr txBox="1"/>
          <p:nvPr/>
        </p:nvSpPr>
        <p:spPr>
          <a:xfrm>
            <a:off x="6859503" y="230891"/>
            <a:ext cx="446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تطوير الألعاب </a:t>
            </a:r>
            <a:r>
              <a:rPr lang="ar-QA" sz="2800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  <a:sym typeface="Nixie One"/>
              </a:rPr>
              <a:t>الالكترونية؟</a:t>
            </a:r>
            <a:endParaRPr lang="en-US" sz="2800" b="1" dirty="0"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11478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1EAF5B-3CBD-4263-837C-66737E3545C8}"/>
              </a:ext>
            </a:extLst>
          </p:cNvPr>
          <p:cNvSpPr txBox="1"/>
          <p:nvPr/>
        </p:nvSpPr>
        <p:spPr>
          <a:xfrm>
            <a:off x="11092850" y="643607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</a:t>
            </a:r>
            <a:r>
              <a:rPr lang="en-US" dirty="0">
                <a:latin typeface="Politica" charset="0"/>
                <a:ea typeface="Politica" charset="0"/>
                <a:cs typeface="Politica" charset="0"/>
              </a:rPr>
              <a:t>.qa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E74B49-F9A5-49ED-AD71-DBFF09B7B8ED}"/>
              </a:ext>
            </a:extLst>
          </p:cNvPr>
          <p:cNvGrpSpPr/>
          <p:nvPr/>
        </p:nvGrpSpPr>
        <p:grpSpPr>
          <a:xfrm>
            <a:off x="9775370" y="6436075"/>
            <a:ext cx="1317480" cy="429393"/>
            <a:chOff x="9331349" y="6222078"/>
            <a:chExt cx="1450765" cy="472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E52F0D-6489-40E2-B001-86693061A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45742F-D092-4363-9B7E-1DB6152CB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6D005E-49D0-40FD-8B8E-9AAE61643D84}"/>
              </a:ext>
            </a:extLst>
          </p:cNvPr>
          <p:cNvSpPr txBox="1"/>
          <p:nvPr/>
        </p:nvSpPr>
        <p:spPr>
          <a:xfrm>
            <a:off x="362241" y="280007"/>
            <a:ext cx="1986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GET INSPIRED!</a:t>
            </a:r>
            <a:endParaRPr lang="en-US" sz="3200" b="1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7B375-512A-4A1C-8E09-80BD8ED08788}"/>
              </a:ext>
            </a:extLst>
          </p:cNvPr>
          <p:cNvSpPr txBox="1"/>
          <p:nvPr/>
        </p:nvSpPr>
        <p:spPr>
          <a:xfrm>
            <a:off x="9359748" y="192289"/>
            <a:ext cx="249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QA" sz="3200" b="1" dirty="0">
                <a:solidFill>
                  <a:schemeClr val="bg1"/>
                </a:solidFill>
                <a:latin typeface="Nirmala UI" panose="020B0502040204020203" pitchFamily="34" charset="0"/>
                <a:ea typeface="Politica" charset="0"/>
              </a:rPr>
              <a:t>ابحث عن الالهام!</a:t>
            </a:r>
            <a:endParaRPr lang="en-US" sz="3200" b="1" dirty="0">
              <a:solidFill>
                <a:schemeClr val="bg1"/>
              </a:solidFill>
              <a:latin typeface="Nirmala UI" panose="020B0502040204020203" pitchFamily="34" charset="0"/>
              <a:ea typeface="Poli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78754-ABA5-4A34-BAE3-28FC42C9C604}"/>
              </a:ext>
            </a:extLst>
          </p:cNvPr>
          <p:cNvSpPr txBox="1"/>
          <p:nvPr/>
        </p:nvSpPr>
        <p:spPr>
          <a:xfrm>
            <a:off x="3047238" y="326262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https://www.youtube.com/watch?v=zVIdS-VuvHs</a:t>
            </a:r>
          </a:p>
        </p:txBody>
      </p:sp>
    </p:spTree>
    <p:extLst>
      <p:ext uri="{BB962C8B-B14F-4D97-AF65-F5344CB8AC3E}">
        <p14:creationId xmlns:p14="http://schemas.microsoft.com/office/powerpoint/2010/main" val="167317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Build the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82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46" r="-16570"/>
          <a:stretch/>
        </p:blipFill>
        <p:spPr>
          <a:xfrm>
            <a:off x="614420" y="1877674"/>
            <a:ext cx="4120865" cy="310265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2315617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286824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9E864-BED4-4DCD-8030-2011EC103366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CBBF86-B4AA-4E35-B82D-B5EA9F616083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765AC9-ACC3-4979-9C42-8842E88BE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F643A8-9FE2-423C-A366-FA03174A3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0C1465-7446-4C94-AE4F-E1ABC037A2BE}"/>
              </a:ext>
            </a:extLst>
          </p:cNvPr>
          <p:cNvSpPr txBox="1"/>
          <p:nvPr/>
        </p:nvSpPr>
        <p:spPr>
          <a:xfrm>
            <a:off x="320603" y="192288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Politica" charset="0"/>
                <a:ea typeface="Politica" charset="0"/>
                <a:cs typeface="Politica" charset="0"/>
              </a:rPr>
              <a:t>What is </a:t>
            </a:r>
            <a:r>
              <a:rPr lang="en-US" sz="3200" b="1" dirty="0" err="1">
                <a:latin typeface="Politica" charset="0"/>
                <a:ea typeface="Politica" charset="0"/>
                <a:cs typeface="Politica" charset="0"/>
              </a:rPr>
              <a:t>Buildbox</a:t>
            </a:r>
            <a:r>
              <a:rPr lang="en-US" sz="3200" b="1" dirty="0">
                <a:latin typeface="Politica" charset="0"/>
                <a:ea typeface="Politica" charset="0"/>
                <a:cs typeface="Politica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75C09-88C8-48A9-8136-DC0186FD3045}"/>
              </a:ext>
            </a:extLst>
          </p:cNvPr>
          <p:cNvSpPr txBox="1"/>
          <p:nvPr/>
        </p:nvSpPr>
        <p:spPr>
          <a:xfrm>
            <a:off x="8561305" y="192289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QA" sz="3200" b="1" dirty="0">
                <a:latin typeface="Nirmala UI" panose="020B0502040204020203" pitchFamily="34" charset="0"/>
                <a:ea typeface="Politica" charset="0"/>
              </a:rPr>
              <a:t>ما هو برنامج بيلدبوكس؟</a:t>
            </a:r>
            <a:endParaRPr lang="en-US" sz="3200" b="1" dirty="0">
              <a:latin typeface="Nirmala UI" panose="020B0502040204020203" pitchFamily="34" charset="0"/>
              <a:ea typeface="Poli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17975-943C-42FF-9FFD-C29B1940B77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https://www.youtube.com/watch?v=_l1j3jyi6Sw</a:t>
            </a:r>
          </a:p>
        </p:txBody>
      </p:sp>
    </p:spTree>
    <p:extLst>
      <p:ext uri="{BB962C8B-B14F-4D97-AF65-F5344CB8AC3E}">
        <p14:creationId xmlns:p14="http://schemas.microsoft.com/office/powerpoint/2010/main" val="22927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Let’s download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45" y="3652928"/>
            <a:ext cx="39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https://signup.buildbox.com/downloads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A9C5-8979-4501-8B82-B126B2E2A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656" y="1603907"/>
            <a:ext cx="6118655" cy="36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D03C8-0D35-4F9A-85BE-89DDACA0F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A92873-D597-4205-85EA-13954029E4A0}"/>
              </a:ext>
            </a:extLst>
          </p:cNvPr>
          <p:cNvSpPr/>
          <p:nvPr/>
        </p:nvSpPr>
        <p:spPr>
          <a:xfrm>
            <a:off x="0" y="5998369"/>
            <a:ext cx="1195388" cy="8096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ss You Broccoli">
            <a:extLst>
              <a:ext uri="{FF2B5EF4-FFF2-40B4-BE49-F238E27FC236}">
                <a16:creationId xmlns:a16="http://schemas.microsoft.com/office/drawing/2014/main" id="{9FF4CEB2-82B8-4681-A490-0DCCFDEB9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7866"/>
          <a:stretch/>
        </p:blipFill>
        <p:spPr>
          <a:xfrm>
            <a:off x="1035017" y="5268539"/>
            <a:ext cx="2799865" cy="1459659"/>
          </a:xfrm>
          <a:prstGeom prst="rect">
            <a:avLst/>
          </a:prstGeom>
        </p:spPr>
      </p:pic>
      <p:sp>
        <p:nvSpPr>
          <p:cNvPr id="9" name="Google Shape;342;p12">
            <a:extLst>
              <a:ext uri="{FF2B5EF4-FFF2-40B4-BE49-F238E27FC236}">
                <a16:creationId xmlns:a16="http://schemas.microsoft.com/office/drawing/2014/main" id="{C56E3F32-A799-4D96-A3CC-6758CE13854D}"/>
              </a:ext>
            </a:extLst>
          </p:cNvPr>
          <p:cNvSpPr txBox="1">
            <a:spLocks/>
          </p:cNvSpPr>
          <p:nvPr/>
        </p:nvSpPr>
        <p:spPr>
          <a:xfrm>
            <a:off x="3087426" y="1502229"/>
            <a:ext cx="5305313" cy="8890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highlight>
                  <a:srgbClr val="F72E41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LET’S HOVER AND LEARN!</a:t>
            </a:r>
          </a:p>
        </p:txBody>
      </p:sp>
      <p:sp>
        <p:nvSpPr>
          <p:cNvPr id="11" name="Google Shape;415;p20">
            <a:extLst>
              <a:ext uri="{FF2B5EF4-FFF2-40B4-BE49-F238E27FC236}">
                <a16:creationId xmlns:a16="http://schemas.microsoft.com/office/drawing/2014/main" id="{19184B46-B20E-4C47-BD40-E4CA4D7EEF3B}"/>
              </a:ext>
            </a:extLst>
          </p:cNvPr>
          <p:cNvSpPr txBox="1">
            <a:spLocks/>
          </p:cNvSpPr>
          <p:nvPr/>
        </p:nvSpPr>
        <p:spPr>
          <a:xfrm>
            <a:off x="6867330" y="4038116"/>
            <a:ext cx="3201563" cy="5525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600" dirty="0">
                <a:solidFill>
                  <a:schemeClr val="bg1"/>
                </a:solidFill>
                <a:highlight>
                  <a:srgbClr val="F72E41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لنستكشف ونتعلم!</a:t>
            </a:r>
            <a:endParaRPr lang="en-US" sz="3600" dirty="0">
              <a:solidFill>
                <a:schemeClr val="bg1"/>
              </a:solidFill>
              <a:highlight>
                <a:srgbClr val="F72E41"/>
              </a:highlight>
              <a:latin typeface="Politica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7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3E7A8-C131-4CE3-A53E-0B8466FE7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1058018" y="4514850"/>
            <a:ext cx="3281105" cy="731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highlight>
                  <a:srgbClr val="F72E41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Mind Map?</a:t>
            </a:r>
          </a:p>
        </p:txBody>
      </p:sp>
      <p:pic>
        <p:nvPicPr>
          <p:cNvPr id="11" name="Graphic 10" descr="Arrow: Clockwise curve outline">
            <a:extLst>
              <a:ext uri="{FF2B5EF4-FFF2-40B4-BE49-F238E27FC236}">
                <a16:creationId xmlns:a16="http://schemas.microsoft.com/office/drawing/2014/main" id="{A56AFEF0-217B-40F0-826C-87C6B492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697008">
            <a:off x="1793872" y="5276849"/>
            <a:ext cx="914400" cy="914400"/>
          </a:xfrm>
          <a:prstGeom prst="rect">
            <a:avLst/>
          </a:prstGeom>
        </p:spPr>
      </p:pic>
      <p:sp>
        <p:nvSpPr>
          <p:cNvPr id="6" name="TextBox 33">
            <a:extLst>
              <a:ext uri="{FF2B5EF4-FFF2-40B4-BE49-F238E27FC236}">
                <a16:creationId xmlns:a16="http://schemas.microsoft.com/office/drawing/2014/main" id="{A332C9A2-2C33-4425-B9DD-F764AAFA8584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26E960A-E545-4F36-9750-FD9800CF46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ACBCB-B804-4BA5-AB93-2CFE6D6AA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1058018" y="4514850"/>
            <a:ext cx="3281105" cy="731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highlight>
                  <a:srgbClr val="F72E41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3D World?</a:t>
            </a:r>
          </a:p>
        </p:txBody>
      </p:sp>
      <p:pic>
        <p:nvPicPr>
          <p:cNvPr id="11" name="Graphic 10" descr="Arrow: Clockwise curve outline">
            <a:extLst>
              <a:ext uri="{FF2B5EF4-FFF2-40B4-BE49-F238E27FC236}">
                <a16:creationId xmlns:a16="http://schemas.microsoft.com/office/drawing/2014/main" id="{A56AFEF0-217B-40F0-826C-87C6B492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697008">
            <a:off x="1793872" y="5276849"/>
            <a:ext cx="914400" cy="914400"/>
          </a:xfrm>
          <a:prstGeom prst="rect">
            <a:avLst/>
          </a:prstGeom>
        </p:spPr>
      </p:pic>
      <p:sp>
        <p:nvSpPr>
          <p:cNvPr id="6" name="TextBox 33">
            <a:extLst>
              <a:ext uri="{FF2B5EF4-FFF2-40B4-BE49-F238E27FC236}">
                <a16:creationId xmlns:a16="http://schemas.microsoft.com/office/drawing/2014/main" id="{A20B5904-8A31-4E3D-B85F-20B05FBE601B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65AFE2C5-8A71-41B6-8984-D7CD3E0138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611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D03C8-0D35-4F9A-85BE-89DDACA0F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13CD-6F47-4440-B814-C9B906CBAD60}"/>
              </a:ext>
            </a:extLst>
          </p:cNvPr>
          <p:cNvSpPr txBox="1">
            <a:spLocks/>
          </p:cNvSpPr>
          <p:nvPr/>
        </p:nvSpPr>
        <p:spPr>
          <a:xfrm>
            <a:off x="8817424" y="3223302"/>
            <a:ext cx="3255936" cy="21184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تصميم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العالم ثلاثي الأبعاد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الخاص باللعبة.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إضافة </a:t>
            </a:r>
            <a:r>
              <a:rPr lang="ar-QA" altLang="en-US" sz="20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وتعديل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المكونات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Design the 3D world of the game.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Add and edit components. </a:t>
            </a:r>
          </a:p>
        </p:txBody>
      </p:sp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3A583241-F8CA-4D60-9CC3-F15E3047495D}"/>
              </a:ext>
            </a:extLst>
          </p:cNvPr>
          <p:cNvSpPr txBox="1">
            <a:spLocks/>
          </p:cNvSpPr>
          <p:nvPr/>
        </p:nvSpPr>
        <p:spPr>
          <a:xfrm>
            <a:off x="7936204" y="1584164"/>
            <a:ext cx="4227412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</a:rPr>
            </a:br>
            <a:r>
              <a:rPr lang="en-US" sz="3200" dirty="0">
                <a:solidFill>
                  <a:schemeClr val="bg1"/>
                </a:solidFill>
                <a:highlight>
                  <a:srgbClr val="4A5695"/>
                </a:highlight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highlight>
                <a:srgbClr val="4A5695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4F7987AD-D0A8-45C4-8F15-33B82482D2D1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A55573FF-3CBE-47C1-A7B2-67CE9000C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310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WHO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WE?</a:t>
            </a:r>
            <a:r>
              <a:rPr lang="ar-DZ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 </a:t>
            </a:r>
            <a:r>
              <a:rPr lang="ar-DZ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من نحن؟                  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892854"/>
            <a:ext cx="4432909" cy="43809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Consolas" panose="020B0609020204030204" pitchFamily="49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Politica" panose="02000506060000020004" pitchFamily="2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Consolas" panose="020B0609020204030204" pitchFamily="49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Politica" panose="02000506060000020004" pitchFamily="2" charset="0"/>
              </a:rPr>
              <a:t>We will have Fablab with different machines and tools to use for creating active prototypes.</a:t>
            </a:r>
            <a:endParaRPr lang="ar-DZ" sz="2000" dirty="0">
              <a:latin typeface="Politica" panose="02000506060000020004" pitchFamily="2" charset="0"/>
            </a:endParaRPr>
          </a:p>
          <a:p>
            <a:endParaRPr lang="ar-DZ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DZ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أين يمكننا تصنيع أشيائنا الخاصة؟</a:t>
            </a:r>
            <a:endParaRPr lang="en-US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  <a:endParaRPr lang="ar-DZ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:a16="http://schemas.microsoft.com/office/drawing/2014/main" id="{B0BC30F1-88EB-4ADC-AFBD-FDEC69621D3F}"/>
              </a:ext>
            </a:extLst>
          </p:cNvPr>
          <p:cNvSpPr txBox="1"/>
          <p:nvPr/>
        </p:nvSpPr>
        <p:spPr>
          <a:xfrm>
            <a:off x="24804" y="4283145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التصنيع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مختبر 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00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685412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146363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653852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538182" y="1138130"/>
            <a:ext cx="24523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72148" y="1141705"/>
            <a:ext cx="10583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F72E4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Teams Interface 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4400" b="1" dirty="0">
                <a:solidFill>
                  <a:srgbClr val="F72E41"/>
                </a:solidFill>
                <a:latin typeface="+mn-lt"/>
                <a:ea typeface="Megrim"/>
                <a:cs typeface="Megrim"/>
                <a:sym typeface="Nixie One"/>
              </a:rPr>
              <a:t>واجهة برنامج </a:t>
            </a:r>
            <a:r>
              <a:rPr lang="en-US" sz="4400" b="1" dirty="0">
                <a:solidFill>
                  <a:srgbClr val="F72E41"/>
                </a:solidFill>
                <a:latin typeface="+mn-lt"/>
                <a:ea typeface="Megrim"/>
                <a:cs typeface="Megrim"/>
                <a:sym typeface="Nixie One"/>
              </a:rPr>
              <a:t>Teams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91873D-A739-41B6-A979-0631ECB49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375" y="1153585"/>
            <a:ext cx="9475250" cy="50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92EAD-CF62-4A21-BE98-8C17392CCB92}"/>
              </a:ext>
            </a:extLst>
          </p:cNvPr>
          <p:cNvSpPr/>
          <p:nvPr/>
        </p:nvSpPr>
        <p:spPr>
          <a:xfrm>
            <a:off x="0" y="643466"/>
            <a:ext cx="12192000" cy="5561738"/>
          </a:xfrm>
          <a:prstGeom prst="rect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36F89-DEC5-48AC-B735-152E250952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0" y="634136"/>
            <a:ext cx="8346167" cy="5598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37E49-F49D-40E2-88A7-15630B2545A9}"/>
              </a:ext>
            </a:extLst>
          </p:cNvPr>
          <p:cNvSpPr txBox="1"/>
          <p:nvPr/>
        </p:nvSpPr>
        <p:spPr>
          <a:xfrm>
            <a:off x="3042946" y="2967335"/>
            <a:ext cx="610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CDA06C4F-18B7-4D80-A3B4-F04F0C7DDE8F}"/>
              </a:ext>
            </a:extLst>
          </p:cNvPr>
          <p:cNvSpPr txBox="1">
            <a:spLocks/>
          </p:cNvSpPr>
          <p:nvPr/>
        </p:nvSpPr>
        <p:spPr>
          <a:xfrm>
            <a:off x="8540588" y="908567"/>
            <a:ext cx="3447661" cy="17646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000" b="1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Qatar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celebrates the </a:t>
            </a:r>
            <a:r>
              <a:rPr lang="en-US" sz="2000" b="1" dirty="0">
                <a:solidFill>
                  <a:schemeClr val="bg1"/>
                </a:solidFill>
                <a:latin typeface="Politica" panose="02000506060000020004" pitchFamily="2" charset="0"/>
              </a:rPr>
              <a:t>Tuesday of the second week in February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to promote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sports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 and to educate the local population on ways to reduce health risks associated with an inactive lifestyle, such as diabetes.</a:t>
            </a:r>
            <a:endParaRPr lang="en-US" sz="20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8786CC32-0D10-446C-9DCF-0CD468E9CA39}"/>
              </a:ext>
            </a:extLst>
          </p:cNvPr>
          <p:cNvSpPr txBox="1">
            <a:spLocks/>
          </p:cNvSpPr>
          <p:nvPr/>
        </p:nvSpPr>
        <p:spPr>
          <a:xfrm>
            <a:off x="8540588" y="3152001"/>
            <a:ext cx="3447661" cy="17646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تحتفل قطر بيوم الثلاثاء الثاني من فبراير للترويج للرياضة وتثقيف السكان المحليين حول طرق تقليل المخاطر الصحية المرتبطة بنمط الحياة غير النشط ، مثل مرض السكري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B421B4-644B-47B6-AEE8-D0E68686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8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table, child, cellphone&#10;&#10;Description automatically generated">
            <a:extLst>
              <a:ext uri="{FF2B5EF4-FFF2-40B4-BE49-F238E27FC236}">
                <a16:creationId xmlns:a16="http://schemas.microsoft.com/office/drawing/2014/main" id="{1C82C7AA-ED4E-496D-A54D-9FB5BA4C2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356" y="4665"/>
            <a:ext cx="4265644" cy="3199233"/>
          </a:xfrm>
          <a:prstGeom prst="rect">
            <a:avLst/>
          </a:prstGeom>
        </p:spPr>
      </p:pic>
      <p:pic>
        <p:nvPicPr>
          <p:cNvPr id="11" name="Picture 10" descr="A picture containing indoor, building, floor, man&#10;&#10;Description automatically generated">
            <a:extLst>
              <a:ext uri="{FF2B5EF4-FFF2-40B4-BE49-F238E27FC236}">
                <a16:creationId xmlns:a16="http://schemas.microsoft.com/office/drawing/2014/main" id="{D7A4E9E5-0D72-4DFA-A86E-EE4088F3DD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84986"/>
            <a:ext cx="5023821" cy="3767866"/>
          </a:xfrm>
          <a:prstGeom prst="rect">
            <a:avLst/>
          </a:prstGeom>
        </p:spPr>
      </p:pic>
      <p:pic>
        <p:nvPicPr>
          <p:cNvPr id="13" name="Picture 12" descr="A picture containing person, indoor, table, cake&#10;&#10;Description automatically generated">
            <a:extLst>
              <a:ext uri="{FF2B5EF4-FFF2-40B4-BE49-F238E27FC236}">
                <a16:creationId xmlns:a16="http://schemas.microsoft.com/office/drawing/2014/main" id="{79939A6A-32DB-452A-A4CC-678CC7B54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423" y="3205067"/>
            <a:ext cx="4870576" cy="3652933"/>
          </a:xfrm>
          <a:prstGeom prst="rect">
            <a:avLst/>
          </a:prstGeom>
        </p:spPr>
      </p:pic>
      <p:pic>
        <p:nvPicPr>
          <p:cNvPr id="15" name="Picture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0F747B6-156C-453A-93C0-846E251499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3821" cy="4399335"/>
          </a:xfrm>
          <a:prstGeom prst="rect">
            <a:avLst/>
          </a:prstGeom>
        </p:spPr>
      </p:pic>
      <p:pic>
        <p:nvPicPr>
          <p:cNvPr id="23" name="Picture 2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3665CED-7A41-4FD9-823B-747FB2482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820" y="0"/>
            <a:ext cx="3332831" cy="3484986"/>
          </a:xfrm>
          <a:prstGeom prst="rect">
            <a:avLst/>
          </a:prstGeom>
        </p:spPr>
      </p:pic>
      <p:pic>
        <p:nvPicPr>
          <p:cNvPr id="25" name="Picture 2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7093F0E-074D-4E5E-ABEB-A9E2482957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821" y="3484986"/>
            <a:ext cx="3332830" cy="3446631"/>
          </a:xfrm>
          <a:prstGeom prst="rect">
            <a:avLst/>
          </a:prstGeom>
        </p:spPr>
      </p:pic>
      <p:sp>
        <p:nvSpPr>
          <p:cNvPr id="8" name="Google Shape;342;p12">
            <a:extLst>
              <a:ext uri="{FF2B5EF4-FFF2-40B4-BE49-F238E27FC236}">
                <a16:creationId xmlns:a16="http://schemas.microsoft.com/office/drawing/2014/main" id="{CFD2FA68-E217-4631-8161-6367C59BEE57}"/>
              </a:ext>
            </a:extLst>
          </p:cNvPr>
          <p:cNvSpPr txBox="1">
            <a:spLocks/>
          </p:cNvSpPr>
          <p:nvPr/>
        </p:nvSpPr>
        <p:spPr>
          <a:xfrm>
            <a:off x="4921897" y="3182764"/>
            <a:ext cx="3615613" cy="4557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i="0" dirty="0">
                <a:solidFill>
                  <a:schemeClr val="bg1"/>
                </a:solidFill>
                <a:effectLst/>
                <a:highlight>
                  <a:srgbClr val="F72E41"/>
                </a:highlight>
                <a:latin typeface="Politica" panose="02000506060000020004" pitchFamily="2" charset="0"/>
              </a:rPr>
              <a:t>2019 Celebrations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160548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1E469-FC80-492A-BE9B-1D9A78C90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41" y="0"/>
            <a:ext cx="12448134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E3715B-A79F-46FF-AB87-D1AD8D995E9C}"/>
              </a:ext>
            </a:extLst>
          </p:cNvPr>
          <p:cNvSpPr txBox="1">
            <a:spLocks/>
          </p:cNvSpPr>
          <p:nvPr/>
        </p:nvSpPr>
        <p:spPr>
          <a:xfrm>
            <a:off x="7978202" y="3839547"/>
            <a:ext cx="4213798" cy="29527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Hurdling sport events occur frequently in Qatar, fans come from different parts of the world to attend them! They want your help in developing a tool that can remind people of this important sport. Build a game that simulate the actions of this sport (jumping and avoiding barriers). The game has to be fun, with an attractive UI, and several levels. </a:t>
            </a:r>
          </a:p>
        </p:txBody>
      </p:sp>
    </p:spTree>
    <p:extLst>
      <p:ext uri="{BB962C8B-B14F-4D97-AF65-F5344CB8AC3E}">
        <p14:creationId xmlns:p14="http://schemas.microsoft.com/office/powerpoint/2010/main" val="171001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BA47-9F9F-4F78-9E18-32A5632FFB9E}"/>
              </a:ext>
            </a:extLst>
          </p:cNvPr>
          <p:cNvSpPr/>
          <p:nvPr/>
        </p:nvSpPr>
        <p:spPr>
          <a:xfrm>
            <a:off x="0" y="1516224"/>
            <a:ext cx="12192000" cy="3834882"/>
          </a:xfrm>
          <a:prstGeom prst="rect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D0D0427D-51DF-4F50-A8EF-EA115AEC659A}"/>
              </a:ext>
            </a:extLst>
          </p:cNvPr>
          <p:cNvSpPr txBox="1">
            <a:spLocks/>
          </p:cNvSpPr>
          <p:nvPr/>
        </p:nvSpPr>
        <p:spPr>
          <a:xfrm>
            <a:off x="0" y="1518557"/>
            <a:ext cx="3447661" cy="12199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Hurdling?</a:t>
            </a:r>
          </a:p>
          <a:p>
            <a:pPr algn="l">
              <a:spcBef>
                <a:spcPts val="0"/>
              </a:spcBef>
            </a:pPr>
            <a:r>
              <a:rPr lang="en-US" sz="200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Hurdling is the act of running and jumping over an obstacle at high speed.</a:t>
            </a:r>
            <a:endParaRPr lang="en-US" sz="66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76608C-46CE-4DD4-8751-7E266E94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5A288-A990-4FDF-A2D2-3EAE5FB6AB40}"/>
              </a:ext>
            </a:extLst>
          </p:cNvPr>
          <p:cNvSpPr txBox="1"/>
          <p:nvPr/>
        </p:nvSpPr>
        <p:spPr>
          <a:xfrm>
            <a:off x="2301162" y="3068712"/>
            <a:ext cx="3007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QA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الوثب فوق الحواجز</a:t>
            </a: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؟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فعل الجري والقفز فوق عقبة بسرعة</a:t>
            </a:r>
            <a:r>
              <a:rPr kumimoji="0" lang="ar-QA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عالية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498F6-31B6-4540-A274-AAF783310C6B}"/>
              </a:ext>
            </a:extLst>
          </p:cNvPr>
          <p:cNvSpPr txBox="1"/>
          <p:nvPr/>
        </p:nvSpPr>
        <p:spPr>
          <a:xfrm>
            <a:off x="10663642" y="627383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9CC107-40AB-443A-A0F7-CEC989D1A168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766B7F-01F5-40B3-A4CB-6D017474D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2290A7-9B52-4950-BC69-0FFD325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80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689</Words>
  <Application>Microsoft Office PowerPoint</Application>
  <PresentationFormat>Widescreen</PresentationFormat>
  <Paragraphs>112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Google Sans</vt:lpstr>
      <vt:lpstr>Neo Sans Arabic</vt:lpstr>
      <vt:lpstr>Nirmala UI</vt:lpstr>
      <vt:lpstr>Nixie One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Sarah-studio56@outlook.com</cp:lastModifiedBy>
  <cp:revision>12</cp:revision>
  <dcterms:created xsi:type="dcterms:W3CDTF">2020-12-06T11:40:00Z</dcterms:created>
  <dcterms:modified xsi:type="dcterms:W3CDTF">2021-04-28T11:59:02Z</dcterms:modified>
</cp:coreProperties>
</file>