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32" r:id="rId2"/>
    <p:sldId id="373" r:id="rId3"/>
    <p:sldId id="372" r:id="rId4"/>
    <p:sldId id="281" r:id="rId5"/>
    <p:sldId id="374" r:id="rId6"/>
    <p:sldId id="375" r:id="rId7"/>
    <p:sldId id="369" r:id="rId8"/>
    <p:sldId id="370" r:id="rId9"/>
    <p:sldId id="336" r:id="rId10"/>
    <p:sldId id="349" r:id="rId11"/>
    <p:sldId id="357" r:id="rId12"/>
    <p:sldId id="351" r:id="rId13"/>
    <p:sldId id="352" r:id="rId14"/>
    <p:sldId id="371" r:id="rId15"/>
    <p:sldId id="376" r:id="rId16"/>
    <p:sldId id="339" r:id="rId17"/>
    <p:sldId id="378" r:id="rId18"/>
    <p:sldId id="356" r:id="rId19"/>
    <p:sldId id="379" r:id="rId20"/>
    <p:sldId id="3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ARAH ♥" initials="Š♥" lastIdx="1" clrIdx="0">
    <p:extLst>
      <p:ext uri="{19B8F6BF-5375-455C-9EA6-DF929625EA0E}">
        <p15:presenceInfo xmlns:p15="http://schemas.microsoft.com/office/powerpoint/2012/main" userId="711c8199ab14c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E41"/>
    <a:srgbClr val="F9F9F9"/>
    <a:srgbClr val="4A5695"/>
    <a:srgbClr val="DDF6FF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F1086-7C7E-4842-98FE-AFD6AD0061C1}" v="3" dt="2021-03-03T13:47:44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24"/>
  </p:normalViewPr>
  <p:slideViewPr>
    <p:cSldViewPr snapToGrid="0" snapToObjects="1">
      <p:cViewPr varScale="1">
        <p:scale>
          <a:sx n="107" d="100"/>
          <a:sy n="107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ARAH ♥" userId="711c8199ab14c27f" providerId="LiveId" clId="{FB15E7B5-0978-4E72-8CDD-D24E48BE1189}"/>
    <pc:docChg chg="undo custSel addSld delSld modSld sldOrd">
      <pc:chgData name="ŠARAH ♥" userId="711c8199ab14c27f" providerId="LiveId" clId="{FB15E7B5-0978-4E72-8CDD-D24E48BE1189}" dt="2020-01-30T09:35:43.063" v="4619" actId="404"/>
      <pc:docMkLst>
        <pc:docMk/>
      </pc:docMkLst>
      <pc:sldChg chg="modSp">
        <pc:chgData name="ŠARAH ♥" userId="711c8199ab14c27f" providerId="LiveId" clId="{FB15E7B5-0978-4E72-8CDD-D24E48BE1189}" dt="2020-01-07T09:31:04.129" v="236" actId="1037"/>
        <pc:sldMkLst>
          <pc:docMk/>
          <pc:sldMk cId="197467808" sldId="256"/>
        </pc:sldMkLst>
        <pc:spChg chg="mod">
          <ac:chgData name="ŠARAH ♥" userId="711c8199ab14c27f" providerId="LiveId" clId="{FB15E7B5-0978-4E72-8CDD-D24E48BE1189}" dt="2020-01-06T10:17:02.701" v="205" actId="20577"/>
          <ac:spMkLst>
            <pc:docMk/>
            <pc:sldMk cId="197467808" sldId="256"/>
            <ac:spMk id="4" creationId="{00000000-0000-0000-0000-000000000000}"/>
          </ac:spMkLst>
        </pc:spChg>
        <pc:spChg chg="mod">
          <ac:chgData name="ŠARAH ♥" userId="711c8199ab14c27f" providerId="LiveId" clId="{FB15E7B5-0978-4E72-8CDD-D24E48BE1189}" dt="2020-01-06T09:57:05.873" v="171" actId="20577"/>
          <ac:spMkLst>
            <pc:docMk/>
            <pc:sldMk cId="197467808" sldId="256"/>
            <ac:spMk id="8" creationId="{9F6FABCB-8763-4183-8FD7-701B7B9E5BF2}"/>
          </ac:spMkLst>
        </pc:spChg>
        <pc:spChg chg="mod">
          <ac:chgData name="ŠARAH ♥" userId="711c8199ab14c27f" providerId="LiveId" clId="{FB15E7B5-0978-4E72-8CDD-D24E48BE1189}" dt="2020-01-07T09:31:04.129" v="236" actId="1037"/>
          <ac:spMkLst>
            <pc:docMk/>
            <pc:sldMk cId="197467808" sldId="256"/>
            <ac:spMk id="9" creationId="{B0B764AF-D4C9-421D-B4C5-8FF02F689A65}"/>
          </ac:spMkLst>
        </pc:spChg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1825782188" sldId="259"/>
        </pc:sldMkLst>
      </pc:sldChg>
      <pc:sldChg chg="addSp delSp modSp del">
        <pc:chgData name="ŠARAH ♥" userId="711c8199ab14c27f" providerId="LiveId" clId="{FB15E7B5-0978-4E72-8CDD-D24E48BE1189}" dt="2020-01-08T10:32:01.599" v="759" actId="47"/>
        <pc:sldMkLst>
          <pc:docMk/>
          <pc:sldMk cId="1735425119" sldId="262"/>
        </pc:sldMkLst>
        <pc:spChg chg="mod">
          <ac:chgData name="ŠARAH ♥" userId="711c8199ab14c27f" providerId="LiveId" clId="{FB15E7B5-0978-4E72-8CDD-D24E48BE1189}" dt="2020-01-07T09:55:48.209" v="649" actId="14100"/>
          <ac:spMkLst>
            <pc:docMk/>
            <pc:sldMk cId="1735425119" sldId="262"/>
            <ac:spMk id="9" creationId="{24F81DCB-F471-4117-946C-82AE63CA9CB1}"/>
          </ac:spMkLst>
        </pc:spChg>
        <pc:spChg chg="del">
          <ac:chgData name="ŠARAH ♥" userId="711c8199ab14c27f" providerId="LiveId" clId="{FB15E7B5-0978-4E72-8CDD-D24E48BE1189}" dt="2020-01-07T09:57:35.331" v="652" actId="478"/>
          <ac:spMkLst>
            <pc:docMk/>
            <pc:sldMk cId="1735425119" sldId="262"/>
            <ac:spMk id="10" creationId="{9D2B655A-00C8-4DA1-8350-726F67E70C47}"/>
          </ac:spMkLst>
        </pc:spChg>
        <pc:spChg chg="mod">
          <ac:chgData name="ŠARAH ♥" userId="711c8199ab14c27f" providerId="LiveId" clId="{FB15E7B5-0978-4E72-8CDD-D24E48BE1189}" dt="2020-01-08T04:45:28.456" v="750" actId="1036"/>
          <ac:spMkLst>
            <pc:docMk/>
            <pc:sldMk cId="1735425119" sldId="262"/>
            <ac:spMk id="11" creationId="{26581E04-B090-4486-8114-FD9035AF0833}"/>
          </ac:spMkLst>
        </pc:spChg>
        <pc:picChg chg="del">
          <ac:chgData name="ŠARAH ♥" userId="711c8199ab14c27f" providerId="LiveId" clId="{FB15E7B5-0978-4E72-8CDD-D24E48BE1189}" dt="2020-01-07T10:00:05.036" v="659" actId="478"/>
          <ac:picMkLst>
            <pc:docMk/>
            <pc:sldMk cId="1735425119" sldId="262"/>
            <ac:picMk id="15" creationId="{92BC57F0-8F91-4326-AE83-700938BDC6E8}"/>
          </ac:picMkLst>
        </pc:picChg>
        <pc:picChg chg="del">
          <ac:chgData name="ŠARAH ♥" userId="711c8199ab14c27f" providerId="LiveId" clId="{FB15E7B5-0978-4E72-8CDD-D24E48BE1189}" dt="2020-01-07T10:00:05.036" v="659" actId="478"/>
          <ac:picMkLst>
            <pc:docMk/>
            <pc:sldMk cId="1735425119" sldId="262"/>
            <ac:picMk id="16" creationId="{A7100198-BCB1-47F1-9FBA-8B0C8ADD1552}"/>
          </ac:picMkLst>
        </pc:picChg>
        <pc:picChg chg="del">
          <ac:chgData name="ŠARAH ♥" userId="711c8199ab14c27f" providerId="LiveId" clId="{FB15E7B5-0978-4E72-8CDD-D24E48BE1189}" dt="2020-01-07T10:00:05.036" v="659" actId="478"/>
          <ac:picMkLst>
            <pc:docMk/>
            <pc:sldMk cId="1735425119" sldId="262"/>
            <ac:picMk id="17" creationId="{BBB4823A-70E1-4FE6-B86B-222F8488A7E3}"/>
          </ac:picMkLst>
        </pc:picChg>
        <pc:picChg chg="add mod">
          <ac:chgData name="ŠARAH ♥" userId="711c8199ab14c27f" providerId="LiveId" clId="{FB15E7B5-0978-4E72-8CDD-D24E48BE1189}" dt="2020-01-07T10:00:33.211" v="732" actId="1037"/>
          <ac:picMkLst>
            <pc:docMk/>
            <pc:sldMk cId="1735425119" sldId="262"/>
            <ac:picMk id="2050" creationId="{5BE67923-0BAA-4AE6-A948-05B77D4934C5}"/>
          </ac:picMkLst>
        </pc:picChg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1771369815" sldId="265"/>
        </pc:sldMkLst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793711436" sldId="270"/>
        </pc:sldMkLst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1607800393" sldId="271"/>
        </pc:sldMkLst>
      </pc:sldChg>
      <pc:sldChg chg="modSp">
        <pc:chgData name="ŠARAH ♥" userId="711c8199ab14c27f" providerId="LiveId" clId="{FB15E7B5-0978-4E72-8CDD-D24E48BE1189}" dt="2020-01-30T09:03:41.019" v="4525" actId="2711"/>
        <pc:sldMkLst>
          <pc:docMk/>
          <pc:sldMk cId="2448404788" sldId="272"/>
        </pc:sldMkLst>
        <pc:spChg chg="mod">
          <ac:chgData name="ŠARAH ♥" userId="711c8199ab14c27f" providerId="LiveId" clId="{FB15E7B5-0978-4E72-8CDD-D24E48BE1189}" dt="2020-01-30T09:03:41.019" v="4525" actId="2711"/>
          <ac:spMkLst>
            <pc:docMk/>
            <pc:sldMk cId="2448404788" sldId="272"/>
            <ac:spMk id="4" creationId="{00000000-0000-0000-0000-000000000000}"/>
          </ac:spMkLst>
        </pc:spChg>
      </pc:sldChg>
      <pc:sldChg chg="modSp add">
        <pc:chgData name="ŠARAH ♥" userId="711c8199ab14c27f" providerId="LiveId" clId="{FB15E7B5-0978-4E72-8CDD-D24E48BE1189}" dt="2020-01-15T07:25:26.124" v="3186" actId="121"/>
        <pc:sldMkLst>
          <pc:docMk/>
          <pc:sldMk cId="1527778722" sldId="274"/>
        </pc:sldMkLst>
        <pc:spChg chg="mod">
          <ac:chgData name="ŠARAH ♥" userId="711c8199ab14c27f" providerId="LiveId" clId="{FB15E7B5-0978-4E72-8CDD-D24E48BE1189}" dt="2020-01-15T06:34:10.307" v="2132" actId="1037"/>
          <ac:spMkLst>
            <pc:docMk/>
            <pc:sldMk cId="1527778722" sldId="274"/>
            <ac:spMk id="16" creationId="{DBA70AB3-8402-4130-8019-3EFA205FE93F}"/>
          </ac:spMkLst>
        </pc:spChg>
        <pc:spChg chg="mod">
          <ac:chgData name="ŠARAH ♥" userId="711c8199ab14c27f" providerId="LiveId" clId="{FB15E7B5-0978-4E72-8CDD-D24E48BE1189}" dt="2020-01-15T07:25:26.124" v="3186" actId="121"/>
          <ac:spMkLst>
            <pc:docMk/>
            <pc:sldMk cId="1527778722" sldId="274"/>
            <ac:spMk id="17" creationId="{2C5E85B8-90A2-4A9E-BBB0-0D03E9C89C2C}"/>
          </ac:spMkLst>
        </pc:spChg>
        <pc:picChg chg="mod">
          <ac:chgData name="ŠARAH ♥" userId="711c8199ab14c27f" providerId="LiveId" clId="{FB15E7B5-0978-4E72-8CDD-D24E48BE1189}" dt="2020-01-15T06:34:16.221" v="2155" actId="1036"/>
          <ac:picMkLst>
            <pc:docMk/>
            <pc:sldMk cId="1527778722" sldId="274"/>
            <ac:picMk id="18" creationId="{CCB8D865-3919-4D62-9B8A-ED14446A8D4C}"/>
          </ac:picMkLst>
        </pc:picChg>
      </pc:sldChg>
      <pc:sldChg chg="addSp delSp modSp del ord">
        <pc:chgData name="ŠARAH ♥" userId="711c8199ab14c27f" providerId="LiveId" clId="{FB15E7B5-0978-4E72-8CDD-D24E48BE1189}" dt="2020-01-15T07:13:15.229" v="2974" actId="47"/>
        <pc:sldMkLst>
          <pc:docMk/>
          <pc:sldMk cId="677483278" sldId="275"/>
        </pc:sldMkLst>
        <pc:spChg chg="del mod">
          <ac:chgData name="ŠARAH ♥" userId="711c8199ab14c27f" providerId="LiveId" clId="{FB15E7B5-0978-4E72-8CDD-D24E48BE1189}" dt="2020-01-08T10:40:12.807" v="878" actId="478"/>
          <ac:spMkLst>
            <pc:docMk/>
            <pc:sldMk cId="677483278" sldId="275"/>
            <ac:spMk id="23" creationId="{1C46D28B-9204-4332-AF71-B9D5A808B0F2}"/>
          </ac:spMkLst>
        </pc:spChg>
        <pc:spChg chg="del mod">
          <ac:chgData name="ŠARAH ♥" userId="711c8199ab14c27f" providerId="LiveId" clId="{FB15E7B5-0978-4E72-8CDD-D24E48BE1189}" dt="2020-01-08T10:40:14.972" v="881" actId="478"/>
          <ac:spMkLst>
            <pc:docMk/>
            <pc:sldMk cId="677483278" sldId="275"/>
            <ac:spMk id="24" creationId="{063A5F2E-26F0-4E58-91E6-74F3DA0D8B34}"/>
          </ac:spMkLst>
        </pc:spChg>
        <pc:graphicFrameChg chg="del">
          <ac:chgData name="ŠARAH ♥" userId="711c8199ab14c27f" providerId="LiveId" clId="{FB15E7B5-0978-4E72-8CDD-D24E48BE1189}" dt="2020-01-08T10:39:57.660" v="875" actId="478"/>
          <ac:graphicFrameMkLst>
            <pc:docMk/>
            <pc:sldMk cId="677483278" sldId="275"/>
            <ac:graphicFrameMk id="15" creationId="{48131C2F-F0F1-4F8D-A914-5A148F313DE3}"/>
          </ac:graphicFrameMkLst>
        </pc:graphicFrameChg>
        <pc:picChg chg="add mod modCrop">
          <ac:chgData name="ŠARAH ♥" userId="711c8199ab14c27f" providerId="LiveId" clId="{FB15E7B5-0978-4E72-8CDD-D24E48BE1189}" dt="2020-01-15T07:02:06.409" v="2970" actId="732"/>
          <ac:picMkLst>
            <pc:docMk/>
            <pc:sldMk cId="677483278" sldId="275"/>
            <ac:picMk id="2" creationId="{AB6C3951-36F6-4A26-83D0-854043DC021A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16" creationId="{33DD5F70-EBF8-4D8C-A6B9-5E52A0AC594F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17" creationId="{E3867B3D-C586-42FC-8460-8C7183BC4349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18" creationId="{9C2BC459-21A3-452B-A32A-EA06856ABCAF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19" creationId="{40E11E41-776B-4867-928B-06CACB289F03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20" creationId="{A5924840-9EE6-4BD1-8F16-21C16869B03A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21" creationId="{B8CEDC76-7775-4772-ADD0-9A158CC1F68A}"/>
          </ac:picMkLst>
        </pc:picChg>
        <pc:picChg chg="del">
          <ac:chgData name="ŠARAH ♥" userId="711c8199ab14c27f" providerId="LiveId" clId="{FB15E7B5-0978-4E72-8CDD-D24E48BE1189}" dt="2020-01-08T10:40:06.578" v="876" actId="478"/>
          <ac:picMkLst>
            <pc:docMk/>
            <pc:sldMk cId="677483278" sldId="275"/>
            <ac:picMk id="22" creationId="{32D29F95-B780-422B-AB4F-D4F440CD09A2}"/>
          </ac:picMkLst>
        </pc:picChg>
      </pc:sldChg>
      <pc:sldChg chg="addSp delSp modSp add del">
        <pc:chgData name="ŠARAH ♥" userId="711c8199ab14c27f" providerId="LiveId" clId="{FB15E7B5-0978-4E72-8CDD-D24E48BE1189}" dt="2020-01-30T07:54:02.651" v="4005" actId="1036"/>
        <pc:sldMkLst>
          <pc:docMk/>
          <pc:sldMk cId="2426606380" sldId="276"/>
        </pc:sldMkLst>
        <pc:spChg chg="del">
          <ac:chgData name="ŠARAH ♥" userId="711c8199ab14c27f" providerId="LiveId" clId="{FB15E7B5-0978-4E72-8CDD-D24E48BE1189}" dt="2020-01-15T08:32:06.834" v="3446" actId="478"/>
          <ac:spMkLst>
            <pc:docMk/>
            <pc:sldMk cId="2426606380" sldId="276"/>
            <ac:spMk id="3" creationId="{00000000-0000-0000-0000-000000000000}"/>
          </ac:spMkLst>
        </pc:spChg>
        <pc:spChg chg="mod">
          <ac:chgData name="ŠARAH ♥" userId="711c8199ab14c27f" providerId="LiveId" clId="{FB15E7B5-0978-4E72-8CDD-D24E48BE1189}" dt="2020-01-30T07:50:53.957" v="3733" actId="403"/>
          <ac:spMkLst>
            <pc:docMk/>
            <pc:sldMk cId="2426606380" sldId="276"/>
            <ac:spMk id="5" creationId="{523B81A6-2B38-4D33-ACC6-C894E8D4BEDD}"/>
          </ac:spMkLst>
        </pc:spChg>
        <pc:spChg chg="mod">
          <ac:chgData name="ŠARAH ♥" userId="711c8199ab14c27f" providerId="LiveId" clId="{FB15E7B5-0978-4E72-8CDD-D24E48BE1189}" dt="2020-01-30T07:51:24.966" v="3744" actId="1076"/>
          <ac:spMkLst>
            <pc:docMk/>
            <pc:sldMk cId="2426606380" sldId="276"/>
            <ac:spMk id="14" creationId="{0A074172-4A28-4993-B05A-BE4F215A05BD}"/>
          </ac:spMkLst>
        </pc:spChg>
        <pc:spChg chg="mod">
          <ac:chgData name="ŠARAH ♥" userId="711c8199ab14c27f" providerId="LiveId" clId="{FB15E7B5-0978-4E72-8CDD-D24E48BE1189}" dt="2020-01-15T08:29:31.581" v="3210" actId="1035"/>
          <ac:spMkLst>
            <pc:docMk/>
            <pc:sldMk cId="2426606380" sldId="276"/>
            <ac:spMk id="16" creationId="{7D647787-1182-4DFB-8FE6-7B09F05B240A}"/>
          </ac:spMkLst>
        </pc:spChg>
        <pc:spChg chg="add mod">
          <ac:chgData name="ŠARAH ♥" userId="711c8199ab14c27f" providerId="LiveId" clId="{FB15E7B5-0978-4E72-8CDD-D24E48BE1189}" dt="2020-01-15T08:30:37.264" v="3328" actId="14100"/>
          <ac:spMkLst>
            <pc:docMk/>
            <pc:sldMk cId="2426606380" sldId="276"/>
            <ac:spMk id="17" creationId="{4387A306-A8DC-48E0-BE3C-3407DAD597A8}"/>
          </ac:spMkLst>
        </pc:spChg>
        <pc:spChg chg="mod">
          <ac:chgData name="ŠARAH ♥" userId="711c8199ab14c27f" providerId="LiveId" clId="{FB15E7B5-0978-4E72-8CDD-D24E48BE1189}" dt="2020-01-30T07:54:02.651" v="4005" actId="1036"/>
          <ac:spMkLst>
            <pc:docMk/>
            <pc:sldMk cId="2426606380" sldId="276"/>
            <ac:spMk id="18" creationId="{2F2AF982-5BEF-4DD5-A541-6AC35A7A853B}"/>
          </ac:spMkLst>
        </pc:spChg>
        <pc:spChg chg="add mod">
          <ac:chgData name="ŠARAH ♥" userId="711c8199ab14c27f" providerId="LiveId" clId="{FB15E7B5-0978-4E72-8CDD-D24E48BE1189}" dt="2020-01-30T07:52:06.638" v="3789" actId="1036"/>
          <ac:spMkLst>
            <pc:docMk/>
            <pc:sldMk cId="2426606380" sldId="276"/>
            <ac:spMk id="21" creationId="{63C8C060-F85E-4500-B45A-9A03C22648A8}"/>
          </ac:spMkLst>
        </pc:spChg>
        <pc:spChg chg="mod">
          <ac:chgData name="ŠARAH ♥" userId="711c8199ab14c27f" providerId="LiveId" clId="{FB15E7B5-0978-4E72-8CDD-D24E48BE1189}" dt="2020-01-15T08:32:31.155" v="3485" actId="1035"/>
          <ac:spMkLst>
            <pc:docMk/>
            <pc:sldMk cId="2426606380" sldId="276"/>
            <ac:spMk id="24" creationId="{14D34EB6-CAEA-493E-90B1-B7ACE58F0607}"/>
          </ac:spMkLst>
        </pc:spChg>
        <pc:spChg chg="mod">
          <ac:chgData name="ŠARAH ♥" userId="711c8199ab14c27f" providerId="LiveId" clId="{FB15E7B5-0978-4E72-8CDD-D24E48BE1189}" dt="2020-01-15T08:32:02.596" v="3445" actId="20577"/>
          <ac:spMkLst>
            <pc:docMk/>
            <pc:sldMk cId="2426606380" sldId="276"/>
            <ac:spMk id="25" creationId="{9E3558A9-CD17-4F8E-B7B7-F62504DCB953}"/>
          </ac:spMkLst>
        </pc:spChg>
        <pc:spChg chg="mod">
          <ac:chgData name="ŠARAH ♥" userId="711c8199ab14c27f" providerId="LiveId" clId="{FB15E7B5-0978-4E72-8CDD-D24E48BE1189}" dt="2020-01-15T08:32:21.203" v="3481" actId="1035"/>
          <ac:spMkLst>
            <pc:docMk/>
            <pc:sldMk cId="2426606380" sldId="276"/>
            <ac:spMk id="26" creationId="{131FFA90-3EC5-4DBC-A3EE-C53454E1BF05}"/>
          </ac:spMkLst>
        </pc:spChg>
        <pc:spChg chg="mod">
          <ac:chgData name="ŠARAH ♥" userId="711c8199ab14c27f" providerId="LiveId" clId="{FB15E7B5-0978-4E72-8CDD-D24E48BE1189}" dt="2020-01-30T07:53:18.586" v="3914" actId="1038"/>
          <ac:spMkLst>
            <pc:docMk/>
            <pc:sldMk cId="2426606380" sldId="276"/>
            <ac:spMk id="27" creationId="{2C91F23B-D450-470B-91A7-B7EEFF82380D}"/>
          </ac:spMkLst>
        </pc:spChg>
        <pc:spChg chg="mod">
          <ac:chgData name="ŠARAH ♥" userId="711c8199ab14c27f" providerId="LiveId" clId="{FB15E7B5-0978-4E72-8CDD-D24E48BE1189}" dt="2020-01-30T07:53:43.975" v="3977" actId="1036"/>
          <ac:spMkLst>
            <pc:docMk/>
            <pc:sldMk cId="2426606380" sldId="276"/>
            <ac:spMk id="28" creationId="{17DAD5B2-D015-4CAB-95FA-F86D2805808C}"/>
          </ac:spMkLst>
        </pc:spChg>
        <pc:spChg chg="mod">
          <ac:chgData name="ŠARAH ♥" userId="711c8199ab14c27f" providerId="LiveId" clId="{FB15E7B5-0978-4E72-8CDD-D24E48BE1189}" dt="2020-01-30T07:51:07.491" v="3740" actId="255"/>
          <ac:spMkLst>
            <pc:docMk/>
            <pc:sldMk cId="2426606380" sldId="276"/>
            <ac:spMk id="32" creationId="{AB34B4FF-5ED4-4E9B-A0BE-CFB8176F84D9}"/>
          </ac:spMkLst>
        </pc:spChg>
        <pc:spChg chg="mod">
          <ac:chgData name="ŠARAH ♥" userId="711c8199ab14c27f" providerId="LiveId" clId="{FB15E7B5-0978-4E72-8CDD-D24E48BE1189}" dt="2020-01-30T07:52:15.338" v="3803" actId="20577"/>
          <ac:spMkLst>
            <pc:docMk/>
            <pc:sldMk cId="2426606380" sldId="276"/>
            <ac:spMk id="33" creationId="{4C0CCE41-F4DA-4D4F-A48E-43DA02098E3B}"/>
          </ac:spMkLst>
        </pc:spChg>
        <pc:spChg chg="mod">
          <ac:chgData name="ŠARAH ♥" userId="711c8199ab14c27f" providerId="LiveId" clId="{FB15E7B5-0978-4E72-8CDD-D24E48BE1189}" dt="2020-01-30T07:52:24.399" v="3817" actId="20577"/>
          <ac:spMkLst>
            <pc:docMk/>
            <pc:sldMk cId="2426606380" sldId="276"/>
            <ac:spMk id="34" creationId="{EF2A427B-2F0D-467C-AE3E-5CC34693B1FB}"/>
          </ac:spMkLst>
        </pc:spChg>
        <pc:spChg chg="mod">
          <ac:chgData name="ŠARAH ♥" userId="711c8199ab14c27f" providerId="LiveId" clId="{FB15E7B5-0978-4E72-8CDD-D24E48BE1189}" dt="2020-01-30T07:52:39.873" v="3839" actId="14100"/>
          <ac:spMkLst>
            <pc:docMk/>
            <pc:sldMk cId="2426606380" sldId="276"/>
            <ac:spMk id="35" creationId="{5FAC4DDE-5170-4595-A66A-622676B72541}"/>
          </ac:spMkLst>
        </pc:spChg>
        <pc:grpChg chg="del">
          <ac:chgData name="ŠARAH ♥" userId="711c8199ab14c27f" providerId="LiveId" clId="{FB15E7B5-0978-4E72-8CDD-D24E48BE1189}" dt="2020-01-15T08:32:06.834" v="3446" actId="478"/>
          <ac:grpSpMkLst>
            <pc:docMk/>
            <pc:sldMk cId="2426606380" sldId="276"/>
            <ac:grpSpMk id="8" creationId="{00000000-0000-0000-0000-000000000000}"/>
          </ac:grpSpMkLst>
        </pc:grpChg>
      </pc:sldChg>
      <pc:sldChg chg="addSp delSp modSp add del">
        <pc:chgData name="ŠARAH ♥" userId="711c8199ab14c27f" providerId="LiveId" clId="{FB15E7B5-0978-4E72-8CDD-D24E48BE1189}" dt="2020-01-30T09:04:00.940" v="4526" actId="2711"/>
        <pc:sldMkLst>
          <pc:docMk/>
          <pc:sldMk cId="2231981256" sldId="277"/>
        </pc:sldMkLst>
        <pc:spChg chg="add mod">
          <ac:chgData name="ŠARAH ♥" userId="711c8199ab14c27f" providerId="LiveId" clId="{FB15E7B5-0978-4E72-8CDD-D24E48BE1189}" dt="2020-01-30T08:26:15.512" v="4363" actId="1038"/>
          <ac:spMkLst>
            <pc:docMk/>
            <pc:sldMk cId="2231981256" sldId="277"/>
            <ac:spMk id="12" creationId="{FA2AADBA-AA94-4D4C-AB45-5DFFB61AC5DA}"/>
          </ac:spMkLst>
        </pc:spChg>
        <pc:spChg chg="mod">
          <ac:chgData name="ŠARAH ♥" userId="711c8199ab14c27f" providerId="LiveId" clId="{FB15E7B5-0978-4E72-8CDD-D24E48BE1189}" dt="2020-01-30T08:00:23.727" v="4151" actId="20577"/>
          <ac:spMkLst>
            <pc:docMk/>
            <pc:sldMk cId="2231981256" sldId="277"/>
            <ac:spMk id="14" creationId="{4DFFF5C7-A9F1-4627-9E83-5C7BC4641298}"/>
          </ac:spMkLst>
        </pc:spChg>
        <pc:spChg chg="add mod">
          <ac:chgData name="ŠARAH ♥" userId="711c8199ab14c27f" providerId="LiveId" clId="{FB15E7B5-0978-4E72-8CDD-D24E48BE1189}" dt="2020-01-15T08:35:17.787" v="3590" actId="207"/>
          <ac:spMkLst>
            <pc:docMk/>
            <pc:sldMk cId="2231981256" sldId="277"/>
            <ac:spMk id="14" creationId="{813A112F-BB6E-4DB3-9385-343C12C268FD}"/>
          </ac:spMkLst>
        </pc:spChg>
        <pc:spChg chg="add mod">
          <ac:chgData name="ŠARAH ♥" userId="711c8199ab14c27f" providerId="LiveId" clId="{FB15E7B5-0978-4E72-8CDD-D24E48BE1189}" dt="2020-01-30T08:26:09.529" v="4358" actId="1038"/>
          <ac:spMkLst>
            <pc:docMk/>
            <pc:sldMk cId="2231981256" sldId="277"/>
            <ac:spMk id="15" creationId="{F0187C67-28D4-4B0B-95A3-D86E64A9DD7E}"/>
          </ac:spMkLst>
        </pc:spChg>
        <pc:spChg chg="mod">
          <ac:chgData name="ŠARAH ♥" userId="711c8199ab14c27f" providerId="LiveId" clId="{FB15E7B5-0978-4E72-8CDD-D24E48BE1189}" dt="2020-01-30T09:04:00.940" v="4526" actId="2711"/>
          <ac:spMkLst>
            <pc:docMk/>
            <pc:sldMk cId="2231981256" sldId="277"/>
            <ac:spMk id="16" creationId="{C3BC68F3-DF80-47F6-B508-910AB2407967}"/>
          </ac:spMkLst>
        </pc:spChg>
        <pc:spChg chg="add mod">
          <ac:chgData name="ŠARAH ♥" userId="711c8199ab14c27f" providerId="LiveId" clId="{FB15E7B5-0978-4E72-8CDD-D24E48BE1189}" dt="2020-01-30T08:26:23.945" v="4369" actId="1037"/>
          <ac:spMkLst>
            <pc:docMk/>
            <pc:sldMk cId="2231981256" sldId="277"/>
            <ac:spMk id="17" creationId="{4544E4B8-F281-4096-8050-B40EA9B3A7AB}"/>
          </ac:spMkLst>
        </pc:spChg>
        <pc:spChg chg="mod">
          <ac:chgData name="ŠARAH ♥" userId="711c8199ab14c27f" providerId="LiveId" clId="{FB15E7B5-0978-4E72-8CDD-D24E48BE1189}" dt="2020-01-30T08:26:01.759" v="4350" actId="1037"/>
          <ac:spMkLst>
            <pc:docMk/>
            <pc:sldMk cId="2231981256" sldId="277"/>
            <ac:spMk id="18" creationId="{6D591B27-75F1-4941-9E5D-9B1F2F210A68}"/>
          </ac:spMkLst>
        </pc:spChg>
        <pc:spChg chg="mod">
          <ac:chgData name="ŠARAH ♥" userId="711c8199ab14c27f" providerId="LiveId" clId="{FB15E7B5-0978-4E72-8CDD-D24E48BE1189}" dt="2020-01-15T08:35:30.468" v="3620" actId="1035"/>
          <ac:spMkLst>
            <pc:docMk/>
            <pc:sldMk cId="2231981256" sldId="277"/>
            <ac:spMk id="22" creationId="{CE32C922-B12A-4EC8-9B0C-4AEB3E233857}"/>
          </ac:spMkLst>
        </pc:spChg>
        <pc:spChg chg="mod">
          <ac:chgData name="ŠARAH ♥" userId="711c8199ab14c27f" providerId="LiveId" clId="{FB15E7B5-0978-4E72-8CDD-D24E48BE1189}" dt="2020-01-15T08:36:01.459" v="3704" actId="1035"/>
          <ac:spMkLst>
            <pc:docMk/>
            <pc:sldMk cId="2231981256" sldId="277"/>
            <ac:spMk id="23" creationId="{7D8A02CA-8CB6-4C74-8156-F9EEC3195D87}"/>
          </ac:spMkLst>
        </pc:spChg>
        <pc:spChg chg="mod">
          <ac:chgData name="ŠARAH ♥" userId="711c8199ab14c27f" providerId="LiveId" clId="{FB15E7B5-0978-4E72-8CDD-D24E48BE1189}" dt="2020-01-15T08:35:46.963" v="3664" actId="1036"/>
          <ac:spMkLst>
            <pc:docMk/>
            <pc:sldMk cId="2231981256" sldId="277"/>
            <ac:spMk id="24" creationId="{473B8740-5E8C-4F92-86E3-088190D4D13B}"/>
          </ac:spMkLst>
        </pc:spChg>
        <pc:spChg chg="mod">
          <ac:chgData name="ŠARAH ♥" userId="711c8199ab14c27f" providerId="LiveId" clId="{FB15E7B5-0978-4E72-8CDD-D24E48BE1189}" dt="2020-01-30T08:25:58.036" v="4342" actId="1037"/>
          <ac:spMkLst>
            <pc:docMk/>
            <pc:sldMk cId="2231981256" sldId="277"/>
            <ac:spMk id="27" creationId="{15AF2B9D-58D4-47A8-9606-D0765B934A52}"/>
          </ac:spMkLst>
        </pc:spChg>
        <pc:picChg chg="mod">
          <ac:chgData name="ŠARAH ♥" userId="711c8199ab14c27f" providerId="LiveId" clId="{FB15E7B5-0978-4E72-8CDD-D24E48BE1189}" dt="2020-01-30T07:59:12.423" v="4085" actId="1076"/>
          <ac:picMkLst>
            <pc:docMk/>
            <pc:sldMk cId="2231981256" sldId="277"/>
            <ac:picMk id="4" creationId="{087151B2-AFFC-48B8-AECA-6815EBE4F9BA}"/>
          </ac:picMkLst>
        </pc:picChg>
        <pc:picChg chg="add del mod">
          <ac:chgData name="ŠARAH ♥" userId="711c8199ab14c27f" providerId="LiveId" clId="{FB15E7B5-0978-4E72-8CDD-D24E48BE1189}" dt="2020-01-30T08:00:12.103" v="4137" actId="478"/>
          <ac:picMkLst>
            <pc:docMk/>
            <pc:sldMk cId="2231981256" sldId="277"/>
            <ac:picMk id="13" creationId="{215B9E7D-6772-436E-9550-7832A94BF541}"/>
          </ac:picMkLst>
        </pc:picChg>
      </pc:sldChg>
      <pc:sldChg chg="del">
        <pc:chgData name="ŠARAH ♥" userId="711c8199ab14c27f" providerId="LiveId" clId="{FB15E7B5-0978-4E72-8CDD-D24E48BE1189}" dt="2020-01-07T09:57:45.921" v="653" actId="47"/>
        <pc:sldMkLst>
          <pc:docMk/>
          <pc:sldMk cId="1966329377" sldId="287"/>
        </pc:sldMkLst>
      </pc:sldChg>
      <pc:sldChg chg="addSp delSp modSp ord">
        <pc:chgData name="ŠARAH ♥" userId="711c8199ab14c27f" providerId="LiveId" clId="{FB15E7B5-0978-4E72-8CDD-D24E48BE1189}" dt="2020-01-30T09:06:24.930" v="4594" actId="2711"/>
        <pc:sldMkLst>
          <pc:docMk/>
          <pc:sldMk cId="1892252035" sldId="288"/>
        </pc:sldMkLst>
        <pc:spChg chg="mod">
          <ac:chgData name="ŠARAH ♥" userId="711c8199ab14c27f" providerId="LiveId" clId="{FB15E7B5-0978-4E72-8CDD-D24E48BE1189}" dt="2020-01-15T07:17:08.063" v="3012" actId="1036"/>
          <ac:spMkLst>
            <pc:docMk/>
            <pc:sldMk cId="1892252035" sldId="288"/>
            <ac:spMk id="6" creationId="{00000000-0000-0000-0000-000000000000}"/>
          </ac:spMkLst>
        </pc:spChg>
        <pc:spChg chg="add mod">
          <ac:chgData name="ŠARAH ♥" userId="711c8199ab14c27f" providerId="LiveId" clId="{FB15E7B5-0978-4E72-8CDD-D24E48BE1189}" dt="2020-01-30T09:06:24.930" v="4594" actId="2711"/>
          <ac:spMkLst>
            <pc:docMk/>
            <pc:sldMk cId="1892252035" sldId="288"/>
            <ac:spMk id="19" creationId="{11C3C869-B075-450A-B8EF-6EE324748CF0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2" creationId="{F91AF240-BF2C-4055-9E71-589A4C57CF53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4" creationId="{7F487ECA-1861-4405-AB14-013A87C247D9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5" creationId="{E00886C9-38E9-4863-9AA6-4780F5B1BBBC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7" creationId="{DB523C39-940A-43B0-B73A-B791C4498724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29" creationId="{8723C719-B5E3-459E-987A-E9CB2515D2C3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30" creationId="{3C22837A-DF12-461D-92D7-E71BD91F18BF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31" creationId="{80BCEF52-C61D-45C4-AF5F-CFEAF83473CD}"/>
          </ac:spMkLst>
        </pc:spChg>
        <pc:spChg chg="del">
          <ac:chgData name="ŠARAH ♥" userId="711c8199ab14c27f" providerId="LiveId" clId="{FB15E7B5-0978-4E72-8CDD-D24E48BE1189}" dt="2020-01-15T07:16:19.589" v="2990" actId="478"/>
          <ac:spMkLst>
            <pc:docMk/>
            <pc:sldMk cId="1892252035" sldId="288"/>
            <ac:spMk id="32" creationId="{9D36C34C-B23E-44F2-B5A9-576F54C56E5B}"/>
          </ac:spMkLst>
        </pc:spChg>
        <pc:picChg chg="add mod modCrop">
          <ac:chgData name="ŠARAH ♥" userId="711c8199ab14c27f" providerId="LiveId" clId="{FB15E7B5-0978-4E72-8CDD-D24E48BE1189}" dt="2020-01-15T07:21:00.330" v="3134" actId="1037"/>
          <ac:picMkLst>
            <pc:docMk/>
            <pc:sldMk cId="1892252035" sldId="288"/>
            <ac:picMk id="2" creationId="{957A2CC7-B7F5-4616-8A45-69675B99037F}"/>
          </ac:picMkLst>
        </pc:picChg>
        <pc:picChg chg="del">
          <ac:chgData name="ŠARAH ♥" userId="711c8199ab14c27f" providerId="LiveId" clId="{FB15E7B5-0978-4E72-8CDD-D24E48BE1189}" dt="2020-01-15T07:16:19.589" v="2990" actId="478"/>
          <ac:picMkLst>
            <pc:docMk/>
            <pc:sldMk cId="1892252035" sldId="288"/>
            <ac:picMk id="23" creationId="{6E653089-4129-4780-8710-21D4E05B585B}"/>
          </ac:picMkLst>
        </pc:picChg>
        <pc:picChg chg="del">
          <ac:chgData name="ŠARAH ♥" userId="711c8199ab14c27f" providerId="LiveId" clId="{FB15E7B5-0978-4E72-8CDD-D24E48BE1189}" dt="2020-01-15T07:16:19.589" v="2990" actId="478"/>
          <ac:picMkLst>
            <pc:docMk/>
            <pc:sldMk cId="1892252035" sldId="288"/>
            <ac:picMk id="26" creationId="{4335B476-0008-40D9-B65D-2ECBC287B918}"/>
          </ac:picMkLst>
        </pc:picChg>
        <pc:picChg chg="del">
          <ac:chgData name="ŠARAH ♥" userId="711c8199ab14c27f" providerId="LiveId" clId="{FB15E7B5-0978-4E72-8CDD-D24E48BE1189}" dt="2020-01-15T07:16:19.589" v="2990" actId="478"/>
          <ac:picMkLst>
            <pc:docMk/>
            <pc:sldMk cId="1892252035" sldId="288"/>
            <ac:picMk id="28" creationId="{E3C3CC57-27D9-4488-AC6C-6CEDFC926A4F}"/>
          </ac:picMkLst>
        </pc:picChg>
        <pc:cxnChg chg="add mod">
          <ac:chgData name="ŠARAH ♥" userId="711c8199ab14c27f" providerId="LiveId" clId="{FB15E7B5-0978-4E72-8CDD-D24E48BE1189}" dt="2020-01-15T07:21:06.849" v="3137" actId="1035"/>
          <ac:cxnSpMkLst>
            <pc:docMk/>
            <pc:sldMk cId="1892252035" sldId="288"/>
            <ac:cxnSpMk id="5" creationId="{C27117F7-4165-4906-B517-55FF0376A239}"/>
          </ac:cxnSpMkLst>
        </pc:cxnChg>
      </pc:sldChg>
      <pc:sldChg chg="del">
        <pc:chgData name="ŠARAH ♥" userId="711c8199ab14c27f" providerId="LiveId" clId="{FB15E7B5-0978-4E72-8CDD-D24E48BE1189}" dt="2020-01-15T07:23:03.263" v="3149" actId="47"/>
        <pc:sldMkLst>
          <pc:docMk/>
          <pc:sldMk cId="2086028500" sldId="290"/>
        </pc:sldMkLst>
      </pc:sldChg>
      <pc:sldChg chg="addSp delSp modSp add ord setBg">
        <pc:chgData name="ŠARAH ♥" userId="711c8199ab14c27f" providerId="LiveId" clId="{FB15E7B5-0978-4E72-8CDD-D24E48BE1189}" dt="2020-01-15T06:50:48.766" v="2515" actId="1036"/>
        <pc:sldMkLst>
          <pc:docMk/>
          <pc:sldMk cId="1710019039" sldId="291"/>
        </pc:sldMkLst>
        <pc:spChg chg="del">
          <ac:chgData name="ŠARAH ♥" userId="711c8199ab14c27f" providerId="LiveId" clId="{FB15E7B5-0978-4E72-8CDD-D24E48BE1189}" dt="2020-01-07T09:45:02.153" v="241" actId="478"/>
          <ac:spMkLst>
            <pc:docMk/>
            <pc:sldMk cId="1710019039" sldId="291"/>
            <ac:spMk id="9" creationId="{24F81DCB-F471-4117-946C-82AE63CA9CB1}"/>
          </ac:spMkLst>
        </pc:spChg>
        <pc:spChg chg="add mod">
          <ac:chgData name="ŠARAH ♥" userId="711c8199ab14c27f" providerId="LiveId" clId="{FB15E7B5-0978-4E72-8CDD-D24E48BE1189}" dt="2020-01-15T06:50:48.766" v="2515" actId="1036"/>
          <ac:spMkLst>
            <pc:docMk/>
            <pc:sldMk cId="1710019039" sldId="291"/>
            <ac:spMk id="9" creationId="{5F09ACBA-AF05-467B-95F3-E9DD03569C35}"/>
          </ac:spMkLst>
        </pc:spChg>
        <pc:spChg chg="del">
          <ac:chgData name="ŠARAH ♥" userId="711c8199ab14c27f" providerId="LiveId" clId="{FB15E7B5-0978-4E72-8CDD-D24E48BE1189}" dt="2020-01-07T09:45:02.153" v="241" actId="478"/>
          <ac:spMkLst>
            <pc:docMk/>
            <pc:sldMk cId="1710019039" sldId="291"/>
            <ac:spMk id="10" creationId="{9D2B655A-00C8-4DA1-8350-726F67E70C47}"/>
          </ac:spMkLst>
        </pc:spChg>
        <pc:spChg chg="del">
          <ac:chgData name="ŠARAH ♥" userId="711c8199ab14c27f" providerId="LiveId" clId="{FB15E7B5-0978-4E72-8CDD-D24E48BE1189}" dt="2020-01-07T09:45:02.153" v="241" actId="478"/>
          <ac:spMkLst>
            <pc:docMk/>
            <pc:sldMk cId="1710019039" sldId="291"/>
            <ac:spMk id="11" creationId="{26581E04-B090-4486-8114-FD9035AF0833}"/>
          </ac:spMkLst>
        </pc:spChg>
        <pc:spChg chg="add mod">
          <ac:chgData name="ŠARAH ♥" userId="711c8199ab14c27f" providerId="LiveId" clId="{FB15E7B5-0978-4E72-8CDD-D24E48BE1189}" dt="2020-01-07T09:49:12.298" v="626" actId="1076"/>
          <ac:spMkLst>
            <pc:docMk/>
            <pc:sldMk cId="1710019039" sldId="291"/>
            <ac:spMk id="14" creationId="{FDE3715B-A79F-46FF-AB87-D1AD8D995E9C}"/>
          </ac:spMkLst>
        </pc:spChg>
        <pc:picChg chg="del">
          <ac:chgData name="ŠARAH ♥" userId="711c8199ab14c27f" providerId="LiveId" clId="{FB15E7B5-0978-4E72-8CDD-D24E48BE1189}" dt="2020-01-07T09:45:02.153" v="241" actId="478"/>
          <ac:picMkLst>
            <pc:docMk/>
            <pc:sldMk cId="1710019039" sldId="291"/>
            <ac:picMk id="15" creationId="{92BC57F0-8F91-4326-AE83-700938BDC6E8}"/>
          </ac:picMkLst>
        </pc:picChg>
        <pc:picChg chg="del">
          <ac:chgData name="ŠARAH ♥" userId="711c8199ab14c27f" providerId="LiveId" clId="{FB15E7B5-0978-4E72-8CDD-D24E48BE1189}" dt="2020-01-07T09:45:02.153" v="241" actId="478"/>
          <ac:picMkLst>
            <pc:docMk/>
            <pc:sldMk cId="1710019039" sldId="291"/>
            <ac:picMk id="16" creationId="{A7100198-BCB1-47F1-9FBA-8B0C8ADD1552}"/>
          </ac:picMkLst>
        </pc:picChg>
        <pc:picChg chg="del">
          <ac:chgData name="ŠARAH ♥" userId="711c8199ab14c27f" providerId="LiveId" clId="{FB15E7B5-0978-4E72-8CDD-D24E48BE1189}" dt="2020-01-07T09:45:02.153" v="241" actId="478"/>
          <ac:picMkLst>
            <pc:docMk/>
            <pc:sldMk cId="1710019039" sldId="291"/>
            <ac:picMk id="17" creationId="{BBB4823A-70E1-4FE6-B86B-222F8488A7E3}"/>
          </ac:picMkLst>
        </pc:picChg>
        <pc:picChg chg="add mod">
          <ac:chgData name="ŠARAH ♥" userId="711c8199ab14c27f" providerId="LiveId" clId="{FB15E7B5-0978-4E72-8CDD-D24E48BE1189}" dt="2020-01-07T09:48:15.584" v="592" actId="1076"/>
          <ac:picMkLst>
            <pc:docMk/>
            <pc:sldMk cId="1710019039" sldId="291"/>
            <ac:picMk id="1026" creationId="{1A47CB97-31A6-4438-8874-CDC76DC7B9ED}"/>
          </ac:picMkLst>
        </pc:picChg>
      </pc:sldChg>
      <pc:sldChg chg="addSp modSp add">
        <pc:chgData name="ŠARAH ♥" userId="711c8199ab14c27f" providerId="LiveId" clId="{FB15E7B5-0978-4E72-8CDD-D24E48BE1189}" dt="2020-01-15T08:28:02.176" v="3202" actId="20577"/>
        <pc:sldMkLst>
          <pc:docMk/>
          <pc:sldMk cId="68009429" sldId="292"/>
        </pc:sldMkLst>
        <pc:spChg chg="add mod">
          <ac:chgData name="ŠARAH ♥" userId="711c8199ab14c27f" providerId="LiveId" clId="{FB15E7B5-0978-4E72-8CDD-D24E48BE1189}" dt="2020-01-15T06:35:54.910" v="2256" actId="1037"/>
          <ac:spMkLst>
            <pc:docMk/>
            <pc:sldMk cId="68009429" sldId="292"/>
            <ac:spMk id="11" creationId="{B0BC30F1-88EB-4ADC-AFBD-FDEC69621D3F}"/>
          </ac:spMkLst>
        </pc:spChg>
        <pc:spChg chg="mod">
          <ac:chgData name="ŠARAH ♥" userId="711c8199ab14c27f" providerId="LiveId" clId="{FB15E7B5-0978-4E72-8CDD-D24E48BE1189}" dt="2020-01-15T08:28:02.176" v="3202" actId="20577"/>
          <ac:spMkLst>
            <pc:docMk/>
            <pc:sldMk cId="68009429" sldId="292"/>
            <ac:spMk id="20" creationId="{5B863A6D-82F2-4B7C-AEA7-53298DDC41DA}"/>
          </ac:spMkLst>
        </pc:spChg>
      </pc:sldChg>
      <pc:sldChg chg="addSp delSp modSp add setBg">
        <pc:chgData name="ŠARAH ♥" userId="711c8199ab14c27f" providerId="LiveId" clId="{FB15E7B5-0978-4E72-8CDD-D24E48BE1189}" dt="2020-01-30T09:05:14.506" v="4560" actId="20577"/>
        <pc:sldMkLst>
          <pc:docMk/>
          <pc:sldMk cId="886318089" sldId="293"/>
        </pc:sldMkLst>
        <pc:spChg chg="add del mod">
          <ac:chgData name="ŠARAH ♥" userId="711c8199ab14c27f" providerId="LiveId" clId="{FB15E7B5-0978-4E72-8CDD-D24E48BE1189}" dt="2020-01-15T06:53:30.160" v="2693" actId="478"/>
          <ac:spMkLst>
            <pc:docMk/>
            <pc:sldMk cId="886318089" sldId="293"/>
            <ac:spMk id="4" creationId="{09CCBC63-B6A6-4AF3-9493-41719EB9C766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2" creationId="{46CC2858-A166-4FA9-9B32-E108A237C483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3" creationId="{6DD572EB-CFE7-4105-A1B2-5CBB632126DE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5" creationId="{24C2489D-EAAB-46C6-A465-8D70030F340E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6" creationId="{99515B80-2AE0-4F12-9B86-E19A889A35FA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7" creationId="{9E7D34A5-71E6-430E-ABE5-6DD984BBC692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8" creationId="{7868443B-A3FB-492D-BEC6-6763341719FB}"/>
          </ac:spMkLst>
        </pc:spChg>
        <pc:spChg chg="del">
          <ac:chgData name="ŠARAH ♥" userId="711c8199ab14c27f" providerId="LiveId" clId="{FB15E7B5-0978-4E72-8CDD-D24E48BE1189}" dt="2020-01-08T10:31:29.143" v="752" actId="478"/>
          <ac:spMkLst>
            <pc:docMk/>
            <pc:sldMk cId="886318089" sldId="293"/>
            <ac:spMk id="19" creationId="{0939ADAE-2BAC-4D2B-A78A-B9C0BD7D3D52}"/>
          </ac:spMkLst>
        </pc:spChg>
        <pc:spChg chg="add mod">
          <ac:chgData name="ŠARAH ♥" userId="711c8199ab14c27f" providerId="LiveId" clId="{FB15E7B5-0978-4E72-8CDD-D24E48BE1189}" dt="2020-01-30T09:05:14.506" v="4560" actId="20577"/>
          <ac:spMkLst>
            <pc:docMk/>
            <pc:sldMk cId="886318089" sldId="293"/>
            <ac:spMk id="25" creationId="{1F7550FC-D3C9-4E68-9EA6-2B75387A3C01}"/>
          </ac:spMkLst>
        </pc:spChg>
        <pc:spChg chg="add del mod">
          <ac:chgData name="ŠARAH ♥" userId="711c8199ab14c27f" providerId="LiveId" clId="{FB15E7B5-0978-4E72-8CDD-D24E48BE1189}" dt="2020-01-15T07:23:48.976" v="3162" actId="1036"/>
          <ac:spMkLst>
            <pc:docMk/>
            <pc:sldMk cId="886318089" sldId="293"/>
            <ac:spMk id="26" creationId="{7FE5EF7A-AAAA-48E4-997E-6ADC7DD55A20}"/>
          </ac:spMkLst>
        </pc:sp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0" creationId="{EDCA462C-970D-44BC-9CF3-C0141286CC88}"/>
          </ac:picMkLst>
        </pc:pic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1" creationId="{E30C678A-8424-4C4D-A623-D69858B5BA84}"/>
          </ac:picMkLst>
        </pc:pic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2" creationId="{1B41C85E-6E59-4F0A-9FD9-33B827718DDA}"/>
          </ac:picMkLst>
        </pc:pic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3" creationId="{09F11DF3-497C-4D8B-86D8-A5D2F1604F59}"/>
          </ac:picMkLst>
        </pc:picChg>
        <pc:picChg chg="del">
          <ac:chgData name="ŠARAH ♥" userId="711c8199ab14c27f" providerId="LiveId" clId="{FB15E7B5-0978-4E72-8CDD-D24E48BE1189}" dt="2020-01-08T10:31:29.143" v="752" actId="478"/>
          <ac:picMkLst>
            <pc:docMk/>
            <pc:sldMk cId="886318089" sldId="293"/>
            <ac:picMk id="24" creationId="{45A71126-F4CF-4575-9BA4-610021BF0CED}"/>
          </ac:picMkLst>
        </pc:picChg>
        <pc:picChg chg="add mod">
          <ac:chgData name="ŠARAH ♥" userId="711c8199ab14c27f" providerId="LiveId" clId="{FB15E7B5-0978-4E72-8CDD-D24E48BE1189}" dt="2020-01-08T10:31:49.861" v="757" actId="1036"/>
          <ac:picMkLst>
            <pc:docMk/>
            <pc:sldMk cId="886318089" sldId="293"/>
            <ac:picMk id="27" creationId="{865B975A-F8C4-4B2F-AE86-3E33A36523B5}"/>
          </ac:picMkLst>
        </pc:picChg>
      </pc:sldChg>
      <pc:sldChg chg="addSp delSp modSp add setBg addCm delCm">
        <pc:chgData name="ŠARAH ♥" userId="711c8199ab14c27f" providerId="LiveId" clId="{FB15E7B5-0978-4E72-8CDD-D24E48BE1189}" dt="2020-01-30T09:35:43.063" v="4619" actId="404"/>
        <pc:sldMkLst>
          <pc:docMk/>
          <pc:sldMk cId="2999543469" sldId="294"/>
        </pc:sldMkLst>
        <pc:spChg chg="add mod">
          <ac:chgData name="ŠARAH ♥" userId="711c8199ab14c27f" providerId="LiveId" clId="{FB15E7B5-0978-4E72-8CDD-D24E48BE1189}" dt="2020-01-09T09:47:53.051" v="1798" actId="1038"/>
          <ac:spMkLst>
            <pc:docMk/>
            <pc:sldMk cId="2999543469" sldId="294"/>
            <ac:spMk id="5" creationId="{0EA6DB13-8614-4AF9-B3A0-0AAB6B8621BC}"/>
          </ac:spMkLst>
        </pc:spChg>
        <pc:spChg chg="add del">
          <ac:chgData name="ŠARAH ♥" userId="711c8199ab14c27f" providerId="LiveId" clId="{FB15E7B5-0978-4E72-8CDD-D24E48BE1189}" dt="2020-01-09T09:44:06.401" v="1645"/>
          <ac:spMkLst>
            <pc:docMk/>
            <pc:sldMk cId="2999543469" sldId="294"/>
            <ac:spMk id="6" creationId="{BD6573C6-EB93-4629-AB60-C4B0D4DEAC8F}"/>
          </ac:spMkLst>
        </pc:spChg>
        <pc:spChg chg="add del mod">
          <ac:chgData name="ŠARAH ♥" userId="711c8199ab14c27f" providerId="LiveId" clId="{FB15E7B5-0978-4E72-8CDD-D24E48BE1189}" dt="2020-01-09T09:45:40.309" v="1782" actId="478"/>
          <ac:spMkLst>
            <pc:docMk/>
            <pc:sldMk cId="2999543469" sldId="294"/>
            <ac:spMk id="7" creationId="{87D2158C-7B85-47BB-832C-616DFEF61A0A}"/>
          </ac:spMkLst>
        </pc:spChg>
        <pc:spChg chg="add del">
          <ac:chgData name="ŠARAH ♥" userId="711c8199ab14c27f" providerId="LiveId" clId="{FB15E7B5-0978-4E72-8CDD-D24E48BE1189}" dt="2020-01-09T09:44:26.502" v="1650"/>
          <ac:spMkLst>
            <pc:docMk/>
            <pc:sldMk cId="2999543469" sldId="294"/>
            <ac:spMk id="8" creationId="{8913A43F-2185-471C-A661-DF2E6808A931}"/>
          </ac:spMkLst>
        </pc:spChg>
        <pc:spChg chg="del">
          <ac:chgData name="ŠARAH ♥" userId="711c8199ab14c27f" providerId="LiveId" clId="{FB15E7B5-0978-4E72-8CDD-D24E48BE1189}" dt="2020-01-08T10:32:19.174" v="761" actId="478"/>
          <ac:spMkLst>
            <pc:docMk/>
            <pc:sldMk cId="2999543469" sldId="294"/>
            <ac:spMk id="9" creationId="{B44764BF-9713-493B-B3F6-AE795AE15E0E}"/>
          </ac:spMkLst>
        </pc:spChg>
        <pc:spChg chg="add mod">
          <ac:chgData name="ŠARAH ♥" userId="711c8199ab14c27f" providerId="LiveId" clId="{FB15E7B5-0978-4E72-8CDD-D24E48BE1189}" dt="2020-01-30T09:35:43.063" v="4619" actId="404"/>
          <ac:spMkLst>
            <pc:docMk/>
            <pc:sldMk cId="2999543469" sldId="294"/>
            <ac:spMk id="14" creationId="{79C5B3C2-AA06-4A82-B8D7-F2BA3F73F9EA}"/>
          </ac:spMkLst>
        </pc:spChg>
        <pc:spChg chg="add mod">
          <ac:chgData name="ŠARAH ♥" userId="711c8199ab14c27f" providerId="LiveId" clId="{FB15E7B5-0978-4E72-8CDD-D24E48BE1189}" dt="2020-01-30T09:35:27.675" v="4614" actId="404"/>
          <ac:spMkLst>
            <pc:docMk/>
            <pc:sldMk cId="2999543469" sldId="294"/>
            <ac:spMk id="15" creationId="{C252CA46-BD8C-4D0F-93C7-FF84AA508907}"/>
          </ac:spMkLst>
        </pc:spChg>
        <pc:spChg chg="add mod">
          <ac:chgData name="ŠARAH ♥" userId="711c8199ab14c27f" providerId="LiveId" clId="{FB15E7B5-0978-4E72-8CDD-D24E48BE1189}" dt="2020-01-30T09:35:34.757" v="4617" actId="114"/>
          <ac:spMkLst>
            <pc:docMk/>
            <pc:sldMk cId="2999543469" sldId="294"/>
            <ac:spMk id="16" creationId="{A0160E50-DBDC-4DBC-AA8F-4BCF74D5C1A8}"/>
          </ac:spMkLst>
        </pc:spChg>
        <pc:graphicFrameChg chg="add del mod">
          <ac:chgData name="ŠARAH ♥" userId="711c8199ab14c27f" providerId="LiveId" clId="{FB15E7B5-0978-4E72-8CDD-D24E48BE1189}" dt="2020-01-09T09:33:33.591" v="1568" actId="478"/>
          <ac:graphicFrameMkLst>
            <pc:docMk/>
            <pc:sldMk cId="2999543469" sldId="294"/>
            <ac:graphicFrameMk id="4" creationId="{D4109756-DB31-48C8-B10A-86B8F9F3F487}"/>
          </ac:graphicFrameMkLst>
        </pc:graphicFrameChg>
        <pc:picChg chg="mod">
          <ac:chgData name="ŠARAH ♥" userId="711c8199ab14c27f" providerId="LiveId" clId="{FB15E7B5-0978-4E72-8CDD-D24E48BE1189}" dt="2020-01-09T09:48:29.253" v="1803" actId="1076"/>
          <ac:picMkLst>
            <pc:docMk/>
            <pc:sldMk cId="2999543469" sldId="294"/>
            <ac:picMk id="2" creationId="{00000000-0000-0000-0000-000000000000}"/>
          </ac:picMkLst>
        </pc:picChg>
        <pc:picChg chg="del">
          <ac:chgData name="ŠARAH ♥" userId="711c8199ab14c27f" providerId="LiveId" clId="{FB15E7B5-0978-4E72-8CDD-D24E48BE1189}" dt="2020-01-08T10:32:19.174" v="761" actId="478"/>
          <ac:picMkLst>
            <pc:docMk/>
            <pc:sldMk cId="2999543469" sldId="294"/>
            <ac:picMk id="10" creationId="{D11C05BC-FC91-4439-AA68-105E2A5C9E97}"/>
          </ac:picMkLst>
        </pc:picChg>
        <pc:picChg chg="add del mod">
          <ac:chgData name="ŠARAH ♥" userId="711c8199ab14c27f" providerId="LiveId" clId="{FB15E7B5-0978-4E72-8CDD-D24E48BE1189}" dt="2020-01-09T09:48:30.078" v="1804"/>
          <ac:picMkLst>
            <pc:docMk/>
            <pc:sldMk cId="2999543469" sldId="294"/>
            <ac:picMk id="17" creationId="{F6B86671-7DD8-45C6-83B4-8FB7CFE95E60}"/>
          </ac:picMkLst>
        </pc:picChg>
        <pc:picChg chg="add mod">
          <ac:chgData name="ŠARAH ♥" userId="711c8199ab14c27f" providerId="LiveId" clId="{FB15E7B5-0978-4E72-8CDD-D24E48BE1189}" dt="2020-01-09T09:48:46.904" v="1810" actId="1076"/>
          <ac:picMkLst>
            <pc:docMk/>
            <pc:sldMk cId="2999543469" sldId="294"/>
            <ac:picMk id="5125" creationId="{7A2863BF-B3C0-4F2C-9A12-1AD9140201CE}"/>
          </ac:picMkLst>
        </pc:picChg>
      </pc:sldChg>
      <pc:sldChg chg="addSp delSp modSp add">
        <pc:chgData name="ŠARAH ♥" userId="711c8199ab14c27f" providerId="LiveId" clId="{FB15E7B5-0978-4E72-8CDD-D24E48BE1189}" dt="2020-01-30T09:05:00.438" v="4547" actId="1037"/>
        <pc:sldMkLst>
          <pc:docMk/>
          <pc:sldMk cId="4275506498" sldId="295"/>
        </pc:sldMkLst>
        <pc:spChg chg="add">
          <ac:chgData name="ŠARAH ♥" userId="711c8199ab14c27f" providerId="LiveId" clId="{FB15E7B5-0978-4E72-8CDD-D24E48BE1189}" dt="2020-01-09T09:22:11.025" v="1184"/>
          <ac:spMkLst>
            <pc:docMk/>
            <pc:sldMk cId="4275506498" sldId="295"/>
            <ac:spMk id="5" creationId="{6ED69AC0-1929-4214-A021-5D9094CB81BA}"/>
          </ac:spMkLst>
        </pc:spChg>
        <pc:spChg chg="add mod">
          <ac:chgData name="ŠARAH ♥" userId="711c8199ab14c27f" providerId="LiveId" clId="{FB15E7B5-0978-4E72-8CDD-D24E48BE1189}" dt="2020-01-30T09:05:00.438" v="4547" actId="1037"/>
          <ac:spMkLst>
            <pc:docMk/>
            <pc:sldMk cId="4275506498" sldId="295"/>
            <ac:spMk id="12" creationId="{63DEB4D7-399C-4B36-B7DA-747BBCB06F98}"/>
          </ac:spMkLst>
        </pc:spChg>
        <pc:spChg chg="add mod">
          <ac:chgData name="ŠARAH ♥" userId="711c8199ab14c27f" providerId="LiveId" clId="{FB15E7B5-0978-4E72-8CDD-D24E48BE1189}" dt="2020-01-09T08:46:14.733" v="1075" actId="113"/>
          <ac:spMkLst>
            <pc:docMk/>
            <pc:sldMk cId="4275506498" sldId="295"/>
            <ac:spMk id="13" creationId="{58DDB87F-05D1-4D65-A213-B7385C7110FE}"/>
          </ac:spMkLst>
        </pc:spChg>
        <pc:spChg chg="add mod">
          <ac:chgData name="ŠARAH ♥" userId="711c8199ab14c27f" providerId="LiveId" clId="{FB15E7B5-0978-4E72-8CDD-D24E48BE1189}" dt="2020-01-09T09:32:52.786" v="1557" actId="1037"/>
          <ac:spMkLst>
            <pc:docMk/>
            <pc:sldMk cId="4275506498" sldId="295"/>
            <ac:spMk id="15" creationId="{C76A8680-35F0-4913-A229-6E61E0EF7BD9}"/>
          </ac:spMkLst>
        </pc:spChg>
        <pc:spChg chg="add mod">
          <ac:chgData name="ŠARAH ♥" userId="711c8199ab14c27f" providerId="LiveId" clId="{FB15E7B5-0978-4E72-8CDD-D24E48BE1189}" dt="2020-01-09T09:32:43.517" v="1527" actId="1038"/>
          <ac:spMkLst>
            <pc:docMk/>
            <pc:sldMk cId="4275506498" sldId="295"/>
            <ac:spMk id="17" creationId="{0B52774A-7F17-4E4C-B1F6-2794FD8F9F60}"/>
          </ac:spMkLst>
        </pc:spChg>
        <pc:spChg chg="add mod">
          <ac:chgData name="ŠARAH ♥" userId="711c8199ab14c27f" providerId="LiveId" clId="{FB15E7B5-0978-4E72-8CDD-D24E48BE1189}" dt="2020-01-09T09:32:38.910" v="1504" actId="1038"/>
          <ac:spMkLst>
            <pc:docMk/>
            <pc:sldMk cId="4275506498" sldId="295"/>
            <ac:spMk id="20" creationId="{9E37B1C7-7E3E-447B-92AD-56FC7033E33E}"/>
          </ac:spMkLst>
        </pc:spChg>
        <pc:spChg chg="add mod">
          <ac:chgData name="ŠARAH ♥" userId="711c8199ab14c27f" providerId="LiveId" clId="{FB15E7B5-0978-4E72-8CDD-D24E48BE1189}" dt="2020-01-15T06:56:14.328" v="2828" actId="20577"/>
          <ac:spMkLst>
            <pc:docMk/>
            <pc:sldMk cId="4275506498" sldId="295"/>
            <ac:spMk id="21" creationId="{1C2C65F9-D1F4-41FC-B79D-382D80537029}"/>
          </ac:spMkLst>
        </pc:spChg>
        <pc:spChg chg="add del">
          <ac:chgData name="ŠARAH ♥" userId="711c8199ab14c27f" providerId="LiveId" clId="{FB15E7B5-0978-4E72-8CDD-D24E48BE1189}" dt="2020-01-15T06:54:39.005" v="2787"/>
          <ac:spMkLst>
            <pc:docMk/>
            <pc:sldMk cId="4275506498" sldId="295"/>
            <ac:spMk id="22" creationId="{69D8E571-AED6-4BA0-B9B0-87EB2F7AE09C}"/>
          </ac:spMkLst>
        </pc:spChg>
        <pc:spChg chg="add mod">
          <ac:chgData name="ŠARAH ♥" userId="711c8199ab14c27f" providerId="LiveId" clId="{FB15E7B5-0978-4E72-8CDD-D24E48BE1189}" dt="2020-01-15T06:57:13.766" v="2893" actId="1035"/>
          <ac:spMkLst>
            <pc:docMk/>
            <pc:sldMk cId="4275506498" sldId="295"/>
            <ac:spMk id="23" creationId="{899E141C-9849-4C7C-9DD2-FC7D3EB79BC0}"/>
          </ac:spMkLst>
        </pc:spChg>
        <pc:spChg chg="add mod">
          <ac:chgData name="ŠARAH ♥" userId="711c8199ab14c27f" providerId="LiveId" clId="{FB15E7B5-0978-4E72-8CDD-D24E48BE1189}" dt="2020-01-15T06:57:24.519" v="2928" actId="1036"/>
          <ac:spMkLst>
            <pc:docMk/>
            <pc:sldMk cId="4275506498" sldId="295"/>
            <ac:spMk id="24" creationId="{707715AE-CEE7-49AA-8085-098FA2111D11}"/>
          </ac:spMkLst>
        </pc:spChg>
        <pc:spChg chg="mod">
          <ac:chgData name="ŠARAH ♥" userId="711c8199ab14c27f" providerId="LiveId" clId="{FB15E7B5-0978-4E72-8CDD-D24E48BE1189}" dt="2020-01-30T09:04:47.192" v="4538" actId="404"/>
          <ac:spMkLst>
            <pc:docMk/>
            <pc:sldMk cId="4275506498" sldId="295"/>
            <ac:spMk id="25" creationId="{1F7550FC-D3C9-4E68-9EA6-2B75387A3C01}"/>
          </ac:spMkLst>
        </pc:spChg>
        <pc:spChg chg="del">
          <ac:chgData name="ŠARAH ♥" userId="711c8199ab14c27f" providerId="LiveId" clId="{FB15E7B5-0978-4E72-8CDD-D24E48BE1189}" dt="2020-01-09T08:18:30.165" v="961" actId="478"/>
          <ac:spMkLst>
            <pc:docMk/>
            <pc:sldMk cId="4275506498" sldId="295"/>
            <ac:spMk id="26" creationId="{7FE5EF7A-AAAA-48E4-997E-6ADC7DD55A20}"/>
          </ac:spMkLst>
        </pc:spChg>
        <pc:spChg chg="add mod">
          <ac:chgData name="ŠARAH ♥" userId="711c8199ab14c27f" providerId="LiveId" clId="{FB15E7B5-0978-4E72-8CDD-D24E48BE1189}" dt="2020-01-15T06:56:33.703" v="2835" actId="20577"/>
          <ac:spMkLst>
            <pc:docMk/>
            <pc:sldMk cId="4275506498" sldId="295"/>
            <ac:spMk id="26" creationId="{B163751C-4EC3-4E4D-AAF2-56C6C0954D40}"/>
          </ac:spMkLst>
        </pc:spChg>
        <pc:spChg chg="add mod">
          <ac:chgData name="ŠARAH ♥" userId="711c8199ab14c27f" providerId="LiveId" clId="{FB15E7B5-0978-4E72-8CDD-D24E48BE1189}" dt="2020-01-15T06:57:00.501" v="2854" actId="1038"/>
          <ac:spMkLst>
            <pc:docMk/>
            <pc:sldMk cId="4275506498" sldId="295"/>
            <ac:spMk id="27" creationId="{29AA2FE2-EB94-43DC-87A5-8B06D600937F}"/>
          </ac:spMkLst>
        </pc:spChg>
        <pc:spChg chg="add mod">
          <ac:chgData name="ŠARAH ♥" userId="711c8199ab14c27f" providerId="LiveId" clId="{FB15E7B5-0978-4E72-8CDD-D24E48BE1189}" dt="2020-01-15T06:57:04.530" v="2861" actId="20577"/>
          <ac:spMkLst>
            <pc:docMk/>
            <pc:sldMk cId="4275506498" sldId="295"/>
            <ac:spMk id="28" creationId="{662B78B3-7833-45DC-B67A-ECFD54466ADB}"/>
          </ac:spMkLst>
        </pc:spChg>
        <pc:spChg chg="add mod">
          <ac:chgData name="ŠARAH ♥" userId="711c8199ab14c27f" providerId="LiveId" clId="{FB15E7B5-0978-4E72-8CDD-D24E48BE1189}" dt="2020-01-15T06:57:55.976" v="2946" actId="20577"/>
          <ac:spMkLst>
            <pc:docMk/>
            <pc:sldMk cId="4275506498" sldId="295"/>
            <ac:spMk id="29" creationId="{B4AB2B95-D291-4529-BE46-CD5BCBB45A4C}"/>
          </ac:spMkLst>
        </pc:spChg>
        <pc:spChg chg="add mod">
          <ac:chgData name="ŠARAH ♥" userId="711c8199ab14c27f" providerId="LiveId" clId="{FB15E7B5-0978-4E72-8CDD-D24E48BE1189}" dt="2020-01-15T06:57:50.007" v="2939" actId="20577"/>
          <ac:spMkLst>
            <pc:docMk/>
            <pc:sldMk cId="4275506498" sldId="295"/>
            <ac:spMk id="30" creationId="{D2C971DD-A0B5-4640-8F1D-6FC2A5A45F94}"/>
          </ac:spMkLst>
        </pc:spChg>
        <pc:picChg chg="del">
          <ac:chgData name="ŠARAH ♥" userId="711c8199ab14c27f" providerId="LiveId" clId="{FB15E7B5-0978-4E72-8CDD-D24E48BE1189}" dt="2020-01-09T08:18:48.421" v="962" actId="478"/>
          <ac:picMkLst>
            <pc:docMk/>
            <pc:sldMk cId="4275506498" sldId="295"/>
            <ac:picMk id="2" creationId="{00000000-0000-0000-0000-000000000000}"/>
          </ac:picMkLst>
        </pc:picChg>
        <pc:picChg chg="add del mod">
          <ac:chgData name="ŠARAH ♥" userId="711c8199ab14c27f" providerId="LiveId" clId="{FB15E7B5-0978-4E72-8CDD-D24E48BE1189}" dt="2020-01-09T08:26:58.676" v="1019" actId="478"/>
          <ac:picMkLst>
            <pc:docMk/>
            <pc:sldMk cId="4275506498" sldId="295"/>
            <ac:picMk id="4" creationId="{14CAE65C-9372-4E53-ACD2-8F9B45AE0AAE}"/>
          </ac:picMkLst>
        </pc:picChg>
        <pc:picChg chg="del">
          <ac:chgData name="ŠARAH ♥" userId="711c8199ab14c27f" providerId="LiveId" clId="{FB15E7B5-0978-4E72-8CDD-D24E48BE1189}" dt="2020-01-09T08:18:00.079" v="883" actId="478"/>
          <ac:picMkLst>
            <pc:docMk/>
            <pc:sldMk cId="4275506498" sldId="295"/>
            <ac:picMk id="27" creationId="{865B975A-F8C4-4B2F-AE86-3E33A36523B5}"/>
          </ac:picMkLst>
        </pc:picChg>
        <pc:picChg chg="add mod">
          <ac:chgData name="ŠARAH ♥" userId="711c8199ab14c27f" providerId="LiveId" clId="{FB15E7B5-0978-4E72-8CDD-D24E48BE1189}" dt="2020-01-09T08:59:24.777" v="1130" actId="14100"/>
          <ac:picMkLst>
            <pc:docMk/>
            <pc:sldMk cId="4275506498" sldId="295"/>
            <ac:picMk id="3074" creationId="{8AB4EF19-88CD-42ED-B5D8-BAC97A2F4E21}"/>
          </ac:picMkLst>
        </pc:picChg>
        <pc:picChg chg="add mod">
          <ac:chgData name="ŠARAH ♥" userId="711c8199ab14c27f" providerId="LiveId" clId="{FB15E7B5-0978-4E72-8CDD-D24E48BE1189}" dt="2020-01-15T06:54:44.201" v="2790" actId="1076"/>
          <ac:picMkLst>
            <pc:docMk/>
            <pc:sldMk cId="4275506498" sldId="295"/>
            <ac:picMk id="3076" creationId="{3BB6DCAB-BDF1-4F2E-A96C-FB95102001EE}"/>
          </ac:picMkLst>
        </pc:picChg>
        <pc:picChg chg="add mod">
          <ac:chgData name="ŠARAH ♥" userId="711c8199ab14c27f" providerId="LiveId" clId="{FB15E7B5-0978-4E72-8CDD-D24E48BE1189}" dt="2020-01-09T09:32:43.517" v="1527" actId="1038"/>
          <ac:picMkLst>
            <pc:docMk/>
            <pc:sldMk cId="4275506498" sldId="295"/>
            <ac:picMk id="3078" creationId="{4E31A22D-248A-45D2-BAD9-CAE4DC1A7E05}"/>
          </ac:picMkLst>
        </pc:picChg>
        <pc:picChg chg="add mod">
          <ac:chgData name="ŠARAH ♥" userId="711c8199ab14c27f" providerId="LiveId" clId="{FB15E7B5-0978-4E72-8CDD-D24E48BE1189}" dt="2020-01-09T09:32:38.910" v="1504" actId="1038"/>
          <ac:picMkLst>
            <pc:docMk/>
            <pc:sldMk cId="4275506498" sldId="295"/>
            <ac:picMk id="3082" creationId="{4A578895-EF23-4A1C-9377-E222C3C924A0}"/>
          </ac:picMkLst>
        </pc:picChg>
        <pc:picChg chg="add mod">
          <ac:chgData name="ŠARAH ♥" userId="711c8199ab14c27f" providerId="LiveId" clId="{FB15E7B5-0978-4E72-8CDD-D24E48BE1189}" dt="2020-01-15T06:57:24.519" v="2928" actId="1036"/>
          <ac:picMkLst>
            <pc:docMk/>
            <pc:sldMk cId="4275506498" sldId="295"/>
            <ac:picMk id="3084" creationId="{1A15C9E2-42D1-41DC-AAA4-3799E1936FD6}"/>
          </ac:picMkLst>
        </pc:picChg>
        <pc:picChg chg="add mod">
          <ac:chgData name="ŠARAH ♥" userId="711c8199ab14c27f" providerId="LiveId" clId="{FB15E7B5-0978-4E72-8CDD-D24E48BE1189}" dt="2020-01-15T06:57:13.766" v="2893" actId="1035"/>
          <ac:picMkLst>
            <pc:docMk/>
            <pc:sldMk cId="4275506498" sldId="295"/>
            <ac:picMk id="3086" creationId="{540C5BB3-C56A-4607-8A78-2624D06575DD}"/>
          </ac:picMkLst>
        </pc:picChg>
      </pc:sldChg>
      <pc:sldChg chg="add del setBg">
        <pc:chgData name="ŠARAH ♥" userId="711c8199ab14c27f" providerId="LiveId" clId="{FB15E7B5-0978-4E72-8CDD-D24E48BE1189}" dt="2020-01-15T06:59:24.110" v="2956"/>
        <pc:sldMkLst>
          <pc:docMk/>
          <pc:sldMk cId="1835280929" sldId="296"/>
        </pc:sldMkLst>
      </pc:sldChg>
      <pc:sldChg chg="addSp delSp modSp add del setBg">
        <pc:chgData name="ŠARAH ♥" userId="711c8199ab14c27f" providerId="LiveId" clId="{FB15E7B5-0978-4E72-8CDD-D24E48BE1189}" dt="2020-01-15T07:23:04.787" v="3150" actId="47"/>
        <pc:sldMkLst>
          <pc:docMk/>
          <pc:sldMk cId="2616583370" sldId="296"/>
        </pc:sldMkLst>
        <pc:picChg chg="add del mod">
          <ac:chgData name="ŠARAH ♥" userId="711c8199ab14c27f" providerId="LiveId" clId="{FB15E7B5-0978-4E72-8CDD-D24E48BE1189}" dt="2020-01-15T07:09:59.644" v="2971" actId="478"/>
          <ac:picMkLst>
            <pc:docMk/>
            <pc:sldMk cId="2616583370" sldId="296"/>
            <ac:picMk id="5" creationId="{9B4DC291-EE0A-4444-BB7C-3EE43DCFD476}"/>
          </ac:picMkLst>
        </pc:picChg>
        <pc:picChg chg="del mod">
          <ac:chgData name="ŠARAH ♥" userId="711c8199ab14c27f" providerId="LiveId" clId="{FB15E7B5-0978-4E72-8CDD-D24E48BE1189}" dt="2020-01-15T07:13:48.476" v="2976"/>
          <ac:picMkLst>
            <pc:docMk/>
            <pc:sldMk cId="2616583370" sldId="296"/>
            <ac:picMk id="10" creationId="{D11C05BC-FC91-4439-AA68-105E2A5C9E97}"/>
          </ac:picMkLst>
        </pc:picChg>
      </pc:sldChg>
      <pc:sldChg chg="addSp delSp modSp add del ord setBg">
        <pc:chgData name="ŠARAH ♥" userId="711c8199ab14c27f" providerId="LiveId" clId="{FB15E7B5-0978-4E72-8CDD-D24E48BE1189}" dt="2020-01-30T09:06:14.003" v="4593" actId="20577"/>
        <pc:sldMkLst>
          <pc:docMk/>
          <pc:sldMk cId="2868240827" sldId="297"/>
        </pc:sldMkLst>
        <pc:spChg chg="del">
          <ac:chgData name="ŠARAH ♥" userId="711c8199ab14c27f" providerId="LiveId" clId="{FB15E7B5-0978-4E72-8CDD-D24E48BE1189}" dt="2020-01-15T07:14:10.748" v="2983" actId="478"/>
          <ac:spMkLst>
            <pc:docMk/>
            <pc:sldMk cId="2868240827" sldId="297"/>
            <ac:spMk id="10" creationId="{42D19CF6-1F21-4395-9A65-0C9230352B0B}"/>
          </ac:spMkLst>
        </pc:spChg>
        <pc:spChg chg="add mod">
          <ac:chgData name="ŠARAH ♥" userId="711c8199ab14c27f" providerId="LiveId" clId="{FB15E7B5-0978-4E72-8CDD-D24E48BE1189}" dt="2020-01-30T09:06:14.003" v="4593" actId="20577"/>
          <ac:spMkLst>
            <pc:docMk/>
            <pc:sldMk cId="2868240827" sldId="297"/>
            <ac:spMk id="14" creationId="{6F6A52BB-B5F3-4647-BA6E-D15861FA0CA8}"/>
          </ac:spMkLst>
        </pc:spChg>
        <pc:picChg chg="del">
          <ac:chgData name="ŠARAH ♥" userId="711c8199ab14c27f" providerId="LiveId" clId="{FB15E7B5-0978-4E72-8CDD-D24E48BE1189}" dt="2020-01-15T07:13:56.051" v="2979" actId="478"/>
          <ac:picMkLst>
            <pc:docMk/>
            <pc:sldMk cId="2868240827" sldId="297"/>
            <ac:picMk id="11" creationId="{0A9C3652-FED4-4E29-A64A-390937D1B120}"/>
          </ac:picMkLst>
        </pc:picChg>
        <pc:picChg chg="add mod">
          <ac:chgData name="ŠARAH ♥" userId="711c8199ab14c27f" providerId="LiveId" clId="{FB15E7B5-0978-4E72-8CDD-D24E48BE1189}" dt="2020-01-15T07:14:03.095" v="2982" actId="1076"/>
          <ac:picMkLst>
            <pc:docMk/>
            <pc:sldMk cId="2868240827" sldId="297"/>
            <ac:picMk id="12" creationId="{D39C708F-5C5C-4EC7-ABED-655BE0BC40AC}"/>
          </ac:picMkLst>
        </pc:picChg>
      </pc:sldChg>
      <pc:sldChg chg="addSp delSp modSp add">
        <pc:chgData name="ŠARAH ♥" userId="711c8199ab14c27f" providerId="LiveId" clId="{FB15E7B5-0978-4E72-8CDD-D24E48BE1189}" dt="2020-01-30T09:06:31.878" v="4595" actId="2711"/>
        <pc:sldMkLst>
          <pc:docMk/>
          <pc:sldMk cId="2952202262" sldId="298"/>
        </pc:sldMkLst>
        <pc:spChg chg="mod">
          <ac:chgData name="ŠARAH ♥" userId="711c8199ab14c27f" providerId="LiveId" clId="{FB15E7B5-0978-4E72-8CDD-D24E48BE1189}" dt="2020-01-30T09:06:31.878" v="4595" actId="2711"/>
          <ac:spMkLst>
            <pc:docMk/>
            <pc:sldMk cId="2952202262" sldId="298"/>
            <ac:spMk id="19" creationId="{11C3C869-B075-450A-B8EF-6EE324748CF0}"/>
          </ac:spMkLst>
        </pc:spChg>
        <pc:picChg chg="del">
          <ac:chgData name="ŠARAH ♥" userId="711c8199ab14c27f" providerId="LiveId" clId="{FB15E7B5-0978-4E72-8CDD-D24E48BE1189}" dt="2020-01-15T07:20:05.877" v="3096" actId="478"/>
          <ac:picMkLst>
            <pc:docMk/>
            <pc:sldMk cId="2952202262" sldId="298"/>
            <ac:picMk id="2" creationId="{957A2CC7-B7F5-4616-8A45-69675B99037F}"/>
          </ac:picMkLst>
        </pc:picChg>
        <pc:picChg chg="add mod modCrop">
          <ac:chgData name="ŠARAH ♥" userId="711c8199ab14c27f" providerId="LiveId" clId="{FB15E7B5-0978-4E72-8CDD-D24E48BE1189}" dt="2020-01-15T07:20:45.458" v="3119" actId="1036"/>
          <ac:picMkLst>
            <pc:docMk/>
            <pc:sldMk cId="2952202262" sldId="298"/>
            <ac:picMk id="4" creationId="{B3AB6CDA-E42E-44A2-A15B-6971F0762E5A}"/>
          </ac:picMkLst>
        </pc:picChg>
        <pc:cxnChg chg="mod">
          <ac:chgData name="ŠARAH ♥" userId="711c8199ab14c27f" providerId="LiveId" clId="{FB15E7B5-0978-4E72-8CDD-D24E48BE1189}" dt="2020-01-15T07:21:13.553" v="3140" actId="1036"/>
          <ac:cxnSpMkLst>
            <pc:docMk/>
            <pc:sldMk cId="2952202262" sldId="298"/>
            <ac:cxnSpMk id="5" creationId="{C27117F7-4165-4906-B517-55FF0376A239}"/>
          </ac:cxnSpMkLst>
        </pc:cxnChg>
      </pc:sldChg>
      <pc:sldChg chg="addSp delSp modSp add setBg">
        <pc:chgData name="ŠARAH ♥" userId="711c8199ab14c27f" providerId="LiveId" clId="{FB15E7B5-0978-4E72-8CDD-D24E48BE1189}" dt="2020-01-30T09:06:56.751" v="4612" actId="14100"/>
        <pc:sldMkLst>
          <pc:docMk/>
          <pc:sldMk cId="4154091704" sldId="299"/>
        </pc:sldMkLst>
        <pc:spChg chg="mod">
          <ac:chgData name="ŠARAH ♥" userId="711c8199ab14c27f" providerId="LiveId" clId="{FB15E7B5-0978-4E72-8CDD-D24E48BE1189}" dt="2020-01-30T09:06:56.751" v="4612" actId="14100"/>
          <ac:spMkLst>
            <pc:docMk/>
            <pc:sldMk cId="4154091704" sldId="299"/>
            <ac:spMk id="10" creationId="{42D19CF6-1F21-4395-9A65-0C9230352B0B}"/>
          </ac:spMkLst>
        </pc:spChg>
        <pc:picChg chg="add del mod modCrop">
          <ac:chgData name="ŠARAH ♥" userId="711c8199ab14c27f" providerId="LiveId" clId="{FB15E7B5-0978-4E72-8CDD-D24E48BE1189}" dt="2020-01-15T07:22:44.520" v="3147" actId="478"/>
          <ac:picMkLst>
            <pc:docMk/>
            <pc:sldMk cId="4154091704" sldId="299"/>
            <ac:picMk id="2" creationId="{B987835E-2ACF-4F8E-96B9-CC8DC4788909}"/>
          </ac:picMkLst>
        </pc:picChg>
        <pc:picChg chg="mod">
          <ac:chgData name="ŠARAH ♥" userId="711c8199ab14c27f" providerId="LiveId" clId="{FB15E7B5-0978-4E72-8CDD-D24E48BE1189}" dt="2020-01-15T07:22:54.313" v="3148" actId="14826"/>
          <ac:picMkLst>
            <pc:docMk/>
            <pc:sldMk cId="4154091704" sldId="299"/>
            <ac:picMk id="11" creationId="{0A9C3652-FED4-4E29-A64A-390937D1B120}"/>
          </ac:picMkLst>
        </pc:picChg>
      </pc:sldChg>
      <pc:sldChg chg="addSp delSp modSp add modAnim">
        <pc:chgData name="ŠARAH ♥" userId="711c8199ab14c27f" providerId="LiveId" clId="{FB15E7B5-0978-4E72-8CDD-D24E48BE1189}" dt="2020-01-30T09:05:24.404" v="4561" actId="2711"/>
        <pc:sldMkLst>
          <pc:docMk/>
          <pc:sldMk cId="1783031053" sldId="300"/>
        </pc:sldMkLst>
        <pc:spChg chg="del mod">
          <ac:chgData name="ŠARAH ♥" userId="711c8199ab14c27f" providerId="LiveId" clId="{FB15E7B5-0978-4E72-8CDD-D24E48BE1189}" dt="2020-01-30T08:57:18.582" v="4373" actId="478"/>
          <ac:spMkLst>
            <pc:docMk/>
            <pc:sldMk cId="1783031053" sldId="300"/>
            <ac:spMk id="11" creationId="{B0BC30F1-88EB-4ADC-AFBD-FDEC69621D3F}"/>
          </ac:spMkLst>
        </pc:spChg>
        <pc:spChg chg="add mod">
          <ac:chgData name="ŠARAH ♥" userId="711c8199ab14c27f" providerId="LiveId" clId="{FB15E7B5-0978-4E72-8CDD-D24E48BE1189}" dt="2020-01-30T09:05:24.404" v="4561" actId="2711"/>
          <ac:spMkLst>
            <pc:docMk/>
            <pc:sldMk cId="1783031053" sldId="300"/>
            <ac:spMk id="12" creationId="{D9DBE533-EF34-49DD-A987-9CB50B2C0E44}"/>
          </ac:spMkLst>
        </pc:spChg>
        <pc:spChg chg="add mod">
          <ac:chgData name="ŠARAH ♥" userId="711c8199ab14c27f" providerId="LiveId" clId="{FB15E7B5-0978-4E72-8CDD-D24E48BE1189}" dt="2020-01-30T09:01:55.192" v="4508" actId="207"/>
          <ac:spMkLst>
            <pc:docMk/>
            <pc:sldMk cId="1783031053" sldId="300"/>
            <ac:spMk id="13" creationId="{2FA9AED0-1821-40A9-B58A-268CAA64F07F}"/>
          </ac:spMkLst>
        </pc:spChg>
        <pc:spChg chg="del">
          <ac:chgData name="ŠARAH ♥" userId="711c8199ab14c27f" providerId="LiveId" clId="{FB15E7B5-0978-4E72-8CDD-D24E48BE1189}" dt="2020-01-30T08:57:14.288" v="4371" actId="478"/>
          <ac:spMkLst>
            <pc:docMk/>
            <pc:sldMk cId="1783031053" sldId="300"/>
            <ac:spMk id="16" creationId="{BE76C092-CD5E-47D5-8CFF-CB6001A6A961}"/>
          </ac:spMkLst>
        </pc:spChg>
        <pc:spChg chg="del">
          <ac:chgData name="ŠARAH ♥" userId="711c8199ab14c27f" providerId="LiveId" clId="{FB15E7B5-0978-4E72-8CDD-D24E48BE1189}" dt="2020-01-30T08:57:14.288" v="4371" actId="478"/>
          <ac:spMkLst>
            <pc:docMk/>
            <pc:sldMk cId="1783031053" sldId="300"/>
            <ac:spMk id="17" creationId="{32A5A4D7-5158-4D8F-A8BE-75B7DB97EB35}"/>
          </ac:spMkLst>
        </pc:spChg>
        <pc:spChg chg="del">
          <ac:chgData name="ŠARAH ♥" userId="711c8199ab14c27f" providerId="LiveId" clId="{FB15E7B5-0978-4E72-8CDD-D24E48BE1189}" dt="2020-01-30T08:57:14.288" v="4371" actId="478"/>
          <ac:spMkLst>
            <pc:docMk/>
            <pc:sldMk cId="1783031053" sldId="300"/>
            <ac:spMk id="20" creationId="{5B863A6D-82F2-4B7C-AEA7-53298DDC41DA}"/>
          </ac:spMkLst>
        </pc:spChg>
        <pc:picChg chg="add mod">
          <ac:chgData name="ŠARAH ♥" userId="711c8199ab14c27f" providerId="LiveId" clId="{FB15E7B5-0978-4E72-8CDD-D24E48BE1189}" dt="2020-01-30T09:03:03.159" v="4524" actId="1037"/>
          <ac:picMkLst>
            <pc:docMk/>
            <pc:sldMk cId="1783031053" sldId="300"/>
            <ac:picMk id="2" creationId="{1F672E4D-4CDF-4810-A4A0-3C1D02982D99}"/>
          </ac:picMkLst>
        </pc:picChg>
      </pc:sldChg>
    </pc:docChg>
  </pc:docChgLst>
  <pc:docChgLst>
    <pc:chgData name="Sarah-studio56@outlook.com" userId="74a0a806361afc10" providerId="LiveId" clId="{017F1086-7C7E-4842-98FE-AFD6AD0061C1}"/>
    <pc:docChg chg="custSel addSld delSld modSld">
      <pc:chgData name="Sarah-studio56@outlook.com" userId="74a0a806361afc10" providerId="LiveId" clId="{017F1086-7C7E-4842-98FE-AFD6AD0061C1}" dt="2021-03-03T13:56:49.923" v="12" actId="47"/>
      <pc:docMkLst>
        <pc:docMk/>
      </pc:docMkLst>
      <pc:sldChg chg="add">
        <pc:chgData name="Sarah-studio56@outlook.com" userId="74a0a806361afc10" providerId="LiveId" clId="{017F1086-7C7E-4842-98FE-AFD6AD0061C1}" dt="2021-03-02T10:46:19.136" v="4"/>
        <pc:sldMkLst>
          <pc:docMk/>
          <pc:sldMk cId="1773585441" sldId="281"/>
        </pc:sldMkLst>
      </pc:sldChg>
      <pc:sldChg chg="del">
        <pc:chgData name="Sarah-studio56@outlook.com" userId="74a0a806361afc10" providerId="LiveId" clId="{017F1086-7C7E-4842-98FE-AFD6AD0061C1}" dt="2021-03-02T10:46:15.455" v="2" actId="2696"/>
        <pc:sldMkLst>
          <pc:docMk/>
          <pc:sldMk cId="3505278646" sldId="281"/>
        </pc:sldMkLst>
      </pc:sldChg>
      <pc:sldChg chg="del">
        <pc:chgData name="Sarah-studio56@outlook.com" userId="74a0a806361afc10" providerId="LiveId" clId="{017F1086-7C7E-4842-98FE-AFD6AD0061C1}" dt="2021-03-02T10:46:23.695" v="5" actId="2696"/>
        <pc:sldMkLst>
          <pc:docMk/>
          <pc:sldMk cId="2602494849" sldId="349"/>
        </pc:sldMkLst>
      </pc:sldChg>
      <pc:sldChg chg="add">
        <pc:chgData name="Sarah-studio56@outlook.com" userId="74a0a806361afc10" providerId="LiveId" clId="{017F1086-7C7E-4842-98FE-AFD6AD0061C1}" dt="2021-03-02T10:46:26.904" v="6"/>
        <pc:sldMkLst>
          <pc:docMk/>
          <pc:sldMk cId="4027313125" sldId="349"/>
        </pc:sldMkLst>
      </pc:sldChg>
      <pc:sldChg chg="add">
        <pc:chgData name="Sarah-studio56@outlook.com" userId="74a0a806361afc10" providerId="LiveId" clId="{017F1086-7C7E-4842-98FE-AFD6AD0061C1}" dt="2021-03-02T10:46:26.904" v="6"/>
        <pc:sldMkLst>
          <pc:docMk/>
          <pc:sldMk cId="1563778209" sldId="351"/>
        </pc:sldMkLst>
      </pc:sldChg>
      <pc:sldChg chg="del">
        <pc:chgData name="Sarah-studio56@outlook.com" userId="74a0a806361afc10" providerId="LiveId" clId="{017F1086-7C7E-4842-98FE-AFD6AD0061C1}" dt="2021-03-02T10:46:23.695" v="5" actId="2696"/>
        <pc:sldMkLst>
          <pc:docMk/>
          <pc:sldMk cId="3952714639" sldId="351"/>
        </pc:sldMkLst>
      </pc:sldChg>
      <pc:sldChg chg="del">
        <pc:chgData name="Sarah-studio56@outlook.com" userId="74a0a806361afc10" providerId="LiveId" clId="{017F1086-7C7E-4842-98FE-AFD6AD0061C1}" dt="2021-03-02T10:46:23.695" v="5" actId="2696"/>
        <pc:sldMkLst>
          <pc:docMk/>
          <pc:sldMk cId="1017209795" sldId="352"/>
        </pc:sldMkLst>
      </pc:sldChg>
      <pc:sldChg chg="add setBg">
        <pc:chgData name="Sarah-studio56@outlook.com" userId="74a0a806361afc10" providerId="LiveId" clId="{017F1086-7C7E-4842-98FE-AFD6AD0061C1}" dt="2021-03-02T10:46:26.904" v="6"/>
        <pc:sldMkLst>
          <pc:docMk/>
          <pc:sldMk cId="1321562850" sldId="352"/>
        </pc:sldMkLst>
      </pc:sldChg>
      <pc:sldChg chg="del">
        <pc:chgData name="Sarah-studio56@outlook.com" userId="74a0a806361afc10" providerId="LiveId" clId="{017F1086-7C7E-4842-98FE-AFD6AD0061C1}" dt="2021-03-02T10:46:23.695" v="5" actId="2696"/>
        <pc:sldMkLst>
          <pc:docMk/>
          <pc:sldMk cId="3176908464" sldId="357"/>
        </pc:sldMkLst>
      </pc:sldChg>
      <pc:sldChg chg="add">
        <pc:chgData name="Sarah-studio56@outlook.com" userId="74a0a806361afc10" providerId="LiveId" clId="{017F1086-7C7E-4842-98FE-AFD6AD0061C1}" dt="2021-03-02T10:46:26.904" v="6"/>
        <pc:sldMkLst>
          <pc:docMk/>
          <pc:sldMk cId="3852728491" sldId="357"/>
        </pc:sldMkLst>
      </pc:sldChg>
      <pc:sldChg chg="addSp delSp modSp mod">
        <pc:chgData name="Sarah-studio56@outlook.com" userId="74a0a806361afc10" providerId="LiveId" clId="{017F1086-7C7E-4842-98FE-AFD6AD0061C1}" dt="2021-03-03T13:56:29.348" v="10" actId="478"/>
        <pc:sldMkLst>
          <pc:docMk/>
          <pc:sldMk cId="730188316" sldId="367"/>
        </pc:sldMkLst>
        <pc:picChg chg="add del mod">
          <ac:chgData name="Sarah-studio56@outlook.com" userId="74a0a806361afc10" providerId="LiveId" clId="{017F1086-7C7E-4842-98FE-AFD6AD0061C1}" dt="2021-03-03T13:56:29.348" v="10" actId="478"/>
          <ac:picMkLst>
            <pc:docMk/>
            <pc:sldMk cId="730188316" sldId="367"/>
            <ac:picMk id="10" creationId="{88336C7B-92EA-4296-85F1-1C0C34ACFFA2}"/>
          </ac:picMkLst>
        </pc:picChg>
      </pc:sldChg>
      <pc:sldChg chg="del">
        <pc:chgData name="Sarah-studio56@outlook.com" userId="74a0a806361afc10" providerId="LiveId" clId="{017F1086-7C7E-4842-98FE-AFD6AD0061C1}" dt="2021-03-02T10:46:15.455" v="2" actId="2696"/>
        <pc:sldMkLst>
          <pc:docMk/>
          <pc:sldMk cId="1735275515" sldId="372"/>
        </pc:sldMkLst>
      </pc:sldChg>
      <pc:sldChg chg="add">
        <pc:chgData name="Sarah-studio56@outlook.com" userId="74a0a806361afc10" providerId="LiveId" clId="{017F1086-7C7E-4842-98FE-AFD6AD0061C1}" dt="2021-03-02T10:46:19.136" v="4"/>
        <pc:sldMkLst>
          <pc:docMk/>
          <pc:sldMk cId="2801030059" sldId="372"/>
        </pc:sldMkLst>
      </pc:sldChg>
      <pc:sldChg chg="del">
        <pc:chgData name="Sarah-studio56@outlook.com" userId="74a0a806361afc10" providerId="LiveId" clId="{017F1086-7C7E-4842-98FE-AFD6AD0061C1}" dt="2021-03-02T10:46:15.455" v="2" actId="2696"/>
        <pc:sldMkLst>
          <pc:docMk/>
          <pc:sldMk cId="1336538740" sldId="373"/>
        </pc:sldMkLst>
      </pc:sldChg>
      <pc:sldChg chg="delSp add setBg delDesignElem">
        <pc:chgData name="Sarah-studio56@outlook.com" userId="74a0a806361afc10" providerId="LiveId" clId="{017F1086-7C7E-4842-98FE-AFD6AD0061C1}" dt="2021-03-02T10:46:19.136" v="4"/>
        <pc:sldMkLst>
          <pc:docMk/>
          <pc:sldMk cId="3326069383" sldId="373"/>
        </pc:sldMkLst>
        <pc:spChg chg="del">
          <ac:chgData name="Sarah-studio56@outlook.com" userId="74a0a806361afc10" providerId="LiveId" clId="{017F1086-7C7E-4842-98FE-AFD6AD0061C1}" dt="2021-03-02T10:46:19.136" v="4"/>
          <ac:spMkLst>
            <pc:docMk/>
            <pc:sldMk cId="3326069383" sldId="373"/>
            <ac:spMk id="7" creationId="{42A4FC2C-047E-45A5-965D-8E1E3BF09BC6}"/>
          </ac:spMkLst>
        </pc:spChg>
      </pc:sldChg>
      <pc:sldChg chg="del">
        <pc:chgData name="Sarah-studio56@outlook.com" userId="74a0a806361afc10" providerId="LiveId" clId="{017F1086-7C7E-4842-98FE-AFD6AD0061C1}" dt="2021-03-02T10:46:15.455" v="2" actId="2696"/>
        <pc:sldMkLst>
          <pc:docMk/>
          <pc:sldMk cId="2366068465" sldId="374"/>
        </pc:sldMkLst>
      </pc:sldChg>
      <pc:sldChg chg="add">
        <pc:chgData name="Sarah-studio56@outlook.com" userId="74a0a806361afc10" providerId="LiveId" clId="{017F1086-7C7E-4842-98FE-AFD6AD0061C1}" dt="2021-03-02T10:46:19.136" v="4"/>
        <pc:sldMkLst>
          <pc:docMk/>
          <pc:sldMk cId="3296445188" sldId="374"/>
        </pc:sldMkLst>
      </pc:sldChg>
      <pc:sldChg chg="del">
        <pc:chgData name="Sarah-studio56@outlook.com" userId="74a0a806361afc10" providerId="LiveId" clId="{017F1086-7C7E-4842-98FE-AFD6AD0061C1}" dt="2021-03-02T10:46:15.455" v="2" actId="2696"/>
        <pc:sldMkLst>
          <pc:docMk/>
          <pc:sldMk cId="861118203" sldId="375"/>
        </pc:sldMkLst>
      </pc:sldChg>
      <pc:sldChg chg="add setBg">
        <pc:chgData name="Sarah-studio56@outlook.com" userId="74a0a806361afc10" providerId="LiveId" clId="{017F1086-7C7E-4842-98FE-AFD6AD0061C1}" dt="2021-03-02T10:46:19.136" v="4"/>
        <pc:sldMkLst>
          <pc:docMk/>
          <pc:sldMk cId="4018698464" sldId="375"/>
        </pc:sldMkLst>
      </pc:sldChg>
      <pc:sldChg chg="modSp mod">
        <pc:chgData name="Sarah-studio56@outlook.com" userId="74a0a806361afc10" providerId="LiveId" clId="{017F1086-7C7E-4842-98FE-AFD6AD0061C1}" dt="2021-03-02T10:45:25.872" v="1" actId="33524"/>
        <pc:sldMkLst>
          <pc:docMk/>
          <pc:sldMk cId="1555115640" sldId="376"/>
        </pc:sldMkLst>
        <pc:spChg chg="mod">
          <ac:chgData name="Sarah-studio56@outlook.com" userId="74a0a806361afc10" providerId="LiveId" clId="{017F1086-7C7E-4842-98FE-AFD6AD0061C1}" dt="2021-03-02T10:45:25.872" v="1" actId="33524"/>
          <ac:spMkLst>
            <pc:docMk/>
            <pc:sldMk cId="1555115640" sldId="376"/>
            <ac:spMk id="4" creationId="{3A583241-F8CA-4D60-9CC3-F15E3047495D}"/>
          </ac:spMkLst>
        </pc:spChg>
      </pc:sldChg>
      <pc:sldChg chg="modSp mod">
        <pc:chgData name="Sarah-studio56@outlook.com" userId="74a0a806361afc10" providerId="LiveId" clId="{017F1086-7C7E-4842-98FE-AFD6AD0061C1}" dt="2021-02-28T13:25:12.175" v="0" actId="1076"/>
        <pc:sldMkLst>
          <pc:docMk/>
          <pc:sldMk cId="1182304752" sldId="377"/>
        </pc:sldMkLst>
        <pc:spChg chg="mod">
          <ac:chgData name="Sarah-studio56@outlook.com" userId="74a0a806361afc10" providerId="LiveId" clId="{017F1086-7C7E-4842-98FE-AFD6AD0061C1}" dt="2021-02-28T13:25:12.175" v="0" actId="1076"/>
          <ac:spMkLst>
            <pc:docMk/>
            <pc:sldMk cId="1182304752" sldId="377"/>
            <ac:spMk id="14" creationId="{00000000-0000-0000-0000-000000000000}"/>
          </ac:spMkLst>
        </pc:spChg>
      </pc:sldChg>
      <pc:sldChg chg="new del">
        <pc:chgData name="Sarah-studio56@outlook.com" userId="74a0a806361afc10" providerId="LiveId" clId="{017F1086-7C7E-4842-98FE-AFD6AD0061C1}" dt="2021-03-03T13:56:49.923" v="12" actId="47"/>
        <pc:sldMkLst>
          <pc:docMk/>
          <pc:sldMk cId="3332792843" sldId="3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some of the types, there are more. </a:t>
            </a:r>
          </a:p>
          <a:p>
            <a:r>
              <a:rPr lang="en-US" dirty="0"/>
              <a:t>Ask the students which website they use most frequently?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some of the types, there are more. </a:t>
            </a:r>
          </a:p>
          <a:p>
            <a:r>
              <a:rPr lang="en-US" dirty="0"/>
              <a:t>Ask the students which website they use most frequently?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6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participants the Design panel where they can drag and drop User Interface elements, like buttons, labels, and images.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1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0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4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4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6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5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</a:t>
            </a:r>
            <a:r>
              <a:rPr lang="ar-QA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3</a:t>
            </a:r>
            <a:endParaRPr lang="en-US" sz="80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39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Design #level_2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408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30972" y="477223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Esports?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6953407" y="477223"/>
            <a:ext cx="5207621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SA" altLang="en-US" sz="4000" b="1" dirty="0">
                <a:solidFill>
                  <a:schemeClr val="tx1"/>
                </a:solidFill>
                <a:latin typeface="+mn-lt"/>
              </a:rPr>
              <a:t>الرياضات الإلكترونية</a:t>
            </a:r>
            <a:r>
              <a:rPr lang="ar-QA" altLang="en-US" sz="4000" b="1" dirty="0">
                <a:solidFill>
                  <a:schemeClr val="tx1"/>
                </a:solidFill>
                <a:latin typeface="+mn-lt"/>
                <a:sym typeface="Nixie One"/>
              </a:rPr>
              <a:t>؟</a:t>
            </a:r>
            <a:endParaRPr lang="en-US" alt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5512722-6EA2-49D2-8F2E-C952AA34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DB054-C646-4CF1-A555-F3485F87FF85}"/>
              </a:ext>
            </a:extLst>
          </p:cNvPr>
          <p:cNvSpPr txBox="1"/>
          <p:nvPr/>
        </p:nvSpPr>
        <p:spPr>
          <a:xfrm>
            <a:off x="2910078" y="3221474"/>
            <a:ext cx="6313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https://www.youtube.com/watch?v=VK17-IRApqc</a:t>
            </a:r>
          </a:p>
        </p:txBody>
      </p:sp>
    </p:spTree>
    <p:extLst>
      <p:ext uri="{BB962C8B-B14F-4D97-AF65-F5344CB8AC3E}">
        <p14:creationId xmlns:p14="http://schemas.microsoft.com/office/powerpoint/2010/main" val="402731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3">
            <a:extLst>
              <a:ext uri="{FF2B5EF4-FFF2-40B4-BE49-F238E27FC236}">
                <a16:creationId xmlns:a16="http://schemas.microsoft.com/office/drawing/2014/main" id="{B3700160-A690-4CC4-9BE4-0D03FD8093CE}"/>
              </a:ext>
            </a:extLst>
          </p:cNvPr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4" name="Picture 7" descr="Picture 7">
            <a:extLst>
              <a:ext uri="{FF2B5EF4-FFF2-40B4-BE49-F238E27FC236}">
                <a16:creationId xmlns:a16="http://schemas.microsoft.com/office/drawing/2014/main" id="{FE73162E-3AC6-4E79-8293-53FB5BBF85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B89393-3B40-4D5F-ACE9-2A749FF4806C}"/>
              </a:ext>
            </a:extLst>
          </p:cNvPr>
          <p:cNvSpPr/>
          <p:nvPr/>
        </p:nvSpPr>
        <p:spPr>
          <a:xfrm>
            <a:off x="2437124" y="857126"/>
            <a:ext cx="7317752" cy="105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800" dirty="0">
                <a:solidFill>
                  <a:srgbClr val="FF3850"/>
                </a:solidFill>
              </a:rPr>
              <a:t>**Are you a Gamer?**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9425F7-7433-4E77-84C8-66E5CCA3EAAA}"/>
              </a:ext>
            </a:extLst>
          </p:cNvPr>
          <p:cNvSpPr/>
          <p:nvPr/>
        </p:nvSpPr>
        <p:spPr>
          <a:xfrm>
            <a:off x="4661793" y="-69374"/>
            <a:ext cx="2228495" cy="89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B720"/>
                </a:solidFill>
                <a:highlight>
                  <a:srgbClr val="4C60CF"/>
                </a:highlight>
              </a:rPr>
              <a:t>Random Q/A</a:t>
            </a:r>
            <a:endParaRPr lang="en-US" sz="4000" dirty="0">
              <a:solidFill>
                <a:srgbClr val="4C60C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90357E-D6BD-4F39-8786-E966588D9A2D}"/>
              </a:ext>
            </a:extLst>
          </p:cNvPr>
          <p:cNvSpPr/>
          <p:nvPr/>
        </p:nvSpPr>
        <p:spPr>
          <a:xfrm>
            <a:off x="2437124" y="5189955"/>
            <a:ext cx="7317752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400" dirty="0">
                <a:solidFill>
                  <a:srgbClr val="4A5695"/>
                </a:solidFill>
              </a:rPr>
              <a:t>If yes, which games do you play?</a:t>
            </a:r>
          </a:p>
        </p:txBody>
      </p:sp>
    </p:spTree>
    <p:extLst>
      <p:ext uri="{BB962C8B-B14F-4D97-AF65-F5344CB8AC3E}">
        <p14:creationId xmlns:p14="http://schemas.microsoft.com/office/powerpoint/2010/main" val="385272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203588" y="337263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highlight>
                  <a:srgbClr val="F72E41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Esports?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6953407" y="354108"/>
            <a:ext cx="5207621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SA" altLang="en-US" sz="3600" b="1" dirty="0">
                <a:solidFill>
                  <a:schemeClr val="tx1"/>
                </a:solidFill>
                <a:highlight>
                  <a:srgbClr val="F72E41"/>
                </a:highlight>
                <a:latin typeface="+mn-lt"/>
              </a:rPr>
              <a:t>الرياضات الإلكترونية</a:t>
            </a:r>
            <a:r>
              <a:rPr lang="ar-QA" altLang="en-US" sz="3600" b="1" dirty="0">
                <a:solidFill>
                  <a:schemeClr val="tx1"/>
                </a:solidFill>
                <a:highlight>
                  <a:srgbClr val="F72E41"/>
                </a:highlight>
                <a:latin typeface="+mn-lt"/>
                <a:sym typeface="Nixie One"/>
              </a:rPr>
              <a:t>؟</a:t>
            </a:r>
            <a:endParaRPr lang="en-US" altLang="en-US" sz="3600" b="1" dirty="0">
              <a:solidFill>
                <a:schemeClr val="tx1"/>
              </a:solidFill>
              <a:highlight>
                <a:srgbClr val="F72E41"/>
              </a:highlight>
              <a:latin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5512722-6EA2-49D2-8F2E-C952AA34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DCB0B82-B10E-4EC3-8D67-019583EC8A9D}"/>
              </a:ext>
            </a:extLst>
          </p:cNvPr>
          <p:cNvSpPr/>
          <p:nvPr/>
        </p:nvSpPr>
        <p:spPr>
          <a:xfrm>
            <a:off x="4296165" y="1567543"/>
            <a:ext cx="2889771" cy="2889771"/>
          </a:xfrm>
          <a:prstGeom prst="flowChartConnector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C1C734-D0F0-492A-9C5D-E3661D9AAFFD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036CE0-5E27-41E9-9FB5-F5985A06C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677A53-1852-4389-8D47-831D50849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D1B539F9-3866-4416-A6DE-8E07ECEC32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581" y="2087738"/>
            <a:ext cx="2484940" cy="21367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ADE958-0217-46A9-A4BC-124C392A7004}"/>
              </a:ext>
            </a:extLst>
          </p:cNvPr>
          <p:cNvSpPr txBox="1"/>
          <p:nvPr/>
        </p:nvSpPr>
        <p:spPr>
          <a:xfrm>
            <a:off x="118574" y="5072257"/>
            <a:ext cx="6194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4D5156"/>
                </a:solidFill>
                <a:effectLst/>
                <a:latin typeface="Politica" panose="02000506060000020004" pitchFamily="2" charset="0"/>
              </a:rPr>
              <a:t>Organized, multiplayer video game competitions, between professional players, individually or as teams</a:t>
            </a:r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7AC32-7E32-4213-9898-A1F51605BE8E}"/>
              </a:ext>
            </a:extLst>
          </p:cNvPr>
          <p:cNvSpPr txBox="1"/>
          <p:nvPr/>
        </p:nvSpPr>
        <p:spPr>
          <a:xfrm>
            <a:off x="6168325" y="5072256"/>
            <a:ext cx="5766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مسابقات ألعاب فيديو منظمة متعددة اللاعبين، بين لاعبين محترفين ، بشكل فردي أو كفرق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9E3373A2-0F29-4D51-B780-86F46FC62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7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203588" y="153623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Esports in Qatar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6953407" y="154777"/>
            <a:ext cx="5207621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SA" altLang="en-US" sz="2800" b="1" dirty="0">
                <a:solidFill>
                  <a:schemeClr val="bg1"/>
                </a:solidFill>
                <a:latin typeface="+mn-lt"/>
              </a:rPr>
              <a:t>الرياضات الإلكترونية</a:t>
            </a:r>
            <a:r>
              <a:rPr lang="ar-QA" altLang="en-US" sz="2800" b="1" dirty="0">
                <a:solidFill>
                  <a:schemeClr val="bg1"/>
                </a:solidFill>
                <a:latin typeface="+mn-lt"/>
                <a:sym typeface="Nixie One"/>
              </a:rPr>
              <a:t> في قطر</a:t>
            </a:r>
            <a:endParaRPr lang="en-US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5512722-6EA2-49D2-8F2E-C952AA34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C1C734-D0F0-492A-9C5D-E3661D9AAFFD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036CE0-5E27-41E9-9FB5-F5985A06C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677A53-1852-4389-8D47-831D50849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0CCD96C-DCAD-4FB0-AC14-4EECCB77CCF0}"/>
              </a:ext>
            </a:extLst>
          </p:cNvPr>
          <p:cNvSpPr txBox="1"/>
          <p:nvPr/>
        </p:nvSpPr>
        <p:spPr>
          <a:xfrm>
            <a:off x="3072653" y="3221922"/>
            <a:ext cx="61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https://www.youtube.com/watch?v=c8_GAakV2Zo</a:t>
            </a:r>
          </a:p>
        </p:txBody>
      </p:sp>
    </p:spTree>
    <p:extLst>
      <p:ext uri="{BB962C8B-B14F-4D97-AF65-F5344CB8AC3E}">
        <p14:creationId xmlns:p14="http://schemas.microsoft.com/office/powerpoint/2010/main" val="132156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46" r="-16570"/>
          <a:stretch/>
        </p:blipFill>
        <p:spPr>
          <a:xfrm>
            <a:off x="614420" y="1877674"/>
            <a:ext cx="4120865" cy="3102652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2315617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</p:spTree>
    <p:extLst>
      <p:ext uri="{BB962C8B-B14F-4D97-AF65-F5344CB8AC3E}">
        <p14:creationId xmlns:p14="http://schemas.microsoft.com/office/powerpoint/2010/main" val="110908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2E1ABF-5E42-4DA1-A50A-C356BB6DE9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80717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413CD-6F47-4440-B814-C9B906CBAD60}"/>
              </a:ext>
            </a:extLst>
          </p:cNvPr>
          <p:cNvSpPr txBox="1">
            <a:spLocks/>
          </p:cNvSpPr>
          <p:nvPr/>
        </p:nvSpPr>
        <p:spPr>
          <a:xfrm>
            <a:off x="8907680" y="2486183"/>
            <a:ext cx="3255936" cy="17965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أضف المستوى </a:t>
            </a:r>
            <a:r>
              <a:rPr kumimoji="0" lang="ar-Q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الثالث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بصعوبة </a:t>
            </a:r>
            <a:r>
              <a:rPr kumimoji="0" lang="ar-Q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أعلى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litica" panose="02000506060000020004" pitchFamily="2" charset="0"/>
              </a:rPr>
              <a:t>Add Level 3 with increased difficulty.</a:t>
            </a:r>
          </a:p>
        </p:txBody>
      </p:sp>
      <p:sp>
        <p:nvSpPr>
          <p:cNvPr id="4" name="Google Shape;415;p20">
            <a:extLst>
              <a:ext uri="{FF2B5EF4-FFF2-40B4-BE49-F238E27FC236}">
                <a16:creationId xmlns:a16="http://schemas.microsoft.com/office/drawing/2014/main" id="{3A583241-F8CA-4D60-9CC3-F15E3047495D}"/>
              </a:ext>
            </a:extLst>
          </p:cNvPr>
          <p:cNvSpPr txBox="1">
            <a:spLocks/>
          </p:cNvSpPr>
          <p:nvPr/>
        </p:nvSpPr>
        <p:spPr>
          <a:xfrm>
            <a:off x="7936204" y="847045"/>
            <a:ext cx="4227412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highlight>
                  <a:srgbClr val="4A5695"/>
                </a:highlight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  <a:highlight>
                  <a:srgbClr val="4A5695"/>
                </a:highlight>
              </a:rPr>
            </a:br>
            <a:r>
              <a:rPr lang="en-US" sz="3200" dirty="0">
                <a:solidFill>
                  <a:schemeClr val="bg1"/>
                </a:solidFill>
                <a:highlight>
                  <a:srgbClr val="4A5695"/>
                </a:highlight>
                <a:latin typeface="Politica" panose="02000506060000020004" pitchFamily="2" charset="0"/>
              </a:rPr>
              <a:t>What will we develop TODAY?</a:t>
            </a:r>
            <a:endParaRPr lang="en-US" sz="3000" dirty="0">
              <a:solidFill>
                <a:schemeClr val="bg1"/>
              </a:solidFill>
              <a:highlight>
                <a:srgbClr val="4A5695"/>
              </a:highlight>
              <a:latin typeface="Politica" panose="02000506060000020004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401C4F1-718B-4F0B-BB34-F8417DDD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04348D5-FB94-42FC-ADFA-8B854E3F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F9CD089D-5C15-40E5-8342-D0F790A4E903}"/>
              </a:ext>
            </a:extLst>
          </p:cNvPr>
          <p:cNvSpPr txBox="1"/>
          <p:nvPr/>
        </p:nvSpPr>
        <p:spPr>
          <a:xfrm>
            <a:off x="11260801" y="6418453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Studio56.qa</a:t>
            </a:r>
          </a:p>
        </p:txBody>
      </p:sp>
      <p:pic>
        <p:nvPicPr>
          <p:cNvPr id="9" name="Picture 7" descr="Picture 7">
            <a:extLst>
              <a:ext uri="{FF2B5EF4-FFF2-40B4-BE49-F238E27FC236}">
                <a16:creationId xmlns:a16="http://schemas.microsoft.com/office/drawing/2014/main" id="{9CBB3CC3-645B-4225-8181-D48091A230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576" y="6384614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511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409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Build and test the game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453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30972" y="477223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Tips?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6953407" y="477223"/>
            <a:ext cx="5207621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altLang="en-US" sz="4000" b="1" dirty="0">
                <a:solidFill>
                  <a:schemeClr val="tx1"/>
                </a:solidFill>
                <a:latin typeface="+mn-lt"/>
              </a:rPr>
              <a:t>نصائح؟</a:t>
            </a:r>
            <a:endParaRPr lang="en-US" alt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5512722-6EA2-49D2-8F2E-C952AA34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4BDC7-B3B4-45AD-962F-84A76A3995A1}"/>
              </a:ext>
            </a:extLst>
          </p:cNvPr>
          <p:cNvSpPr txBox="1"/>
          <p:nvPr/>
        </p:nvSpPr>
        <p:spPr>
          <a:xfrm>
            <a:off x="2910078" y="3221474"/>
            <a:ext cx="6313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https://www.youtube.com/watch?v=_DwNl21ifEE</a:t>
            </a:r>
          </a:p>
        </p:txBody>
      </p:sp>
    </p:spTree>
    <p:extLst>
      <p:ext uri="{BB962C8B-B14F-4D97-AF65-F5344CB8AC3E}">
        <p14:creationId xmlns:p14="http://schemas.microsoft.com/office/powerpoint/2010/main" val="2296845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33"/>
          <p:cNvSpPr txBox="1"/>
          <p:nvPr/>
        </p:nvSpPr>
        <p:spPr>
          <a:xfrm>
            <a:off x="10663642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121" name="Picture 7" descr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1F9E14-31DB-2544-9D31-E75C014A3214}"/>
              </a:ext>
            </a:extLst>
          </p:cNvPr>
          <p:cNvSpPr/>
          <p:nvPr/>
        </p:nvSpPr>
        <p:spPr>
          <a:xfrm>
            <a:off x="2437124" y="825038"/>
            <a:ext cx="7317752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400" dirty="0">
                <a:solidFill>
                  <a:srgbClr val="FF3850"/>
                </a:solidFill>
              </a:rPr>
              <a:t>**Further improvements**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57EB7-53BF-6B45-8B1B-BD75B642AAB1}"/>
              </a:ext>
            </a:extLst>
          </p:cNvPr>
          <p:cNvSpPr/>
          <p:nvPr/>
        </p:nvSpPr>
        <p:spPr>
          <a:xfrm>
            <a:off x="4661793" y="-69374"/>
            <a:ext cx="2868414" cy="89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B720"/>
                </a:solidFill>
                <a:highlight>
                  <a:srgbClr val="4C60CF"/>
                </a:highlight>
              </a:rPr>
              <a:t>BRAINSTORMING</a:t>
            </a:r>
            <a:endParaRPr lang="en-US" sz="4000" dirty="0">
              <a:solidFill>
                <a:srgbClr val="4C60CF"/>
              </a:solidFill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39814C3-E39A-4B20-9ACB-DDF58D83DC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8031" y="98156"/>
            <a:ext cx="2102377" cy="17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53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E08D36-7C0A-4CDB-A9D3-008B65C965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836" y="0"/>
            <a:ext cx="12381954" cy="6858000"/>
          </a:xfrm>
          <a:prstGeom prst="rect">
            <a:avLst/>
          </a:prstGeom>
        </p:spPr>
      </p:pic>
      <p:sp>
        <p:nvSpPr>
          <p:cNvPr id="4" name="Google Shape;415;p20">
            <a:extLst>
              <a:ext uri="{FF2B5EF4-FFF2-40B4-BE49-F238E27FC236}">
                <a16:creationId xmlns:a16="http://schemas.microsoft.com/office/drawing/2014/main" id="{3A583241-F8CA-4D60-9CC3-F15E3047495D}"/>
              </a:ext>
            </a:extLst>
          </p:cNvPr>
          <p:cNvSpPr txBox="1">
            <a:spLocks/>
          </p:cNvSpPr>
          <p:nvPr/>
        </p:nvSpPr>
        <p:spPr>
          <a:xfrm>
            <a:off x="1051641" y="3699783"/>
            <a:ext cx="5044359" cy="16606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highlight>
                  <a:srgbClr val="F72E41"/>
                </a:highlight>
                <a:latin typeface="Politica" panose="02000506060000020004" pitchFamily="2" charset="0"/>
                <a:cs typeface="Neo Sans Arabic" panose="020B0504030504040204" pitchFamily="34" charset="-78"/>
              </a:rPr>
              <a:t>LET’S ADD BACKGROUND SOUND!</a:t>
            </a:r>
          </a:p>
          <a:p>
            <a:pPr algn="ctr" rtl="1">
              <a:spcBef>
                <a:spcPts val="0"/>
              </a:spcBef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2E41"/>
                </a:highlight>
                <a:latin typeface="Google Sans"/>
                <a:cs typeface="Arial" panose="020B0604020202020204" pitchFamily="34" charset="0"/>
              </a:rPr>
              <a:t>دعونا نضيف الصوت الخلف</a:t>
            </a:r>
            <a:r>
              <a:rPr lang="ar-QA" altLang="en-US" sz="3600" dirty="0">
                <a:solidFill>
                  <a:schemeClr val="bg1"/>
                </a:solidFill>
                <a:highlight>
                  <a:srgbClr val="F72E41"/>
                </a:highlight>
                <a:latin typeface="Google Sans"/>
                <a:cs typeface="Arial" panose="020B0604020202020204" pitchFamily="34" charset="0"/>
              </a:rPr>
              <a:t>ي!</a:t>
            </a:r>
            <a:endParaRPr lang="en-US" sz="3600" dirty="0">
              <a:solidFill>
                <a:schemeClr val="bg1"/>
              </a:solidFill>
              <a:highlight>
                <a:srgbClr val="F72E41"/>
              </a:highlight>
              <a:latin typeface="Politica" panose="02000506060000020004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401C4F1-718B-4F0B-BB34-F8417DDD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04348D5-FB94-42FC-ADFA-8B854E3F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F9CD089D-5C15-40E5-8342-D0F790A4E903}"/>
              </a:ext>
            </a:extLst>
          </p:cNvPr>
          <p:cNvSpPr txBox="1"/>
          <p:nvPr/>
        </p:nvSpPr>
        <p:spPr>
          <a:xfrm>
            <a:off x="11260801" y="6418453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Studio56.qa</a:t>
            </a:r>
          </a:p>
        </p:txBody>
      </p:sp>
      <p:pic>
        <p:nvPicPr>
          <p:cNvPr id="9" name="Picture 7" descr="Picture 7">
            <a:extLst>
              <a:ext uri="{FF2B5EF4-FFF2-40B4-BE49-F238E27FC236}">
                <a16:creationId xmlns:a16="http://schemas.microsoft.com/office/drawing/2014/main" id="{9CBB3CC3-645B-4225-8181-D48091A230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576" y="6384614"/>
            <a:ext cx="1044682" cy="369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raphic 9" descr="Arrow: Clockwise curve outline">
            <a:extLst>
              <a:ext uri="{FF2B5EF4-FFF2-40B4-BE49-F238E27FC236}">
                <a16:creationId xmlns:a16="http://schemas.microsoft.com/office/drawing/2014/main" id="{E34F2D9A-0F29-4EED-BED3-FE13CFC37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455846">
            <a:off x="4285146" y="2808902"/>
            <a:ext cx="914400" cy="914400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DDC76642-18D8-421C-A570-0D08ADD73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person, holding, young&#10;&#10;Description automatically generated">
            <a:extLst>
              <a:ext uri="{FF2B5EF4-FFF2-40B4-BE49-F238E27FC236}">
                <a16:creationId xmlns:a16="http://schemas.microsoft.com/office/drawing/2014/main" id="{0650C6E8-B098-4B2F-8888-7E60F272DF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Google Shape;342;p12">
            <a:extLst>
              <a:ext uri="{FF2B5EF4-FFF2-40B4-BE49-F238E27FC236}">
                <a16:creationId xmlns:a16="http://schemas.microsoft.com/office/drawing/2014/main" id="{A3298B5F-60FE-47CF-9833-F1C46DD90CC0}"/>
              </a:ext>
            </a:extLst>
          </p:cNvPr>
          <p:cNvSpPr txBox="1">
            <a:spLocks/>
          </p:cNvSpPr>
          <p:nvPr/>
        </p:nvSpPr>
        <p:spPr>
          <a:xfrm>
            <a:off x="125151" y="5778954"/>
            <a:ext cx="4194922" cy="8890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highlight>
                  <a:srgbClr val="800000"/>
                </a:highlight>
                <a:latin typeface="Politica" panose="02000506060000020004" pitchFamily="2" charset="0"/>
                <a:ea typeface="Megrim"/>
                <a:cs typeface="Megrim"/>
                <a:sym typeface="Nixie One"/>
              </a:rPr>
              <a:t>WHAT IS A MIND MAP?</a:t>
            </a:r>
          </a:p>
        </p:txBody>
      </p:sp>
      <p:sp>
        <p:nvSpPr>
          <p:cNvPr id="8" name="Google Shape;415;p20">
            <a:extLst>
              <a:ext uri="{FF2B5EF4-FFF2-40B4-BE49-F238E27FC236}">
                <a16:creationId xmlns:a16="http://schemas.microsoft.com/office/drawing/2014/main" id="{35F1FEAC-509F-4C37-8E7E-4F966E62DF5B}"/>
              </a:ext>
            </a:extLst>
          </p:cNvPr>
          <p:cNvSpPr txBox="1">
            <a:spLocks/>
          </p:cNvSpPr>
          <p:nvPr/>
        </p:nvSpPr>
        <p:spPr>
          <a:xfrm>
            <a:off x="8486190" y="96649"/>
            <a:ext cx="3589177" cy="7158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600" dirty="0">
                <a:solidFill>
                  <a:schemeClr val="bg1"/>
                </a:solidFill>
                <a:highlight>
                  <a:srgbClr val="800000"/>
                </a:highlight>
                <a:latin typeface="Politica" panose="02000506060000020004" pitchFamily="2" charset="0"/>
                <a:cs typeface="Neo Sans Arabic" panose="020B0504030504040204" pitchFamily="34" charset="-78"/>
              </a:rPr>
              <a:t>ماهي الخريطة الذهنية؟</a:t>
            </a:r>
            <a:endParaRPr lang="en-US" sz="3600" dirty="0">
              <a:solidFill>
                <a:schemeClr val="bg1"/>
              </a:solidFill>
              <a:highlight>
                <a:srgbClr val="800000"/>
              </a:highlight>
              <a:latin typeface="Politica" panose="02000506060000020004" pitchFamily="2" charset="0"/>
            </a:endParaRP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274E955C-95AD-4D34-9F5B-F078A7792516}"/>
              </a:ext>
            </a:extLst>
          </p:cNvPr>
          <p:cNvSpPr txBox="1"/>
          <p:nvPr/>
        </p:nvSpPr>
        <p:spPr>
          <a:xfrm>
            <a:off x="11130174" y="6329811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10" name="Picture 7" descr="Picture 7">
            <a:extLst>
              <a:ext uri="{FF2B5EF4-FFF2-40B4-BE49-F238E27FC236}">
                <a16:creationId xmlns:a16="http://schemas.microsoft.com/office/drawing/2014/main" id="{53EAA92A-9FF4-4020-AA56-CBD3069901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949" y="6295972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6069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3A0BEE-DC45-43AB-B30C-EF45DFF53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390" cy="6858000"/>
          </a:xfrm>
          <a:prstGeom prst="rect">
            <a:avLst/>
          </a:prstGeom>
        </p:spPr>
      </p:pic>
      <p:sp>
        <p:nvSpPr>
          <p:cNvPr id="4" name="Google Shape;415;p20">
            <a:extLst>
              <a:ext uri="{FF2B5EF4-FFF2-40B4-BE49-F238E27FC236}">
                <a16:creationId xmlns:a16="http://schemas.microsoft.com/office/drawing/2014/main" id="{3A583241-F8CA-4D60-9CC3-F15E3047495D}"/>
              </a:ext>
            </a:extLst>
          </p:cNvPr>
          <p:cNvSpPr txBox="1">
            <a:spLocks/>
          </p:cNvSpPr>
          <p:nvPr/>
        </p:nvSpPr>
        <p:spPr>
          <a:xfrm>
            <a:off x="1044705" y="3307898"/>
            <a:ext cx="5044359" cy="16606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highlight>
                  <a:srgbClr val="F72E41"/>
                </a:highlight>
                <a:latin typeface="Politica" panose="02000506060000020004" pitchFamily="2" charset="0"/>
                <a:cs typeface="Neo Sans Arabic" panose="020B0504030504040204" pitchFamily="34" charset="-78"/>
              </a:rPr>
              <a:t>LET’S BUILD THE GAME!</a:t>
            </a:r>
          </a:p>
          <a:p>
            <a:pPr algn="ctr" rtl="1">
              <a:spcBef>
                <a:spcPts val="0"/>
              </a:spcBef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2E41"/>
                </a:highlight>
                <a:latin typeface="Google Sans"/>
                <a:cs typeface="Arial" panose="020B0604020202020204" pitchFamily="34" charset="0"/>
              </a:rPr>
              <a:t>دعونا </a:t>
            </a:r>
            <a:r>
              <a:rPr kumimoji="0" lang="ar-QA" alt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72E41"/>
                </a:highlight>
                <a:latin typeface="Google Sans"/>
                <a:cs typeface="Arial" panose="020B0604020202020204" pitchFamily="34" charset="0"/>
              </a:rPr>
              <a:t>نبني اللعبة</a:t>
            </a:r>
            <a:r>
              <a:rPr lang="ar-QA" altLang="en-US" sz="3600" dirty="0">
                <a:solidFill>
                  <a:schemeClr val="bg1"/>
                </a:solidFill>
                <a:highlight>
                  <a:srgbClr val="F72E41"/>
                </a:highlight>
                <a:latin typeface="Google Sans"/>
                <a:cs typeface="Arial" panose="020B0604020202020204" pitchFamily="34" charset="0"/>
              </a:rPr>
              <a:t>!</a:t>
            </a:r>
            <a:endParaRPr lang="en-US" sz="3600" dirty="0">
              <a:solidFill>
                <a:schemeClr val="bg1"/>
              </a:solidFill>
              <a:highlight>
                <a:srgbClr val="F72E41"/>
              </a:highlight>
              <a:latin typeface="Politica" panose="02000506060000020004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401C4F1-718B-4F0B-BB34-F8417DDD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04348D5-FB94-42FC-ADFA-8B854E3F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F9CD089D-5C15-40E5-8342-D0F790A4E903}"/>
              </a:ext>
            </a:extLst>
          </p:cNvPr>
          <p:cNvSpPr txBox="1"/>
          <p:nvPr/>
        </p:nvSpPr>
        <p:spPr>
          <a:xfrm>
            <a:off x="11260801" y="6418453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Studio56.qa</a:t>
            </a:r>
          </a:p>
        </p:txBody>
      </p:sp>
      <p:pic>
        <p:nvPicPr>
          <p:cNvPr id="9" name="Picture 7" descr="Picture 7">
            <a:extLst>
              <a:ext uri="{FF2B5EF4-FFF2-40B4-BE49-F238E27FC236}">
                <a16:creationId xmlns:a16="http://schemas.microsoft.com/office/drawing/2014/main" id="{9CBB3CC3-645B-4225-8181-D48091A230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576" y="6384614"/>
            <a:ext cx="1044682" cy="369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raphic 9" descr="Arrow: Clockwise curve outline">
            <a:extLst>
              <a:ext uri="{FF2B5EF4-FFF2-40B4-BE49-F238E27FC236}">
                <a16:creationId xmlns:a16="http://schemas.microsoft.com/office/drawing/2014/main" id="{E34F2D9A-0F29-4EED-BED3-FE13CFC37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144154" flipH="1">
            <a:off x="2885554" y="2575638"/>
            <a:ext cx="914400" cy="914400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DDC76642-18D8-421C-A570-0D08ADD73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D306B5-AB0B-449F-A156-77AC52BBA2BB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FF976F-0B06-4525-8E7B-26CFF6750E93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0B81C8-03F1-4AC7-88AE-7D23FFAA6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FBF1B5-6D15-41CE-A81A-3D02A31A0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EA56A05-012E-4433-B4B9-03FED4232B27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https://www.youtube.com/watch?v=Elkd8D9stbQ</a:t>
            </a:r>
          </a:p>
        </p:txBody>
      </p:sp>
    </p:spTree>
    <p:extLst>
      <p:ext uri="{BB962C8B-B14F-4D97-AF65-F5344CB8AC3E}">
        <p14:creationId xmlns:p14="http://schemas.microsoft.com/office/powerpoint/2010/main" val="280103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4092" y="287027"/>
            <a:ext cx="2978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Uses of mind maps?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CFC82F-4C9C-407D-AE93-E443A0DC9582}"/>
              </a:ext>
            </a:extLst>
          </p:cNvPr>
          <p:cNvCxnSpPr/>
          <p:nvPr/>
        </p:nvCxnSpPr>
        <p:spPr>
          <a:xfrm>
            <a:off x="6956981" y="1376313"/>
            <a:ext cx="0" cy="477939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D61822B-F48D-48ED-BBBD-F9F829E11FBB}"/>
              </a:ext>
            </a:extLst>
          </p:cNvPr>
          <p:cNvSpPr/>
          <p:nvPr/>
        </p:nvSpPr>
        <p:spPr>
          <a:xfrm>
            <a:off x="3644744" y="5365499"/>
            <a:ext cx="1537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Politica" panose="02000506060000020004" pitchFamily="2" charset="0"/>
              </a:rPr>
              <a:t>Problem solving</a:t>
            </a:r>
            <a:endParaRPr lang="ar-QA" sz="2000" b="1" dirty="0">
              <a:solidFill>
                <a:srgbClr val="222222"/>
              </a:solidFill>
              <a:latin typeface="Politica" panose="02000506060000020004" pitchFamily="2" charset="0"/>
            </a:endParaRPr>
          </a:p>
          <a:p>
            <a:pPr algn="ctr"/>
            <a:r>
              <a:rPr lang="ar-QA" sz="2000" b="1" dirty="0">
                <a:solidFill>
                  <a:srgbClr val="222222"/>
                </a:solidFill>
                <a:latin typeface="Politica" panose="02000506060000020004" pitchFamily="2" charset="0"/>
              </a:rPr>
              <a:t>حل المشاكل</a:t>
            </a:r>
            <a:endParaRPr lang="en-US" sz="2000" b="1" dirty="0">
              <a:latin typeface="Politica" panose="02000506060000020004" pitchFamily="2" charset="0"/>
            </a:endParaRPr>
          </a:p>
        </p:txBody>
      </p: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EB4FE9AC-E958-4406-B961-93038D347391}"/>
              </a:ext>
            </a:extLst>
          </p:cNvPr>
          <p:cNvSpPr txBox="1">
            <a:spLocks/>
          </p:cNvSpPr>
          <p:nvPr/>
        </p:nvSpPr>
        <p:spPr>
          <a:xfrm>
            <a:off x="8901404" y="154777"/>
            <a:ext cx="3259624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altLang="en-US" sz="2400" b="1" dirty="0">
                <a:solidFill>
                  <a:schemeClr val="tx1"/>
                </a:solidFill>
                <a:latin typeface="+mn-lt"/>
              </a:rPr>
              <a:t>استخدامات الخريطة الذهنية؟</a:t>
            </a:r>
            <a:endParaRPr lang="en-US" altLang="en-US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Season 8 GIF by SpongeBob SquarePants - Find &amp; Share on GIPHY">
            <a:extLst>
              <a:ext uri="{FF2B5EF4-FFF2-40B4-BE49-F238E27FC236}">
                <a16:creationId xmlns:a16="http://schemas.microsoft.com/office/drawing/2014/main" id="{761F04F5-A3C3-4A14-AA68-34C87BFEA4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609" y="1991020"/>
            <a:ext cx="3834612" cy="28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6FC582-696C-4207-8F8B-CCB009B477F3}"/>
              </a:ext>
            </a:extLst>
          </p:cNvPr>
          <p:cNvSpPr/>
          <p:nvPr/>
        </p:nvSpPr>
        <p:spPr>
          <a:xfrm>
            <a:off x="8814097" y="5365499"/>
            <a:ext cx="1417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Politica" panose="02000506060000020004" pitchFamily="2" charset="0"/>
              </a:rPr>
              <a:t>Brainstorming</a:t>
            </a:r>
            <a:endParaRPr lang="ar-QA" sz="2000" b="1" dirty="0">
              <a:solidFill>
                <a:srgbClr val="222222"/>
              </a:solidFill>
              <a:latin typeface="Politica" panose="02000506060000020004" pitchFamily="2" charset="0"/>
            </a:endParaRPr>
          </a:p>
          <a:p>
            <a:r>
              <a:rPr lang="ar-QA" sz="2000" b="1" dirty="0">
                <a:solidFill>
                  <a:srgbClr val="222222"/>
                </a:solidFill>
                <a:latin typeface="Politica" panose="02000506060000020004" pitchFamily="2" charset="0"/>
              </a:rPr>
              <a:t>العصف الذهني</a:t>
            </a:r>
            <a:endParaRPr lang="en-US" sz="2000" b="1" dirty="0">
              <a:latin typeface="Politica" panose="02000506060000020004" pitchFamily="2" charset="0"/>
            </a:endParaRPr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id="{AA4A45E3-1739-42C4-BEFD-FDA20F792A02}"/>
              </a:ext>
            </a:extLst>
          </p:cNvPr>
          <p:cNvSpPr txBox="1"/>
          <p:nvPr/>
        </p:nvSpPr>
        <p:spPr>
          <a:xfrm>
            <a:off x="11130174" y="6329811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23" name="Picture 7" descr="Picture 7">
            <a:extLst>
              <a:ext uri="{FF2B5EF4-FFF2-40B4-BE49-F238E27FC236}">
                <a16:creationId xmlns:a16="http://schemas.microsoft.com/office/drawing/2014/main" id="{78AA55E9-0F8D-4FD4-92B6-1EDC3590C2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949" y="6295972"/>
            <a:ext cx="1044682" cy="369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Animated GIF - Find &amp; Share on GIPHY">
            <a:extLst>
              <a:ext uri="{FF2B5EF4-FFF2-40B4-BE49-F238E27FC236}">
                <a16:creationId xmlns:a16="http://schemas.microsoft.com/office/drawing/2014/main" id="{7630C455-3FD8-4093-AABB-12C42715CB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0494" y="1823548"/>
            <a:ext cx="4145901" cy="310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8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4092" y="287027"/>
            <a:ext cx="2978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Uses of mind maps?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CFC82F-4C9C-407D-AE93-E443A0DC9582}"/>
              </a:ext>
            </a:extLst>
          </p:cNvPr>
          <p:cNvCxnSpPr/>
          <p:nvPr/>
        </p:nvCxnSpPr>
        <p:spPr>
          <a:xfrm>
            <a:off x="6956981" y="1376313"/>
            <a:ext cx="0" cy="477939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D61822B-F48D-48ED-BBBD-F9F829E11FBB}"/>
              </a:ext>
            </a:extLst>
          </p:cNvPr>
          <p:cNvSpPr/>
          <p:nvPr/>
        </p:nvSpPr>
        <p:spPr>
          <a:xfrm>
            <a:off x="4009365" y="5533449"/>
            <a:ext cx="896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Politica" panose="02000506060000020004" pitchFamily="2" charset="0"/>
              </a:rPr>
              <a:t>Studying</a:t>
            </a:r>
            <a:endParaRPr lang="ar-QA" sz="2000" b="1" dirty="0">
              <a:solidFill>
                <a:srgbClr val="222222"/>
              </a:solidFill>
              <a:latin typeface="Politica" panose="02000506060000020004" pitchFamily="2" charset="0"/>
            </a:endParaRPr>
          </a:p>
          <a:p>
            <a:pPr algn="ctr"/>
            <a:r>
              <a:rPr lang="ar-QA" sz="2000" b="1" dirty="0">
                <a:solidFill>
                  <a:srgbClr val="222222"/>
                </a:solidFill>
                <a:latin typeface="Politica" panose="02000506060000020004" pitchFamily="2" charset="0"/>
              </a:rPr>
              <a:t>المذاكرة</a:t>
            </a:r>
            <a:endParaRPr lang="en-US" sz="2000" b="1" dirty="0">
              <a:latin typeface="Politica" panose="02000506060000020004" pitchFamily="2" charset="0"/>
            </a:endParaRPr>
          </a:p>
        </p:txBody>
      </p: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EB4FE9AC-E958-4406-B961-93038D347391}"/>
              </a:ext>
            </a:extLst>
          </p:cNvPr>
          <p:cNvSpPr txBox="1">
            <a:spLocks/>
          </p:cNvSpPr>
          <p:nvPr/>
        </p:nvSpPr>
        <p:spPr>
          <a:xfrm>
            <a:off x="8901404" y="154777"/>
            <a:ext cx="3259624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altLang="en-US" sz="2400" b="1" dirty="0">
                <a:solidFill>
                  <a:schemeClr val="tx1"/>
                </a:solidFill>
                <a:latin typeface="+mn-lt"/>
              </a:rPr>
              <a:t>استخدامات الخريطة الذهنية؟</a:t>
            </a:r>
            <a:endParaRPr lang="en-US" alt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6FC582-696C-4207-8F8B-CCB009B477F3}"/>
              </a:ext>
            </a:extLst>
          </p:cNvPr>
          <p:cNvSpPr/>
          <p:nvPr/>
        </p:nvSpPr>
        <p:spPr>
          <a:xfrm>
            <a:off x="9008199" y="5533449"/>
            <a:ext cx="1343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222222"/>
                </a:solidFill>
                <a:latin typeface="Politica" panose="02000506060000020004" pitchFamily="2" charset="0"/>
              </a:rPr>
              <a:t>Goal setting</a:t>
            </a:r>
            <a:endParaRPr lang="ar-QA" sz="2000" b="1" dirty="0">
              <a:solidFill>
                <a:srgbClr val="222222"/>
              </a:solidFill>
              <a:latin typeface="Politica" panose="02000506060000020004" pitchFamily="2" charset="0"/>
            </a:endParaRPr>
          </a:p>
          <a:p>
            <a:pPr algn="ctr"/>
            <a:r>
              <a:rPr lang="ar-QA" sz="2000" b="1" dirty="0">
                <a:solidFill>
                  <a:srgbClr val="222222"/>
                </a:solidFill>
                <a:latin typeface="Politica" panose="02000506060000020004" pitchFamily="2" charset="0"/>
              </a:rPr>
              <a:t>تحديد الأهداف</a:t>
            </a:r>
            <a:endParaRPr lang="en-US" sz="2000" b="1" dirty="0">
              <a:latin typeface="Politica" panose="02000506060000020004" pitchFamily="2" charset="0"/>
            </a:endParaRPr>
          </a:p>
        </p:txBody>
      </p:sp>
      <p:pic>
        <p:nvPicPr>
          <p:cNvPr id="2052" name="Picture 4" descr="Homework Study GIF - Homework Study Highlighter - Discover &amp; Share GIFs | Studying  gif, Sloth, Studying funny">
            <a:extLst>
              <a:ext uri="{FF2B5EF4-FFF2-40B4-BE49-F238E27FC236}">
                <a16:creationId xmlns:a16="http://schemas.microsoft.com/office/drawing/2014/main" id="{4E842E3E-A774-4EED-8787-093C6545D1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0223" y="1601656"/>
            <a:ext cx="3654684" cy="365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by Kevin Halladay-Glynn on GIF/Animation | Company goals, Marketing  leads, Smart goal setting">
            <a:extLst>
              <a:ext uri="{FF2B5EF4-FFF2-40B4-BE49-F238E27FC236}">
                <a16:creationId xmlns:a16="http://schemas.microsoft.com/office/drawing/2014/main" id="{E86F5D50-FAAE-4514-8B34-98044F37F5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560" y="2071299"/>
            <a:ext cx="4820240" cy="27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33">
            <a:extLst>
              <a:ext uri="{FF2B5EF4-FFF2-40B4-BE49-F238E27FC236}">
                <a16:creationId xmlns:a16="http://schemas.microsoft.com/office/drawing/2014/main" id="{02C62D74-E293-4D25-8024-9D3E9791EFE3}"/>
              </a:ext>
            </a:extLst>
          </p:cNvPr>
          <p:cNvSpPr txBox="1"/>
          <p:nvPr/>
        </p:nvSpPr>
        <p:spPr>
          <a:xfrm>
            <a:off x="11130174" y="6329811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Studio56.qa</a:t>
            </a:r>
          </a:p>
        </p:txBody>
      </p:sp>
      <p:pic>
        <p:nvPicPr>
          <p:cNvPr id="18" name="Picture 7" descr="Picture 7">
            <a:extLst>
              <a:ext uri="{FF2B5EF4-FFF2-40B4-BE49-F238E27FC236}">
                <a16:creationId xmlns:a16="http://schemas.microsoft.com/office/drawing/2014/main" id="{DD05AB2F-05DB-40ED-B08F-FF5E99AAC2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949" y="6295972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644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C8B37-9768-4EC0-96DE-42947E444A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0539" y="0"/>
            <a:ext cx="9487352" cy="6858000"/>
          </a:xfrm>
          <a:prstGeom prst="rect">
            <a:avLst/>
          </a:prstGeom>
        </p:spPr>
      </p:pic>
      <p:sp>
        <p:nvSpPr>
          <p:cNvPr id="12" name="Google Shape;415;p20">
            <a:extLst>
              <a:ext uri="{FF2B5EF4-FFF2-40B4-BE49-F238E27FC236}">
                <a16:creationId xmlns:a16="http://schemas.microsoft.com/office/drawing/2014/main" id="{BACB9249-259F-4F57-8A75-6A9186E5135B}"/>
              </a:ext>
            </a:extLst>
          </p:cNvPr>
          <p:cNvSpPr txBox="1">
            <a:spLocks/>
          </p:cNvSpPr>
          <p:nvPr/>
        </p:nvSpPr>
        <p:spPr>
          <a:xfrm>
            <a:off x="-18649" y="1646853"/>
            <a:ext cx="2735032" cy="28551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ar-QA" sz="3000" dirty="0">
                <a:highlight>
                  <a:srgbClr val="F9F9F9"/>
                </a:highlight>
                <a:latin typeface="Neo Sans Arabic" panose="020B0504030504040204" pitchFamily="34" charset="-78"/>
                <a:cs typeface="Neo Sans Arabic" panose="020B0504030504040204" pitchFamily="34" charset="-78"/>
              </a:rPr>
              <a:t>هل بإمكانك شرح هذه الخريطة؟</a:t>
            </a:r>
          </a:p>
          <a:p>
            <a:pPr algn="ctr">
              <a:spcBef>
                <a:spcPts val="0"/>
              </a:spcBef>
            </a:pPr>
            <a:endParaRPr lang="ar-QA" sz="3000" dirty="0">
              <a:highlight>
                <a:srgbClr val="4A5695"/>
              </a:highlight>
              <a:cs typeface="Neo Sans Arabic" panose="020B0504030504040204" pitchFamily="34" charset="-78"/>
            </a:endParaRPr>
          </a:p>
          <a:p>
            <a:pPr algn="ctr">
              <a:spcBef>
                <a:spcPts val="0"/>
              </a:spcBef>
            </a:pPr>
            <a:endParaRPr lang="ar-QA" sz="3000" dirty="0">
              <a:solidFill>
                <a:schemeClr val="bg1"/>
              </a:solidFill>
              <a:highlight>
                <a:srgbClr val="4A5695"/>
              </a:highlight>
              <a:cs typeface="Neo Sans Arabic" panose="020B0504030504040204" pitchFamily="34" charset="-78"/>
            </a:endParaRPr>
          </a:p>
          <a:p>
            <a:pPr algn="ctr">
              <a:spcBef>
                <a:spcPts val="0"/>
              </a:spcBef>
            </a:pPr>
            <a:br>
              <a:rPr lang="ar-QA" sz="3000" dirty="0">
                <a:highlight>
                  <a:srgbClr val="F9F9F9"/>
                </a:highlight>
              </a:rPr>
            </a:br>
            <a:r>
              <a:rPr lang="en-US" sz="3200" dirty="0">
                <a:highlight>
                  <a:srgbClr val="F9F9F9"/>
                </a:highlight>
                <a:latin typeface="Politica" panose="02000506060000020004" pitchFamily="2" charset="0"/>
              </a:rPr>
              <a:t>CAN YOU EXPLAIN THIS ONE?</a:t>
            </a:r>
            <a:endParaRPr lang="en-US" sz="3000" dirty="0">
              <a:highlight>
                <a:srgbClr val="F9F9F9"/>
              </a:highlight>
              <a:latin typeface="Politica" panose="02000506060000020004" pitchFamily="2" charset="0"/>
            </a:endParaRPr>
          </a:p>
        </p:txBody>
      </p:sp>
      <p:pic>
        <p:nvPicPr>
          <p:cNvPr id="10" name="Picture 9" descr="Charm Chicken">
            <a:extLst>
              <a:ext uri="{FF2B5EF4-FFF2-40B4-BE49-F238E27FC236}">
                <a16:creationId xmlns:a16="http://schemas.microsoft.com/office/drawing/2014/main" id="{51025131-9DDD-430D-9DB7-E37357B2DE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9" y="4669972"/>
            <a:ext cx="2553478" cy="2553478"/>
          </a:xfrm>
          <a:prstGeom prst="rect">
            <a:avLst/>
          </a:prstGeom>
        </p:spPr>
      </p:pic>
      <p:sp>
        <p:nvSpPr>
          <p:cNvPr id="14" name="TextBox 33">
            <a:extLst>
              <a:ext uri="{FF2B5EF4-FFF2-40B4-BE49-F238E27FC236}">
                <a16:creationId xmlns:a16="http://schemas.microsoft.com/office/drawing/2014/main" id="{E80DEF95-0A2C-46C9-A30B-BC10B7AB6116}"/>
              </a:ext>
            </a:extLst>
          </p:cNvPr>
          <p:cNvSpPr txBox="1"/>
          <p:nvPr/>
        </p:nvSpPr>
        <p:spPr>
          <a:xfrm>
            <a:off x="10948226" y="6273829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Studio56.qa</a:t>
            </a:r>
          </a:p>
        </p:txBody>
      </p:sp>
      <p:pic>
        <p:nvPicPr>
          <p:cNvPr id="15" name="Picture 7" descr="Picture 7">
            <a:extLst>
              <a:ext uri="{FF2B5EF4-FFF2-40B4-BE49-F238E27FC236}">
                <a16:creationId xmlns:a16="http://schemas.microsoft.com/office/drawing/2014/main" id="{18EF8E53-350D-46D5-9962-F6B4E8428F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001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raphic 6" descr="Arrow: Clockwise curve outline">
            <a:extLst>
              <a:ext uri="{FF2B5EF4-FFF2-40B4-BE49-F238E27FC236}">
                <a16:creationId xmlns:a16="http://schemas.microsoft.com/office/drawing/2014/main" id="{193FC6C0-0FB8-49AD-8660-E8D2BB8F3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55846">
            <a:off x="8875806" y="1759205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72694-FF86-4D7D-8BC1-504C88CD1D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974" y="1031255"/>
            <a:ext cx="1377744" cy="1377744"/>
          </a:xfrm>
          <a:prstGeom prst="rect">
            <a:avLst/>
          </a:prstGeom>
          <a:ln>
            <a:solidFill>
              <a:srgbClr val="F72E41"/>
            </a:solidFill>
          </a:ln>
        </p:spPr>
      </p:pic>
    </p:spTree>
    <p:extLst>
      <p:ext uri="{BB962C8B-B14F-4D97-AF65-F5344CB8AC3E}">
        <p14:creationId xmlns:p14="http://schemas.microsoft.com/office/powerpoint/2010/main" val="401869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46" r="-16570"/>
          <a:stretch/>
        </p:blipFill>
        <p:spPr>
          <a:xfrm>
            <a:off x="614420" y="1877674"/>
            <a:ext cx="4120865" cy="3102652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2315617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</p:txBody>
      </p:sp>
    </p:spTree>
    <p:extLst>
      <p:ext uri="{BB962C8B-B14F-4D97-AF65-F5344CB8AC3E}">
        <p14:creationId xmlns:p14="http://schemas.microsoft.com/office/powerpoint/2010/main" val="363834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2E1ABF-5E42-4DA1-A50A-C356BB6DE9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80717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413CD-6F47-4440-B814-C9B906CBAD60}"/>
              </a:ext>
            </a:extLst>
          </p:cNvPr>
          <p:cNvSpPr txBox="1">
            <a:spLocks/>
          </p:cNvSpPr>
          <p:nvPr/>
        </p:nvSpPr>
        <p:spPr>
          <a:xfrm>
            <a:off x="8907680" y="2486183"/>
            <a:ext cx="3255936" cy="17965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أضف المستوى </a:t>
            </a:r>
            <a:r>
              <a:rPr kumimoji="0" lang="ar-Q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الثاني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بصعوبة </a:t>
            </a:r>
            <a:r>
              <a:rPr kumimoji="0" lang="ar-QA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أعلى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litica" panose="02000506060000020004" pitchFamily="2" charset="0"/>
              </a:rPr>
              <a:t>Add Level 2 with increased difficulty.</a:t>
            </a:r>
          </a:p>
        </p:txBody>
      </p:sp>
      <p:sp>
        <p:nvSpPr>
          <p:cNvPr id="4" name="Google Shape;415;p20">
            <a:extLst>
              <a:ext uri="{FF2B5EF4-FFF2-40B4-BE49-F238E27FC236}">
                <a16:creationId xmlns:a16="http://schemas.microsoft.com/office/drawing/2014/main" id="{3A583241-F8CA-4D60-9CC3-F15E3047495D}"/>
              </a:ext>
            </a:extLst>
          </p:cNvPr>
          <p:cNvSpPr txBox="1">
            <a:spLocks/>
          </p:cNvSpPr>
          <p:nvPr/>
        </p:nvSpPr>
        <p:spPr>
          <a:xfrm>
            <a:off x="7936204" y="847045"/>
            <a:ext cx="4227412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highlight>
                  <a:srgbClr val="4A5695"/>
                </a:highlight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  <a:highlight>
                  <a:srgbClr val="4A5695"/>
                </a:highlight>
              </a:rPr>
            </a:br>
            <a:r>
              <a:rPr lang="en-US" sz="3200" dirty="0">
                <a:solidFill>
                  <a:schemeClr val="bg1"/>
                </a:solidFill>
                <a:highlight>
                  <a:srgbClr val="4A5695"/>
                </a:highlight>
                <a:latin typeface="Politica" panose="02000506060000020004" pitchFamily="2" charset="0"/>
              </a:rPr>
              <a:t>What we will develop TODAY?</a:t>
            </a:r>
            <a:endParaRPr lang="en-US" sz="3000" dirty="0">
              <a:solidFill>
                <a:schemeClr val="bg1"/>
              </a:solidFill>
              <a:highlight>
                <a:srgbClr val="4A5695"/>
              </a:highlight>
              <a:latin typeface="Politica" panose="02000506060000020004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401C4F1-718B-4F0B-BB34-F8417DDD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04348D5-FB94-42FC-ADFA-8B854E3F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8C9D8B19-6159-4866-8C3B-DECFE58BE752}"/>
              </a:ext>
            </a:extLst>
          </p:cNvPr>
          <p:cNvSpPr txBox="1"/>
          <p:nvPr/>
        </p:nvSpPr>
        <p:spPr>
          <a:xfrm>
            <a:off x="11218815" y="6329811"/>
            <a:ext cx="9499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Studio56.qa</a:t>
            </a:r>
          </a:p>
        </p:txBody>
      </p:sp>
      <p:pic>
        <p:nvPicPr>
          <p:cNvPr id="9" name="Picture 7" descr="Picture 7">
            <a:extLst>
              <a:ext uri="{FF2B5EF4-FFF2-40B4-BE49-F238E27FC236}">
                <a16:creationId xmlns:a16="http://schemas.microsoft.com/office/drawing/2014/main" id="{EE19F39C-7559-4876-8660-004530E4AD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590" y="6295972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51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Day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8" y="3636180"/>
            <a:ext cx="39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Design #level_3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93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525</Words>
  <Application>Microsoft Office PowerPoint</Application>
  <PresentationFormat>Widescreen</PresentationFormat>
  <Paragraphs>101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Google Sans</vt:lpstr>
      <vt:lpstr>Neo Sans Arabic</vt:lpstr>
      <vt:lpstr>Politica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Busaaa</dc:creator>
  <cp:lastModifiedBy>Sarah-studio56@outlook.com</cp:lastModifiedBy>
  <cp:revision>13</cp:revision>
  <dcterms:created xsi:type="dcterms:W3CDTF">2020-12-06T11:40:00Z</dcterms:created>
  <dcterms:modified xsi:type="dcterms:W3CDTF">2021-04-28T12:01:07Z</dcterms:modified>
</cp:coreProperties>
</file>