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64" r:id="rId4"/>
    <p:sldId id="262" r:id="rId5"/>
    <p:sldId id="261" r:id="rId6"/>
    <p:sldId id="257" r:id="rId7"/>
    <p:sldId id="258" r:id="rId8"/>
    <p:sldId id="259" r:id="rId9"/>
    <p:sldId id="260"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E935A-5EBD-4234-8580-F2DE97DD9816}" v="24" dt="2020-12-02T10:44:08.60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3" autoAdjust="0"/>
  </p:normalViewPr>
  <p:slideViewPr>
    <p:cSldViewPr snapToGrid="0">
      <p:cViewPr varScale="1">
        <p:scale>
          <a:sx n="105" d="100"/>
          <a:sy n="105"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5CDEE570-F02D-400B-8376-1D4A75FB0BF6}"/>
    <pc:docChg chg="undo redo custSel modSld">
      <pc:chgData name="moath momani" userId="720708e143949568" providerId="LiveId" clId="{5CDEE570-F02D-400B-8376-1D4A75FB0BF6}" dt="2020-10-19T07:56:55.267" v="274" actId="782"/>
      <pc:docMkLst>
        <pc:docMk/>
      </pc:docMkLst>
      <pc:sldChg chg="modSp mod">
        <pc:chgData name="moath momani" userId="720708e143949568" providerId="LiveId" clId="{5CDEE570-F02D-400B-8376-1D4A75FB0BF6}" dt="2020-10-19T06:58:21.767" v="2"/>
        <pc:sldMkLst>
          <pc:docMk/>
          <pc:sldMk cId="0" sldId="256"/>
        </pc:sldMkLst>
        <pc:spChg chg="mod">
          <ac:chgData name="moath momani" userId="720708e143949568" providerId="LiveId" clId="{5CDEE570-F02D-400B-8376-1D4A75FB0BF6}" dt="2020-10-19T06:58:21.767" v="2"/>
          <ac:spMkLst>
            <pc:docMk/>
            <pc:sldMk cId="0" sldId="256"/>
            <ac:spMk id="101" creationId="{00000000-0000-0000-0000-000000000000}"/>
          </ac:spMkLst>
        </pc:spChg>
      </pc:sldChg>
      <pc:sldChg chg="modSp mod">
        <pc:chgData name="moath momani" userId="720708e143949568" providerId="LiveId" clId="{5CDEE570-F02D-400B-8376-1D4A75FB0BF6}" dt="2020-10-19T07:43:14.627" v="90" actId="20577"/>
        <pc:sldMkLst>
          <pc:docMk/>
          <pc:sldMk cId="0" sldId="257"/>
        </pc:sldMkLst>
        <pc:spChg chg="mod">
          <ac:chgData name="moath momani" userId="720708e143949568" providerId="LiveId" clId="{5CDEE570-F02D-400B-8376-1D4A75FB0BF6}" dt="2020-10-19T07:43:14.627" v="90" actId="20577"/>
          <ac:spMkLst>
            <pc:docMk/>
            <pc:sldMk cId="0" sldId="257"/>
            <ac:spMk id="110" creationId="{00000000-0000-0000-0000-000000000000}"/>
          </ac:spMkLst>
        </pc:spChg>
        <pc:spChg chg="mod">
          <ac:chgData name="moath momani" userId="720708e143949568" providerId="LiveId" clId="{5CDEE570-F02D-400B-8376-1D4A75FB0BF6}" dt="2020-10-19T07:42:05.112" v="81"/>
          <ac:spMkLst>
            <pc:docMk/>
            <pc:sldMk cId="0" sldId="257"/>
            <ac:spMk id="111" creationId="{00000000-0000-0000-0000-000000000000}"/>
          </ac:spMkLst>
        </pc:spChg>
      </pc:sldChg>
      <pc:sldChg chg="modSp mod">
        <pc:chgData name="moath momani" userId="720708e143949568" providerId="LiveId" clId="{5CDEE570-F02D-400B-8376-1D4A75FB0BF6}" dt="2020-10-19T07:47:02.086" v="143" actId="20577"/>
        <pc:sldMkLst>
          <pc:docMk/>
          <pc:sldMk cId="1368490105" sldId="258"/>
        </pc:sldMkLst>
        <pc:spChg chg="mod">
          <ac:chgData name="moath momani" userId="720708e143949568" providerId="LiveId" clId="{5CDEE570-F02D-400B-8376-1D4A75FB0BF6}" dt="2020-10-19T07:43:30.641" v="91"/>
          <ac:spMkLst>
            <pc:docMk/>
            <pc:sldMk cId="1368490105" sldId="258"/>
            <ac:spMk id="111" creationId="{00000000-0000-0000-0000-000000000000}"/>
          </ac:spMkLst>
        </pc:spChg>
        <pc:graphicFrameChg chg="mod modGraphic">
          <ac:chgData name="moath momani" userId="720708e143949568" providerId="LiveId" clId="{5CDEE570-F02D-400B-8376-1D4A75FB0BF6}" dt="2020-10-19T07:47:02.086" v="143" actId="20577"/>
          <ac:graphicFrameMkLst>
            <pc:docMk/>
            <pc:sldMk cId="1368490105" sldId="258"/>
            <ac:graphicFrameMk id="9" creationId="{D924ADDC-0FC0-4E07-9A6E-A6392502FFAB}"/>
          </ac:graphicFrameMkLst>
        </pc:graphicFrameChg>
      </pc:sldChg>
      <pc:sldChg chg="modSp mod">
        <pc:chgData name="moath momani" userId="720708e143949568" providerId="LiveId" clId="{5CDEE570-F02D-400B-8376-1D4A75FB0BF6}" dt="2020-10-19T07:49:00.108" v="171" actId="20577"/>
        <pc:sldMkLst>
          <pc:docMk/>
          <pc:sldMk cId="1051649133" sldId="259"/>
        </pc:sldMkLst>
        <pc:spChg chg="mod">
          <ac:chgData name="moath momani" userId="720708e143949568" providerId="LiveId" clId="{5CDEE570-F02D-400B-8376-1D4A75FB0BF6}" dt="2020-10-19T07:49:00.108" v="171" actId="20577"/>
          <ac:spMkLst>
            <pc:docMk/>
            <pc:sldMk cId="1051649133" sldId="259"/>
            <ac:spMk id="10" creationId="{EF7D5529-E01F-40C4-9628-C79A2F2BE828}"/>
          </ac:spMkLst>
        </pc:spChg>
        <pc:spChg chg="mod">
          <ac:chgData name="moath momani" userId="720708e143949568" providerId="LiveId" clId="{5CDEE570-F02D-400B-8376-1D4A75FB0BF6}" dt="2020-10-19T07:47:13.401" v="144"/>
          <ac:spMkLst>
            <pc:docMk/>
            <pc:sldMk cId="1051649133" sldId="259"/>
            <ac:spMk id="111" creationId="{00000000-0000-0000-0000-000000000000}"/>
          </ac:spMkLst>
        </pc:spChg>
      </pc:sldChg>
      <pc:sldChg chg="modSp mod">
        <pc:chgData name="moath momani" userId="720708e143949568" providerId="LiveId" clId="{5CDEE570-F02D-400B-8376-1D4A75FB0BF6}" dt="2020-10-19T07:53:02.803" v="221" actId="782"/>
        <pc:sldMkLst>
          <pc:docMk/>
          <pc:sldMk cId="3704995808" sldId="260"/>
        </pc:sldMkLst>
        <pc:spChg chg="mod">
          <ac:chgData name="moath momani" userId="720708e143949568" providerId="LiveId" clId="{5CDEE570-F02D-400B-8376-1D4A75FB0BF6}" dt="2020-10-19T07:49:53.484" v="172"/>
          <ac:spMkLst>
            <pc:docMk/>
            <pc:sldMk cId="3704995808" sldId="260"/>
            <ac:spMk id="111" creationId="{00000000-0000-0000-0000-000000000000}"/>
          </ac:spMkLst>
        </pc:spChg>
        <pc:graphicFrameChg chg="mod modGraphic">
          <ac:chgData name="moath momani" userId="720708e143949568" providerId="LiveId" clId="{5CDEE570-F02D-400B-8376-1D4A75FB0BF6}" dt="2020-10-19T07:53:02.803" v="221" actId="782"/>
          <ac:graphicFrameMkLst>
            <pc:docMk/>
            <pc:sldMk cId="3704995808" sldId="260"/>
            <ac:graphicFrameMk id="9" creationId="{AFF9E331-2F6D-4237-9C3A-352475C82492}"/>
          </ac:graphicFrameMkLst>
        </pc:graphicFrameChg>
      </pc:sldChg>
      <pc:sldChg chg="modSp mod">
        <pc:chgData name="moath momani" userId="720708e143949568" providerId="LiveId" clId="{5CDEE570-F02D-400B-8376-1D4A75FB0BF6}" dt="2020-10-19T07:41:54.482" v="80" actId="20577"/>
        <pc:sldMkLst>
          <pc:docMk/>
          <pc:sldMk cId="2975555803" sldId="261"/>
        </pc:sldMkLst>
        <pc:graphicFrameChg chg="mod modGraphic">
          <ac:chgData name="moath momani" userId="720708e143949568" providerId="LiveId" clId="{5CDEE570-F02D-400B-8376-1D4A75FB0BF6}" dt="2020-10-19T07:41:54.482" v="80" actId="20577"/>
          <ac:graphicFrameMkLst>
            <pc:docMk/>
            <pc:sldMk cId="2975555803" sldId="261"/>
            <ac:graphicFrameMk id="16" creationId="{19F4B6FB-F246-464D-8F74-C3493134C0E4}"/>
          </ac:graphicFrameMkLst>
        </pc:graphicFrameChg>
      </pc:sldChg>
      <pc:sldChg chg="modSp mod">
        <pc:chgData name="moath momani" userId="720708e143949568" providerId="LiveId" clId="{5CDEE570-F02D-400B-8376-1D4A75FB0BF6}" dt="2020-10-19T07:12:18.742" v="62" actId="20577"/>
        <pc:sldMkLst>
          <pc:docMk/>
          <pc:sldMk cId="3395007616" sldId="262"/>
        </pc:sldMkLst>
        <pc:spChg chg="mod">
          <ac:chgData name="moath momani" userId="720708e143949568" providerId="LiveId" clId="{5CDEE570-F02D-400B-8376-1D4A75FB0BF6}" dt="2020-10-19T07:12:18.742" v="62" actId="20577"/>
          <ac:spMkLst>
            <pc:docMk/>
            <pc:sldMk cId="3395007616" sldId="262"/>
            <ac:spMk id="10" creationId="{CA2989F7-5D56-441E-9E1C-B92A7AC5048D}"/>
          </ac:spMkLst>
        </pc:spChg>
        <pc:spChg chg="mod">
          <ac:chgData name="moath momani" userId="720708e143949568" providerId="LiveId" clId="{5CDEE570-F02D-400B-8376-1D4A75FB0BF6}" dt="2020-10-19T07:08:03.746" v="38"/>
          <ac:spMkLst>
            <pc:docMk/>
            <pc:sldMk cId="3395007616" sldId="262"/>
            <ac:spMk id="11" creationId="{C33DD1E7-E79F-4DFA-80FA-C346FD1F051B}"/>
          </ac:spMkLst>
        </pc:spChg>
      </pc:sldChg>
      <pc:sldChg chg="modSp mod">
        <pc:chgData name="moath momani" userId="720708e143949568" providerId="LiveId" clId="{5CDEE570-F02D-400B-8376-1D4A75FB0BF6}" dt="2020-10-19T07:07:46.592" v="37" actId="782"/>
        <pc:sldMkLst>
          <pc:docMk/>
          <pc:sldMk cId="3299758773" sldId="264"/>
        </pc:sldMkLst>
        <pc:spChg chg="mod">
          <ac:chgData name="moath momani" userId="720708e143949568" providerId="LiveId" clId="{5CDEE570-F02D-400B-8376-1D4A75FB0BF6}" dt="2020-10-19T07:07:04.608" v="33"/>
          <ac:spMkLst>
            <pc:docMk/>
            <pc:sldMk cId="3299758773" sldId="264"/>
            <ac:spMk id="17" creationId="{3491E9C2-141A-47B4-8AF8-20871943362C}"/>
          </ac:spMkLst>
        </pc:spChg>
        <pc:graphicFrameChg chg="mod modGraphic">
          <ac:chgData name="moath momani" userId="720708e143949568" providerId="LiveId" clId="{5CDEE570-F02D-400B-8376-1D4A75FB0BF6}" dt="2020-10-19T07:07:46.592" v="37" actId="782"/>
          <ac:graphicFrameMkLst>
            <pc:docMk/>
            <pc:sldMk cId="3299758773" sldId="264"/>
            <ac:graphicFrameMk id="23" creationId="{6C6CF4B0-4757-42B9-88DC-6C219C26B495}"/>
          </ac:graphicFrameMkLst>
        </pc:graphicFrameChg>
      </pc:sldChg>
      <pc:sldChg chg="modSp mod">
        <pc:chgData name="moath momani" userId="720708e143949568" providerId="LiveId" clId="{5CDEE570-F02D-400B-8376-1D4A75FB0BF6}" dt="2020-10-19T07:08:57.479" v="47"/>
        <pc:sldMkLst>
          <pc:docMk/>
          <pc:sldMk cId="2396038251" sldId="265"/>
        </pc:sldMkLst>
        <pc:spChg chg="mod">
          <ac:chgData name="moath momani" userId="720708e143949568" providerId="LiveId" clId="{5CDEE570-F02D-400B-8376-1D4A75FB0BF6}" dt="2020-10-19T07:08:57.479" v="47"/>
          <ac:spMkLst>
            <pc:docMk/>
            <pc:sldMk cId="2396038251" sldId="265"/>
            <ac:spMk id="2" creationId="{FC84119A-9C00-4A4D-B8A1-A3CEF39C8A71}"/>
          </ac:spMkLst>
        </pc:spChg>
        <pc:spChg chg="mod">
          <ac:chgData name="moath momani" userId="720708e143949568" providerId="LiveId" clId="{5CDEE570-F02D-400B-8376-1D4A75FB0BF6}" dt="2020-10-19T06:58:38.054" v="3"/>
          <ac:spMkLst>
            <pc:docMk/>
            <pc:sldMk cId="2396038251" sldId="265"/>
            <ac:spMk id="3" creationId="{315EFD2C-9D32-4E66-B641-9629E89EEF30}"/>
          </ac:spMkLst>
        </pc:spChg>
      </pc:sldChg>
      <pc:sldChg chg="modSp mod">
        <pc:chgData name="moath momani" userId="720708e143949568" providerId="LiveId" clId="{5CDEE570-F02D-400B-8376-1D4A75FB0BF6}" dt="2020-10-19T07:55:14.801" v="250" actId="20577"/>
        <pc:sldMkLst>
          <pc:docMk/>
          <pc:sldMk cId="4027102162" sldId="266"/>
        </pc:sldMkLst>
        <pc:spChg chg="mod">
          <ac:chgData name="moath momani" userId="720708e143949568" providerId="LiveId" clId="{5CDEE570-F02D-400B-8376-1D4A75FB0BF6}" dt="2020-10-19T07:55:14.801" v="250" actId="20577"/>
          <ac:spMkLst>
            <pc:docMk/>
            <pc:sldMk cId="4027102162" sldId="266"/>
            <ac:spMk id="10" creationId="{9D7E174E-AFFB-4815-93E6-758F1C7F88AB}"/>
          </ac:spMkLst>
        </pc:spChg>
        <pc:spChg chg="mod">
          <ac:chgData name="moath momani" userId="720708e143949568" providerId="LiveId" clId="{5CDEE570-F02D-400B-8376-1D4A75FB0BF6}" dt="2020-10-19T07:53:19.264" v="222"/>
          <ac:spMkLst>
            <pc:docMk/>
            <pc:sldMk cId="4027102162" sldId="266"/>
            <ac:spMk id="16" creationId="{79F93827-5C9D-46E5-AC23-4889FBFC9122}"/>
          </ac:spMkLst>
        </pc:spChg>
      </pc:sldChg>
      <pc:sldChg chg="modSp mod">
        <pc:chgData name="moath momani" userId="720708e143949568" providerId="LiveId" clId="{5CDEE570-F02D-400B-8376-1D4A75FB0BF6}" dt="2020-10-19T07:56:55.267" v="274" actId="782"/>
        <pc:sldMkLst>
          <pc:docMk/>
          <pc:sldMk cId="2983114971" sldId="267"/>
        </pc:sldMkLst>
        <pc:graphicFrameChg chg="mod modGraphic">
          <ac:chgData name="moath momani" userId="720708e143949568" providerId="LiveId" clId="{5CDEE570-F02D-400B-8376-1D4A75FB0BF6}" dt="2020-10-19T07:56:55.267" v="274" actId="782"/>
          <ac:graphicFrameMkLst>
            <pc:docMk/>
            <pc:sldMk cId="2983114971" sldId="267"/>
            <ac:graphicFrameMk id="16" creationId="{8A0EDEE8-F79A-4E20-8E6F-D0692D2840F8}"/>
          </ac:graphicFrameMkLst>
        </pc:graphicFrameChg>
      </pc:sldChg>
    </pc:docChg>
  </pc:docChgLst>
  <pc:docChgLst>
    <pc:chgData name="moath momani" userId="720708e143949568" providerId="LiveId" clId="{D5B90AFA-02B1-4A6B-B9E6-E9FDA4EC9913}"/>
    <pc:docChg chg="undo custSel modSld">
      <pc:chgData name="moath momani" userId="720708e143949568" providerId="LiveId" clId="{D5B90AFA-02B1-4A6B-B9E6-E9FDA4EC9913}" dt="2020-11-26T09:39:33.188" v="730" actId="14734"/>
      <pc:docMkLst>
        <pc:docMk/>
      </pc:docMkLst>
      <pc:sldChg chg="addSp modSp mod">
        <pc:chgData name="moath momani" userId="720708e143949568" providerId="LiveId" clId="{D5B90AFA-02B1-4A6B-B9E6-E9FDA4EC9913}" dt="2020-11-26T09:32:36.150" v="722" actId="20577"/>
        <pc:sldMkLst>
          <pc:docMk/>
          <pc:sldMk cId="0" sldId="256"/>
        </pc:sldMkLst>
        <pc:spChg chg="add mod">
          <ac:chgData name="moath momani" userId="720708e143949568" providerId="LiveId" clId="{D5B90AFA-02B1-4A6B-B9E6-E9FDA4EC9913}" dt="2020-11-26T09:18:32.235" v="467"/>
          <ac:spMkLst>
            <pc:docMk/>
            <pc:sldMk cId="0" sldId="256"/>
            <ac:spMk id="11" creationId="{81088609-C7D3-4B6E-AD27-8FBA56B75F0D}"/>
          </ac:spMkLst>
        </pc:spChg>
        <pc:spChg chg="mod">
          <ac:chgData name="moath momani" userId="720708e143949568" providerId="LiveId" clId="{D5B90AFA-02B1-4A6B-B9E6-E9FDA4EC9913}" dt="2020-11-26T09:32:36.150" v="722" actId="20577"/>
          <ac:spMkLst>
            <pc:docMk/>
            <pc:sldMk cId="0" sldId="256"/>
            <ac:spMk id="101" creationId="{00000000-0000-0000-0000-000000000000}"/>
          </ac:spMkLst>
        </pc:spChg>
        <pc:picChg chg="add mod">
          <ac:chgData name="moath momani" userId="720708e143949568" providerId="LiveId" clId="{D5B90AFA-02B1-4A6B-B9E6-E9FDA4EC9913}" dt="2020-11-26T09:18:32.235" v="467"/>
          <ac:picMkLst>
            <pc:docMk/>
            <pc:sldMk cId="0" sldId="256"/>
            <ac:picMk id="10" creationId="{74CBAAB3-BB85-47F8-80D7-6856B57215E8}"/>
          </ac:picMkLst>
        </pc:picChg>
      </pc:sldChg>
      <pc:sldChg chg="addSp delSp modSp mod">
        <pc:chgData name="moath momani" userId="720708e143949568" providerId="LiveId" clId="{D5B90AFA-02B1-4A6B-B9E6-E9FDA4EC9913}" dt="2020-11-26T09:18:13.350" v="458"/>
        <pc:sldMkLst>
          <pc:docMk/>
          <pc:sldMk cId="0" sldId="257"/>
        </pc:sldMkLst>
        <pc:spChg chg="add mod">
          <ac:chgData name="moath momani" userId="720708e143949568" providerId="LiveId" clId="{D5B90AFA-02B1-4A6B-B9E6-E9FDA4EC9913}" dt="2020-11-26T09:18:13.350" v="458"/>
          <ac:spMkLst>
            <pc:docMk/>
            <pc:sldMk cId="0" sldId="257"/>
            <ac:spMk id="10" creationId="{72BC28F8-D72C-46B6-86D6-3452AC495538}"/>
          </ac:spMkLst>
        </pc:spChg>
        <pc:spChg chg="mod">
          <ac:chgData name="moath momani" userId="720708e143949568" providerId="LiveId" clId="{D5B90AFA-02B1-4A6B-B9E6-E9FDA4EC9913}" dt="2020-11-26T09:11:53.397" v="312" actId="2711"/>
          <ac:spMkLst>
            <pc:docMk/>
            <pc:sldMk cId="0" sldId="257"/>
            <ac:spMk id="110" creationId="{00000000-0000-0000-0000-000000000000}"/>
          </ac:spMkLst>
        </pc:spChg>
        <pc:spChg chg="mod">
          <ac:chgData name="moath momani" userId="720708e143949568" providerId="LiveId" clId="{D5B90AFA-02B1-4A6B-B9E6-E9FDA4EC9913}" dt="2020-11-26T09:08:18.814" v="291"/>
          <ac:spMkLst>
            <pc:docMk/>
            <pc:sldMk cId="0" sldId="257"/>
            <ac:spMk id="111" creationId="{00000000-0000-0000-0000-000000000000}"/>
          </ac:spMkLst>
        </pc:spChg>
        <pc:spChg chg="del">
          <ac:chgData name="moath momani" userId="720708e143949568" providerId="LiveId" clId="{D5B90AFA-02B1-4A6B-B9E6-E9FDA4EC9913}" dt="2020-11-26T09:18:12.983" v="457" actId="478"/>
          <ac:spMkLst>
            <pc:docMk/>
            <pc:sldMk cId="0" sldId="257"/>
            <ac:spMk id="116" creationId="{00000000-0000-0000-0000-000000000000}"/>
          </ac:spMkLst>
        </pc:spChg>
        <pc:picChg chg="add mod">
          <ac:chgData name="moath momani" userId="720708e143949568" providerId="LiveId" clId="{D5B90AFA-02B1-4A6B-B9E6-E9FDA4EC9913}" dt="2020-11-26T09:18:13.350" v="458"/>
          <ac:picMkLst>
            <pc:docMk/>
            <pc:sldMk cId="0" sldId="257"/>
            <ac:picMk id="9" creationId="{FE65B2D8-1F61-4B90-AF7E-3515F1E6CC61}"/>
          </ac:picMkLst>
        </pc:picChg>
        <pc:picChg chg="del">
          <ac:chgData name="moath momani" userId="720708e143949568" providerId="LiveId" clId="{D5B90AFA-02B1-4A6B-B9E6-E9FDA4EC9913}" dt="2020-11-26T09:18:12.983" v="457" actId="478"/>
          <ac:picMkLst>
            <pc:docMk/>
            <pc:sldMk cId="0" sldId="257"/>
            <ac:picMk id="115" creationId="{00000000-0000-0000-0000-000000000000}"/>
          </ac:picMkLst>
        </pc:picChg>
      </pc:sldChg>
      <pc:sldChg chg="modSp mod">
        <pc:chgData name="moath momani" userId="720708e143949568" providerId="LiveId" clId="{D5B90AFA-02B1-4A6B-B9E6-E9FDA4EC9913}" dt="2020-11-26T09:18:01.841" v="456" actId="1037"/>
        <pc:sldMkLst>
          <pc:docMk/>
          <pc:sldMk cId="1368490105" sldId="258"/>
        </pc:sldMkLst>
        <pc:spChg chg="mod">
          <ac:chgData name="moath momani" userId="720708e143949568" providerId="LiveId" clId="{D5B90AFA-02B1-4A6B-B9E6-E9FDA4EC9913}" dt="2020-11-26T09:17:36.212" v="420" actId="1036"/>
          <ac:spMkLst>
            <pc:docMk/>
            <pc:sldMk cId="1368490105" sldId="258"/>
            <ac:spMk id="111" creationId="{00000000-0000-0000-0000-000000000000}"/>
          </ac:spMkLst>
        </pc:spChg>
        <pc:spChg chg="mod">
          <ac:chgData name="moath momani" userId="720708e143949568" providerId="LiveId" clId="{D5B90AFA-02B1-4A6B-B9E6-E9FDA4EC9913}" dt="2020-11-26T09:18:01.841" v="456" actId="1037"/>
          <ac:spMkLst>
            <pc:docMk/>
            <pc:sldMk cId="1368490105" sldId="258"/>
            <ac:spMk id="116" creationId="{00000000-0000-0000-0000-000000000000}"/>
          </ac:spMkLst>
        </pc:spChg>
        <pc:grpChg chg="mod">
          <ac:chgData name="moath momani" userId="720708e143949568" providerId="LiveId" clId="{D5B90AFA-02B1-4A6B-B9E6-E9FDA4EC9913}" dt="2020-11-26T09:17:36.212" v="420" actId="1036"/>
          <ac:grpSpMkLst>
            <pc:docMk/>
            <pc:sldMk cId="1368490105" sldId="258"/>
            <ac:grpSpMk id="114" creationId="{00000000-0000-0000-0000-000000000000}"/>
          </ac:grpSpMkLst>
        </pc:grpChg>
        <pc:graphicFrameChg chg="mod modGraphic">
          <ac:chgData name="moath momani" userId="720708e143949568" providerId="LiveId" clId="{D5B90AFA-02B1-4A6B-B9E6-E9FDA4EC9913}" dt="2020-11-26T09:17:44.197" v="421" actId="1076"/>
          <ac:graphicFrameMkLst>
            <pc:docMk/>
            <pc:sldMk cId="1368490105" sldId="258"/>
            <ac:graphicFrameMk id="9" creationId="{D924ADDC-0FC0-4E07-9A6E-A6392502FFAB}"/>
          </ac:graphicFrameMkLst>
        </pc:graphicFrameChg>
        <pc:picChg chg="mod">
          <ac:chgData name="moath momani" userId="720708e143949568" providerId="LiveId" clId="{D5B90AFA-02B1-4A6B-B9E6-E9FDA4EC9913}" dt="2020-11-26T09:17:57.815" v="447" actId="1038"/>
          <ac:picMkLst>
            <pc:docMk/>
            <pc:sldMk cId="1368490105" sldId="258"/>
            <ac:picMk id="115" creationId="{00000000-0000-0000-0000-000000000000}"/>
          </ac:picMkLst>
        </pc:picChg>
      </pc:sldChg>
      <pc:sldChg chg="modSp mod">
        <pc:chgData name="moath momani" userId="720708e143949568" providerId="LiveId" clId="{D5B90AFA-02B1-4A6B-B9E6-E9FDA4EC9913}" dt="2020-11-26T09:20:14.238" v="478" actId="2711"/>
        <pc:sldMkLst>
          <pc:docMk/>
          <pc:sldMk cId="1051649133" sldId="259"/>
        </pc:sldMkLst>
        <pc:spChg chg="mod">
          <ac:chgData name="moath momani" userId="720708e143949568" providerId="LiveId" clId="{D5B90AFA-02B1-4A6B-B9E6-E9FDA4EC9913}" dt="2020-11-26T09:19:56.061" v="476" actId="1076"/>
          <ac:spMkLst>
            <pc:docMk/>
            <pc:sldMk cId="1051649133" sldId="259"/>
            <ac:spMk id="10" creationId="{EF7D5529-E01F-40C4-9628-C79A2F2BE828}"/>
          </ac:spMkLst>
        </pc:spChg>
        <pc:spChg chg="mod">
          <ac:chgData name="moath momani" userId="720708e143949568" providerId="LiveId" clId="{D5B90AFA-02B1-4A6B-B9E6-E9FDA4EC9913}" dt="2020-11-26T09:20:14.238" v="478" actId="2711"/>
          <ac:spMkLst>
            <pc:docMk/>
            <pc:sldMk cId="1051649133" sldId="259"/>
            <ac:spMk id="111" creationId="{00000000-0000-0000-0000-000000000000}"/>
          </ac:spMkLst>
        </pc:spChg>
      </pc:sldChg>
      <pc:sldChg chg="addSp delSp modSp mod">
        <pc:chgData name="moath momani" userId="720708e143949568" providerId="LiveId" clId="{D5B90AFA-02B1-4A6B-B9E6-E9FDA4EC9913}" dt="2020-11-26T09:31:11.914" v="664" actId="20577"/>
        <pc:sldMkLst>
          <pc:docMk/>
          <pc:sldMk cId="3704995808" sldId="260"/>
        </pc:sldMkLst>
        <pc:spChg chg="add mod">
          <ac:chgData name="moath momani" userId="720708e143949568" providerId="LiveId" clId="{D5B90AFA-02B1-4A6B-B9E6-E9FDA4EC9913}" dt="2020-11-26T09:24:10.381" v="529"/>
          <ac:spMkLst>
            <pc:docMk/>
            <pc:sldMk cId="3704995808" sldId="260"/>
            <ac:spMk id="11" creationId="{11C8B0ED-E753-426F-BADB-FF19C955285E}"/>
          </ac:spMkLst>
        </pc:spChg>
        <pc:spChg chg="mod">
          <ac:chgData name="moath momani" userId="720708e143949568" providerId="LiveId" clId="{D5B90AFA-02B1-4A6B-B9E6-E9FDA4EC9913}" dt="2020-11-26T09:23:54.886" v="524" actId="1076"/>
          <ac:spMkLst>
            <pc:docMk/>
            <pc:sldMk cId="3704995808" sldId="260"/>
            <ac:spMk id="111" creationId="{00000000-0000-0000-0000-000000000000}"/>
          </ac:spMkLst>
        </pc:spChg>
        <pc:spChg chg="del">
          <ac:chgData name="moath momani" userId="720708e143949568" providerId="LiveId" clId="{D5B90AFA-02B1-4A6B-B9E6-E9FDA4EC9913}" dt="2020-11-26T09:24:10.165" v="528" actId="478"/>
          <ac:spMkLst>
            <pc:docMk/>
            <pc:sldMk cId="3704995808" sldId="260"/>
            <ac:spMk id="116" creationId="{00000000-0000-0000-0000-000000000000}"/>
          </ac:spMkLst>
        </pc:spChg>
        <pc:graphicFrameChg chg="mod modGraphic">
          <ac:chgData name="moath momani" userId="720708e143949568" providerId="LiveId" clId="{D5B90AFA-02B1-4A6B-B9E6-E9FDA4EC9913}" dt="2020-11-26T09:31:11.914" v="664" actId="20577"/>
          <ac:graphicFrameMkLst>
            <pc:docMk/>
            <pc:sldMk cId="3704995808" sldId="260"/>
            <ac:graphicFrameMk id="9" creationId="{AFF9E331-2F6D-4237-9C3A-352475C82492}"/>
          </ac:graphicFrameMkLst>
        </pc:graphicFrameChg>
        <pc:picChg chg="add mod">
          <ac:chgData name="moath momani" userId="720708e143949568" providerId="LiveId" clId="{D5B90AFA-02B1-4A6B-B9E6-E9FDA4EC9913}" dt="2020-11-26T09:24:10.381" v="529"/>
          <ac:picMkLst>
            <pc:docMk/>
            <pc:sldMk cId="3704995808" sldId="260"/>
            <ac:picMk id="10" creationId="{6C58BB8E-96EA-4489-9026-974197ECBFF1}"/>
          </ac:picMkLst>
        </pc:picChg>
        <pc:picChg chg="del">
          <ac:chgData name="moath momani" userId="720708e143949568" providerId="LiveId" clId="{D5B90AFA-02B1-4A6B-B9E6-E9FDA4EC9913}" dt="2020-11-26T09:24:10.165" v="528" actId="478"/>
          <ac:picMkLst>
            <pc:docMk/>
            <pc:sldMk cId="3704995808" sldId="260"/>
            <ac:picMk id="115" creationId="{00000000-0000-0000-0000-000000000000}"/>
          </ac:picMkLst>
        </pc:picChg>
      </pc:sldChg>
      <pc:sldChg chg="addSp delSp modSp mod">
        <pc:chgData name="moath momani" userId="720708e143949568" providerId="LiveId" clId="{D5B90AFA-02B1-4A6B-B9E6-E9FDA4EC9913}" dt="2020-11-26T09:30:22.930" v="630" actId="20577"/>
        <pc:sldMkLst>
          <pc:docMk/>
          <pc:sldMk cId="2975555803" sldId="261"/>
        </pc:sldMkLst>
        <pc:spChg chg="mod">
          <ac:chgData name="moath momani" userId="720708e143949568" providerId="LiveId" clId="{D5B90AFA-02B1-4A6B-B9E6-E9FDA4EC9913}" dt="2020-11-26T09:07:30.584" v="288"/>
          <ac:spMkLst>
            <pc:docMk/>
            <pc:sldMk cId="2975555803" sldId="261"/>
            <ac:spMk id="10" creationId="{D7A87FB4-AB01-424A-A7EF-A9F633313350}"/>
          </ac:spMkLst>
        </pc:spChg>
        <pc:spChg chg="del">
          <ac:chgData name="moath momani" userId="720708e143949568" providerId="LiveId" clId="{D5B90AFA-02B1-4A6B-B9E6-E9FDA4EC9913}" dt="2020-11-26T09:18:16.926" v="459" actId="478"/>
          <ac:spMkLst>
            <pc:docMk/>
            <pc:sldMk cId="2975555803" sldId="261"/>
            <ac:spMk id="15" creationId="{9D63C563-12D2-4BCF-AC66-C1BD12F07A98}"/>
          </ac:spMkLst>
        </pc:spChg>
        <pc:spChg chg="add mod">
          <ac:chgData name="moath momani" userId="720708e143949568" providerId="LiveId" clId="{D5B90AFA-02B1-4A6B-B9E6-E9FDA4EC9913}" dt="2020-11-26T09:18:17.211" v="460"/>
          <ac:spMkLst>
            <pc:docMk/>
            <pc:sldMk cId="2975555803" sldId="261"/>
            <ac:spMk id="17" creationId="{4752C6F7-9F4D-46A2-BE5D-3CDFF01C8E74}"/>
          </ac:spMkLst>
        </pc:spChg>
        <pc:graphicFrameChg chg="mod modGraphic">
          <ac:chgData name="moath momani" userId="720708e143949568" providerId="LiveId" clId="{D5B90AFA-02B1-4A6B-B9E6-E9FDA4EC9913}" dt="2020-11-26T09:30:22.930" v="630" actId="20577"/>
          <ac:graphicFrameMkLst>
            <pc:docMk/>
            <pc:sldMk cId="2975555803" sldId="261"/>
            <ac:graphicFrameMk id="16" creationId="{19F4B6FB-F246-464D-8F74-C3493134C0E4}"/>
          </ac:graphicFrameMkLst>
        </pc:graphicFrameChg>
        <pc:picChg chg="add mod">
          <ac:chgData name="moath momani" userId="720708e143949568" providerId="LiveId" clId="{D5B90AFA-02B1-4A6B-B9E6-E9FDA4EC9913}" dt="2020-11-26T09:18:17.211" v="460"/>
          <ac:picMkLst>
            <pc:docMk/>
            <pc:sldMk cId="2975555803" sldId="261"/>
            <ac:picMk id="9" creationId="{C0CFEFC6-B0DB-467D-AD54-7AA06D5FAE45}"/>
          </ac:picMkLst>
        </pc:picChg>
        <pc:picChg chg="del">
          <ac:chgData name="moath momani" userId="720708e143949568" providerId="LiveId" clId="{D5B90AFA-02B1-4A6B-B9E6-E9FDA4EC9913}" dt="2020-11-26T09:18:16.926" v="459" actId="478"/>
          <ac:picMkLst>
            <pc:docMk/>
            <pc:sldMk cId="2975555803" sldId="261"/>
            <ac:picMk id="14" creationId="{387B677F-205A-4AAA-96FA-13060C2C8E5A}"/>
          </ac:picMkLst>
        </pc:picChg>
      </pc:sldChg>
      <pc:sldChg chg="addSp modSp mod">
        <pc:chgData name="moath momani" userId="720708e143949568" providerId="LiveId" clId="{D5B90AFA-02B1-4A6B-B9E6-E9FDA4EC9913}" dt="2020-11-26T09:29:43.906" v="590" actId="113"/>
        <pc:sldMkLst>
          <pc:docMk/>
          <pc:sldMk cId="3395007616" sldId="262"/>
        </pc:sldMkLst>
        <pc:spChg chg="add mod">
          <ac:chgData name="moath momani" userId="720708e143949568" providerId="LiveId" clId="{D5B90AFA-02B1-4A6B-B9E6-E9FDA4EC9913}" dt="2020-11-26T09:18:19.229" v="461"/>
          <ac:spMkLst>
            <pc:docMk/>
            <pc:sldMk cId="3395007616" sldId="262"/>
            <ac:spMk id="8" creationId="{1DBF8700-74EC-4CF8-8535-A061F7FE5123}"/>
          </ac:spMkLst>
        </pc:spChg>
        <pc:spChg chg="mod">
          <ac:chgData name="moath momani" userId="720708e143949568" providerId="LiveId" clId="{D5B90AFA-02B1-4A6B-B9E6-E9FDA4EC9913}" dt="2020-11-26T09:29:43.906" v="590" actId="113"/>
          <ac:spMkLst>
            <pc:docMk/>
            <pc:sldMk cId="3395007616" sldId="262"/>
            <ac:spMk id="10" creationId="{CA2989F7-5D56-441E-9E1C-B92A7AC5048D}"/>
          </ac:spMkLst>
        </pc:spChg>
        <pc:spChg chg="mod">
          <ac:chgData name="moath momani" userId="720708e143949568" providerId="LiveId" clId="{D5B90AFA-02B1-4A6B-B9E6-E9FDA4EC9913}" dt="2020-11-26T09:00:51.257" v="228" actId="20577"/>
          <ac:spMkLst>
            <pc:docMk/>
            <pc:sldMk cId="3395007616" sldId="262"/>
            <ac:spMk id="11" creationId="{C33DD1E7-E79F-4DFA-80FA-C346FD1F051B}"/>
          </ac:spMkLst>
        </pc:spChg>
        <pc:picChg chg="add mod">
          <ac:chgData name="moath momani" userId="720708e143949568" providerId="LiveId" clId="{D5B90AFA-02B1-4A6B-B9E6-E9FDA4EC9913}" dt="2020-11-26T09:18:19.229" v="461"/>
          <ac:picMkLst>
            <pc:docMk/>
            <pc:sldMk cId="3395007616" sldId="262"/>
            <ac:picMk id="7" creationId="{0C76E886-7AEA-4C0C-B523-6D47C75713EF}"/>
          </ac:picMkLst>
        </pc:picChg>
      </pc:sldChg>
      <pc:sldChg chg="addSp delSp modSp mod">
        <pc:chgData name="moath momani" userId="720708e143949568" providerId="LiveId" clId="{D5B90AFA-02B1-4A6B-B9E6-E9FDA4EC9913}" dt="2020-11-26T09:39:16.041" v="728" actId="255"/>
        <pc:sldMkLst>
          <pc:docMk/>
          <pc:sldMk cId="3299758773" sldId="264"/>
        </pc:sldMkLst>
        <pc:spChg chg="add mod">
          <ac:chgData name="moath momani" userId="720708e143949568" providerId="LiveId" clId="{D5B90AFA-02B1-4A6B-B9E6-E9FDA4EC9913}" dt="2020-11-26T09:18:22.318" v="463"/>
          <ac:spMkLst>
            <pc:docMk/>
            <pc:sldMk cId="3299758773" sldId="264"/>
            <ac:spMk id="10" creationId="{5FF14B0E-3DBB-4510-A45D-BB07E6CC4689}"/>
          </ac:spMkLst>
        </pc:spChg>
        <pc:spChg chg="mod">
          <ac:chgData name="moath momani" userId="720708e143949568" providerId="LiveId" clId="{D5B90AFA-02B1-4A6B-B9E6-E9FDA4EC9913}" dt="2020-11-26T09:07:18.073" v="287"/>
          <ac:spMkLst>
            <pc:docMk/>
            <pc:sldMk cId="3299758773" sldId="264"/>
            <ac:spMk id="17" creationId="{3491E9C2-141A-47B4-8AF8-20871943362C}"/>
          </ac:spMkLst>
        </pc:spChg>
        <pc:spChg chg="del">
          <ac:chgData name="moath momani" userId="720708e143949568" providerId="LiveId" clId="{D5B90AFA-02B1-4A6B-B9E6-E9FDA4EC9913}" dt="2020-11-26T09:18:22.091" v="462" actId="478"/>
          <ac:spMkLst>
            <pc:docMk/>
            <pc:sldMk cId="3299758773" sldId="264"/>
            <ac:spMk id="22" creationId="{DD61AAE1-2E64-4ABD-877C-7899B186CE9A}"/>
          </ac:spMkLst>
        </pc:spChg>
        <pc:graphicFrameChg chg="mod modGraphic">
          <ac:chgData name="moath momani" userId="720708e143949568" providerId="LiveId" clId="{D5B90AFA-02B1-4A6B-B9E6-E9FDA4EC9913}" dt="2020-11-26T09:39:16.041" v="728" actId="255"/>
          <ac:graphicFrameMkLst>
            <pc:docMk/>
            <pc:sldMk cId="3299758773" sldId="264"/>
            <ac:graphicFrameMk id="23" creationId="{6C6CF4B0-4757-42B9-88DC-6C219C26B495}"/>
          </ac:graphicFrameMkLst>
        </pc:graphicFrameChg>
        <pc:picChg chg="add mod">
          <ac:chgData name="moath momani" userId="720708e143949568" providerId="LiveId" clId="{D5B90AFA-02B1-4A6B-B9E6-E9FDA4EC9913}" dt="2020-11-26T09:18:22.318" v="463"/>
          <ac:picMkLst>
            <pc:docMk/>
            <pc:sldMk cId="3299758773" sldId="264"/>
            <ac:picMk id="9" creationId="{D9FA02F6-9A16-4C58-ACF0-9D39504DA5A5}"/>
          </ac:picMkLst>
        </pc:picChg>
        <pc:picChg chg="del">
          <ac:chgData name="moath momani" userId="720708e143949568" providerId="LiveId" clId="{D5B90AFA-02B1-4A6B-B9E6-E9FDA4EC9913}" dt="2020-11-26T09:18:22.091" v="462" actId="478"/>
          <ac:picMkLst>
            <pc:docMk/>
            <pc:sldMk cId="3299758773" sldId="264"/>
            <ac:picMk id="21" creationId="{87EACC26-5BEC-466C-93BA-0FC93503BA33}"/>
          </ac:picMkLst>
        </pc:picChg>
      </pc:sldChg>
      <pc:sldChg chg="addSp delSp modSp mod">
        <pc:chgData name="moath momani" userId="720708e143949568" providerId="LiveId" clId="{D5B90AFA-02B1-4A6B-B9E6-E9FDA4EC9913}" dt="2020-11-26T09:33:07.820" v="727" actId="113"/>
        <pc:sldMkLst>
          <pc:docMk/>
          <pc:sldMk cId="2396038251" sldId="265"/>
        </pc:sldMkLst>
        <pc:spChg chg="mod">
          <ac:chgData name="moath momani" userId="720708e143949568" providerId="LiveId" clId="{D5B90AFA-02B1-4A6B-B9E6-E9FDA4EC9913}" dt="2020-11-26T09:33:07.820" v="727" actId="113"/>
          <ac:spMkLst>
            <pc:docMk/>
            <pc:sldMk cId="2396038251" sldId="265"/>
            <ac:spMk id="2" creationId="{FC84119A-9C00-4A4D-B8A1-A3CEF39C8A71}"/>
          </ac:spMkLst>
        </pc:spChg>
        <pc:spChg chg="mod">
          <ac:chgData name="moath momani" userId="720708e143949568" providerId="LiveId" clId="{D5B90AFA-02B1-4A6B-B9E6-E9FDA4EC9913}" dt="2020-11-26T08:13:57.566" v="211" actId="20577"/>
          <ac:spMkLst>
            <pc:docMk/>
            <pc:sldMk cId="2396038251" sldId="265"/>
            <ac:spMk id="3" creationId="{315EFD2C-9D32-4E66-B641-9629E89EEF30}"/>
          </ac:spMkLst>
        </pc:spChg>
        <pc:spChg chg="del">
          <ac:chgData name="moath momani" userId="720708e143949568" providerId="LiveId" clId="{D5B90AFA-02B1-4A6B-B9E6-E9FDA4EC9913}" dt="2020-11-26T09:18:29.552" v="465" actId="478"/>
          <ac:spMkLst>
            <pc:docMk/>
            <pc:sldMk cId="2396038251" sldId="265"/>
            <ac:spMk id="8" creationId="{EB7DF314-2ECC-48D3-B735-DC91BB4F0C4F}"/>
          </ac:spMkLst>
        </pc:spChg>
        <pc:spChg chg="add mod">
          <ac:chgData name="moath momani" userId="720708e143949568" providerId="LiveId" clId="{D5B90AFA-02B1-4A6B-B9E6-E9FDA4EC9913}" dt="2020-11-26T09:18:29.779" v="466"/>
          <ac:spMkLst>
            <pc:docMk/>
            <pc:sldMk cId="2396038251" sldId="265"/>
            <ac:spMk id="10" creationId="{8EA46890-6456-4B3A-AA8E-D8E09942C397}"/>
          </ac:spMkLst>
        </pc:spChg>
        <pc:picChg chg="del">
          <ac:chgData name="moath momani" userId="720708e143949568" providerId="LiveId" clId="{D5B90AFA-02B1-4A6B-B9E6-E9FDA4EC9913}" dt="2020-11-26T09:18:29.552" v="465" actId="478"/>
          <ac:picMkLst>
            <pc:docMk/>
            <pc:sldMk cId="2396038251" sldId="265"/>
            <ac:picMk id="7" creationId="{7ED6BC1B-5636-4733-A24C-4AAC094E04AC}"/>
          </ac:picMkLst>
        </pc:picChg>
        <pc:picChg chg="add mod">
          <ac:chgData name="moath momani" userId="720708e143949568" providerId="LiveId" clId="{D5B90AFA-02B1-4A6B-B9E6-E9FDA4EC9913}" dt="2020-11-26T09:18:29.779" v="466"/>
          <ac:picMkLst>
            <pc:docMk/>
            <pc:sldMk cId="2396038251" sldId="265"/>
            <ac:picMk id="9" creationId="{840F972B-5C0F-433E-8C6C-089B41F99EE6}"/>
          </ac:picMkLst>
        </pc:picChg>
      </pc:sldChg>
      <pc:sldChg chg="addSp delSp modSp mod">
        <pc:chgData name="moath momani" userId="720708e143949568" providerId="LiveId" clId="{D5B90AFA-02B1-4A6B-B9E6-E9FDA4EC9913}" dt="2020-11-26T09:26:05.735" v="540"/>
        <pc:sldMkLst>
          <pc:docMk/>
          <pc:sldMk cId="4027102162" sldId="266"/>
        </pc:sldMkLst>
        <pc:spChg chg="mod">
          <ac:chgData name="moath momani" userId="720708e143949568" providerId="LiveId" clId="{D5B90AFA-02B1-4A6B-B9E6-E9FDA4EC9913}" dt="2020-11-26T09:25:44.622" v="539" actId="255"/>
          <ac:spMkLst>
            <pc:docMk/>
            <pc:sldMk cId="4027102162" sldId="266"/>
            <ac:spMk id="10" creationId="{9D7E174E-AFFB-4815-93E6-758F1C7F88AB}"/>
          </ac:spMkLst>
        </pc:spChg>
        <pc:spChg chg="del">
          <ac:chgData name="moath momani" userId="720708e143949568" providerId="LiveId" clId="{D5B90AFA-02B1-4A6B-B9E6-E9FDA4EC9913}" dt="2020-11-26T09:24:13.468" v="530" actId="478"/>
          <ac:spMkLst>
            <pc:docMk/>
            <pc:sldMk cId="4027102162" sldId="266"/>
            <ac:spMk id="12" creationId="{EAA786CF-BDF9-4604-921C-1F1DE4C1C29D}"/>
          </ac:spMkLst>
        </pc:spChg>
        <pc:spChg chg="mod">
          <ac:chgData name="moath momani" userId="720708e143949568" providerId="LiveId" clId="{D5B90AFA-02B1-4A6B-B9E6-E9FDA4EC9913}" dt="2020-11-26T09:26:05.735" v="540"/>
          <ac:spMkLst>
            <pc:docMk/>
            <pc:sldMk cId="4027102162" sldId="266"/>
            <ac:spMk id="16" creationId="{79F93827-5C9D-46E5-AC23-4889FBFC9122}"/>
          </ac:spMkLst>
        </pc:spChg>
        <pc:spChg chg="add mod">
          <ac:chgData name="moath momani" userId="720708e143949568" providerId="LiveId" clId="{D5B90AFA-02B1-4A6B-B9E6-E9FDA4EC9913}" dt="2020-11-26T09:24:13.657" v="531"/>
          <ac:spMkLst>
            <pc:docMk/>
            <pc:sldMk cId="4027102162" sldId="266"/>
            <ac:spMk id="17" creationId="{16077481-4B70-43B8-8A37-C439C7A21BE9}"/>
          </ac:spMkLst>
        </pc:spChg>
        <pc:picChg chg="add mod">
          <ac:chgData name="moath momani" userId="720708e143949568" providerId="LiveId" clId="{D5B90AFA-02B1-4A6B-B9E6-E9FDA4EC9913}" dt="2020-11-26T09:24:13.657" v="531"/>
          <ac:picMkLst>
            <pc:docMk/>
            <pc:sldMk cId="4027102162" sldId="266"/>
            <ac:picMk id="9" creationId="{3CBDA72B-C838-49BA-A246-E3D40B5C7CBF}"/>
          </ac:picMkLst>
        </pc:picChg>
        <pc:picChg chg="del">
          <ac:chgData name="moath momani" userId="720708e143949568" providerId="LiveId" clId="{D5B90AFA-02B1-4A6B-B9E6-E9FDA4EC9913}" dt="2020-11-26T09:24:13.468" v="530" actId="478"/>
          <ac:picMkLst>
            <pc:docMk/>
            <pc:sldMk cId="4027102162" sldId="266"/>
            <ac:picMk id="11" creationId="{78A25FA2-5138-48F5-A37E-A4A006086A5D}"/>
          </ac:picMkLst>
        </pc:picChg>
      </pc:sldChg>
      <pc:sldChg chg="addSp delSp modSp mod">
        <pc:chgData name="moath momani" userId="720708e143949568" providerId="LiveId" clId="{D5B90AFA-02B1-4A6B-B9E6-E9FDA4EC9913}" dt="2020-11-26T09:39:33.188" v="730" actId="14734"/>
        <pc:sldMkLst>
          <pc:docMk/>
          <pc:sldMk cId="2983114971" sldId="267"/>
        </pc:sldMkLst>
        <pc:spChg chg="mod">
          <ac:chgData name="moath momani" userId="720708e143949568" providerId="LiveId" clId="{D5B90AFA-02B1-4A6B-B9E6-E9FDA4EC9913}" dt="2020-11-26T09:26:17.375" v="542" actId="2711"/>
          <ac:spMkLst>
            <pc:docMk/>
            <pc:sldMk cId="2983114971" sldId="267"/>
            <ac:spMk id="10" creationId="{4520B65B-FB47-4A30-821D-E86797BB747B}"/>
          </ac:spMkLst>
        </pc:spChg>
        <pc:spChg chg="del">
          <ac:chgData name="moath momani" userId="720708e143949568" providerId="LiveId" clId="{D5B90AFA-02B1-4A6B-B9E6-E9FDA4EC9913}" dt="2020-11-26T09:24:16.724" v="532" actId="478"/>
          <ac:spMkLst>
            <pc:docMk/>
            <pc:sldMk cId="2983114971" sldId="267"/>
            <ac:spMk id="15" creationId="{AD13471E-04CD-428C-ABF4-62B28D5C3016}"/>
          </ac:spMkLst>
        </pc:spChg>
        <pc:spChg chg="add mod">
          <ac:chgData name="moath momani" userId="720708e143949568" providerId="LiveId" clId="{D5B90AFA-02B1-4A6B-B9E6-E9FDA4EC9913}" dt="2020-11-26T09:24:16.894" v="533"/>
          <ac:spMkLst>
            <pc:docMk/>
            <pc:sldMk cId="2983114971" sldId="267"/>
            <ac:spMk id="17" creationId="{6E81A49C-81A0-4517-830E-150C17FF6030}"/>
          </ac:spMkLst>
        </pc:spChg>
        <pc:graphicFrameChg chg="mod modGraphic">
          <ac:chgData name="moath momani" userId="720708e143949568" providerId="LiveId" clId="{D5B90AFA-02B1-4A6B-B9E6-E9FDA4EC9913}" dt="2020-11-26T09:39:33.188" v="730" actId="14734"/>
          <ac:graphicFrameMkLst>
            <pc:docMk/>
            <pc:sldMk cId="2983114971" sldId="267"/>
            <ac:graphicFrameMk id="16" creationId="{8A0EDEE8-F79A-4E20-8E6F-D0692D2840F8}"/>
          </ac:graphicFrameMkLst>
        </pc:graphicFrameChg>
        <pc:picChg chg="add mod">
          <ac:chgData name="moath momani" userId="720708e143949568" providerId="LiveId" clId="{D5B90AFA-02B1-4A6B-B9E6-E9FDA4EC9913}" dt="2020-11-26T09:24:16.894" v="533"/>
          <ac:picMkLst>
            <pc:docMk/>
            <pc:sldMk cId="2983114971" sldId="267"/>
            <ac:picMk id="9" creationId="{054A05DC-4A79-447A-BF04-ECAE183A6BFD}"/>
          </ac:picMkLst>
        </pc:picChg>
        <pc:picChg chg="del">
          <ac:chgData name="moath momani" userId="720708e143949568" providerId="LiveId" clId="{D5B90AFA-02B1-4A6B-B9E6-E9FDA4EC9913}" dt="2020-11-26T09:24:16.724" v="532" actId="478"/>
          <ac:picMkLst>
            <pc:docMk/>
            <pc:sldMk cId="2983114971" sldId="267"/>
            <ac:picMk id="14" creationId="{6E7AB1BB-AB3E-44C8-AF15-4BFB4D2FE053}"/>
          </ac:picMkLst>
        </pc:pic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662E935A-5EBD-4234-8580-F2DE97DD9816}"/>
    <pc:docChg chg="undo custSel modSld">
      <pc:chgData name="moath momani" userId="720708e143949568" providerId="LiveId" clId="{662E935A-5EBD-4234-8580-F2DE97DD9816}" dt="2020-12-02T10:46:12.369" v="425"/>
      <pc:docMkLst>
        <pc:docMk/>
      </pc:docMkLst>
      <pc:sldChg chg="modSp mod">
        <pc:chgData name="moath momani" userId="720708e143949568" providerId="LiveId" clId="{662E935A-5EBD-4234-8580-F2DE97DD9816}" dt="2020-12-01T09:39:36.117" v="222" actId="20577"/>
        <pc:sldMkLst>
          <pc:docMk/>
          <pc:sldMk cId="0" sldId="257"/>
        </pc:sldMkLst>
        <pc:spChg chg="mod">
          <ac:chgData name="moath momani" userId="720708e143949568" providerId="LiveId" clId="{662E935A-5EBD-4234-8580-F2DE97DD9816}" dt="2020-12-01T09:39:36.117" v="222" actId="20577"/>
          <ac:spMkLst>
            <pc:docMk/>
            <pc:sldMk cId="0" sldId="257"/>
            <ac:spMk id="110" creationId="{00000000-0000-0000-0000-000000000000}"/>
          </ac:spMkLst>
        </pc:spChg>
      </pc:sldChg>
      <pc:sldChg chg="modSp mod">
        <pc:chgData name="moath momani" userId="720708e143949568" providerId="LiveId" clId="{662E935A-5EBD-4234-8580-F2DE97DD9816}" dt="2020-12-02T06:32:16.918" v="337" actId="20577"/>
        <pc:sldMkLst>
          <pc:docMk/>
          <pc:sldMk cId="1368490105" sldId="258"/>
        </pc:sldMkLst>
        <pc:graphicFrameChg chg="mod modGraphic">
          <ac:chgData name="moath momani" userId="720708e143949568" providerId="LiveId" clId="{662E935A-5EBD-4234-8580-F2DE97DD9816}" dt="2020-12-02T06:32:16.918" v="337" actId="20577"/>
          <ac:graphicFrameMkLst>
            <pc:docMk/>
            <pc:sldMk cId="1368490105" sldId="258"/>
            <ac:graphicFrameMk id="9" creationId="{D924ADDC-0FC0-4E07-9A6E-A6392502FFAB}"/>
          </ac:graphicFrameMkLst>
        </pc:graphicFrameChg>
      </pc:sldChg>
      <pc:sldChg chg="modSp mod">
        <pc:chgData name="moath momani" userId="720708e143949568" providerId="LiveId" clId="{662E935A-5EBD-4234-8580-F2DE97DD9816}" dt="2020-12-02T09:19:23.870" v="350" actId="20577"/>
        <pc:sldMkLst>
          <pc:docMk/>
          <pc:sldMk cId="1051649133" sldId="259"/>
        </pc:sldMkLst>
        <pc:spChg chg="mod">
          <ac:chgData name="moath momani" userId="720708e143949568" providerId="LiveId" clId="{662E935A-5EBD-4234-8580-F2DE97DD9816}" dt="2020-12-02T09:19:23.870" v="350" actId="20577"/>
          <ac:spMkLst>
            <pc:docMk/>
            <pc:sldMk cId="1051649133" sldId="259"/>
            <ac:spMk id="10" creationId="{EF7D5529-E01F-40C4-9628-C79A2F2BE828}"/>
          </ac:spMkLst>
        </pc:spChg>
      </pc:sldChg>
      <pc:sldChg chg="modSp mod">
        <pc:chgData name="moath momani" userId="720708e143949568" providerId="LiveId" clId="{662E935A-5EBD-4234-8580-F2DE97DD9816}" dt="2020-12-02T09:21:25.244" v="383" actId="782"/>
        <pc:sldMkLst>
          <pc:docMk/>
          <pc:sldMk cId="3704995808" sldId="260"/>
        </pc:sldMkLst>
        <pc:graphicFrameChg chg="mod modGraphic">
          <ac:chgData name="moath momani" userId="720708e143949568" providerId="LiveId" clId="{662E935A-5EBD-4234-8580-F2DE97DD9816}" dt="2020-12-02T09:21:25.244" v="383" actId="782"/>
          <ac:graphicFrameMkLst>
            <pc:docMk/>
            <pc:sldMk cId="3704995808" sldId="260"/>
            <ac:graphicFrameMk id="9" creationId="{AFF9E331-2F6D-4237-9C3A-352475C82492}"/>
          </ac:graphicFrameMkLst>
        </pc:graphicFrameChg>
      </pc:sldChg>
      <pc:sldChg chg="modSp mod">
        <pc:chgData name="moath momani" userId="720708e143949568" providerId="LiveId" clId="{662E935A-5EBD-4234-8580-F2DE97DD9816}" dt="2020-12-01T08:48:16.022" v="203"/>
        <pc:sldMkLst>
          <pc:docMk/>
          <pc:sldMk cId="2975555803" sldId="261"/>
        </pc:sldMkLst>
        <pc:graphicFrameChg chg="mod modGraphic">
          <ac:chgData name="moath momani" userId="720708e143949568" providerId="LiveId" clId="{662E935A-5EBD-4234-8580-F2DE97DD9816}" dt="2020-12-01T08:48:16.022" v="203"/>
          <ac:graphicFrameMkLst>
            <pc:docMk/>
            <pc:sldMk cId="2975555803" sldId="261"/>
            <ac:graphicFrameMk id="16" creationId="{19F4B6FB-F246-464D-8F74-C3493134C0E4}"/>
          </ac:graphicFrameMkLst>
        </pc:graphicFrameChg>
      </pc:sldChg>
      <pc:sldChg chg="modSp mod">
        <pc:chgData name="moath momani" userId="720708e143949568" providerId="LiveId" clId="{662E935A-5EBD-4234-8580-F2DE97DD9816}" dt="2020-12-01T08:44:21.943" v="190" actId="20577"/>
        <pc:sldMkLst>
          <pc:docMk/>
          <pc:sldMk cId="3395007616" sldId="262"/>
        </pc:sldMkLst>
        <pc:spChg chg="mod">
          <ac:chgData name="moath momani" userId="720708e143949568" providerId="LiveId" clId="{662E935A-5EBD-4234-8580-F2DE97DD9816}" dt="2020-12-01T08:44:21.943" v="190" actId="20577"/>
          <ac:spMkLst>
            <pc:docMk/>
            <pc:sldMk cId="3395007616" sldId="262"/>
            <ac:spMk id="10" creationId="{CA2989F7-5D56-441E-9E1C-B92A7AC5048D}"/>
          </ac:spMkLst>
        </pc:spChg>
      </pc:sldChg>
      <pc:sldChg chg="modSp mod">
        <pc:chgData name="moath momani" userId="720708e143949568" providerId="LiveId" clId="{662E935A-5EBD-4234-8580-F2DE97DD9816}" dt="2020-12-01T08:40:54.691" v="145" actId="20577"/>
        <pc:sldMkLst>
          <pc:docMk/>
          <pc:sldMk cId="3299758773" sldId="264"/>
        </pc:sldMkLst>
        <pc:graphicFrameChg chg="mod modGraphic">
          <ac:chgData name="moath momani" userId="720708e143949568" providerId="LiveId" clId="{662E935A-5EBD-4234-8580-F2DE97DD9816}" dt="2020-12-01T08:40:54.691" v="145" actId="20577"/>
          <ac:graphicFrameMkLst>
            <pc:docMk/>
            <pc:sldMk cId="3299758773" sldId="264"/>
            <ac:graphicFrameMk id="23" creationId="{6C6CF4B0-4757-42B9-88DC-6C219C26B495}"/>
          </ac:graphicFrameMkLst>
        </pc:graphicFrameChg>
      </pc:sldChg>
      <pc:sldChg chg="modSp mod">
        <pc:chgData name="moath momani" userId="720708e143949568" providerId="LiveId" clId="{662E935A-5EBD-4234-8580-F2DE97DD9816}" dt="2020-12-01T08:34:47.775" v="72" actId="20577"/>
        <pc:sldMkLst>
          <pc:docMk/>
          <pc:sldMk cId="2396038251" sldId="265"/>
        </pc:sldMkLst>
        <pc:spChg chg="mod">
          <ac:chgData name="moath momani" userId="720708e143949568" providerId="LiveId" clId="{662E935A-5EBD-4234-8580-F2DE97DD9816}" dt="2020-12-01T08:34:47.775" v="72" actId="20577"/>
          <ac:spMkLst>
            <pc:docMk/>
            <pc:sldMk cId="2396038251" sldId="265"/>
            <ac:spMk id="2" creationId="{FC84119A-9C00-4A4D-B8A1-A3CEF39C8A71}"/>
          </ac:spMkLst>
        </pc:spChg>
      </pc:sldChg>
      <pc:sldChg chg="modSp mod">
        <pc:chgData name="moath momani" userId="720708e143949568" providerId="LiveId" clId="{662E935A-5EBD-4234-8580-F2DE97DD9816}" dt="2020-12-02T10:46:12.369" v="425"/>
        <pc:sldMkLst>
          <pc:docMk/>
          <pc:sldMk cId="4027102162" sldId="266"/>
        </pc:sldMkLst>
        <pc:spChg chg="mod">
          <ac:chgData name="moath momani" userId="720708e143949568" providerId="LiveId" clId="{662E935A-5EBD-4234-8580-F2DE97DD9816}" dt="2020-12-02T10:08:11.485" v="403" actId="20577"/>
          <ac:spMkLst>
            <pc:docMk/>
            <pc:sldMk cId="4027102162" sldId="266"/>
            <ac:spMk id="10" creationId="{9D7E174E-AFFB-4815-93E6-758F1C7F88AB}"/>
          </ac:spMkLst>
        </pc:spChg>
        <pc:spChg chg="mod">
          <ac:chgData name="moath momani" userId="720708e143949568" providerId="LiveId" clId="{662E935A-5EBD-4234-8580-F2DE97DD9816}" dt="2020-12-02T10:46:12.369" v="425"/>
          <ac:spMkLst>
            <pc:docMk/>
            <pc:sldMk cId="4027102162" sldId="266"/>
            <ac:spMk id="16" creationId="{79F93827-5C9D-46E5-AC23-4889FBFC9122}"/>
          </ac:spMkLst>
        </pc:spChg>
      </pc:sldChg>
      <pc:sldChg chg="modSp mod">
        <pc:chgData name="moath momani" userId="720708e143949568" providerId="LiveId" clId="{662E935A-5EBD-4234-8580-F2DE97DD9816}" dt="2020-12-02T10:46:03.507" v="424"/>
        <pc:sldMkLst>
          <pc:docMk/>
          <pc:sldMk cId="2983114971" sldId="267"/>
        </pc:sldMkLst>
        <pc:spChg chg="mod">
          <ac:chgData name="moath momani" userId="720708e143949568" providerId="LiveId" clId="{662E935A-5EBD-4234-8580-F2DE97DD9816}" dt="2020-12-02T10:46:03.507" v="424"/>
          <ac:spMkLst>
            <pc:docMk/>
            <pc:sldMk cId="2983114971" sldId="267"/>
            <ac:spMk id="10" creationId="{4520B65B-FB47-4A30-821D-E86797BB747B}"/>
          </ac:spMkLst>
        </pc:spChg>
        <pc:graphicFrameChg chg="mod modGraphic">
          <ac:chgData name="moath momani" userId="720708e143949568" providerId="LiveId" clId="{662E935A-5EBD-4234-8580-F2DE97DD9816}" dt="2020-12-02T10:45:01.048" v="406" actId="20577"/>
          <ac:graphicFrameMkLst>
            <pc:docMk/>
            <pc:sldMk cId="2983114971" sldId="267"/>
            <ac:graphicFrameMk id="16" creationId="{8A0EDEE8-F79A-4E20-8E6F-D0692D2840F8}"/>
          </ac:graphicFrameMkLst>
        </pc:graphicFrame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9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3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خطة الدرس</a:t>
            </a:r>
          </a:p>
          <a:p>
            <a:r>
              <a:rPr lang="ar-QA" dirty="0">
                <a:latin typeface="Arabic Typesetting" panose="03020402040406030203" pitchFamily="66" charset="-78"/>
                <a:cs typeface="Arabic Typesetting" panose="03020402040406030203" pitchFamily="66" charset="-78"/>
              </a:rPr>
              <a:t>تكنولوجيا الرياضة</a:t>
            </a:r>
            <a:endParaRPr sz="2000" dirty="0">
              <a:latin typeface="Arabic Typesetting" panose="03020402040406030203" pitchFamily="66" charset="-78"/>
              <a:cs typeface="Arabic Typesetting" panose="03020402040406030203" pitchFamily="66" charset="-78"/>
            </a:endParaRPr>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pic>
        <p:nvPicPr>
          <p:cNvPr id="10" name="Picture 7" descr="Picture 7">
            <a:extLst>
              <a:ext uri="{FF2B5EF4-FFF2-40B4-BE49-F238E27FC236}">
                <a16:creationId xmlns:a16="http://schemas.microsoft.com/office/drawing/2014/main" id="{74CBAAB3-BB85-47F8-80D7-6856B57215E8}"/>
              </a:ext>
            </a:extLst>
          </p:cNvPr>
          <p:cNvPicPr>
            <a:picLocks noChangeAspect="1"/>
          </p:cNvPicPr>
          <p:nvPr/>
        </p:nvPicPr>
        <p:blipFill>
          <a:blip r:embed="rId7"/>
          <a:stretch>
            <a:fillRect/>
          </a:stretch>
        </p:blipFill>
        <p:spPr>
          <a:xfrm>
            <a:off x="9957289" y="6513320"/>
            <a:ext cx="814145" cy="287830"/>
          </a:xfrm>
          <a:prstGeom prst="rect">
            <a:avLst/>
          </a:prstGeom>
          <a:ln w="12700">
            <a:miter lim="400000"/>
          </a:ln>
        </p:spPr>
      </p:pic>
      <p:sp>
        <p:nvSpPr>
          <p:cNvPr id="11" name="TextBox 2">
            <a:extLst>
              <a:ext uri="{FF2B5EF4-FFF2-40B4-BE49-F238E27FC236}">
                <a16:creationId xmlns:a16="http://schemas.microsoft.com/office/drawing/2014/main" id="{81088609-C7D3-4B6E-AD27-8FBA56B75F0D}"/>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9D7E174E-AFFB-4815-93E6-758F1C7F88AB}"/>
              </a:ext>
            </a:extLst>
          </p:cNvPr>
          <p:cNvSpPr txBox="1"/>
          <p:nvPr/>
        </p:nvSpPr>
        <p:spPr>
          <a:xfrm>
            <a:off x="952399" y="1881366"/>
            <a:ext cx="10284002" cy="3431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11-14</a:t>
            </a:r>
          </a:p>
          <a:p>
            <a:pPr>
              <a:lnSpc>
                <a:spcPct val="150000"/>
              </a:lnSpc>
              <a:defRPr>
                <a:solidFill>
                  <a:srgbClr val="FFFFFF"/>
                </a:solidFill>
                <a:latin typeface="Politica"/>
                <a:ea typeface="Politica"/>
                <a:cs typeface="Politica"/>
                <a:sym typeface="Politica"/>
              </a:defRPr>
            </a:pPr>
            <a:endParaRPr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وصف:</a:t>
            </a: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في اليوم الأخير ، سيتعرف المشاركون على بعض الأدوات الجديدة في </a:t>
            </a:r>
            <a:r>
              <a:rPr lang="en-US" sz="1800" dirty="0">
                <a:latin typeface="Arabic Typesetting" panose="03020402040406030203" pitchFamily="66" charset="-78"/>
                <a:cs typeface="Arabic Typesetting" panose="03020402040406030203" pitchFamily="66" charset="-78"/>
              </a:rPr>
              <a:t>Vectary </a:t>
            </a:r>
            <a:r>
              <a:rPr lang="ar-QA" sz="1800" dirty="0">
                <a:latin typeface="Arabic Typesetting" panose="03020402040406030203" pitchFamily="66" charset="-78"/>
                <a:cs typeface="Arabic Typesetting" panose="03020402040406030203" pitchFamily="66" charset="-78"/>
              </a:rPr>
              <a:t>مثل المواد والأنسجة ، ثم سيُطلب منهم تنفيذ مشروعهم النهائي لصنع أشكال جديدة من المعدات الرياضية المتعلقة بلعبة البولينج.</a:t>
            </a:r>
            <a:endParaRPr lang="en-US"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endParaRPr sz="1800" dirty="0">
              <a:solidFill>
                <a:schemeClr val="bg1"/>
              </a:solidFill>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تمكين المشاركون من استخدام معظم الأدوات والخيارات في برنامج </a:t>
            </a:r>
            <a:r>
              <a:rPr lang="en-US" sz="1800" dirty="0">
                <a:latin typeface="Arabic Typesetting" panose="03020402040406030203" pitchFamily="66" charset="-78"/>
                <a:cs typeface="Arabic Typesetting" panose="03020402040406030203" pitchFamily="66" charset="-78"/>
              </a:rPr>
              <a:t>Vectary.</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سيتمكن المشاركون من إنشاء نماذج ثلاثية الأبعاد للمعدات الرياضية.</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المواد: كمبيوتر ، اتصال إنترنت.</a:t>
            </a:r>
          </a:p>
        </p:txBody>
      </p:sp>
      <p:grpSp>
        <p:nvGrpSpPr>
          <p:cNvPr id="13" name="Google Shape;61;p13">
            <a:extLst>
              <a:ext uri="{FF2B5EF4-FFF2-40B4-BE49-F238E27FC236}">
                <a16:creationId xmlns:a16="http://schemas.microsoft.com/office/drawing/2014/main" id="{AD781103-0814-41FD-B7F8-2A810A23A6BF}"/>
              </a:ext>
            </a:extLst>
          </p:cNvPr>
          <p:cNvGrpSpPr/>
          <p:nvPr/>
        </p:nvGrpSpPr>
        <p:grpSpPr>
          <a:xfrm>
            <a:off x="2058922" y="448448"/>
            <a:ext cx="8070978" cy="494651"/>
            <a:chOff x="0" y="0"/>
            <a:chExt cx="8070977" cy="494649"/>
          </a:xfrm>
        </p:grpSpPr>
        <p:sp>
          <p:nvSpPr>
            <p:cNvPr id="14" name="Google Shape;62;p13">
              <a:extLst>
                <a:ext uri="{FF2B5EF4-FFF2-40B4-BE49-F238E27FC236}">
                  <a16:creationId xmlns:a16="http://schemas.microsoft.com/office/drawing/2014/main" id="{B5AC5E12-24AB-4606-8335-AEB2970CA2DD}"/>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5" name="Google Shape;63;p13">
              <a:extLst>
                <a:ext uri="{FF2B5EF4-FFF2-40B4-BE49-F238E27FC236}">
                  <a16:creationId xmlns:a16="http://schemas.microsoft.com/office/drawing/2014/main" id="{8671E96A-BF37-41FB-92B8-0C37A4E93A72}"/>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
        <p:nvSpPr>
          <p:cNvPr id="16" name="Google Shape;60;p13">
            <a:extLst>
              <a:ext uri="{FF2B5EF4-FFF2-40B4-BE49-F238E27FC236}">
                <a16:creationId xmlns:a16="http://schemas.microsoft.com/office/drawing/2014/main" id="{79F93827-5C9D-46E5-AC23-4889FBFC9122}"/>
              </a:ext>
            </a:extLst>
          </p:cNvPr>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الخامسة: تصميم المعدات الرياضية.</a:t>
            </a:r>
            <a:endParaRPr lang="en-US" sz="2000" dirty="0">
              <a:solidFill>
                <a:schemeClr val="bg1"/>
              </a:solidFill>
              <a:latin typeface="Arabic Typesetting" panose="03020402040406030203" pitchFamily="66" charset="-78"/>
              <a:ea typeface="Politica" charset="0"/>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p:txBody>
      </p:sp>
      <p:pic>
        <p:nvPicPr>
          <p:cNvPr id="9" name="Picture 7" descr="Picture 7">
            <a:extLst>
              <a:ext uri="{FF2B5EF4-FFF2-40B4-BE49-F238E27FC236}">
                <a16:creationId xmlns:a16="http://schemas.microsoft.com/office/drawing/2014/main" id="{3CBDA72B-C838-49BA-A246-E3D40B5C7CBF}"/>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7" name="TextBox 2">
            <a:extLst>
              <a:ext uri="{FF2B5EF4-FFF2-40B4-BE49-F238E27FC236}">
                <a16:creationId xmlns:a16="http://schemas.microsoft.com/office/drawing/2014/main" id="{16077481-4B70-43B8-8A37-C439C7A21BE9}"/>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402710216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4520B65B-FB47-4A30-821D-E86797BB747B}"/>
              </a:ext>
            </a:extLst>
          </p:cNvPr>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a:t>
            </a:r>
            <a:r>
              <a:rPr lang="ar-QA" dirty="0" err="1">
                <a:latin typeface="Arabic Typesetting" panose="03020402040406030203" pitchFamily="66" charset="-78"/>
                <a:cs typeface="Arabic Typesetting" panose="03020402040406030203" pitchFamily="66" charset="-78"/>
              </a:rPr>
              <a:t>الخامسة:تصميم</a:t>
            </a:r>
            <a:r>
              <a:rPr lang="ar-QA" dirty="0">
                <a:latin typeface="Arabic Typesetting" panose="03020402040406030203" pitchFamily="66" charset="-78"/>
                <a:cs typeface="Arabic Typesetting" panose="03020402040406030203" pitchFamily="66" charset="-78"/>
              </a:rPr>
              <a:t> المعدات الرياضية.</a:t>
            </a:r>
            <a:endParaRPr lang="en-US" sz="2000" dirty="0">
              <a:solidFill>
                <a:schemeClr val="bg1"/>
              </a:solidFill>
              <a:latin typeface="Arabic Typesetting" panose="03020402040406030203" pitchFamily="66" charset="-78"/>
              <a:ea typeface="Politica" charset="0"/>
              <a:cs typeface="Arabic Typesetting" panose="03020402040406030203" pitchFamily="66" charset="-78"/>
            </a:endParaRPr>
          </a:p>
          <a:p>
            <a:endParaRPr dirty="0">
              <a:latin typeface="Arabic Typesetting" panose="03020402040406030203" pitchFamily="66" charset="-78"/>
              <a:cs typeface="Arabic Typesetting" panose="03020402040406030203" pitchFamily="66" charset="-78"/>
            </a:endParaRPr>
          </a:p>
        </p:txBody>
      </p:sp>
      <p:grpSp>
        <p:nvGrpSpPr>
          <p:cNvPr id="11" name="Google Shape;61;p13">
            <a:extLst>
              <a:ext uri="{FF2B5EF4-FFF2-40B4-BE49-F238E27FC236}">
                <a16:creationId xmlns:a16="http://schemas.microsoft.com/office/drawing/2014/main" id="{DCC475F0-962E-46A0-ADF2-BD6B14A68A68}"/>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5056E231-171D-4483-8900-6A802D160699}"/>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4F3E5250-AAB2-487F-9416-DA996CC17C1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6" name="Google Shape;76;p15">
            <a:extLst>
              <a:ext uri="{FF2B5EF4-FFF2-40B4-BE49-F238E27FC236}">
                <a16:creationId xmlns:a16="http://schemas.microsoft.com/office/drawing/2014/main" id="{8A0EDEE8-F79A-4E20-8E6F-D0692D2840F8}"/>
              </a:ext>
            </a:extLst>
          </p:cNvPr>
          <p:cNvGraphicFramePr/>
          <p:nvPr>
            <p:extLst>
              <p:ext uri="{D42A27DB-BD31-4B8C-83A1-F6EECF244321}">
                <p14:modId xmlns:p14="http://schemas.microsoft.com/office/powerpoint/2010/main" val="3771831835"/>
              </p:ext>
            </p:extLst>
          </p:nvPr>
        </p:nvGraphicFramePr>
        <p:xfrm>
          <a:off x="642079" y="1239915"/>
          <a:ext cx="11054418" cy="4726383"/>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p>
                      <a:pPr marL="0" marR="0" lvl="0" indent="0" algn="l" rtl="0">
                        <a:lnSpc>
                          <a:spcPct val="100000"/>
                        </a:lnSpc>
                        <a:spcBef>
                          <a:spcPts val="0"/>
                        </a:spcBef>
                        <a:spcAft>
                          <a:spcPts val="0"/>
                        </a:spcAft>
                        <a:buClr>
                          <a:srgbClr val="000000"/>
                        </a:buClr>
                        <a:buSzPts val="1400"/>
                        <a:buFont typeface="Arial"/>
                        <a:buNone/>
                      </a:pP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055259">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10-5 دقائق </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الترحيب بالمشاركين ومراجعة ما تعلموه من قبل.</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المزيد من الأدوات في </a:t>
                      </a:r>
                      <a:r>
                        <a:rPr lang="en-US" sz="1800" u="none" strike="noStrike" cap="none" dirty="0">
                          <a:solidFill>
                            <a:schemeClr val="bg1"/>
                          </a:solidFill>
                          <a:latin typeface="Arabic Typesetting" panose="03020402040406030203" pitchFamily="66" charset="-78"/>
                          <a:cs typeface="Arabic Typesetting" panose="03020402040406030203" pitchFamily="66" charset="-78"/>
                        </a:rPr>
                        <a:t>Vectary </a:t>
                      </a:r>
                      <a:r>
                        <a:rPr lang="ar-QA" sz="1800" u="none" strike="noStrike" cap="none" dirty="0">
                          <a:solidFill>
                            <a:schemeClr val="bg1"/>
                          </a:solidFill>
                          <a:latin typeface="Arabic Typesetting" panose="03020402040406030203" pitchFamily="66" charset="-78"/>
                          <a:cs typeface="Arabic Typesetting" panose="03020402040406030203" pitchFamily="66" charset="-78"/>
                        </a:rPr>
                        <a:t>لمعرفة كيفية تغيير النسيج وأنماطه مثل:</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واجهة المستخدم للمواد.</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العتامة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المكتبة والمواد.</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قدم التحدي وما يجب عليهم فعله: إنشاء أشكال جديدة للأدوات الرياضية في </a:t>
                      </a:r>
                      <a:r>
                        <a:rPr lang="en-US" sz="1800" u="none" strike="noStrike" cap="none" dirty="0">
                          <a:solidFill>
                            <a:schemeClr val="bg1"/>
                          </a:solidFill>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30-45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تحدي المشاركين لإنهاء مشروعهم النهائي</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5-10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r" rtl="1">
                        <a:lnSpc>
                          <a:spcPct val="100000"/>
                        </a:lnSpc>
                        <a:spcBef>
                          <a:spcPts val="0"/>
                        </a:spcBef>
                        <a:spcAft>
                          <a:spcPts val="0"/>
                        </a:spcAft>
                        <a:buClr>
                          <a:srgbClr val="000000"/>
                        </a:buClr>
                        <a:buSzPts val="1400"/>
                        <a:buFont typeface="Arial" panose="020B0604020202020204" pitchFamily="34" charset="0"/>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الخاتمة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88900" marR="0" lvl="0" indent="0" algn="r" rtl="1">
                        <a:lnSpc>
                          <a:spcPct val="100000"/>
                        </a:lnSpc>
                        <a:spcBef>
                          <a:spcPts val="0"/>
                        </a:spcBef>
                        <a:spcAft>
                          <a:spcPts val="0"/>
                        </a:spcAft>
                        <a:buClr>
                          <a:srgbClr val="000000"/>
                        </a:buClr>
                        <a:buSzPts val="1400"/>
                        <a:buFont typeface="Arial" panose="020B0604020202020204" pitchFamily="34" charset="0"/>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اطلب من المشاركين مشاركة شاشتهم ومناقشة التصميم.</a:t>
                      </a:r>
                    </a:p>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شجع المشاركين على زيارة استوديو 56 واستكشاف ورش العمل الخاصة بنا.</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9" name="Picture 7" descr="Picture 7">
            <a:extLst>
              <a:ext uri="{FF2B5EF4-FFF2-40B4-BE49-F238E27FC236}">
                <a16:creationId xmlns:a16="http://schemas.microsoft.com/office/drawing/2014/main" id="{054A05DC-4A79-447A-BF04-ECAE183A6BFD}"/>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7" name="TextBox 2">
            <a:extLst>
              <a:ext uri="{FF2B5EF4-FFF2-40B4-BE49-F238E27FC236}">
                <a16:creationId xmlns:a16="http://schemas.microsoft.com/office/drawing/2014/main" id="{6E81A49C-81A0-4517-830E-150C17FF6030}"/>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29831149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43254" y="1416190"/>
            <a:ext cx="10568063" cy="4645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11-14</a:t>
            </a: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a:t>
            </a:r>
            <a:endParaRPr lang="en-US" sz="1800" b="1"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تحدي التصميم الهندسي</a:t>
            </a:r>
          </a:p>
          <a:p>
            <a:pPr marL="0" marR="0" algn="r">
              <a:lnSpc>
                <a:spcPct val="107000"/>
              </a:lnSpc>
              <a:spcBef>
                <a:spcPts val="0"/>
              </a:spcBef>
              <a:spcAft>
                <a:spcPts val="800"/>
              </a:spcAft>
            </a:pPr>
            <a:r>
              <a:rPr lang="ar-SA" sz="1800" dirty="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rPr>
              <a:t>تستخدم تقنية المسح ثلاثي الأبعاد لإنشاء نماذج ثلاثية الأبعاد لمجسمات العالم الحقيقي.</a:t>
            </a:r>
          </a:p>
          <a:p>
            <a:pPr marL="0" marR="0" algn="r">
              <a:lnSpc>
                <a:spcPct val="107000"/>
              </a:lnSpc>
              <a:spcBef>
                <a:spcPts val="0"/>
              </a:spcBef>
              <a:spcAft>
                <a:spcPts val="800"/>
              </a:spcAft>
            </a:pPr>
            <a:r>
              <a:rPr lang="ar-SA" sz="1800" dirty="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rPr>
              <a:t> في هذه الجلسة سيتعرف المشاركون على بعض أنواع تقنيات المسح ثلاثي الأبعاد تطبيقاتها، ثم سيتعرفون على الماسح الضوئي </a:t>
            </a:r>
            <a:r>
              <a:rPr lang="en-US" sz="1800" dirty="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rPr>
              <a:t>Sense 3D </a:t>
            </a:r>
            <a:r>
              <a:rPr lang="ar-SA" sz="1800" dirty="0">
                <a:solidFill>
                  <a:schemeClr val="bg1"/>
                </a:solidFill>
                <a:effectLst/>
                <a:latin typeface="Arabic Typesetting" panose="03020402040406030203" pitchFamily="66" charset="-78"/>
                <a:ea typeface="Calibri" panose="020F0502020204030204" pitchFamily="34" charset="0"/>
                <a:cs typeface="Arabic Typesetting" panose="03020402040406030203" pitchFamily="66" charset="-78"/>
              </a:rPr>
              <a:t>ويتعلمون كيف يمكن مسح المجسمات.</a:t>
            </a:r>
          </a:p>
          <a:p>
            <a:pPr algn="r" rtl="1">
              <a:lnSpc>
                <a:spcPct val="150000"/>
              </a:lnSpc>
              <a:defRPr>
                <a:solidFill>
                  <a:srgbClr val="FFFFFF"/>
                </a:solidFill>
                <a:latin typeface="Politica"/>
                <a:ea typeface="Politica"/>
                <a:cs typeface="Politica"/>
                <a:sym typeface="Politica"/>
              </a:defRPr>
            </a:pPr>
            <a:endParaRPr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بعد الجلسة سيتمكن الطلاب من:</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توضيح ما هو المسح ثلاثي الأبعاد.</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التعرف على بعض أنواع تقنيات المسح ثلاثي الأبعاد.</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مسح اجسام ثلاثية الأبعاد.</a:t>
            </a:r>
            <a:endParaRPr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الأولى: المسح ثلاثي الأبعاد</a:t>
            </a:r>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9" name="Picture 7" descr="Picture 7">
            <a:extLst>
              <a:ext uri="{FF2B5EF4-FFF2-40B4-BE49-F238E27FC236}">
                <a16:creationId xmlns:a16="http://schemas.microsoft.com/office/drawing/2014/main" id="{840F972B-5C0F-433E-8C6C-089B41F99EE6}"/>
              </a:ext>
            </a:extLst>
          </p:cNvPr>
          <p:cNvPicPr>
            <a:picLocks noChangeAspect="1"/>
          </p:cNvPicPr>
          <p:nvPr/>
        </p:nvPicPr>
        <p:blipFill>
          <a:blip r:embed="rId3"/>
          <a:stretch>
            <a:fillRect/>
          </a:stretch>
        </p:blipFill>
        <p:spPr>
          <a:xfrm>
            <a:off x="9957289" y="6513320"/>
            <a:ext cx="814145" cy="287830"/>
          </a:xfrm>
          <a:prstGeom prst="rect">
            <a:avLst/>
          </a:prstGeom>
          <a:ln w="12700">
            <a:miter lim="400000"/>
          </a:ln>
        </p:spPr>
      </p:pic>
      <p:sp>
        <p:nvSpPr>
          <p:cNvPr id="10" name="TextBox 2">
            <a:extLst>
              <a:ext uri="{FF2B5EF4-FFF2-40B4-BE49-F238E27FC236}">
                <a16:creationId xmlns:a16="http://schemas.microsoft.com/office/drawing/2014/main" id="{8EA46890-6456-4B3A-AA8E-D8E09942C397}"/>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الأولى: المسح ثلاثي الأبعاد</a:t>
            </a:r>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58922" y="448448"/>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3602094839"/>
              </p:ext>
            </p:extLst>
          </p:nvPr>
        </p:nvGraphicFramePr>
        <p:xfrm>
          <a:off x="642079" y="1102089"/>
          <a:ext cx="11054418" cy="5501278"/>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41532">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26945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تقديم خيارات </a:t>
                      </a:r>
                      <a:r>
                        <a:rPr lang="en-US" sz="1800" u="none" strike="noStrike" cap="none" dirty="0">
                          <a:solidFill>
                            <a:schemeClr val="bg1"/>
                          </a:solidFill>
                          <a:latin typeface="Arabic Typesetting" panose="03020402040406030203" pitchFamily="66" charset="-78"/>
                          <a:cs typeface="Arabic Typesetting" panose="03020402040406030203" pitchFamily="66" charset="-78"/>
                        </a:rPr>
                        <a:t>MS Teams</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نقدم استوديو 56 ومناطقنا.</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اشرح بإيجاز فكرة المخيم وأنشطته.</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قدم التحدي الهندسي.</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993481">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اشرح ما هو المسح ثلاثي الأبعاد وكيف يحول الأشياء الحقيقية إلى ملفات رقمية.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قدم التقنيات التالية للمسح ثلاثي الأبعاد:</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مسح ضوئي منظم ، كيف يعمل ، وعرض مقطع فيديو</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المسح بالليزر وكيفية عمله وتطبيقاته وعرض فيديو لماسحة ليزر مثل </a:t>
                      </a:r>
                      <a:r>
                        <a:rPr lang="en-US" sz="1800" dirty="0">
                          <a:solidFill>
                            <a:schemeClr val="bg1"/>
                          </a:solidFill>
                          <a:latin typeface="Arabic Typesetting" panose="03020402040406030203" pitchFamily="66" charset="-78"/>
                          <a:cs typeface="Arabic Typesetting" panose="03020402040406030203" pitchFamily="66" charset="-78"/>
                        </a:rPr>
                        <a:t>Romer</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المسح التصويري ، كيف يعمل ، تطبيقاته ، وإظهار مقطع فيديو حول كيفية مسح كائن ما باستخدام الماسح الضوئي </a:t>
                      </a:r>
                      <a:r>
                        <a:rPr lang="en-US" sz="1800" dirty="0">
                          <a:solidFill>
                            <a:schemeClr val="bg1"/>
                          </a:solidFill>
                          <a:latin typeface="Arabic Typesetting" panose="03020402040406030203" pitchFamily="66" charset="-78"/>
                          <a:cs typeface="Arabic Typesetting" panose="03020402040406030203" pitchFamily="66" charset="-78"/>
                        </a:rPr>
                        <a:t>Sense 3D.</a:t>
                      </a:r>
                      <a:endParaRPr lang="ar-QA" sz="1800"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717507">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تقديم ماسح ضوئي ثلاثي الأبعاد وإظهار المشاركين كيفية مسح كائن ثلاثي الأبعاد ضوئيًا في البث المباشر.</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81412969"/>
                  </a:ext>
                </a:extLst>
              </a:tr>
              <a:tr h="1492021">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15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قدم تطبيقات مختلفة للمسح الضوئي ثلاثي الأبعاد</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مثل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Qlone</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و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iSense 3D scanner</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اعرض مقطع فيديو حول المسح ثلاثي الأبعاد باستخدام الهواتف الذكية.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اطلب من المشاركين طباعة ورقة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Qlone mat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وإعدادها للصف التالي</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إنترنت.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9" name="Picture 7" descr="Picture 7">
            <a:extLst>
              <a:ext uri="{FF2B5EF4-FFF2-40B4-BE49-F238E27FC236}">
                <a16:creationId xmlns:a16="http://schemas.microsoft.com/office/drawing/2014/main" id="{D9FA02F6-9A16-4C58-ACF0-9D39504DA5A5}"/>
              </a:ext>
            </a:extLst>
          </p:cNvPr>
          <p:cNvPicPr>
            <a:picLocks noChangeAspect="1"/>
          </p:cNvPicPr>
          <p:nvPr/>
        </p:nvPicPr>
        <p:blipFill>
          <a:blip r:embed="rId3"/>
          <a:stretch>
            <a:fillRect/>
          </a:stretch>
        </p:blipFill>
        <p:spPr>
          <a:xfrm>
            <a:off x="9957289" y="6513320"/>
            <a:ext cx="814145" cy="287830"/>
          </a:xfrm>
          <a:prstGeom prst="rect">
            <a:avLst/>
          </a:prstGeom>
          <a:ln w="12700">
            <a:miter lim="400000"/>
          </a:ln>
        </p:spPr>
      </p:pic>
      <p:sp>
        <p:nvSpPr>
          <p:cNvPr id="10" name="TextBox 2">
            <a:extLst>
              <a:ext uri="{FF2B5EF4-FFF2-40B4-BE49-F238E27FC236}">
                <a16:creationId xmlns:a16="http://schemas.microsoft.com/office/drawing/2014/main" id="{5FF14B0E-3DBB-4510-A45D-BB07E6CC4689}"/>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3299758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CA2989F7-5D56-441E-9E1C-B92A7AC5048D}"/>
              </a:ext>
            </a:extLst>
          </p:cNvPr>
          <p:cNvSpPr txBox="1"/>
          <p:nvPr/>
        </p:nvSpPr>
        <p:spPr>
          <a:xfrm>
            <a:off x="952398" y="1195731"/>
            <a:ext cx="10568063" cy="4802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11-14</a:t>
            </a:r>
          </a:p>
          <a:p>
            <a:pPr>
              <a:lnSpc>
                <a:spcPct val="150000"/>
              </a:lnSpc>
              <a:defRPr>
                <a:solidFill>
                  <a:srgbClr val="FFFFFF"/>
                </a:solidFill>
                <a:latin typeface="Politica"/>
                <a:ea typeface="Politica"/>
                <a:cs typeface="Politica"/>
                <a:sym typeface="Politica"/>
              </a:defRPr>
            </a:pPr>
            <a:endParaRPr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a:t>
            </a:r>
            <a:r>
              <a:rPr lang="ar-QA" sz="1800" dirty="0">
                <a:latin typeface="Arabic Typesetting" panose="03020402040406030203" pitchFamily="66" charset="-78"/>
                <a:cs typeface="Arabic Typesetting" panose="03020402040406030203" pitchFamily="66" charset="-78"/>
              </a:rPr>
              <a:t>:</a:t>
            </a:r>
          </a:p>
          <a:p>
            <a:pPr marL="0" marR="0" algn="r" rtl="1">
              <a:lnSpc>
                <a:spcPct val="107000"/>
              </a:lnSpc>
              <a:spcBef>
                <a:spcPts val="0"/>
              </a:spcBef>
              <a:spcAft>
                <a:spcPts val="800"/>
              </a:spcAft>
            </a:pPr>
            <a:r>
              <a:rPr lang="ar-QA" sz="1800" dirty="0">
                <a:solidFill>
                  <a:schemeClr val="bg1"/>
                </a:solidFill>
                <a:latin typeface="Arabic Typesetting" panose="03020402040406030203" pitchFamily="66" charset="-78"/>
                <a:cs typeface="Arabic Typesetting" panose="03020402040406030203" pitchFamily="66" charset="-78"/>
              </a:rPr>
              <a:t>في هذا الدرس، سيستخدم المشاركون تطبيق مسح ثلاثي الأبعاد (</a:t>
            </a:r>
            <a:r>
              <a:rPr lang="en-US" sz="1800" dirty="0">
                <a:solidFill>
                  <a:schemeClr val="bg1"/>
                </a:solidFill>
                <a:latin typeface="Arabic Typesetting" panose="03020402040406030203" pitchFamily="66" charset="-78"/>
                <a:cs typeface="Arabic Typesetting" panose="03020402040406030203" pitchFamily="66" charset="-78"/>
              </a:rPr>
              <a:t>Qlone) </a:t>
            </a:r>
            <a:r>
              <a:rPr lang="ar-QA" sz="1800" dirty="0">
                <a:solidFill>
                  <a:schemeClr val="bg1"/>
                </a:solidFill>
                <a:latin typeface="Arabic Typesetting" panose="03020402040406030203" pitchFamily="66" charset="-78"/>
                <a:cs typeface="Arabic Typesetting" panose="03020402040406030203" pitchFamily="66" charset="-78"/>
              </a:rPr>
              <a:t>لعمل مسح لمجسمات ذات الصلة بالرياضة وإنشاء نموذج ثلاثي الأبعاد، ثم سيتم تعريفهم بأداة النمذجة المستندة إلى الويب - </a:t>
            </a:r>
            <a:r>
              <a:rPr lang="en-US" sz="1800" dirty="0">
                <a:solidFill>
                  <a:schemeClr val="bg1"/>
                </a:solidFill>
                <a:latin typeface="Arabic Typesetting" panose="03020402040406030203" pitchFamily="66" charset="-78"/>
                <a:cs typeface="Arabic Typesetting" panose="03020402040406030203" pitchFamily="66" charset="-78"/>
              </a:rPr>
              <a:t>Vectary </a:t>
            </a:r>
            <a:r>
              <a:rPr lang="ar-QA" sz="1800" dirty="0">
                <a:solidFill>
                  <a:schemeClr val="bg1"/>
                </a:solidFill>
                <a:latin typeface="Arabic Typesetting" panose="03020402040406030203" pitchFamily="66" charset="-78"/>
                <a:cs typeface="Arabic Typesetting" panose="03020402040406030203" pitchFamily="66" charset="-78"/>
              </a:rPr>
              <a:t>التي ستمكنهم من استيراد وإنشاء نماذج ثلاثية الأبعاد وتعديلها.</a:t>
            </a:r>
          </a:p>
          <a:p>
            <a:pPr marL="0" marR="0" algn="r" rtl="1">
              <a:lnSpc>
                <a:spcPct val="107000"/>
              </a:lnSpc>
              <a:spcBef>
                <a:spcPts val="0"/>
              </a:spcBef>
              <a:spcAft>
                <a:spcPts val="800"/>
              </a:spcAft>
            </a:pPr>
            <a:r>
              <a:rPr lang="ar-QA" sz="1800" b="1" dirty="0">
                <a:solidFill>
                  <a:schemeClr val="bg1"/>
                </a:solidFill>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بعد الجلسة سيتمكن الطلاب من:</a:t>
            </a: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مسح الاجسام ثلاثية الأبعاد باستخدام تطبيق </a:t>
            </a:r>
            <a:r>
              <a:rPr lang="en-US" sz="1800" dirty="0">
                <a:latin typeface="Arabic Typesetting" panose="03020402040406030203" pitchFamily="66" charset="-78"/>
                <a:cs typeface="Arabic Typesetting" panose="03020402040406030203" pitchFamily="66" charset="-78"/>
              </a:rPr>
              <a:t>Qlone.</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شرح ما هو ملف .</a:t>
            </a:r>
            <a:r>
              <a:rPr lang="en-US" sz="1800" dirty="0">
                <a:latin typeface="Arabic Typesetting" panose="03020402040406030203" pitchFamily="66" charset="-78"/>
                <a:cs typeface="Arabic Typesetting" panose="03020402040406030203" pitchFamily="66" charset="-78"/>
              </a:rPr>
              <a:t>STL </a:t>
            </a:r>
            <a:r>
              <a:rPr lang="ar-QA" sz="1800" dirty="0">
                <a:latin typeface="Arabic Typesetting" panose="03020402040406030203" pitchFamily="66" charset="-78"/>
                <a:cs typeface="Arabic Typesetting" panose="03020402040406030203" pitchFamily="66" charset="-78"/>
              </a:rPr>
              <a:t>وقم بتصديره.</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استخدم برنامج تصميم ثلاثي الأبعاد لإنشاء نماذج ثلاثية الأبعاد.</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استيراد كائنات ثلاثية الأبعاد وتعديلها.</a:t>
            </a:r>
            <a:endParaRPr lang="en-US" sz="1800"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حاسوب ، اتصال إنترنت ، هاتف ذكي ، تطبيق مسح ثلاثي الأبعاد. </a:t>
            </a:r>
            <a:r>
              <a:rPr lang="en-US" sz="1800" dirty="0">
                <a:latin typeface="Arabic Typesetting" panose="03020402040406030203" pitchFamily="66" charset="-78"/>
                <a:cs typeface="Arabic Typesetting" panose="03020402040406030203" pitchFamily="66" charset="-78"/>
              </a:rPr>
              <a:t>Qlone mat ،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a:t>
            </a:r>
          </a:p>
        </p:txBody>
      </p:sp>
      <p:sp>
        <p:nvSpPr>
          <p:cNvPr id="11" name="Google Shape;60;p13">
            <a:extLst>
              <a:ext uri="{FF2B5EF4-FFF2-40B4-BE49-F238E27FC236}">
                <a16:creationId xmlns:a16="http://schemas.microsoft.com/office/drawing/2014/main" id="{C33DD1E7-E79F-4DFA-80FA-C346FD1F051B}"/>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الثانية: مسح النماذج </a:t>
            </a:r>
          </a:p>
        </p:txBody>
      </p:sp>
      <p:grpSp>
        <p:nvGrpSpPr>
          <p:cNvPr id="12" name="Google Shape;61;p13">
            <a:extLst>
              <a:ext uri="{FF2B5EF4-FFF2-40B4-BE49-F238E27FC236}">
                <a16:creationId xmlns:a16="http://schemas.microsoft.com/office/drawing/2014/main" id="{A84067D7-4FAC-4975-9C7B-C6655B04ED9E}"/>
              </a:ext>
            </a:extLst>
          </p:cNvPr>
          <p:cNvGrpSpPr/>
          <p:nvPr/>
        </p:nvGrpSpPr>
        <p:grpSpPr>
          <a:xfrm>
            <a:off x="2058922" y="448448"/>
            <a:ext cx="8070978" cy="494651"/>
            <a:chOff x="0" y="0"/>
            <a:chExt cx="8070977" cy="494649"/>
          </a:xfrm>
        </p:grpSpPr>
        <p:sp>
          <p:nvSpPr>
            <p:cNvPr id="13" name="Google Shape;62;p13">
              <a:extLst>
                <a:ext uri="{FF2B5EF4-FFF2-40B4-BE49-F238E27FC236}">
                  <a16:creationId xmlns:a16="http://schemas.microsoft.com/office/drawing/2014/main" id="{0EADB2AE-0BFF-436A-9F5E-13031E94AFC0}"/>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4" name="Google Shape;63;p13">
              <a:extLst>
                <a:ext uri="{FF2B5EF4-FFF2-40B4-BE49-F238E27FC236}">
                  <a16:creationId xmlns:a16="http://schemas.microsoft.com/office/drawing/2014/main" id="{0687433D-8FE9-4B18-9E70-2CD4E976F6A7}"/>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0C76E886-7AEA-4C0C-B523-6D47C75713EF}"/>
              </a:ext>
            </a:extLst>
          </p:cNvPr>
          <p:cNvPicPr>
            <a:picLocks noChangeAspect="1"/>
          </p:cNvPicPr>
          <p:nvPr/>
        </p:nvPicPr>
        <p:blipFill>
          <a:blip r:embed="rId3"/>
          <a:stretch>
            <a:fillRect/>
          </a:stretch>
        </p:blipFill>
        <p:spPr>
          <a:xfrm>
            <a:off x="9957289" y="6513320"/>
            <a:ext cx="814145" cy="287830"/>
          </a:xfrm>
          <a:prstGeom prst="rect">
            <a:avLst/>
          </a:prstGeom>
          <a:ln w="12700">
            <a:miter lim="400000"/>
          </a:ln>
        </p:spPr>
      </p:pic>
      <p:sp>
        <p:nvSpPr>
          <p:cNvPr id="8" name="TextBox 2">
            <a:extLst>
              <a:ext uri="{FF2B5EF4-FFF2-40B4-BE49-F238E27FC236}">
                <a16:creationId xmlns:a16="http://schemas.microsoft.com/office/drawing/2014/main" id="{1DBF8700-74EC-4CF8-8535-A061F7FE5123}"/>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3395007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D7A87FB4-AB01-424A-A7EF-A9F633313350}"/>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الثانية: مسح النماذج </a:t>
            </a:r>
          </a:p>
        </p:txBody>
      </p:sp>
      <p:grpSp>
        <p:nvGrpSpPr>
          <p:cNvPr id="11" name="Google Shape;61;p13">
            <a:extLst>
              <a:ext uri="{FF2B5EF4-FFF2-40B4-BE49-F238E27FC236}">
                <a16:creationId xmlns:a16="http://schemas.microsoft.com/office/drawing/2014/main" id="{DD40D670-B5F0-498E-A587-9EE600551682}"/>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C7A02477-A55C-462D-8FD4-6F3DB880F6D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0F4FC5E7-72C5-4739-A99D-384169D60A4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6" name="Google Shape;76;p15">
            <a:extLst>
              <a:ext uri="{FF2B5EF4-FFF2-40B4-BE49-F238E27FC236}">
                <a16:creationId xmlns:a16="http://schemas.microsoft.com/office/drawing/2014/main" id="{19F4B6FB-F246-464D-8F74-C3493134C0E4}"/>
              </a:ext>
            </a:extLst>
          </p:cNvPr>
          <p:cNvGraphicFramePr/>
          <p:nvPr>
            <p:extLst>
              <p:ext uri="{D42A27DB-BD31-4B8C-83A1-F6EECF244321}">
                <p14:modId xmlns:p14="http://schemas.microsoft.com/office/powerpoint/2010/main" val="1362940532"/>
              </p:ext>
            </p:extLst>
          </p:nvPr>
        </p:nvGraphicFramePr>
        <p:xfrm>
          <a:off x="562441" y="1027985"/>
          <a:ext cx="11054418" cy="5085824"/>
        </p:xfrm>
        <a:graphic>
          <a:graphicData uri="http://schemas.openxmlformats.org/drawingml/2006/table">
            <a:tbl>
              <a:tblPr>
                <a:noFill/>
                <a:effectLst>
                  <a:outerShdw blurRad="50800" dist="38100" dir="2700000" algn="tl" rotWithShape="0">
                    <a:prstClr val="black">
                      <a:alpha val="40000"/>
                    </a:prstClr>
                  </a:outerShdw>
                </a:effectLst>
              </a:tblPr>
              <a:tblGrid>
                <a:gridCol w="1387889">
                  <a:extLst>
                    <a:ext uri="{9D8B030D-6E8A-4147-A177-3AD203B41FA5}">
                      <a16:colId xmlns:a16="http://schemas.microsoft.com/office/drawing/2014/main" val="20000"/>
                    </a:ext>
                  </a:extLst>
                </a:gridCol>
                <a:gridCol w="6626028">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p>
                      <a:pPr marL="0" marR="0" lvl="0" indent="0" algn="l" rtl="0">
                        <a:lnSpc>
                          <a:spcPct val="100000"/>
                        </a:lnSpc>
                        <a:spcBef>
                          <a:spcPts val="0"/>
                        </a:spcBef>
                        <a:spcAft>
                          <a:spcPts val="0"/>
                        </a:spcAft>
                        <a:buClr>
                          <a:srgbClr val="000000"/>
                        </a:buClr>
                        <a:buSzPts val="1400"/>
                        <a:buFont typeface="Arial"/>
                        <a:buNone/>
                      </a:pP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543210">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15 دقيقة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4"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نرحب بالمشاركين في الفصل وحضورهم.</a:t>
                      </a:r>
                    </a:p>
                    <a:p>
                      <a:pPr marL="285750" marR="0" lvl="4"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راجع المسح ثلاثي الأبعاد</a:t>
                      </a:r>
                    </a:p>
                    <a:p>
                      <a:pPr marL="285750" marR="0" lvl="4"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عرّف المشاركين على تطبيق </a:t>
                      </a:r>
                      <a:r>
                        <a:rPr lang="en-US" sz="1800" u="none" strike="noStrike" cap="none" dirty="0">
                          <a:solidFill>
                            <a:schemeClr val="bg1"/>
                          </a:solidFill>
                          <a:latin typeface="Arabic Typesetting" panose="03020402040406030203" pitchFamily="66" charset="-78"/>
                          <a:cs typeface="Arabic Typesetting" panose="03020402040406030203" pitchFamily="66" charset="-78"/>
                        </a:rPr>
                        <a:t>Qlone.</a:t>
                      </a:r>
                    </a:p>
                    <a:p>
                      <a:pPr marL="285750" marR="0" lvl="4"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عرض مقطع فيديو حول المسح ثلاثي الأبعاد باستخدام الهواتف الذكية.</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 هاتف ذكي ، تطبيق مسح ثلاثي الأبعاد. </a:t>
                      </a:r>
                      <a:r>
                        <a:rPr lang="en-US" sz="1800" dirty="0">
                          <a:latin typeface="Arabic Typesetting" panose="03020402040406030203" pitchFamily="66" charset="-78"/>
                          <a:cs typeface="Arabic Typesetting" panose="03020402040406030203" pitchFamily="66" charset="-78"/>
                        </a:rPr>
                        <a:t>Qlone mat ،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838185">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25 دقيقة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اطلب من المشاركين استخدام تطبيق المسح وفحص مجسمات مختلفة.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bg1"/>
                          </a:solidFill>
                          <a:latin typeface="Arabic Typesetting" panose="03020402040406030203" pitchFamily="66" charset="-78"/>
                          <a:cs typeface="Arabic Typesetting" panose="03020402040406030203" pitchFamily="66" charset="-78"/>
                        </a:rPr>
                        <a:t>امنح المشاركين وقتًا لمسح الكائنات.</a:t>
                      </a:r>
                      <a:endParaRPr lang="en-US" sz="1800" u="none" strike="noStrike" cap="none"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 هاتف ذكي ، تطبيق مسح ثلاثي الأبعاد. </a:t>
                      </a:r>
                      <a:r>
                        <a:rPr lang="en-US" sz="1800" dirty="0">
                          <a:latin typeface="Arabic Typesetting" panose="03020402040406030203" pitchFamily="66" charset="-78"/>
                          <a:cs typeface="Arabic Typesetting" panose="03020402040406030203" pitchFamily="66" charset="-78"/>
                        </a:rPr>
                        <a:t>Qlone mat ،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447517753"/>
                  </a:ext>
                </a:extLst>
              </a:tr>
              <a:tr h="955889">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اشرح العلاقة بين المسح ثلاثي الأبعاد والتصميم ثلاثي الأبعاد.</a:t>
                      </a:r>
                    </a:p>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أعرض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Vectary</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كيفية استيراد النماذج الممسوحة ضوئيًا</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كيف تتفاعل مع الأشياء.</a:t>
                      </a:r>
                      <a:endParaRPr sz="1800"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 هاتف ذكي ، تطبيق مسح ثلاثي الأبعاد. </a:t>
                      </a:r>
                      <a:r>
                        <a:rPr lang="en-US" sz="1800" dirty="0">
                          <a:latin typeface="Arabic Typesetting" panose="03020402040406030203" pitchFamily="66" charset="-78"/>
                          <a:cs typeface="Arabic Typesetting" panose="03020402040406030203" pitchFamily="66" charset="-78"/>
                        </a:rPr>
                        <a:t>Qlone mat ،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955889">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اطلب من المشاركين إنشاء حسابات في </a:t>
                      </a:r>
                      <a:r>
                        <a:rPr lang="en-US" sz="1800" dirty="0">
                          <a:solidFill>
                            <a:schemeClr val="bg1"/>
                          </a:solidFill>
                          <a:latin typeface="Arabic Typesetting" panose="03020402040406030203" pitchFamily="66" charset="-78"/>
                          <a:cs typeface="Arabic Typesetting" panose="03020402040406030203" pitchFamily="66" charset="-78"/>
                        </a:rPr>
                        <a:t>Vectary.</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تحدي المشاركين لاستيراد العناصر الممسوحة ضوئيًا ومشاركتها مع الآخرين.</a:t>
                      </a:r>
                      <a:endParaRPr sz="1800"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 هاتف ذكي ، تطبيق مسح ثلاثي الأبعاد. </a:t>
                      </a:r>
                      <a:r>
                        <a:rPr lang="en-US" sz="1800" dirty="0">
                          <a:latin typeface="Arabic Typesetting" panose="03020402040406030203" pitchFamily="66" charset="-78"/>
                          <a:cs typeface="Arabic Typesetting" panose="03020402040406030203" pitchFamily="66" charset="-78"/>
                        </a:rPr>
                        <a:t>Qlone mat ،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86121954"/>
                  </a:ext>
                </a:extLst>
              </a:tr>
            </a:tbl>
          </a:graphicData>
        </a:graphic>
      </p:graphicFrame>
      <p:pic>
        <p:nvPicPr>
          <p:cNvPr id="9" name="Picture 7" descr="Picture 7">
            <a:extLst>
              <a:ext uri="{FF2B5EF4-FFF2-40B4-BE49-F238E27FC236}">
                <a16:creationId xmlns:a16="http://schemas.microsoft.com/office/drawing/2014/main" id="{C0CFEFC6-B0DB-467D-AD54-7AA06D5FAE45}"/>
              </a:ext>
            </a:extLst>
          </p:cNvPr>
          <p:cNvPicPr>
            <a:picLocks noChangeAspect="1"/>
          </p:cNvPicPr>
          <p:nvPr/>
        </p:nvPicPr>
        <p:blipFill>
          <a:blip r:embed="rId3"/>
          <a:stretch>
            <a:fillRect/>
          </a:stretch>
        </p:blipFill>
        <p:spPr>
          <a:xfrm>
            <a:off x="9957289" y="6513320"/>
            <a:ext cx="814145" cy="287830"/>
          </a:xfrm>
          <a:prstGeom prst="rect">
            <a:avLst/>
          </a:prstGeom>
          <a:ln w="12700">
            <a:miter lim="400000"/>
          </a:ln>
        </p:spPr>
      </p:pic>
      <p:sp>
        <p:nvSpPr>
          <p:cNvPr id="17" name="TextBox 2">
            <a:extLst>
              <a:ext uri="{FF2B5EF4-FFF2-40B4-BE49-F238E27FC236}">
                <a16:creationId xmlns:a16="http://schemas.microsoft.com/office/drawing/2014/main" id="{4752C6F7-9F4D-46A2-BE5D-3CDFF01C8E74}"/>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2975555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396620"/>
            <a:ext cx="10284002" cy="4401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المنطقة: التكنولوجيا 	العمر 11-14</a:t>
            </a:r>
          </a:p>
          <a:p>
            <a:pPr algn="r" rtl="1">
              <a:lnSpc>
                <a:spcPct val="150000"/>
              </a:lnSpc>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وصف:</a:t>
            </a:r>
          </a:p>
          <a:p>
            <a:pPr algn="r" rtl="1">
              <a:lnSpc>
                <a:spcPct val="150000"/>
              </a:lnSpc>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تعمل تقنية الطباعة ثلاثية الأبعاد على تغيير الطريقة التي ننتج بها الأشياء من الأدوات والألعاب وحتى أجزاء الجسم، في هذه الجلسة، سيتعرف المشاركون على تقنية الطباعة ثلاثية الأبعاد وتطبيقاتها، ثم سيتعلمون أدوات جديدة في برنامج </a:t>
            </a:r>
            <a:r>
              <a:rPr lang="en-US" sz="2000" dirty="0">
                <a:latin typeface="Arabic Typesetting" panose="03020402040406030203" pitchFamily="66" charset="-78"/>
                <a:cs typeface="Arabic Typesetting" panose="03020402040406030203" pitchFamily="66" charset="-78"/>
              </a:rPr>
              <a:t> Vectary </a:t>
            </a:r>
            <a:r>
              <a:rPr lang="ar-QA" sz="2000" dirty="0">
                <a:latin typeface="Arabic Typesetting" panose="03020402040406030203" pitchFamily="66" charset="-78"/>
                <a:cs typeface="Arabic Typesetting" panose="03020402040406030203" pitchFamily="66" charset="-78"/>
              </a:rPr>
              <a:t>لتعديل وإنشاء تصميمات ثلاثية الأبعاد جديدة متعلقة بالرياضة.</a:t>
            </a:r>
            <a:endParaRPr lang="en-US" sz="20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2000" b="1" dirty="0">
                <a:latin typeface="Arabic Typesetting" panose="03020402040406030203" pitchFamily="66" charset="-78"/>
                <a:cs typeface="Arabic Typesetting" panose="03020402040406030203" pitchFamily="66" charset="-78"/>
              </a:rPr>
              <a:t>أهداف الدرس:</a:t>
            </a:r>
          </a:p>
          <a:p>
            <a:pPr algn="r" rtl="1">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بعد الجلسة سيتمكن المشاركون من:</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شرح ما هو التصنيع الرقمي وتحديد بعض التقنيات ذات الصلة.</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اشرح ما هي الطباعة ثلاثية الأبعاد والتصنيع </a:t>
            </a:r>
            <a:r>
              <a:rPr lang="ar-QA" sz="2000" dirty="0" err="1">
                <a:latin typeface="Arabic Typesetting" panose="03020402040406030203" pitchFamily="66" charset="-78"/>
                <a:cs typeface="Arabic Typesetting" panose="03020402040406030203" pitchFamily="66" charset="-78"/>
              </a:rPr>
              <a:t>بالاضافة</a:t>
            </a:r>
            <a:r>
              <a:rPr lang="ar-QA" sz="2000" dirty="0">
                <a:latin typeface="Arabic Typesetting" panose="03020402040406030203" pitchFamily="66" charset="-78"/>
                <a:cs typeface="Arabic Typesetting" panose="03020402040406030203" pitchFamily="66" charset="-78"/>
              </a:rPr>
              <a:t>.</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2000" dirty="0">
                <a:latin typeface="Arabic Typesetting" panose="03020402040406030203" pitchFamily="66" charset="-78"/>
                <a:cs typeface="Arabic Typesetting" panose="03020402040406030203" pitchFamily="66" charset="-78"/>
              </a:rPr>
              <a:t>إنشاء نماذج ثلاثية الأبعاد باستخدام برنامج </a:t>
            </a:r>
            <a:r>
              <a:rPr lang="en-US" sz="2000" dirty="0">
                <a:latin typeface="Arabic Typesetting" panose="03020402040406030203" pitchFamily="66" charset="-78"/>
                <a:cs typeface="Arabic Typesetting" panose="03020402040406030203" pitchFamily="66" charset="-78"/>
              </a:rPr>
              <a:t>Vectary</a:t>
            </a:r>
          </a:p>
          <a:p>
            <a:pPr algn="r" rtl="1">
              <a:defRPr>
                <a:solidFill>
                  <a:srgbClr val="FFFFFF"/>
                </a:solidFill>
                <a:latin typeface="Politica"/>
                <a:ea typeface="Politica"/>
                <a:cs typeface="Politica"/>
                <a:sym typeface="Politica"/>
              </a:defRPr>
            </a:pPr>
            <a:endParaRPr lang="en-US"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endParaRPr>
          </a:p>
          <a:p>
            <a:pPr algn="r" rtl="1">
              <a:defRPr>
                <a:solidFill>
                  <a:srgbClr val="FFFFFF"/>
                </a:solidFill>
                <a:latin typeface="Politica"/>
                <a:ea typeface="Politica"/>
                <a:cs typeface="Politica"/>
                <a:sym typeface="Politica"/>
              </a:defRPr>
            </a:pP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2000" dirty="0">
                <a:latin typeface="Arabic Typesetting" panose="03020402040406030203" pitchFamily="66" charset="-78"/>
                <a:cs typeface="Arabic Typesetting" panose="03020402040406030203" pitchFamily="66" charset="-78"/>
              </a:rPr>
              <a:t>: </a:t>
            </a: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2000" dirty="0">
                <a:latin typeface="Arabic Typesetting" panose="03020402040406030203" pitchFamily="66" charset="-78"/>
                <a:cs typeface="Arabic Typesetting" panose="03020402040406030203" pitchFamily="66" charset="-78"/>
              </a:rPr>
              <a:t> ، </a:t>
            </a: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2000" dirty="0">
                <a:latin typeface="Arabic Typesetting" panose="03020402040406030203" pitchFamily="66" charset="-78"/>
                <a:cs typeface="Arabic Typesetting" panose="03020402040406030203" pitchFamily="66" charset="-78"/>
              </a:rPr>
              <a:t> </a:t>
            </a:r>
            <a:r>
              <a:rPr lang="ar-QA" sz="20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2000" dirty="0">
                <a:latin typeface="Arabic Typesetting" panose="03020402040406030203" pitchFamily="66" charset="-78"/>
                <a:cs typeface="Arabic Typesetting" panose="03020402040406030203" pitchFamily="66" charset="-78"/>
              </a:rPr>
              <a:t>.</a:t>
            </a:r>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الثالثة: تعديل الكائنات الممسوحة ضوئيًا والطباعة ثلاثية الأبعاد</a:t>
            </a:r>
          </a:p>
          <a:p>
            <a:endParaRPr lang="en-US" dirty="0">
              <a:latin typeface="Arabic Typesetting" panose="03020402040406030203" pitchFamily="66" charset="-78"/>
              <a:cs typeface="Arabic Typesetting" panose="03020402040406030203" pitchFamily="66" charset="-78"/>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9" name="Picture 7" descr="Picture 7">
            <a:extLst>
              <a:ext uri="{FF2B5EF4-FFF2-40B4-BE49-F238E27FC236}">
                <a16:creationId xmlns:a16="http://schemas.microsoft.com/office/drawing/2014/main" id="{FE65B2D8-1F61-4B90-AF7E-3515F1E6CC61}"/>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0" name="TextBox 2">
            <a:extLst>
              <a:ext uri="{FF2B5EF4-FFF2-40B4-BE49-F238E27FC236}">
                <a16:creationId xmlns:a16="http://schemas.microsoft.com/office/drawing/2014/main" id="{72BC28F8-D72C-46B6-86D6-3452AC495538}"/>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1797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الثالثة: تعديل الكائنات الممسوحة ضوئيًا والطباعة ثلاثية الأبعاد</a:t>
            </a:r>
          </a:p>
          <a:p>
            <a:endParaRPr dirty="0"/>
          </a:p>
        </p:txBody>
      </p:sp>
      <p:grpSp>
        <p:nvGrpSpPr>
          <p:cNvPr id="114" name="Google Shape;61;p13"/>
          <p:cNvGrpSpPr/>
          <p:nvPr/>
        </p:nvGrpSpPr>
        <p:grpSpPr>
          <a:xfrm>
            <a:off x="2058922" y="2198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16" name="TextBox 2"/>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3407434044"/>
              </p:ext>
            </p:extLst>
          </p:nvPr>
        </p:nvGraphicFramePr>
        <p:xfrm>
          <a:off x="562441" y="835728"/>
          <a:ext cx="11054418" cy="5462751"/>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35067">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262471">
                <a:tc>
                  <a:txBody>
                    <a:bodyPr/>
                    <a:lstStyle/>
                    <a:p>
                      <a:pPr marL="0" marR="0" lvl="0" indent="0" algn="l" rtl="0">
                        <a:lnSpc>
                          <a:spcPct val="100000"/>
                        </a:lnSpc>
                        <a:spcBef>
                          <a:spcPts val="0"/>
                        </a:spcBef>
                        <a:spcAft>
                          <a:spcPts val="0"/>
                        </a:spcAft>
                        <a:buClr>
                          <a:srgbClr val="000000"/>
                        </a:buClr>
                        <a:buSzPts val="1400"/>
                        <a:buFont typeface="Arial"/>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0" marR="0" lvl="0" indent="0" algn="l" rtl="0">
                        <a:lnSpc>
                          <a:spcPct val="100000"/>
                        </a:lnSpc>
                        <a:spcBef>
                          <a:spcPts val="0"/>
                        </a:spcBef>
                        <a:spcAft>
                          <a:spcPts val="0"/>
                        </a:spcAft>
                        <a:buClr>
                          <a:srgbClr val="000000"/>
                        </a:buClr>
                        <a:buSzPts val="1400"/>
                        <a:buFont typeface="Arial"/>
                        <a:buNone/>
                      </a:pP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الترحيب بالمشاركين.</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تأكد من حصول جميع المشاركين على نموذج ثلاثي الأبعاد ممسوح ضوئيًا من خلال تزويدهم بنسخة.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قدم بعض العينات الرقمية المصنعة.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قدم تكنولوجيا التصنيع الرقمي وكيف تم تصنيع تلك العينات.</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قدم تقنية الطباعة ثلاثية الأبعاد و التصنيع بالإضافة.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اعرض فيديو على المشاركين حول الطباعة ثلاثية الأبعاد.</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اعرض فيديو الطباعة ثلاثية الأبعاد حول الأطراف الصناعية واشرح كيف يمكن أن تكون مفيدة</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sz="1800" dirty="0">
                        <a:solidFill>
                          <a:schemeClr val="lt1"/>
                        </a:solidFill>
                        <a:latin typeface="Arabic Typesetting" panose="03020402040406030203" pitchFamily="66" charset="-78"/>
                        <a:ea typeface="Lato"/>
                        <a:cs typeface="Arabic Typesetting" panose="03020402040406030203" pitchFamily="66" charset="-78"/>
                        <a:sym typeface="Lato"/>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a:t>
                      </a:r>
                      <a:r>
                        <a:rPr lang="en-US" sz="1800" dirty="0">
                          <a:latin typeface="Arabic Typesetting" panose="03020402040406030203" pitchFamily="66" charset="-78"/>
                          <a:cs typeface="Arabic Typesetting" panose="03020402040406030203" pitchFamily="66" charset="-78"/>
                        </a:rPr>
                        <a:t>،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479298">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أعرض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Vectary.</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التحكم بالكاميرا و المجسمات.</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وضع المجسم.</a:t>
                      </a:r>
                    </a:p>
                    <a:p>
                      <a:pPr marL="342900" marR="0" lvl="0" indent="-342900" algn="r" rtl="1">
                        <a:lnSpc>
                          <a:spcPct val="100000"/>
                        </a:lnSpc>
                        <a:spcBef>
                          <a:spcPts val="0"/>
                        </a:spcBef>
                        <a:spcAft>
                          <a:spcPts val="0"/>
                        </a:spcAft>
                        <a:buClr>
                          <a:srgbClr val="000000"/>
                        </a:buClr>
                        <a:buSzPts val="1400"/>
                        <a:buFont typeface="+mj-lt"/>
                        <a:buAutoNum type="arabicPeriod"/>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المنطقية.</a:t>
                      </a:r>
                    </a:p>
                    <a:p>
                      <a:pPr marL="342900" marR="0" lvl="0" indent="-342900" algn="r" defTabSz="914400" rtl="1" eaLnBrk="1" fontAlgn="auto" latinLnBrk="0" hangingPunct="1">
                        <a:lnSpc>
                          <a:spcPct val="100000"/>
                        </a:lnSpc>
                        <a:spcBef>
                          <a:spcPts val="0"/>
                        </a:spcBef>
                        <a:spcAft>
                          <a:spcPts val="0"/>
                        </a:spcAft>
                        <a:buClr>
                          <a:srgbClr val="000000"/>
                        </a:buClr>
                        <a:buSzPts val="1400"/>
                        <a:buFont typeface="+mj-lt"/>
                        <a:buAutoNum type="arabicPeriod"/>
                        <a:tabLst/>
                        <a:defRPr/>
                      </a:pPr>
                      <a:r>
                        <a:rPr lang="ar-QA" sz="1800" u="none" strike="noStrike" cap="none">
                          <a:solidFill>
                            <a:schemeClr val="lt1"/>
                          </a:solidFill>
                          <a:latin typeface="Arabic Typesetting" panose="03020402040406030203" pitchFamily="66" charset="-78"/>
                          <a:cs typeface="Arabic Typesetting" panose="03020402040406030203" pitchFamily="66" charset="-78"/>
                        </a:rPr>
                        <a:t>كيفية تجميع.</a:t>
                      </a:r>
                      <a:endParaRPr lang="ar-QA"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a:t>
                      </a:r>
                      <a:r>
                        <a:rPr lang="en-US" sz="1800" dirty="0">
                          <a:latin typeface="Arabic Typesetting" panose="03020402040406030203" pitchFamily="66" charset="-78"/>
                          <a:cs typeface="Arabic Typesetting" panose="03020402040406030203" pitchFamily="66" charset="-78"/>
                        </a:rPr>
                        <a:t>،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313350632"/>
                  </a:ext>
                </a:extLst>
              </a:tr>
              <a:tr h="435067">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solidFill>
                            <a:schemeClr val="lt1"/>
                          </a:solidFill>
                          <a:latin typeface="Arabic Typesetting" panose="03020402040406030203" pitchFamily="66" charset="-78"/>
                          <a:cs typeface="Arabic Typesetting" panose="03020402040406030203" pitchFamily="66" charset="-78"/>
                        </a:rPr>
                        <a:t>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20 دقيقة</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panose="020B0604020202020204" pitchFamily="34" charset="0"/>
                        <a:buNone/>
                      </a:pPr>
                      <a:r>
                        <a:rPr lang="ar-QA" sz="1800" dirty="0">
                          <a:solidFill>
                            <a:schemeClr val="bg1"/>
                          </a:solidFill>
                          <a:latin typeface="Arabic Typesetting" panose="03020402040406030203" pitchFamily="66" charset="-78"/>
                          <a:cs typeface="Arabic Typesetting" panose="03020402040406030203" pitchFamily="66" charset="-78"/>
                        </a:rPr>
                        <a:t>اطلب من المشاركين تطبيق المعرفة التي تعلموها لتصميم كرة البولينج</a:t>
                      </a:r>
                      <a:endParaRPr lang="ar-QA" sz="1800" dirty="0">
                        <a:solidFill>
                          <a:schemeClr val="bg1"/>
                        </a:solidFill>
                        <a:highlight>
                          <a:srgbClr val="000000"/>
                        </a:highlight>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a:t>
                      </a:r>
                      <a:r>
                        <a:rPr lang="en-US" sz="1800" dirty="0">
                          <a:latin typeface="Arabic Typesetting" panose="03020402040406030203" pitchFamily="66" charset="-78"/>
                          <a:cs typeface="Arabic Typesetting" panose="03020402040406030203" pitchFamily="66" charset="-78"/>
                        </a:rPr>
                        <a:t>،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696125">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5 دقائق</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اطلب من المشاركين مشاركة تصاميمهم ومناقشة أفكارهم وراءها</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كمبيوتر ، اتصال إنترنت </a:t>
                      </a:r>
                      <a:r>
                        <a:rPr lang="en-US" sz="1800" dirty="0">
                          <a:latin typeface="Arabic Typesetting" panose="03020402040406030203" pitchFamily="66" charset="-78"/>
                          <a:cs typeface="Arabic Typesetting" panose="03020402040406030203" pitchFamily="66" charset="-78"/>
                        </a:rPr>
                        <a:t>، </a:t>
                      </a:r>
                      <a:r>
                        <a:rPr lang="ar-QA" sz="1800" dirty="0">
                          <a:latin typeface="Arabic Typesetting" panose="03020402040406030203" pitchFamily="66" charset="-78"/>
                          <a:cs typeface="Arabic Typesetting" panose="03020402040406030203" pitchFamily="66" charset="-78"/>
                        </a:rPr>
                        <a:t>حساب </a:t>
                      </a:r>
                      <a:r>
                        <a:rPr lang="en-US" sz="1800" dirty="0">
                          <a:latin typeface="Arabic Typesetting" panose="03020402040406030203" pitchFamily="66" charset="-78"/>
                          <a:cs typeface="Arabic Typesetting" panose="03020402040406030203" pitchFamily="66" charset="-78"/>
                        </a:rPr>
                        <a:t>Vectary.</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endParaRPr lang="ar-QA" sz="1800" dirty="0">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487441616"/>
                  </a:ext>
                </a:extLst>
              </a:tr>
            </a:tbl>
          </a:graphicData>
        </a:graphic>
      </p:graphicFrame>
    </p:spTree>
    <p:extLst>
      <p:ext uri="{BB962C8B-B14F-4D97-AF65-F5344CB8AC3E}">
        <p14:creationId xmlns:p14="http://schemas.microsoft.com/office/powerpoint/2010/main" val="136849010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4: التصميم ثلاثي الأبعاد</a:t>
            </a:r>
            <a:endParaRPr dirty="0">
              <a:latin typeface="Arabic Typesetting" panose="03020402040406030203" pitchFamily="66" charset="-78"/>
              <a:cs typeface="Arabic Typesetting" panose="03020402040406030203" pitchFamily="66" charset="-78"/>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10" name="Google Shape;59;p13">
            <a:extLst>
              <a:ext uri="{FF2B5EF4-FFF2-40B4-BE49-F238E27FC236}">
                <a16:creationId xmlns:a16="http://schemas.microsoft.com/office/drawing/2014/main" id="{EF7D5529-E01F-40C4-9628-C79A2F2BE828}"/>
              </a:ext>
            </a:extLst>
          </p:cNvPr>
          <p:cNvSpPr txBox="1"/>
          <p:nvPr/>
        </p:nvSpPr>
        <p:spPr>
          <a:xfrm>
            <a:off x="992923" y="1669716"/>
            <a:ext cx="10284002" cy="3708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المنطقة: التكنولوجيا 	العمر 11-14</a:t>
            </a:r>
          </a:p>
          <a:p>
            <a:pPr algn="r">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وصف:</a:t>
            </a: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ففي هذا اليوم، سيتعرف المشاركون على برنامج </a:t>
            </a:r>
            <a:r>
              <a:rPr lang="en-US" sz="1800" dirty="0">
                <a:latin typeface="Arabic Typesetting" panose="03020402040406030203" pitchFamily="66" charset="-78"/>
                <a:cs typeface="Arabic Typesetting" panose="03020402040406030203" pitchFamily="66" charset="-78"/>
              </a:rPr>
              <a:t>Cura </a:t>
            </a:r>
            <a:r>
              <a:rPr lang="ar-QA" sz="1800" dirty="0">
                <a:latin typeface="Arabic Typesetting" panose="03020402040406030203" pitchFamily="66" charset="-78"/>
                <a:cs typeface="Arabic Typesetting" panose="03020402040406030203" pitchFamily="66" charset="-78"/>
              </a:rPr>
              <a:t>للتصنيع بمساعدة الحاسوب، ثم سيتعلمون بعض اعتبارات التصميم للطباعة ثلاثية الأبعاد.</a:t>
            </a:r>
          </a:p>
          <a:p>
            <a:pPr algn="r" rtl="1">
              <a:lnSpc>
                <a:spcPct val="150000"/>
              </a:lnSpc>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في النهاية، سيتم تعريفهم بأدوات أكثر تقدمًا في </a:t>
            </a:r>
            <a:r>
              <a:rPr lang="en-US" sz="1800" dirty="0">
                <a:latin typeface="Arabic Typesetting" panose="03020402040406030203" pitchFamily="66" charset="-78"/>
                <a:cs typeface="Arabic Typesetting" panose="03020402040406030203" pitchFamily="66" charset="-78"/>
              </a:rPr>
              <a:t>Vectary </a:t>
            </a:r>
            <a:r>
              <a:rPr lang="ar-QA" sz="1800" dirty="0">
                <a:latin typeface="Arabic Typesetting" panose="03020402040406030203" pitchFamily="66" charset="-78"/>
                <a:cs typeface="Arabic Typesetting" panose="03020402040406030203" pitchFamily="66" charset="-78"/>
              </a:rPr>
              <a:t>لإنشاء نماذج ثلاثية الأبعاد لمعدات البولينج</a:t>
            </a:r>
          </a:p>
          <a:p>
            <a:pPr algn="r" rtl="1">
              <a:lnSpc>
                <a:spcPct val="150000"/>
              </a:lnSpc>
              <a:defRPr>
                <a:solidFill>
                  <a:srgbClr val="FFFFFF"/>
                </a:solidFill>
                <a:latin typeface="Politica"/>
                <a:ea typeface="Politica"/>
                <a:cs typeface="Politica"/>
                <a:sym typeface="Politica"/>
              </a:defRPr>
            </a:pPr>
            <a:r>
              <a:rPr lang="ar-QA" sz="1800" b="1" dirty="0">
                <a:latin typeface="Arabic Typesetting" panose="03020402040406030203" pitchFamily="66" charset="-78"/>
                <a:cs typeface="Arabic Typesetting" panose="03020402040406030203" pitchFamily="66" charset="-78"/>
              </a:rPr>
              <a:t>أهداف الدرس:</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استخدم المزيد من الادوات المتقدمة في برنامج </a:t>
            </a:r>
            <a:r>
              <a:rPr lang="en-US" sz="1800" dirty="0">
                <a:latin typeface="Arabic Typesetting" panose="03020402040406030203" pitchFamily="66" charset="-78"/>
                <a:cs typeface="Arabic Typesetting" panose="03020402040406030203" pitchFamily="66" charset="-78"/>
              </a:rPr>
              <a:t>Vectary.</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شرح أهمية التصميم بمساعدة الحاسوب - </a:t>
            </a:r>
            <a:r>
              <a:rPr lang="en-US" sz="1800" dirty="0">
                <a:latin typeface="Arabic Typesetting" panose="03020402040406030203" pitchFamily="66" charset="-78"/>
                <a:cs typeface="Arabic Typesetting" panose="03020402040406030203" pitchFamily="66" charset="-78"/>
              </a:rPr>
              <a:t>CAD</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إنشاء نماذج ثلاثية الأبعاد أكثر تقدمًا.</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endParaRPr lang="ar-QA" sz="1800" b="1" dirty="0">
              <a:latin typeface="Arabic Typesetting" panose="03020402040406030203" pitchFamily="66" charset="-78"/>
              <a:cs typeface="Arabic Typesetting" panose="03020402040406030203" pitchFamily="66" charset="-78"/>
            </a:endParaRPr>
          </a:p>
          <a:p>
            <a:pPr algn="r" rtl="1">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المواد: كمبيوتر ، اتصال إنترنت.</a:t>
            </a:r>
          </a:p>
        </p:txBody>
      </p:sp>
    </p:spTree>
    <p:extLst>
      <p:ext uri="{BB962C8B-B14F-4D97-AF65-F5344CB8AC3E}">
        <p14:creationId xmlns:p14="http://schemas.microsoft.com/office/powerpoint/2010/main" val="10516491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37525" y="448447"/>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QA" dirty="0">
                <a:latin typeface="Arabic Typesetting" panose="03020402040406030203" pitchFamily="66" charset="-78"/>
                <a:cs typeface="Arabic Typesetting" panose="03020402040406030203" pitchFamily="66" charset="-78"/>
              </a:rPr>
              <a:t>الجلسة 4: التصميم ثلاثي الأبعاد</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9" name="Google Shape;76;p15">
            <a:extLst>
              <a:ext uri="{FF2B5EF4-FFF2-40B4-BE49-F238E27FC236}">
                <a16:creationId xmlns:a16="http://schemas.microsoft.com/office/drawing/2014/main" id="{AFF9E331-2F6D-4237-9C3A-352475C82492}"/>
              </a:ext>
            </a:extLst>
          </p:cNvPr>
          <p:cNvGraphicFramePr/>
          <p:nvPr>
            <p:extLst>
              <p:ext uri="{D42A27DB-BD31-4B8C-83A1-F6EECF244321}">
                <p14:modId xmlns:p14="http://schemas.microsoft.com/office/powerpoint/2010/main" val="2129368253"/>
              </p:ext>
            </p:extLst>
          </p:nvPr>
        </p:nvGraphicFramePr>
        <p:xfrm>
          <a:off x="562441" y="1161758"/>
          <a:ext cx="11054418" cy="5269393"/>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29967">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الوقت / المدة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النشاط</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r" rtl="1">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المواد و المعدات</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462600">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15 دقيقة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مراجعة سريعة لما تعلموه في جلسة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Vectary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الماضية.</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ما هو التصميم ثلاثي الأبعاد.</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شرح كيفية تجهيز التصميم للطباعة ثلاثية الأبعاد</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قم بتعريفهم على برنامج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Cura </a:t>
                      </a:r>
                      <a:r>
                        <a:rPr lang="ar-QA" sz="1800" u="none" strike="noStrike" cap="none" dirty="0">
                          <a:solidFill>
                            <a:schemeClr val="lt1"/>
                          </a:solidFill>
                          <a:latin typeface="Arabic Typesetting" panose="03020402040406030203" pitchFamily="66" charset="-78"/>
                          <a:cs typeface="Arabic Typesetting" panose="03020402040406030203" pitchFamily="66" charset="-78"/>
                        </a:rPr>
                        <a:t>وكيف يمكن إنشاء كود </a:t>
                      </a:r>
                      <a:r>
                        <a:rPr lang="en-US" sz="1800" u="none" strike="noStrike" cap="none" dirty="0">
                          <a:solidFill>
                            <a:schemeClr val="lt1"/>
                          </a:solidFill>
                          <a:latin typeface="Arabic Typesetting" panose="03020402040406030203" pitchFamily="66" charset="-78"/>
                          <a:cs typeface="Arabic Typesetting" panose="03020402040406030203" pitchFamily="66" charset="-78"/>
                        </a:rPr>
                        <a:t>GG-code</a:t>
                      </a:r>
                      <a:endParaRPr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719953">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20-30 دقيقة</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اشرح للمشاركين الاعتبارات الرئيسية في التصميم ثلاثي الأبعاد للطباعة ثلاثية الأبعاد مثل قاعدة 45 درجة والوصلات.</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أدخل وضع التحرير في </a:t>
                      </a:r>
                      <a:r>
                        <a:rPr lang="en-US" sz="1800" dirty="0">
                          <a:solidFill>
                            <a:schemeClr val="bg1"/>
                          </a:solidFill>
                          <a:latin typeface="Arabic Typesetting" panose="03020402040406030203" pitchFamily="66" charset="-78"/>
                          <a:cs typeface="Arabic Typesetting" panose="03020402040406030203" pitchFamily="66" charset="-78"/>
                        </a:rPr>
                        <a:t>Vectary:</a:t>
                      </a:r>
                    </a:p>
                    <a:p>
                      <a:pPr marL="64008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كيفية الدخول في وضع التحرير.</a:t>
                      </a:r>
                    </a:p>
                    <a:p>
                      <a:pPr marL="64008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كيف التفاعل مع المجسم.</a:t>
                      </a:r>
                    </a:p>
                    <a:p>
                      <a:pPr marL="64008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كيفية بثق كائن.</a:t>
                      </a:r>
                    </a:p>
                    <a:p>
                      <a:pPr marL="64008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كيف القطع.</a:t>
                      </a:r>
                    </a:p>
                    <a:p>
                      <a:pPr marL="640080" marR="0" lvl="0" indent="-342900" algn="r" rtl="1">
                        <a:lnSpc>
                          <a:spcPct val="100000"/>
                        </a:lnSpc>
                        <a:spcBef>
                          <a:spcPts val="0"/>
                        </a:spcBef>
                        <a:spcAft>
                          <a:spcPts val="0"/>
                        </a:spcAft>
                        <a:buClr>
                          <a:srgbClr val="000000"/>
                        </a:buClr>
                        <a:buSzPts val="1400"/>
                        <a:buFont typeface="+mj-lt"/>
                        <a:buAutoNum type="arabicPeriod"/>
                      </a:pPr>
                      <a:r>
                        <a:rPr lang="ar-QA" sz="1800" dirty="0">
                          <a:solidFill>
                            <a:schemeClr val="bg1"/>
                          </a:solidFill>
                          <a:latin typeface="Arabic Typesetting" panose="03020402040406030203" pitchFamily="66" charset="-78"/>
                          <a:cs typeface="Arabic Typesetting" panose="03020402040406030203" pitchFamily="66" charset="-78"/>
                        </a:rPr>
                        <a:t>كيف الفصل.</a:t>
                      </a: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dirty="0">
                          <a:solidFill>
                            <a:schemeClr val="bg1"/>
                          </a:solidFill>
                          <a:latin typeface="Arabic Typesetting" panose="03020402040406030203" pitchFamily="66" charset="-78"/>
                          <a:cs typeface="Arabic Typesetting" panose="03020402040406030203" pitchFamily="66" charset="-78"/>
                        </a:rPr>
                        <a:t>تحدي المشاركين لإنشاء نماذجهم ثلاثية الأبعاد</a:t>
                      </a:r>
                      <a:endParaRPr lang="en-US" sz="1800" dirty="0">
                        <a:solidFill>
                          <a:schemeClr val="bg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972213">
                <a:tc>
                  <a:txBody>
                    <a:bodyPr/>
                    <a:lstStyle/>
                    <a:p>
                      <a:pPr marL="0" marR="0" lvl="0" indent="0" algn="l" rtl="0">
                        <a:lnSpc>
                          <a:spcPct val="100000"/>
                        </a:lnSpc>
                        <a:spcBef>
                          <a:spcPts val="0"/>
                        </a:spcBef>
                        <a:spcAft>
                          <a:spcPts val="0"/>
                        </a:spcAft>
                        <a:buClr>
                          <a:srgbClr val="000000"/>
                        </a:buClr>
                        <a:buSzPts val="1400"/>
                        <a:buFont typeface="Arial"/>
                        <a:buNone/>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10 دقائق</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3746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QA" sz="1800" u="none" strike="noStrike" cap="none" dirty="0">
                          <a:solidFill>
                            <a:schemeClr val="lt1"/>
                          </a:solidFill>
                          <a:latin typeface="Arabic Typesetting" panose="03020402040406030203" pitchFamily="66" charset="-78"/>
                          <a:cs typeface="Arabic Typesetting" panose="03020402040406030203" pitchFamily="66" charset="-78"/>
                        </a:rPr>
                        <a:t>تحقق مع المشاركين من نماذجهم واطلب منهم مشاركة شاشاتهم.</a:t>
                      </a:r>
                      <a:endParaRPr lang="en-US" sz="1800" u="none" strike="noStrike" cap="none" dirty="0">
                        <a:solidFill>
                          <a:schemeClr val="lt1"/>
                        </a:solidFill>
                        <a:latin typeface="Arabic Typesetting" panose="03020402040406030203" pitchFamily="66" charset="-78"/>
                        <a:cs typeface="Arabic Typesetting" panose="03020402040406030203" pitchFamily="66" charset="-78"/>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r" rtl="1">
                        <a:defRPr>
                          <a:solidFill>
                            <a:srgbClr val="FFFFFF"/>
                          </a:solidFill>
                          <a:latin typeface="Politica"/>
                          <a:ea typeface="Politica"/>
                          <a:cs typeface="Politica"/>
                          <a:sym typeface="Politica"/>
                        </a:defRPr>
                      </a:pP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المواد</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كمبيوتر</a:t>
                      </a:r>
                      <a:r>
                        <a:rPr lang="ar-QA" sz="1800" dirty="0">
                          <a:latin typeface="Arabic Typesetting" panose="03020402040406030203" pitchFamily="66" charset="-78"/>
                          <a:cs typeface="Arabic Typesetting" panose="03020402040406030203" pitchFamily="66" charset="-78"/>
                        </a:rPr>
                        <a:t> ،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اتصال</a:t>
                      </a:r>
                      <a:r>
                        <a:rPr lang="ar-QA" sz="1800" dirty="0">
                          <a:latin typeface="Arabic Typesetting" panose="03020402040406030203" pitchFamily="66" charset="-78"/>
                          <a:cs typeface="Arabic Typesetting" panose="03020402040406030203" pitchFamily="66" charset="-78"/>
                        </a:rPr>
                        <a:t> </a:t>
                      </a:r>
                      <a:r>
                        <a:rPr lang="ar-QA" sz="1800" b="0" i="0" u="none" strike="noStrike" cap="none" spc="0" baseline="0" dirty="0">
                          <a:solidFill>
                            <a:schemeClr val="lt1"/>
                          </a:solidFill>
                          <a:uFillTx/>
                          <a:latin typeface="Arabic Typesetting" panose="03020402040406030203" pitchFamily="66" charset="-78"/>
                          <a:ea typeface="+mn-ea"/>
                          <a:cs typeface="Arabic Typesetting" panose="03020402040406030203" pitchFamily="66" charset="-78"/>
                          <a:sym typeface="Arial"/>
                        </a:rPr>
                        <a:t>إنترنت</a:t>
                      </a:r>
                      <a:r>
                        <a:rPr lang="ar-QA" sz="1800" dirty="0">
                          <a:latin typeface="Arabic Typesetting" panose="03020402040406030203" pitchFamily="66" charset="-78"/>
                          <a:cs typeface="Arabic Typesetting" panose="03020402040406030203" pitchFamily="66" charset="-78"/>
                        </a:rPr>
                        <a: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pic>
        <p:nvPicPr>
          <p:cNvPr id="10" name="Picture 7" descr="Picture 7">
            <a:extLst>
              <a:ext uri="{FF2B5EF4-FFF2-40B4-BE49-F238E27FC236}">
                <a16:creationId xmlns:a16="http://schemas.microsoft.com/office/drawing/2014/main" id="{6C58BB8E-96EA-4489-9026-974197ECBFF1}"/>
              </a:ext>
            </a:extLst>
          </p:cNvPr>
          <p:cNvPicPr>
            <a:picLocks noChangeAspect="1"/>
          </p:cNvPicPr>
          <p:nvPr/>
        </p:nvPicPr>
        <p:blipFill>
          <a:blip r:embed="rId2"/>
          <a:stretch>
            <a:fillRect/>
          </a:stretch>
        </p:blipFill>
        <p:spPr>
          <a:xfrm>
            <a:off x="9957289" y="6513320"/>
            <a:ext cx="814145" cy="287830"/>
          </a:xfrm>
          <a:prstGeom prst="rect">
            <a:avLst/>
          </a:prstGeom>
          <a:ln w="12700">
            <a:miter lim="400000"/>
          </a:ln>
        </p:spPr>
      </p:pic>
      <p:sp>
        <p:nvSpPr>
          <p:cNvPr id="11" name="TextBox 2">
            <a:extLst>
              <a:ext uri="{FF2B5EF4-FFF2-40B4-BE49-F238E27FC236}">
                <a16:creationId xmlns:a16="http://schemas.microsoft.com/office/drawing/2014/main" id="{11C8B0ED-E753-426F-BADB-FF19C955285E}"/>
              </a:ext>
            </a:extLst>
          </p:cNvPr>
          <p:cNvSpPr txBox="1"/>
          <p:nvPr/>
        </p:nvSpPr>
        <p:spPr>
          <a:xfrm>
            <a:off x="10892242" y="6488925"/>
            <a:ext cx="95589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a:solidFill>
                  <a:srgbClr val="FFFFFF"/>
                </a:solidFill>
                <a:latin typeface="Politica"/>
                <a:ea typeface="Politica"/>
                <a:cs typeface="Politica"/>
                <a:sym typeface="Politica"/>
              </a:defRPr>
            </a:lvl1pPr>
          </a:lstStyle>
          <a:p>
            <a:r>
              <a:rPr dirty="0"/>
              <a:t>Studio56.qa</a:t>
            </a:r>
          </a:p>
        </p:txBody>
      </p:sp>
    </p:spTree>
    <p:extLst>
      <p:ext uri="{BB962C8B-B14F-4D97-AF65-F5344CB8AC3E}">
        <p14:creationId xmlns:p14="http://schemas.microsoft.com/office/powerpoint/2010/main" val="37049958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1276</TotalTime>
  <Words>1285</Words>
  <Application>Microsoft Office PowerPoint</Application>
  <PresentationFormat>Custom</PresentationFormat>
  <Paragraphs>195</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Arabic Typesetting</vt:lpstr>
      <vt:lpstr>Arial</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momani</cp:lastModifiedBy>
  <cp:revision>34</cp:revision>
  <dcterms:modified xsi:type="dcterms:W3CDTF">2020-12-02T10:46:33Z</dcterms:modified>
</cp:coreProperties>
</file>