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81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032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LESSON PLAN </a:t>
            </a:r>
            <a:endParaRPr sz="200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56246" y="3225200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4"/>
          <a:srcRect l="3178" r="48363" b="8832"/>
          <a:stretch>
            <a:fillRect/>
          </a:stretch>
        </p:blipFill>
        <p:spPr>
          <a:xfrm rot="16200000">
            <a:off x="-310174" y="-1521680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5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850311"/>
            <a:ext cx="10284002" cy="6014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 7-10 		</a:t>
            </a:r>
            <a:r>
              <a:rPr lang="en-US" sz="1600" b="1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Computer, internet access, </a:t>
            </a:r>
            <a:r>
              <a:rPr lang="en-US" sz="1600" b="1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Vectary  platform.</a:t>
            </a:r>
            <a:endParaRPr lang="en-US" sz="1600" b="1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</a:t>
            </a:r>
            <a:r>
              <a:rPr lang="en-US" b="1" i="0" u="none" strike="noStrike" dirty="0">
                <a:solidFill>
                  <a:schemeClr val="bg1"/>
                </a:solidFill>
                <a:effectLst/>
                <a:latin typeface="Politica" panose="02000506060000020004" pitchFamily="2" charset="0"/>
              </a:rPr>
              <a:t>In this workshop, participants are going to customize the looks of a 3D character following the Qatari culture of dress and patterns.  They will use </a:t>
            </a:r>
            <a:r>
              <a:rPr lang="en-US" b="1" i="0" u="none" strike="noStrike" dirty="0" err="1">
                <a:solidFill>
                  <a:schemeClr val="bg1"/>
                </a:solidFill>
                <a:effectLst/>
                <a:latin typeface="Politica" panose="02000506060000020004" pitchFamily="2" charset="0"/>
              </a:rPr>
              <a:t>Vectray</a:t>
            </a:r>
            <a:r>
              <a:rPr lang="en-US" b="1" i="0" u="none" strike="noStrike" dirty="0">
                <a:solidFill>
                  <a:schemeClr val="bg1"/>
                </a:solidFill>
                <a:effectLst/>
                <a:latin typeface="Politica" panose="02000506060000020004" pitchFamily="2" charset="0"/>
              </a:rPr>
              <a:t> software to import a 3D model of a character and customize it. </a:t>
            </a:r>
            <a:r>
              <a:rPr lang="en-US" b="1" i="0" dirty="0">
                <a:solidFill>
                  <a:schemeClr val="bg1"/>
                </a:solidFill>
                <a:effectLst/>
                <a:latin typeface="Politica" panose="02000506060000020004" pitchFamily="2" charset="0"/>
              </a:rPr>
              <a:t>​</a:t>
            </a:r>
          </a:p>
          <a:p>
            <a:pPr lvl="0">
              <a:lnSpc>
                <a:spcPct val="150000"/>
              </a:lnSpc>
            </a:pPr>
            <a:endParaRPr lang="en-US" sz="1600" b="1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ENGINEERING DESIGN CHALLENGE: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Steve moved from America to Qatar recently. He heard about the month of Ramadhan and how important it is for his Muslim friends.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He got invited to Iftar by one of his friends, however, he wanted to add an Islamic twist to his clothes, as a nice gesture to his friends.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Please help Steve design a customized outfit with an Islamic patterns  twist in it! </a:t>
            </a:r>
            <a:endParaRPr lang="en-US" sz="1800" b="1" dirty="0">
              <a:solidFill>
                <a:schemeClr val="bg1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endParaRPr lang="en-US" sz="1600" b="1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b="1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Understand the Vectary platform structure and how it works. 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Use the edit tools to change the looks of the character (scale, colors, textures).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Design the environment around the character by adding background.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Export options.</a:t>
            </a: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Avatar Ramadhan Customs </a:t>
            </a:r>
          </a:p>
          <a:p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884504709"/>
              </p:ext>
            </p:extLst>
          </p:nvPr>
        </p:nvGraphicFramePr>
        <p:xfrm>
          <a:off x="1362191" y="609660"/>
          <a:ext cx="9624375" cy="563868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3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/requirements </a:t>
                      </a:r>
                      <a:endParaRPr sz="1400" b="1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min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b="1" dirty="0"/>
                        <a:t>Introduce yourself.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b="1" dirty="0"/>
                        <a:t>Introduce students to </a:t>
                      </a:r>
                      <a:r>
                        <a:rPr lang="en-US" b="1" dirty="0"/>
                        <a:t>each other  (Ice breaking).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b="1" dirty="0"/>
                        <a:t>Explain what we are going to do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400" b="1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Who are we and what we do in Studio 56.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Intro to Microsoft Teams interface.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Introduce the client letter.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What is fashion?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The combination of Fashion and Technology.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7- Examples of Digitalized fashion products.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8- Intro to the Vectary platform.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9- What we will be doing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302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35 min</a:t>
                      </a:r>
                      <a:endParaRPr sz="1400" b="1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Create an account on Vectary platform.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Select the template of “Steve character"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Introduction to Vectary platform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	- How to import a objects to the program.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	- How to edit the properties of components.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	- The library components (3d assets, materials, environments).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	- Export/sharing options.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	- How to edit the character properties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	- How to add textures &amp; materials to the character outfit.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	- How to add background color/picture. 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400" b="1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1927141985"/>
              </p:ext>
            </p:extLst>
          </p:nvPr>
        </p:nvGraphicFramePr>
        <p:xfrm>
          <a:off x="1353313" y="536666"/>
          <a:ext cx="9624375" cy="396231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3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/requirements </a:t>
                      </a:r>
                      <a:endParaRPr sz="1400" b="1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02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35 min</a:t>
                      </a:r>
                      <a:endParaRPr sz="1400" b="1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Edit the character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	- View the different parts of the character from the hierarchy (head, body,..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etc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.).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	- How to use the arrows to edit the scale of the parts.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	- How to change the color of the parts.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	- How to add a texture of pattern to the parts (shirt, trousers)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		- Save picture to the desktop.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		- Add the picture as texture.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Design the environment around the character.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	- Add different components from the library.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	- Follow the theme of Ramadhan.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                               - Add background picture  </a:t>
                      </a:r>
                    </a:p>
                    <a:p>
                      <a:pPr algn="l">
                        <a:defRPr sz="1800"/>
                      </a:pPr>
                      <a:endParaRPr lang="en-US" sz="1400" b="1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Export options (.Obj, .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Stl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facebook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3d photo).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400" b="1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400" b="1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Questions and problem solving.</a:t>
                      </a:r>
                      <a:endParaRPr sz="1400" b="1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20349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13783</TotalTime>
  <Words>573</Words>
  <Application>Microsoft Office PowerPoint</Application>
  <PresentationFormat>Custom</PresentationFormat>
  <Paragraphs>70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Lato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Sarah-studio56@outlook.com</cp:lastModifiedBy>
  <cp:revision>187</cp:revision>
  <dcterms:modified xsi:type="dcterms:W3CDTF">2021-05-27T08:55:32Z</dcterms:modified>
</cp:coreProperties>
</file>